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59" r:id="rId5"/>
    <p:sldId id="260" r:id="rId6"/>
    <p:sldId id="275" r:id="rId7"/>
    <p:sldId id="276" r:id="rId8"/>
    <p:sldId id="270" r:id="rId9"/>
    <p:sldId id="261" r:id="rId10"/>
    <p:sldId id="262" r:id="rId11"/>
    <p:sldId id="277" r:id="rId12"/>
    <p:sldId id="278" r:id="rId13"/>
    <p:sldId id="279" r:id="rId14"/>
    <p:sldId id="281" r:id="rId15"/>
    <p:sldId id="283" r:id="rId16"/>
    <p:sldId id="284" r:id="rId17"/>
    <p:sldId id="285" r:id="rId18"/>
    <p:sldId id="286" r:id="rId19"/>
    <p:sldId id="287" r:id="rId20"/>
    <p:sldId id="288" r:id="rId21"/>
    <p:sldId id="289" r:id="rId22"/>
    <p:sldId id="268" r:id="rId2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8F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22"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DA16C58F-E33E-409B-BF58-AC7155A69E5A}" type="datetimeFigureOut">
              <a:rPr lang="zh-TW" altLang="en-US" smtClean="0"/>
              <a:t>2018/6/7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FF9ABFB-158E-4CFC-B6AF-E6EC148689D4}"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DA16C58F-E33E-409B-BF58-AC7155A69E5A}" type="datetimeFigureOut">
              <a:rPr lang="zh-TW" altLang="en-US" smtClean="0"/>
              <a:t>2018/6/7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FF9ABFB-158E-4CFC-B6AF-E6EC148689D4}"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A16C58F-E33E-409B-BF58-AC7155A69E5A}" type="datetimeFigureOut">
              <a:rPr lang="zh-TW" altLang="en-US" smtClean="0"/>
              <a:t>2018/6/7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FF9ABFB-158E-4CFC-B6AF-E6EC148689D4}" type="slidenum">
              <a:rPr lang="zh-TW" altLang="en-US" smtClean="0"/>
              <a:t>‹#›</a:t>
            </a:fld>
            <a:endParaRPr lang="zh-TW"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DA16C58F-E33E-409B-BF58-AC7155A69E5A}" type="datetimeFigureOut">
              <a:rPr lang="zh-TW" altLang="en-US" smtClean="0"/>
              <a:t>2018/6/7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FF9ABFB-158E-4CFC-B6AF-E6EC148689D4}" type="slidenum">
              <a:rPr lang="zh-TW" altLang="en-US" smtClean="0"/>
              <a:t>‹#›</a:t>
            </a:fld>
            <a:endParaRPr lang="zh-TW" altLang="en-US"/>
          </a:p>
        </p:txBody>
      </p:sp>
      <p:sp>
        <p:nvSpPr>
          <p:cNvPr id="7" name="Title 6"/>
          <p:cNvSpPr>
            <a:spLocks noGrp="1"/>
          </p:cNvSpPr>
          <p:nvPr>
            <p:ph type="title"/>
          </p:nvPr>
        </p:nvSpPr>
        <p:spPr/>
        <p:txBody>
          <a:bodyPr/>
          <a:lstStyle/>
          <a:p>
            <a:r>
              <a:rPr lang="zh-TW" altLang="en-US" smtClean="0"/>
              <a:t>按一下以編輯母片標題樣式</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DA16C58F-E33E-409B-BF58-AC7155A69E5A}" type="datetimeFigureOut">
              <a:rPr lang="zh-TW" altLang="en-US" smtClean="0"/>
              <a:t>2018/6/7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FF9ABFB-158E-4CFC-B6AF-E6EC148689D4}"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5" name="Date Placeholder 4"/>
          <p:cNvSpPr>
            <a:spLocks noGrp="1"/>
          </p:cNvSpPr>
          <p:nvPr>
            <p:ph type="dt" sz="half" idx="10"/>
          </p:nvPr>
        </p:nvSpPr>
        <p:spPr/>
        <p:txBody>
          <a:bodyPr/>
          <a:lstStyle/>
          <a:p>
            <a:fld id="{DA16C58F-E33E-409B-BF58-AC7155A69E5A}" type="datetimeFigureOut">
              <a:rPr lang="zh-TW" altLang="en-US" smtClean="0"/>
              <a:t>2018/6/7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FF9ABFB-158E-4CFC-B6AF-E6EC148689D4}" type="slidenum">
              <a:rPr lang="zh-TW" altLang="en-US" smtClean="0"/>
              <a:t>‹#›</a:t>
            </a:fld>
            <a:endParaRPr lang="zh-TW" altLang="en-US"/>
          </a:p>
        </p:txBody>
      </p:sp>
      <p:sp>
        <p:nvSpPr>
          <p:cNvPr id="9" name="Content Placeholder 8"/>
          <p:cNvSpPr>
            <a:spLocks noGrp="1"/>
          </p:cNvSpPr>
          <p:nvPr>
            <p:ph sz="quarter" idx="13"/>
          </p:nvPr>
        </p:nvSpPr>
        <p:spPr>
          <a:xfrm>
            <a:off x="676655" y="2679192"/>
            <a:ext cx="3822192"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DA16C58F-E33E-409B-BF58-AC7155A69E5A}" type="datetimeFigureOut">
              <a:rPr lang="zh-TW" altLang="en-US" smtClean="0"/>
              <a:t>2018/6/7</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6FF9ABFB-158E-4CFC-B6AF-E6EC148689D4}"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DA16C58F-E33E-409B-BF58-AC7155A69E5A}" type="datetimeFigureOut">
              <a:rPr lang="zh-TW" altLang="en-US" smtClean="0"/>
              <a:t>2018/6/7</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6FF9ABFB-158E-4CFC-B6AF-E6EC148689D4}"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DA16C58F-E33E-409B-BF58-AC7155A69E5A}" type="datetimeFigureOut">
              <a:rPr lang="zh-TW" altLang="en-US" smtClean="0"/>
              <a:t>2018/6/7</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6FF9ABFB-158E-4CFC-B6AF-E6EC148689D4}"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A16C58F-E33E-409B-BF58-AC7155A69E5A}" type="datetimeFigureOut">
              <a:rPr lang="zh-TW" altLang="en-US" smtClean="0"/>
              <a:t>2018/6/7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FF9ABFB-158E-4CFC-B6AF-E6EC148689D4}" type="slidenum">
              <a:rPr lang="zh-TW" altLang="en-US" smtClean="0"/>
              <a:t>‹#›</a:t>
            </a:fld>
            <a:endParaRPr lang="zh-TW"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DA16C58F-E33E-409B-BF58-AC7155A69E5A}" type="datetimeFigureOut">
              <a:rPr lang="zh-TW" altLang="en-US" smtClean="0"/>
              <a:t>2018/6/7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FF9ABFB-158E-4CFC-B6AF-E6EC148689D4}" type="slidenum">
              <a:rPr lang="zh-TW" altLang="en-US" smtClean="0"/>
              <a:t>‹#›</a:t>
            </a:fld>
            <a:endParaRPr lang="zh-TW"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DA16C58F-E33E-409B-BF58-AC7155A69E5A}" type="datetimeFigureOut">
              <a:rPr lang="zh-TW" altLang="en-US" smtClean="0"/>
              <a:t>2018/6/7</a:t>
            </a:fld>
            <a:endParaRPr lang="zh-TW"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zh-TW"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FF9ABFB-158E-4CFC-B6AF-E6EC148689D4}" type="slidenum">
              <a:rPr lang="zh-TW" altLang="en-US" smtClean="0"/>
              <a:t>‹#›</a:t>
            </a:fld>
            <a:endParaRPr lang="zh-TW"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hyperlink" Target="http://blog.ilc.edu.tw/blog/blog/5798/post/91415/55611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539552" y="3212976"/>
            <a:ext cx="7772400" cy="1780108"/>
          </a:xfrm>
        </p:spPr>
        <p:txBody>
          <a:bodyPr/>
          <a:lstStyle/>
          <a:p>
            <a:r>
              <a:rPr lang="zh-TW" altLang="en-US" dirty="0">
                <a:latin typeface="Showcard Gothic" pitchFamily="82" charset="0"/>
              </a:rPr>
              <a:t>兩班三</a:t>
            </a:r>
            <a:r>
              <a:rPr lang="zh-TW" altLang="en-US" dirty="0" smtClean="0">
                <a:latin typeface="Showcard Gothic" pitchFamily="82" charset="0"/>
              </a:rPr>
              <a:t>組 </a:t>
            </a:r>
            <a:r>
              <a:rPr lang="en-US" altLang="zh-TW" dirty="0" err="1" smtClean="0">
                <a:latin typeface="Showcard Gothic" pitchFamily="82" charset="0"/>
              </a:rPr>
              <a:t>V.S</a:t>
            </a:r>
            <a:r>
              <a:rPr lang="zh-TW" altLang="en-US" dirty="0" smtClean="0">
                <a:latin typeface="Showcard Gothic" pitchFamily="82" charset="0"/>
              </a:rPr>
              <a:t> </a:t>
            </a:r>
            <a:r>
              <a:rPr lang="en-US" altLang="zh-TW" dirty="0" smtClean="0">
                <a:latin typeface="Showcard Gothic" pitchFamily="82" charset="0"/>
              </a:rPr>
              <a:t> </a:t>
            </a:r>
            <a:r>
              <a:rPr lang="zh-TW" altLang="en-US" dirty="0" smtClean="0">
                <a:latin typeface="Showcard Gothic" pitchFamily="82" charset="0"/>
              </a:rPr>
              <a:t>補救教學</a:t>
            </a:r>
            <a:endParaRPr lang="zh-TW" altLang="en-US" dirty="0">
              <a:latin typeface="Showcard Gothic" pitchFamily="82" charset="0"/>
            </a:endParaRPr>
          </a:p>
        </p:txBody>
      </p:sp>
      <p:sp>
        <p:nvSpPr>
          <p:cNvPr id="3" name="副標題 2"/>
          <p:cNvSpPr>
            <a:spLocks noGrp="1"/>
          </p:cNvSpPr>
          <p:nvPr>
            <p:ph type="subTitle" idx="1"/>
          </p:nvPr>
        </p:nvSpPr>
        <p:spPr>
          <a:xfrm>
            <a:off x="251520" y="5229200"/>
            <a:ext cx="8712968" cy="1512168"/>
          </a:xfrm>
        </p:spPr>
        <p:txBody>
          <a:bodyPr>
            <a:normAutofit/>
          </a:bodyPr>
          <a:lstStyle/>
          <a:p>
            <a:r>
              <a:rPr lang="zh-TW" altLang="en-US" sz="4000" dirty="0" smtClean="0">
                <a:solidFill>
                  <a:srgbClr val="2258F0"/>
                </a:solidFill>
                <a:latin typeface="標楷體" pitchFamily="65" charset="-120"/>
                <a:ea typeface="標楷體" pitchFamily="65" charset="-120"/>
              </a:rPr>
              <a:t>主講人</a:t>
            </a:r>
            <a:r>
              <a:rPr lang="en-US" altLang="zh-TW" sz="4000" dirty="0" smtClean="0">
                <a:solidFill>
                  <a:srgbClr val="2258F0"/>
                </a:solidFill>
                <a:latin typeface="標楷體" pitchFamily="65" charset="-120"/>
                <a:ea typeface="標楷體" pitchFamily="65" charset="-120"/>
              </a:rPr>
              <a:t>:</a:t>
            </a:r>
            <a:r>
              <a:rPr lang="zh-TW" altLang="en-US" sz="4000" dirty="0" smtClean="0">
                <a:solidFill>
                  <a:srgbClr val="2258F0"/>
                </a:solidFill>
                <a:latin typeface="標楷體" pitchFamily="65" charset="-120"/>
                <a:ea typeface="標楷體" pitchFamily="65" charset="-120"/>
              </a:rPr>
              <a:t>宜蘭縣立國華國中吳振宇</a:t>
            </a:r>
            <a:endParaRPr lang="zh-TW" altLang="en-US" sz="4000" dirty="0">
              <a:solidFill>
                <a:srgbClr val="2258F0"/>
              </a:solidFill>
              <a:latin typeface="標楷體" pitchFamily="65" charset="-120"/>
              <a:ea typeface="標楷體" pitchFamily="65" charset="-120"/>
            </a:endParaRPr>
          </a:p>
        </p:txBody>
      </p:sp>
      <p:pic>
        <p:nvPicPr>
          <p:cNvPr id="1026" name="Picture 2" descr="C:\Users\ghjh\Desktop\IMAG08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88640"/>
            <a:ext cx="8856984"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50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a:t>三組學生同時上課，需要補救的學生不需要等到課後才補救，而是同步分組上課，補救教學上課時間與其他同學相同，弱勢學生這組的老師，將只針對弱勢組別設計教材授課。</a:t>
            </a:r>
          </a:p>
        </p:txBody>
      </p:sp>
      <p:sp>
        <p:nvSpPr>
          <p:cNvPr id="3" name="標題 2"/>
          <p:cNvSpPr>
            <a:spLocks noGrp="1"/>
          </p:cNvSpPr>
          <p:nvPr>
            <p:ph type="title"/>
          </p:nvPr>
        </p:nvSpPr>
        <p:spPr/>
        <p:txBody>
          <a:bodyPr/>
          <a:lstStyle/>
          <a:p>
            <a:r>
              <a:rPr lang="zh-TW" altLang="en-US" b="1" dirty="0"/>
              <a:t>同樣的上課時間</a:t>
            </a:r>
            <a:endParaRPr lang="zh-TW" altLang="en-US" dirty="0"/>
          </a:p>
        </p:txBody>
      </p:sp>
      <p:pic>
        <p:nvPicPr>
          <p:cNvPr id="4" name="Picture 5" descr="teac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4024313"/>
            <a:ext cx="3528392" cy="264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327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23529" y="2204864"/>
            <a:ext cx="5904655" cy="4536504"/>
          </a:xfrm>
        </p:spPr>
        <p:txBody>
          <a:bodyPr>
            <a:normAutofit/>
          </a:bodyPr>
          <a:lstStyle/>
          <a:p>
            <a:r>
              <a:rPr lang="zh-TW" altLang="en-US" sz="2800" dirty="0"/>
              <a:t>因為原來的兩班學生分成三組，組間的流動不會像過去能力分班，學生一經分組就很難流動，組間流動可以非常彈性，透過定期評量及老師平時觀察，與學生學習意願，組間流動較能保持彈性。</a:t>
            </a:r>
          </a:p>
        </p:txBody>
      </p:sp>
      <p:sp>
        <p:nvSpPr>
          <p:cNvPr id="3" name="標題 2"/>
          <p:cNvSpPr>
            <a:spLocks noGrp="1"/>
          </p:cNvSpPr>
          <p:nvPr>
            <p:ph type="title"/>
          </p:nvPr>
        </p:nvSpPr>
        <p:spPr/>
        <p:txBody>
          <a:bodyPr/>
          <a:lstStyle/>
          <a:p>
            <a:r>
              <a:rPr lang="zh-TW" altLang="en-US" b="1" dirty="0"/>
              <a:t>彈性組間流動</a:t>
            </a:r>
            <a:endParaRPr lang="zh-TW" altLang="en-US" dirty="0"/>
          </a:p>
        </p:txBody>
      </p:sp>
      <p:pic>
        <p:nvPicPr>
          <p:cNvPr id="4" name="Picture 7" descr="未命名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2204864"/>
            <a:ext cx="2703849"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908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a:t>對於長期處於學習掙扎狀態的學生而言，一般課本教材老師須要有所取捨，坊間的測驗卷對於這群學生更是嚴重的霸凌，簡化、減量是必要的思考。合班上課時因為有全體學生進度的壓力，與程度較好家長的期待，對於以競爭文化為主的教學現況，老師要因材施教其實相當困難，異質性的分組合作學習與學習共同體的理念，對於落差嚴重的學校與班級而言，除非老師理念清楚、態度堅定、教學能力優良，很多老師其實不太敢突破現狀。</a:t>
            </a:r>
          </a:p>
        </p:txBody>
      </p:sp>
      <p:sp>
        <p:nvSpPr>
          <p:cNvPr id="3" name="標題 2"/>
          <p:cNvSpPr>
            <a:spLocks noGrp="1"/>
          </p:cNvSpPr>
          <p:nvPr>
            <p:ph type="title"/>
          </p:nvPr>
        </p:nvSpPr>
        <p:spPr/>
        <p:txBody>
          <a:bodyPr/>
          <a:lstStyle/>
          <a:p>
            <a:r>
              <a:rPr lang="zh-TW" altLang="en-US" b="1" dirty="0"/>
              <a:t>學會比教完重要</a:t>
            </a:r>
            <a:endParaRPr lang="zh-TW" altLang="en-US" dirty="0"/>
          </a:p>
        </p:txBody>
      </p:sp>
      <p:sp>
        <p:nvSpPr>
          <p:cNvPr id="5" name="雲朵形圖說文字 4"/>
          <p:cNvSpPr/>
          <p:nvPr/>
        </p:nvSpPr>
        <p:spPr>
          <a:xfrm rot="21356758">
            <a:off x="5396631" y="1185366"/>
            <a:ext cx="3800821" cy="1377646"/>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TW" altLang="en-US" b="1" dirty="0">
                <a:ln w="12700">
                  <a:solidFill>
                    <a:srgbClr val="073E87">
                      <a:satMod val="155000"/>
                    </a:srgbClr>
                  </a:solidFill>
                  <a:prstDash val="solid"/>
                </a:ln>
                <a:solidFill>
                  <a:srgbClr val="2258F0"/>
                </a:solidFill>
                <a:effectLst>
                  <a:outerShdw blurRad="41275" dist="20320" dir="1800000" algn="tl" rotWithShape="0">
                    <a:srgbClr val="000000">
                      <a:alpha val="40000"/>
                    </a:srgbClr>
                  </a:outerShdw>
                </a:effectLst>
              </a:rPr>
              <a:t>慢慢</a:t>
            </a:r>
            <a:r>
              <a:rPr lang="zh-TW" altLang="en-US" b="1" dirty="0" smtClean="0">
                <a:ln w="12700">
                  <a:solidFill>
                    <a:srgbClr val="073E87">
                      <a:satMod val="155000"/>
                    </a:srgbClr>
                  </a:solidFill>
                  <a:prstDash val="solid"/>
                </a:ln>
                <a:solidFill>
                  <a:srgbClr val="2258F0"/>
                </a:solidFill>
                <a:effectLst>
                  <a:outerShdw blurRad="41275" dist="20320" dir="1800000" algn="tl" rotWithShape="0">
                    <a:srgbClr val="000000">
                      <a:alpha val="40000"/>
                    </a:srgbClr>
                  </a:outerShdw>
                </a:effectLst>
              </a:rPr>
              <a:t>教</a:t>
            </a:r>
            <a:r>
              <a:rPr lang="en-US" altLang="zh-TW" b="1" dirty="0" smtClean="0">
                <a:ln w="12700">
                  <a:solidFill>
                    <a:srgbClr val="073E87">
                      <a:satMod val="155000"/>
                    </a:srgbClr>
                  </a:solidFill>
                  <a:prstDash val="solid"/>
                </a:ln>
                <a:solidFill>
                  <a:srgbClr val="2258F0"/>
                </a:solidFill>
                <a:effectLst>
                  <a:outerShdw blurRad="41275" dist="20320" dir="1800000" algn="tl" rotWithShape="0">
                    <a:srgbClr val="000000">
                      <a:alpha val="40000"/>
                    </a:srgbClr>
                  </a:outerShdw>
                </a:effectLst>
              </a:rPr>
              <a:t>,</a:t>
            </a:r>
            <a:r>
              <a:rPr lang="zh-TW" altLang="en-US" b="1" dirty="0" smtClean="0">
                <a:ln w="12700">
                  <a:solidFill>
                    <a:srgbClr val="073E87">
                      <a:satMod val="155000"/>
                    </a:srgbClr>
                  </a:solidFill>
                  <a:prstDash val="solid"/>
                </a:ln>
                <a:solidFill>
                  <a:srgbClr val="2258F0"/>
                </a:solidFill>
                <a:effectLst>
                  <a:outerShdw blurRad="41275" dist="20320" dir="1800000" algn="tl" rotWithShape="0">
                    <a:srgbClr val="000000">
                      <a:alpha val="40000"/>
                    </a:srgbClr>
                  </a:outerShdw>
                </a:effectLst>
              </a:rPr>
              <a:t>反而學更快</a:t>
            </a:r>
            <a:endParaRPr lang="zh-TW" altLang="en-US" b="1" dirty="0">
              <a:ln w="12700">
                <a:solidFill>
                  <a:srgbClr val="073E87">
                    <a:satMod val="155000"/>
                  </a:srgbClr>
                </a:solidFill>
                <a:prstDash val="solid"/>
              </a:ln>
              <a:solidFill>
                <a:srgbClr val="2258F0"/>
              </a:solidFill>
              <a:effectLst>
                <a:outerShdw blurRad="41275" dist="20320" dir="1800000" algn="tl" rotWithShape="0">
                  <a:srgbClr val="000000">
                    <a:alpha val="40000"/>
                  </a:srgbClr>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165304"/>
            <a:ext cx="8424936" cy="503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638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2">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直排標題 6"/>
          <p:cNvSpPr>
            <a:spLocks noGrp="1"/>
          </p:cNvSpPr>
          <p:nvPr>
            <p:ph type="title" orient="vert"/>
          </p:nvPr>
        </p:nvSpPr>
        <p:spPr>
          <a:xfrm>
            <a:off x="8028384" y="0"/>
            <a:ext cx="1018456" cy="6727221"/>
          </a:xfrm>
        </p:spPr>
        <p:txBody>
          <a:bodyPr/>
          <a:lstStyle/>
          <a:p>
            <a:r>
              <a:rPr lang="zh-TW" altLang="en-US" b="1" dirty="0" smtClean="0">
                <a:solidFill>
                  <a:srgbClr val="C00000"/>
                </a:solidFill>
              </a:rPr>
              <a:t>  兩班三組  孩子</a:t>
            </a:r>
            <a:r>
              <a:rPr lang="zh-TW" altLang="en-US" b="1" dirty="0">
                <a:solidFill>
                  <a:srgbClr val="C00000"/>
                </a:solidFill>
              </a:rPr>
              <a:t>的內心話</a:t>
            </a:r>
          </a:p>
        </p:txBody>
      </p:sp>
      <p:sp>
        <p:nvSpPr>
          <p:cNvPr id="8" name="直排文字版面配置區 7"/>
          <p:cNvSpPr>
            <a:spLocks noGrp="1"/>
          </p:cNvSpPr>
          <p:nvPr>
            <p:ph type="body" orient="vert" idx="1"/>
          </p:nvPr>
        </p:nvSpPr>
        <p:spPr>
          <a:xfrm>
            <a:off x="457200" y="260648"/>
            <a:ext cx="7427168" cy="6480720"/>
          </a:xfrm>
        </p:spPr>
        <p:txBody>
          <a:bodyPr/>
          <a:lstStyle/>
          <a:p>
            <a:endParaRPr lang="zh-TW" alt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172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697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circle(in)">
                                      <p:cBhvr>
                                        <p:cTn id="7"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直排標題 6"/>
          <p:cNvSpPr>
            <a:spLocks noGrp="1"/>
          </p:cNvSpPr>
          <p:nvPr>
            <p:ph type="title" orient="vert"/>
          </p:nvPr>
        </p:nvSpPr>
        <p:spPr>
          <a:xfrm>
            <a:off x="8028384" y="116632"/>
            <a:ext cx="1018456" cy="6610589"/>
          </a:xfrm>
        </p:spPr>
        <p:txBody>
          <a:bodyPr/>
          <a:lstStyle/>
          <a:p>
            <a:r>
              <a:rPr lang="zh-TW" altLang="en-US" b="1" dirty="0">
                <a:solidFill>
                  <a:srgbClr val="C00000"/>
                </a:solidFill>
              </a:rPr>
              <a:t>兩班三</a:t>
            </a:r>
            <a:r>
              <a:rPr lang="zh-TW" altLang="en-US" b="1" dirty="0" smtClean="0">
                <a:solidFill>
                  <a:srgbClr val="C00000"/>
                </a:solidFill>
              </a:rPr>
              <a:t>組  孩子</a:t>
            </a:r>
            <a:r>
              <a:rPr lang="zh-TW" altLang="en-US" b="1" dirty="0">
                <a:solidFill>
                  <a:srgbClr val="C00000"/>
                </a:solidFill>
              </a:rPr>
              <a:t>的內心話</a:t>
            </a:r>
          </a:p>
        </p:txBody>
      </p:sp>
      <p:sp>
        <p:nvSpPr>
          <p:cNvPr id="8" name="直排文字版面配置區 7"/>
          <p:cNvSpPr>
            <a:spLocks noGrp="1"/>
          </p:cNvSpPr>
          <p:nvPr>
            <p:ph type="body" orient="vert" idx="1"/>
          </p:nvPr>
        </p:nvSpPr>
        <p:spPr>
          <a:xfrm>
            <a:off x="457200" y="260648"/>
            <a:ext cx="7427168" cy="6480720"/>
          </a:xfrm>
        </p:spPr>
        <p:txBody>
          <a:bodyPr/>
          <a:lstStyle/>
          <a:p>
            <a:endParaRPr lang="zh-TW" alt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7884368"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136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直排標題 6"/>
          <p:cNvSpPr>
            <a:spLocks noGrp="1"/>
          </p:cNvSpPr>
          <p:nvPr>
            <p:ph type="title" orient="vert"/>
          </p:nvPr>
        </p:nvSpPr>
        <p:spPr>
          <a:xfrm>
            <a:off x="8028384" y="116632"/>
            <a:ext cx="1018456" cy="6610589"/>
          </a:xfrm>
        </p:spPr>
        <p:txBody>
          <a:bodyPr/>
          <a:lstStyle/>
          <a:p>
            <a:r>
              <a:rPr lang="zh-TW" altLang="en-US" b="1" dirty="0">
                <a:solidFill>
                  <a:srgbClr val="C00000"/>
                </a:solidFill>
              </a:rPr>
              <a:t>兩班三</a:t>
            </a:r>
            <a:r>
              <a:rPr lang="zh-TW" altLang="en-US" b="1" dirty="0" smtClean="0">
                <a:solidFill>
                  <a:srgbClr val="C00000"/>
                </a:solidFill>
              </a:rPr>
              <a:t>組  孩子</a:t>
            </a:r>
            <a:r>
              <a:rPr lang="zh-TW" altLang="en-US" b="1" dirty="0">
                <a:solidFill>
                  <a:srgbClr val="C00000"/>
                </a:solidFill>
              </a:rPr>
              <a:t>的內心話</a:t>
            </a:r>
          </a:p>
        </p:txBody>
      </p:sp>
      <p:sp>
        <p:nvSpPr>
          <p:cNvPr id="8" name="直排文字版面配置區 7"/>
          <p:cNvSpPr>
            <a:spLocks noGrp="1"/>
          </p:cNvSpPr>
          <p:nvPr>
            <p:ph type="body" orient="vert" idx="1"/>
          </p:nvPr>
        </p:nvSpPr>
        <p:spPr>
          <a:xfrm>
            <a:off x="457200" y="260648"/>
            <a:ext cx="7427168" cy="6480720"/>
          </a:xfrm>
        </p:spPr>
        <p:txBody>
          <a:bodyPr/>
          <a:lstStyle/>
          <a:p>
            <a:endParaRPr lang="zh-TW" alt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526"/>
            <a:ext cx="7884368" cy="6830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784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p:cNvSpPr>
            <a:spLocks noGrp="1"/>
          </p:cNvSpPr>
          <p:nvPr>
            <p:ph idx="1"/>
          </p:nvPr>
        </p:nvSpPr>
        <p:spPr>
          <a:xfrm>
            <a:off x="323528" y="1844824"/>
            <a:ext cx="8712967" cy="4680519"/>
          </a:xfrm>
        </p:spPr>
        <p:txBody>
          <a:bodyPr/>
          <a:lstStyle/>
          <a:p>
            <a:r>
              <a:rPr lang="en-US" altLang="zh-TW" sz="3200" dirty="0" smtClean="0">
                <a:solidFill>
                  <a:srgbClr val="C00000"/>
                </a:solidFill>
              </a:rPr>
              <a:t>1.</a:t>
            </a:r>
            <a:r>
              <a:rPr lang="zh-TW" altLang="en-US" sz="3200" dirty="0" smtClean="0">
                <a:solidFill>
                  <a:srgbClr val="C00000"/>
                </a:solidFill>
              </a:rPr>
              <a:t>同班課後補救</a:t>
            </a:r>
            <a:endParaRPr lang="en-US" altLang="zh-TW" sz="3200" dirty="0" smtClean="0">
              <a:solidFill>
                <a:srgbClr val="C00000"/>
              </a:solidFill>
            </a:endParaRPr>
          </a:p>
          <a:p>
            <a:r>
              <a:rPr lang="zh-TW" altLang="en-US" sz="2800" dirty="0"/>
              <a:t>由原本授課老師針對個別問題繼續</a:t>
            </a:r>
            <a:r>
              <a:rPr lang="zh-TW" altLang="en-US" sz="2800" dirty="0" smtClean="0"/>
              <a:t>加強</a:t>
            </a:r>
            <a:endParaRPr lang="en-US" altLang="zh-TW" sz="2800" dirty="0" smtClean="0"/>
          </a:p>
          <a:p>
            <a:r>
              <a:rPr lang="zh-TW" altLang="en-US" sz="2800" dirty="0"/>
              <a:t>老師有更多時間協助程度落後的</a:t>
            </a:r>
            <a:r>
              <a:rPr lang="zh-TW" altLang="en-US" sz="2800" dirty="0" smtClean="0"/>
              <a:t>學生</a:t>
            </a:r>
            <a:endParaRPr lang="en-US" altLang="zh-TW" sz="2800" dirty="0" smtClean="0"/>
          </a:p>
          <a:p>
            <a:r>
              <a:rPr lang="en-US" altLang="zh-TW" sz="2800" dirty="0" smtClean="0"/>
              <a:t>(</a:t>
            </a:r>
            <a:r>
              <a:rPr lang="zh-TW" altLang="en-US" sz="2800" dirty="0" smtClean="0"/>
              <a:t>因需符合補救教學相關規定</a:t>
            </a:r>
            <a:r>
              <a:rPr lang="en-US" altLang="zh-TW" sz="2800" dirty="0" smtClean="0"/>
              <a:t>, </a:t>
            </a:r>
            <a:r>
              <a:rPr lang="zh-TW" altLang="en-US" sz="2800" dirty="0" smtClean="0"/>
              <a:t>所以比較難成班</a:t>
            </a:r>
            <a:r>
              <a:rPr lang="en-US" altLang="zh-TW" sz="2800" dirty="0" smtClean="0"/>
              <a:t>)</a:t>
            </a:r>
          </a:p>
          <a:p>
            <a:endParaRPr lang="en-US" altLang="zh-TW" dirty="0" smtClean="0"/>
          </a:p>
          <a:p>
            <a:r>
              <a:rPr lang="en-US" altLang="zh-TW" sz="3200" dirty="0" smtClean="0">
                <a:solidFill>
                  <a:srgbClr val="C00000"/>
                </a:solidFill>
              </a:rPr>
              <a:t>2.</a:t>
            </a:r>
            <a:r>
              <a:rPr lang="zh-TW" altLang="en-US" sz="3200" dirty="0" smtClean="0">
                <a:solidFill>
                  <a:srgbClr val="C00000"/>
                </a:solidFill>
              </a:rPr>
              <a:t>合班課後補救</a:t>
            </a:r>
            <a:endParaRPr lang="en-US" altLang="zh-TW" sz="3200" dirty="0" smtClean="0">
              <a:solidFill>
                <a:srgbClr val="C00000"/>
              </a:solidFill>
            </a:endParaRPr>
          </a:p>
          <a:p>
            <a:r>
              <a:rPr lang="zh-TW" altLang="en-US" sz="2800" dirty="0"/>
              <a:t>目前大部分皆為合班開課</a:t>
            </a:r>
            <a:endParaRPr lang="en-US" altLang="zh-TW" sz="2800" dirty="0" smtClean="0"/>
          </a:p>
          <a:p>
            <a:endParaRPr lang="zh-TW" altLang="en-US" dirty="0"/>
          </a:p>
        </p:txBody>
      </p:sp>
      <p:sp>
        <p:nvSpPr>
          <p:cNvPr id="6" name="標題 5"/>
          <p:cNvSpPr>
            <a:spLocks noGrp="1"/>
          </p:cNvSpPr>
          <p:nvPr>
            <p:ph type="title"/>
          </p:nvPr>
        </p:nvSpPr>
        <p:spPr>
          <a:xfrm>
            <a:off x="467544" y="620688"/>
            <a:ext cx="8229600" cy="1252728"/>
          </a:xfrm>
        </p:spPr>
        <p:txBody>
          <a:bodyPr>
            <a:noAutofit/>
          </a:bodyPr>
          <a:lstStyle/>
          <a:p>
            <a:r>
              <a:rPr lang="zh-TW" altLang="en-US" sz="4800" dirty="0">
                <a:latin typeface="+mn-ea"/>
                <a:ea typeface="+mn-ea"/>
              </a:rPr>
              <a:t>補救教學</a:t>
            </a:r>
            <a:r>
              <a:rPr lang="en-US" altLang="zh-TW" sz="4800" dirty="0">
                <a:latin typeface="+mn-ea"/>
                <a:ea typeface="+mn-ea"/>
              </a:rPr>
              <a:t>(</a:t>
            </a:r>
            <a:r>
              <a:rPr lang="zh-TW" altLang="en-US" sz="4800" dirty="0">
                <a:latin typeface="+mn-ea"/>
                <a:ea typeface="+mn-ea"/>
              </a:rPr>
              <a:t>課後補救</a:t>
            </a:r>
            <a:r>
              <a:rPr lang="en-US" altLang="zh-TW" sz="4800" dirty="0">
                <a:latin typeface="+mn-ea"/>
                <a:ea typeface="+mn-ea"/>
              </a:rPr>
              <a:t>)</a:t>
            </a:r>
            <a:br>
              <a:rPr lang="en-US" altLang="zh-TW" sz="4800" dirty="0">
                <a:latin typeface="+mn-ea"/>
                <a:ea typeface="+mn-ea"/>
              </a:rPr>
            </a:br>
            <a:endParaRPr lang="zh-TW" altLang="en-US" sz="4800" dirty="0">
              <a:latin typeface="+mn-ea"/>
              <a:ea typeface="+mn-ea"/>
            </a:endParaRPr>
          </a:p>
        </p:txBody>
      </p:sp>
    </p:spTree>
    <p:extLst>
      <p:ext uri="{BB962C8B-B14F-4D97-AF65-F5344CB8AC3E}">
        <p14:creationId xmlns:p14="http://schemas.microsoft.com/office/powerpoint/2010/main" val="31367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calcmode="lin" valueType="num">
                                      <p:cBhvr additive="base">
                                        <p:cTn id="3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差異化教學</a:t>
            </a:r>
            <a:endParaRPr lang="zh-TW" altLang="en-US" dirty="0"/>
          </a:p>
        </p:txBody>
      </p:sp>
      <p:pic>
        <p:nvPicPr>
          <p:cNvPr id="4098" name="Picture 2" descr="C:\Users\ghjh\Desktop\補救教學照片\IMAG0764.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876665" y="2708920"/>
            <a:ext cx="3622310" cy="345638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ghjh\Desktop\補救教學照片\IMAG0765.jpg"/>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4932039" y="2708920"/>
            <a:ext cx="3535685"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624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差異化教學</a:t>
            </a:r>
          </a:p>
        </p:txBody>
      </p:sp>
      <p:pic>
        <p:nvPicPr>
          <p:cNvPr id="5122" name="Picture 2" descr="C:\Users\ghjh\Desktop\補救教學照片\IMAG0779.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676275" y="2636912"/>
            <a:ext cx="3822700" cy="352839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ghjh\Desktop\補救教學照片\IMAG0796.jpg"/>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4860033" y="2636912"/>
            <a:ext cx="3607692"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5007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差異化教學</a:t>
            </a:r>
          </a:p>
        </p:txBody>
      </p:sp>
      <p:pic>
        <p:nvPicPr>
          <p:cNvPr id="6146" name="Picture 2" descr="C:\Users\ghjh\Desktop\補救教學照片\IMAG0798.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676275" y="2492896"/>
            <a:ext cx="3822700" cy="36004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ghjh\Desktop\補救教學照片\IMAG0783.jpg"/>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4932039" y="2492896"/>
            <a:ext cx="3535685"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791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4294967295"/>
          </p:nvPr>
        </p:nvSpPr>
        <p:spPr>
          <a:xfrm>
            <a:off x="179512" y="1484784"/>
            <a:ext cx="8784976" cy="5112568"/>
          </a:xfrm>
        </p:spPr>
        <p:txBody>
          <a:bodyPr>
            <a:normAutofit/>
          </a:bodyPr>
          <a:lstStyle/>
          <a:p>
            <a:r>
              <a:rPr lang="zh-TW" altLang="en-US" sz="4000" dirty="0"/>
              <a:t>台灣學生在國中小</a:t>
            </a:r>
            <a:r>
              <a:rPr lang="zh-TW" altLang="en-US" sz="4000" dirty="0">
                <a:solidFill>
                  <a:srgbClr val="FF0000"/>
                </a:solidFill>
              </a:rPr>
              <a:t>數學</a:t>
            </a:r>
            <a:r>
              <a:rPr lang="zh-TW" altLang="en-US" sz="4000" dirty="0"/>
              <a:t>與</a:t>
            </a:r>
            <a:r>
              <a:rPr lang="zh-TW" altLang="en-US" sz="4000" dirty="0">
                <a:solidFill>
                  <a:srgbClr val="FF0000"/>
                </a:solidFill>
              </a:rPr>
              <a:t>英語</a:t>
            </a:r>
            <a:r>
              <a:rPr lang="zh-TW" altLang="en-US" sz="4000" dirty="0"/>
              <a:t>學習成效兩極化現象幾乎已是常態，尤其是</a:t>
            </a:r>
            <a:r>
              <a:rPr lang="zh-TW" altLang="en-US" sz="4000" dirty="0">
                <a:solidFill>
                  <a:srgbClr val="FF0000"/>
                </a:solidFill>
              </a:rPr>
              <a:t>國中階段</a:t>
            </a:r>
            <a:r>
              <a:rPr lang="zh-TW" altLang="en-US" sz="4000" dirty="0"/>
              <a:t>以上更是顯著，教育部雖然重視此議題，每年花</a:t>
            </a:r>
            <a:r>
              <a:rPr lang="en-US" altLang="zh-TW" sz="4000" b="1" dirty="0">
                <a:solidFill>
                  <a:srgbClr val="FF0000"/>
                </a:solidFill>
              </a:rPr>
              <a:t>15</a:t>
            </a:r>
            <a:r>
              <a:rPr lang="zh-TW" altLang="en-US" sz="4000" b="1" dirty="0">
                <a:solidFill>
                  <a:srgbClr val="FF0000"/>
                </a:solidFill>
              </a:rPr>
              <a:t>億</a:t>
            </a:r>
            <a:r>
              <a:rPr lang="zh-TW" altLang="en-US" sz="4000" dirty="0"/>
              <a:t>以上經費進行課後補救教學，但是成效一直受到教育圈內外質疑。</a:t>
            </a:r>
          </a:p>
        </p:txBody>
      </p:sp>
    </p:spTree>
    <p:extLst>
      <p:ext uri="{BB962C8B-B14F-4D97-AF65-F5344CB8AC3E}">
        <p14:creationId xmlns:p14="http://schemas.microsoft.com/office/powerpoint/2010/main" val="178104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直排標題 4"/>
          <p:cNvSpPr>
            <a:spLocks noGrp="1"/>
          </p:cNvSpPr>
          <p:nvPr>
            <p:ph type="title" orient="vert"/>
          </p:nvPr>
        </p:nvSpPr>
        <p:spPr>
          <a:xfrm>
            <a:off x="7668344" y="332656"/>
            <a:ext cx="1234480" cy="5832648"/>
          </a:xfrm>
        </p:spPr>
        <p:txBody>
          <a:bodyPr>
            <a:normAutofit/>
          </a:bodyPr>
          <a:lstStyle/>
          <a:p>
            <a:r>
              <a:rPr lang="zh-TW" altLang="en-US" b="1" dirty="0">
                <a:solidFill>
                  <a:srgbClr val="C00000"/>
                </a:solidFill>
              </a:rPr>
              <a:t>補救教學</a:t>
            </a:r>
            <a:r>
              <a:rPr lang="zh-TW" altLang="en-US" b="1" dirty="0" smtClean="0">
                <a:solidFill>
                  <a:srgbClr val="C00000"/>
                </a:solidFill>
              </a:rPr>
              <a:t>  </a:t>
            </a:r>
            <a:r>
              <a:rPr lang="zh-TW" altLang="en-US" b="1" dirty="0">
                <a:solidFill>
                  <a:srgbClr val="C00000"/>
                </a:solidFill>
              </a:rPr>
              <a:t>孩子的內心話</a:t>
            </a:r>
            <a:endParaRPr lang="zh-TW" altLang="en-US" dirty="0"/>
          </a:p>
        </p:txBody>
      </p:sp>
      <p:sp>
        <p:nvSpPr>
          <p:cNvPr id="6" name="直排文字版面配置區 5"/>
          <p:cNvSpPr>
            <a:spLocks noGrp="1"/>
          </p:cNvSpPr>
          <p:nvPr>
            <p:ph type="body" orient="vert" idx="1"/>
          </p:nvPr>
        </p:nvSpPr>
        <p:spPr/>
        <p:txBody>
          <a:bodyPr/>
          <a:lstStyle/>
          <a:p>
            <a:endParaRPr lang="zh-TW"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695496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663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Vertical)">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475430" y="346348"/>
            <a:ext cx="1378496" cy="6048672"/>
          </a:xfrm>
        </p:spPr>
        <p:txBody>
          <a:bodyPr>
            <a:normAutofit/>
          </a:bodyPr>
          <a:lstStyle/>
          <a:p>
            <a:r>
              <a:rPr lang="zh-TW" altLang="en-US" b="1" dirty="0">
                <a:solidFill>
                  <a:srgbClr val="C00000"/>
                </a:solidFill>
              </a:rPr>
              <a:t>補救教學  孩子的內心話</a:t>
            </a:r>
            <a:endParaRPr lang="zh-TW" altLang="en-US" dirty="0"/>
          </a:p>
        </p:txBody>
      </p:sp>
      <p:sp>
        <p:nvSpPr>
          <p:cNvPr id="3" name="直排文字版面配置區 2"/>
          <p:cNvSpPr>
            <a:spLocks noGrp="1"/>
          </p:cNvSpPr>
          <p:nvPr>
            <p:ph type="body" orient="vert" idx="1"/>
          </p:nvPr>
        </p:nvSpPr>
        <p:spPr>
          <a:xfrm>
            <a:off x="457200" y="1447800"/>
            <a:ext cx="6019800" cy="5293568"/>
          </a:xfrm>
        </p:spPr>
        <p:txBody>
          <a:bodyPr/>
          <a:lstStyle/>
          <a:p>
            <a:endParaRPr lang="zh-TW" alt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9" y="0"/>
            <a:ext cx="7449471"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153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07504" y="1484784"/>
            <a:ext cx="8856985" cy="5373216"/>
          </a:xfrm>
        </p:spPr>
        <p:txBody>
          <a:bodyPr>
            <a:normAutofit/>
          </a:bodyPr>
          <a:lstStyle/>
          <a:p>
            <a:r>
              <a:rPr lang="en-US" altLang="zh-TW" sz="3200" b="1" dirty="0" smtClean="0">
                <a:solidFill>
                  <a:srgbClr val="2258F0"/>
                </a:solidFill>
                <a:latin typeface="+mn-ea"/>
              </a:rPr>
              <a:t>CA</a:t>
            </a:r>
            <a:r>
              <a:rPr lang="zh-TW" altLang="en-US" sz="3200" b="1" dirty="0" smtClean="0">
                <a:solidFill>
                  <a:srgbClr val="2258F0"/>
                </a:solidFill>
                <a:latin typeface="+mn-ea"/>
              </a:rPr>
              <a:t>至理名言</a:t>
            </a:r>
            <a:endParaRPr lang="en-US" altLang="zh-TW" sz="3200" b="1" dirty="0" smtClean="0">
              <a:solidFill>
                <a:srgbClr val="2258F0"/>
              </a:solidFill>
              <a:latin typeface="+mn-ea"/>
            </a:endParaRPr>
          </a:p>
          <a:p>
            <a:endParaRPr lang="en-US" altLang="zh-TW" sz="2800" dirty="0" smtClean="0">
              <a:latin typeface="+mn-ea"/>
            </a:endParaRPr>
          </a:p>
          <a:p>
            <a:r>
              <a:rPr lang="zh-TW" altLang="en-US" sz="2800" b="1" dirty="0">
                <a:solidFill>
                  <a:srgbClr val="FF0000"/>
                </a:solidFill>
                <a:latin typeface="+mn-ea"/>
              </a:rPr>
              <a:t>慢慢</a:t>
            </a:r>
            <a:r>
              <a:rPr lang="zh-TW" altLang="en-US" sz="2800" b="1" dirty="0" smtClean="0">
                <a:solidFill>
                  <a:srgbClr val="FF0000"/>
                </a:solidFill>
                <a:latin typeface="+mn-ea"/>
              </a:rPr>
              <a:t>教，反而學更快。</a:t>
            </a:r>
            <a:endParaRPr lang="en-US" altLang="zh-TW" sz="2800" b="1" dirty="0" smtClean="0">
              <a:solidFill>
                <a:srgbClr val="FF0000"/>
              </a:solidFill>
              <a:latin typeface="+mn-ea"/>
            </a:endParaRPr>
          </a:p>
          <a:p>
            <a:endParaRPr lang="en-US" altLang="zh-TW" sz="2800" dirty="0" smtClean="0">
              <a:latin typeface="+mn-ea"/>
            </a:endParaRPr>
          </a:p>
          <a:p>
            <a:r>
              <a:rPr lang="zh-TW" altLang="en-US" sz="2800" b="1" dirty="0" smtClean="0">
                <a:solidFill>
                  <a:srgbClr val="00B050"/>
                </a:solidFill>
                <a:latin typeface="+mn-ea"/>
              </a:rPr>
              <a:t>教出數學的感覺與味道。</a:t>
            </a:r>
            <a:endParaRPr lang="en-US" altLang="zh-TW" sz="2800" b="1" dirty="0" smtClean="0">
              <a:solidFill>
                <a:srgbClr val="00B050"/>
              </a:solidFill>
              <a:latin typeface="+mn-ea"/>
            </a:endParaRPr>
          </a:p>
          <a:p>
            <a:pPr marL="0" indent="0">
              <a:buNone/>
            </a:pPr>
            <a:endParaRPr lang="zh-TW" altLang="en-US" sz="2800" dirty="0"/>
          </a:p>
          <a:p>
            <a:r>
              <a:rPr lang="zh-TW" altLang="en-US" sz="2800" b="1" dirty="0"/>
              <a:t>「分享數學概念本質與數學的味道，點出普遍教師</a:t>
            </a:r>
            <a:r>
              <a:rPr lang="zh-TW" altLang="en-US" sz="2800" b="1" dirty="0" smtClean="0"/>
              <a:t>教</a:t>
            </a:r>
            <a:endParaRPr lang="en-US" altLang="zh-TW" sz="2800" b="1" dirty="0" smtClean="0"/>
          </a:p>
          <a:p>
            <a:pPr marL="0" indent="0">
              <a:buNone/>
            </a:pPr>
            <a:r>
              <a:rPr lang="zh-TW" altLang="en-US" sz="2800" b="1" dirty="0"/>
              <a:t> </a:t>
            </a:r>
            <a:r>
              <a:rPr lang="zh-TW" altLang="en-US" sz="2800" b="1" dirty="0" smtClean="0"/>
              <a:t>   學</a:t>
            </a:r>
            <a:r>
              <a:rPr lang="zh-TW" altLang="en-US" sz="2800" b="1" dirty="0"/>
              <a:t>上的迷失，提昇教師數學專業高度，同時降低</a:t>
            </a:r>
            <a:r>
              <a:rPr lang="zh-TW" altLang="en-US" sz="2800" b="1" dirty="0" smtClean="0"/>
              <a:t>學生</a:t>
            </a:r>
            <a:endParaRPr lang="en-US" altLang="zh-TW" sz="2800" b="1" dirty="0" smtClean="0"/>
          </a:p>
          <a:p>
            <a:pPr marL="0" indent="0">
              <a:buNone/>
            </a:pPr>
            <a:r>
              <a:rPr lang="zh-TW" altLang="en-US" sz="2800" b="1" dirty="0"/>
              <a:t> </a:t>
            </a:r>
            <a:r>
              <a:rPr lang="zh-TW" altLang="en-US" sz="2800" b="1" dirty="0" smtClean="0"/>
              <a:t>   學習</a:t>
            </a:r>
            <a:r>
              <a:rPr lang="zh-TW" altLang="en-US" sz="2800" b="1" dirty="0"/>
              <a:t>的門檻」的教學</a:t>
            </a:r>
            <a:endParaRPr lang="zh-TW" altLang="en-US" sz="2800" dirty="0"/>
          </a:p>
          <a:p>
            <a:endParaRPr lang="en-US" altLang="zh-TW" sz="2800" b="1" dirty="0" smtClean="0">
              <a:solidFill>
                <a:srgbClr val="00B050"/>
              </a:solidFill>
              <a:latin typeface="+mn-ea"/>
            </a:endParaRPr>
          </a:p>
          <a:p>
            <a:endParaRPr lang="en-US" altLang="zh-TW" sz="2800" dirty="0">
              <a:latin typeface="+mn-ea"/>
            </a:endParaRPr>
          </a:p>
          <a:p>
            <a:endParaRPr lang="en-US" altLang="zh-TW" sz="2800" dirty="0" smtClean="0">
              <a:latin typeface="+mn-ea"/>
            </a:endParaRPr>
          </a:p>
          <a:p>
            <a:endParaRPr lang="en-US" altLang="zh-TW" sz="2800" dirty="0">
              <a:latin typeface="+mn-ea"/>
            </a:endParaRPr>
          </a:p>
          <a:p>
            <a:endParaRPr lang="zh-TW" altLang="en-US" sz="2800" dirty="0">
              <a:latin typeface="+mn-ea"/>
            </a:endParaRPr>
          </a:p>
        </p:txBody>
      </p:sp>
      <p:sp>
        <p:nvSpPr>
          <p:cNvPr id="3" name="標題 2"/>
          <p:cNvSpPr>
            <a:spLocks noGrp="1"/>
          </p:cNvSpPr>
          <p:nvPr>
            <p:ph type="title"/>
          </p:nvPr>
        </p:nvSpPr>
        <p:spPr/>
        <p:txBody>
          <a:bodyPr/>
          <a:lstStyle/>
          <a:p>
            <a:r>
              <a:rPr lang="zh-TW" altLang="en-US" b="1" dirty="0"/>
              <a:t>結論</a:t>
            </a:r>
            <a:endParaRPr lang="zh-TW" altLang="en-US" dirty="0"/>
          </a:p>
        </p:txBody>
      </p:sp>
    </p:spTree>
    <p:extLst>
      <p:ext uri="{BB962C8B-B14F-4D97-AF65-F5344CB8AC3E}">
        <p14:creationId xmlns:p14="http://schemas.microsoft.com/office/powerpoint/2010/main" val="2475924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67544" y="2420888"/>
            <a:ext cx="8496943" cy="4032448"/>
          </a:xfrm>
        </p:spPr>
        <p:txBody>
          <a:bodyPr>
            <a:normAutofit/>
          </a:bodyPr>
          <a:lstStyle/>
          <a:p>
            <a:r>
              <a:rPr lang="zh-TW" altLang="en-US" sz="3600" dirty="0"/>
              <a:t>課堂上，很多老師不願意</a:t>
            </a:r>
            <a:r>
              <a:rPr lang="en-US" altLang="zh-TW" sz="3600" dirty="0"/>
              <a:t>(</a:t>
            </a:r>
            <a:r>
              <a:rPr lang="zh-TW" altLang="en-US" sz="3600" dirty="0"/>
              <a:t>或是無奈</a:t>
            </a:r>
            <a:r>
              <a:rPr lang="en-US" altLang="zh-TW" sz="3600" dirty="0"/>
              <a:t>)</a:t>
            </a:r>
            <a:r>
              <a:rPr lang="zh-TW" altLang="en-US" sz="3600" dirty="0"/>
              <a:t>等待學生落後學生，是因為教育制度設計的問題。現有制度設計很難考慮到落後學生的需求，整個教育環境與家長競爭文化導致學校老師很難</a:t>
            </a:r>
            <a:r>
              <a:rPr lang="zh-TW" altLang="en-US" sz="3600" dirty="0" smtClean="0"/>
              <a:t>選擇。</a:t>
            </a:r>
            <a:endParaRPr lang="zh-TW" altLang="en-US" sz="3600" dirty="0"/>
          </a:p>
        </p:txBody>
      </p:sp>
      <p:sp>
        <p:nvSpPr>
          <p:cNvPr id="3" name="標題 2"/>
          <p:cNvSpPr>
            <a:spLocks noGrp="1"/>
          </p:cNvSpPr>
          <p:nvPr>
            <p:ph type="title"/>
          </p:nvPr>
        </p:nvSpPr>
        <p:spPr/>
        <p:txBody>
          <a:bodyPr/>
          <a:lstStyle/>
          <a:p>
            <a:r>
              <a:rPr lang="zh-TW" altLang="en-US" b="1" dirty="0"/>
              <a:t>課堂上的無奈</a:t>
            </a:r>
            <a:endParaRPr lang="zh-TW" altLang="en-US" dirty="0"/>
          </a:p>
        </p:txBody>
      </p:sp>
      <p:sp>
        <p:nvSpPr>
          <p:cNvPr id="4" name="圓角矩形圖說文字 3"/>
          <p:cNvSpPr/>
          <p:nvPr/>
        </p:nvSpPr>
        <p:spPr>
          <a:xfrm rot="20974912">
            <a:off x="5781699" y="1016273"/>
            <a:ext cx="3026597" cy="1224136"/>
          </a:xfrm>
          <a:prstGeom prst="wedgeRoundRect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TW" altLang="en-US" sz="2000" b="1" spc="60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mn-ea"/>
              </a:rPr>
              <a:t>課都趕不完了</a:t>
            </a:r>
            <a:endParaRPr lang="en-US" altLang="zh-TW" sz="2000" b="1" spc="60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mn-ea"/>
            </a:endParaRPr>
          </a:p>
          <a:p>
            <a:pPr algn="ctr"/>
            <a:r>
              <a:rPr lang="zh-TW" altLang="en-US" sz="2000" b="1" spc="60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mn-ea"/>
              </a:rPr>
              <a:t>哪有時間慢慢教呢</a:t>
            </a:r>
            <a:r>
              <a:rPr lang="en-US" altLang="zh-TW" sz="2000" b="1" spc="60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mn-ea"/>
              </a:rPr>
              <a:t>?</a:t>
            </a:r>
            <a:endParaRPr lang="zh-TW" altLang="en-US" sz="2000" b="1" spc="60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mn-ea"/>
            </a:endParaRPr>
          </a:p>
        </p:txBody>
      </p:sp>
    </p:spTree>
    <p:extLst>
      <p:ext uri="{BB962C8B-B14F-4D97-AF65-F5344CB8AC3E}">
        <p14:creationId xmlns:p14="http://schemas.microsoft.com/office/powerpoint/2010/main" val="322830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b="1" dirty="0"/>
              <a:t>課堂上的無奈</a:t>
            </a:r>
            <a:endParaRPr lang="zh-TW" altLang="en-US" dirty="0"/>
          </a:p>
        </p:txBody>
      </p:sp>
      <p:pic>
        <p:nvPicPr>
          <p:cNvPr id="1026" name="Picture 2" descr="C:\Users\ghjh\Desktop\FB_IMG_152581876050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00620" y="2674938"/>
            <a:ext cx="7103828" cy="3986037"/>
          </a:xfrm>
          <a:prstGeom prst="rect">
            <a:avLst/>
          </a:prstGeom>
          <a:noFill/>
          <a:extLst>
            <a:ext uri="{909E8E84-426E-40DD-AFC4-6F175D3DCCD1}">
              <a14:hiddenFill xmlns:a14="http://schemas.microsoft.com/office/drawing/2010/main">
                <a:solidFill>
                  <a:srgbClr val="FFFFFF"/>
                </a:solidFill>
              </a14:hiddenFill>
            </a:ext>
          </a:extLst>
        </p:spPr>
      </p:pic>
      <p:sp>
        <p:nvSpPr>
          <p:cNvPr id="2" name="圓角矩形圖說文字 1"/>
          <p:cNvSpPr/>
          <p:nvPr/>
        </p:nvSpPr>
        <p:spPr>
          <a:xfrm rot="20681943">
            <a:off x="179512" y="1844824"/>
            <a:ext cx="1944216" cy="1008112"/>
          </a:xfrm>
          <a:prstGeom prst="wedgeRoundRect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TW" altLang="en-US" sz="3200" dirty="0" smtClean="0"/>
              <a:t>學生心情</a:t>
            </a:r>
            <a:endParaRPr lang="zh-TW" altLang="en-US" sz="3200" dirty="0"/>
          </a:p>
        </p:txBody>
      </p:sp>
    </p:spTree>
    <p:extLst>
      <p:ext uri="{BB962C8B-B14F-4D97-AF65-F5344CB8AC3E}">
        <p14:creationId xmlns:p14="http://schemas.microsoft.com/office/powerpoint/2010/main" val="411521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a:solidFill>
                  <a:srgbClr val="FF0000"/>
                </a:solidFill>
              </a:rPr>
              <a:t>分組教學</a:t>
            </a:r>
            <a:r>
              <a:rPr lang="zh-TW" altLang="en-US" dirty="0"/>
              <a:t>是可能的選項策略之一，但是過去能力編班造成的負面印象，幾乎讓這個選項變成不可能成功，因為負面的因素太多了，如何克服當初的困難，提出新的架構是我們挑戰。</a:t>
            </a:r>
          </a:p>
        </p:txBody>
      </p:sp>
      <p:sp>
        <p:nvSpPr>
          <p:cNvPr id="3" name="標題 2"/>
          <p:cNvSpPr>
            <a:spLocks noGrp="1"/>
          </p:cNvSpPr>
          <p:nvPr>
            <p:ph type="title"/>
          </p:nvPr>
        </p:nvSpPr>
        <p:spPr/>
        <p:txBody>
          <a:bodyPr/>
          <a:lstStyle/>
          <a:p>
            <a:r>
              <a:rPr lang="zh-TW" altLang="en-US" b="1" dirty="0"/>
              <a:t>常態編班下如何協助學生</a:t>
            </a:r>
            <a:r>
              <a:rPr lang="en-US" altLang="zh-TW" b="1" dirty="0"/>
              <a:t>?</a:t>
            </a:r>
            <a:endParaRPr lang="zh-TW" altLang="en-US" dirty="0"/>
          </a:p>
        </p:txBody>
      </p:sp>
    </p:spTree>
    <p:extLst>
      <p:ext uri="{BB962C8B-B14F-4D97-AF65-F5344CB8AC3E}">
        <p14:creationId xmlns:p14="http://schemas.microsoft.com/office/powerpoint/2010/main" val="14566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67544" y="2675466"/>
            <a:ext cx="8496944" cy="3561845"/>
          </a:xfrm>
        </p:spPr>
        <p:txBody>
          <a:bodyPr/>
          <a:lstStyle/>
          <a:p>
            <a:pPr marL="0" indent="0">
              <a:buNone/>
            </a:pPr>
            <a:r>
              <a:rPr lang="zh-TW" altLang="en-US" sz="4000" dirty="0">
                <a:solidFill>
                  <a:srgbClr val="FF0000"/>
                </a:solidFill>
              </a:rPr>
              <a:t>分組</a:t>
            </a:r>
            <a:r>
              <a:rPr lang="zh-TW" altLang="en-US" sz="4000" dirty="0" smtClean="0">
                <a:solidFill>
                  <a:srgbClr val="FF0000"/>
                </a:solidFill>
              </a:rPr>
              <a:t>教學可區分為</a:t>
            </a:r>
            <a:endParaRPr lang="en-US" altLang="zh-TW" sz="4000" dirty="0" smtClean="0">
              <a:solidFill>
                <a:srgbClr val="FF0000"/>
              </a:solidFill>
            </a:endParaRPr>
          </a:p>
          <a:p>
            <a:pPr marL="0" indent="0">
              <a:buNone/>
            </a:pPr>
            <a:r>
              <a:rPr lang="en-US" altLang="zh-TW" sz="4000" dirty="0" smtClean="0"/>
              <a:t>1.</a:t>
            </a:r>
            <a:r>
              <a:rPr lang="zh-TW" altLang="en-US" sz="4000" dirty="0" smtClean="0"/>
              <a:t>原班分組</a:t>
            </a:r>
            <a:endParaRPr lang="en-US" altLang="zh-TW" sz="4000" dirty="0" smtClean="0"/>
          </a:p>
          <a:p>
            <a:pPr marL="0" indent="0">
              <a:buNone/>
            </a:pPr>
            <a:r>
              <a:rPr lang="en-US" altLang="zh-TW" sz="4000" dirty="0" smtClean="0"/>
              <a:t>2.</a:t>
            </a:r>
            <a:r>
              <a:rPr lang="zh-TW" altLang="en-US" sz="4000" dirty="0" smtClean="0"/>
              <a:t>兩班三組</a:t>
            </a:r>
            <a:r>
              <a:rPr lang="en-US" altLang="zh-TW" sz="4000" dirty="0" smtClean="0"/>
              <a:t>(</a:t>
            </a:r>
            <a:r>
              <a:rPr lang="zh-TW" altLang="en-US" sz="4000" dirty="0" smtClean="0"/>
              <a:t>課中補救</a:t>
            </a:r>
            <a:r>
              <a:rPr lang="en-US" altLang="zh-TW" sz="4000" dirty="0" smtClean="0"/>
              <a:t>)</a:t>
            </a:r>
          </a:p>
          <a:p>
            <a:pPr marL="0" indent="0">
              <a:buNone/>
            </a:pPr>
            <a:r>
              <a:rPr lang="en-US" altLang="zh-TW" sz="4000" dirty="0" smtClean="0"/>
              <a:t>3.</a:t>
            </a:r>
            <a:r>
              <a:rPr lang="zh-TW" altLang="en-US" sz="4000" dirty="0" smtClean="0"/>
              <a:t>補救教學</a:t>
            </a:r>
            <a:r>
              <a:rPr lang="en-US" altLang="zh-TW" sz="4000" dirty="0" smtClean="0"/>
              <a:t>(</a:t>
            </a:r>
            <a:r>
              <a:rPr lang="zh-TW" altLang="en-US" sz="4000" dirty="0" smtClean="0"/>
              <a:t>課後補救</a:t>
            </a:r>
            <a:r>
              <a:rPr lang="en-US" altLang="zh-TW" sz="4000" dirty="0" smtClean="0"/>
              <a:t>)</a:t>
            </a:r>
          </a:p>
          <a:p>
            <a:pPr marL="0" indent="0">
              <a:buNone/>
            </a:pPr>
            <a:endParaRPr lang="zh-TW" altLang="en-US" dirty="0"/>
          </a:p>
        </p:txBody>
      </p:sp>
      <p:sp>
        <p:nvSpPr>
          <p:cNvPr id="3" name="標題 2"/>
          <p:cNvSpPr>
            <a:spLocks noGrp="1"/>
          </p:cNvSpPr>
          <p:nvPr>
            <p:ph type="title"/>
          </p:nvPr>
        </p:nvSpPr>
        <p:spPr/>
        <p:txBody>
          <a:bodyPr>
            <a:normAutofit/>
          </a:bodyPr>
          <a:lstStyle/>
          <a:p>
            <a:r>
              <a:rPr lang="zh-TW" altLang="en-US" sz="4800" dirty="0">
                <a:solidFill>
                  <a:srgbClr val="FF0000"/>
                </a:solidFill>
              </a:rPr>
              <a:t>分組教學</a:t>
            </a:r>
            <a:endParaRPr lang="zh-TW" altLang="en-US" sz="4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82" y="4559514"/>
            <a:ext cx="3181125" cy="2298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169"/>
          <p:cNvGrpSpPr>
            <a:grpSpLocks/>
          </p:cNvGrpSpPr>
          <p:nvPr/>
        </p:nvGrpSpPr>
        <p:grpSpPr bwMode="auto">
          <a:xfrm>
            <a:off x="5287259" y="5191197"/>
            <a:ext cx="1130300" cy="1722438"/>
            <a:chOff x="2201" y="2620"/>
            <a:chExt cx="890" cy="1161"/>
          </a:xfrm>
        </p:grpSpPr>
        <p:sp>
          <p:nvSpPr>
            <p:cNvPr id="6" name="Freeform 23"/>
            <p:cNvSpPr>
              <a:spLocks/>
            </p:cNvSpPr>
            <p:nvPr/>
          </p:nvSpPr>
          <p:spPr bwMode="auto">
            <a:xfrm>
              <a:off x="2377" y="3006"/>
              <a:ext cx="41" cy="42"/>
            </a:xfrm>
            <a:custGeom>
              <a:avLst/>
              <a:gdLst>
                <a:gd name="T0" fmla="*/ 0 w 82"/>
                <a:gd name="T1" fmla="*/ 1 h 84"/>
                <a:gd name="T2" fmla="*/ 0 w 82"/>
                <a:gd name="T3" fmla="*/ 1 h 84"/>
                <a:gd name="T4" fmla="*/ 1 w 82"/>
                <a:gd name="T5" fmla="*/ 1 h 84"/>
                <a:gd name="T6" fmla="*/ 1 w 82"/>
                <a:gd name="T7" fmla="*/ 1 h 84"/>
                <a:gd name="T8" fmla="*/ 1 w 82"/>
                <a:gd name="T9" fmla="*/ 1 h 84"/>
                <a:gd name="T10" fmla="*/ 1 w 82"/>
                <a:gd name="T11" fmla="*/ 1 h 84"/>
                <a:gd name="T12" fmla="*/ 1 w 82"/>
                <a:gd name="T13" fmla="*/ 1 h 84"/>
                <a:gd name="T14" fmla="*/ 1 w 82"/>
                <a:gd name="T15" fmla="*/ 1 h 84"/>
                <a:gd name="T16" fmla="*/ 1 w 82"/>
                <a:gd name="T17" fmla="*/ 1 h 84"/>
                <a:gd name="T18" fmla="*/ 1 w 82"/>
                <a:gd name="T19" fmla="*/ 1 h 84"/>
                <a:gd name="T20" fmla="*/ 1 w 82"/>
                <a:gd name="T21" fmla="*/ 1 h 84"/>
                <a:gd name="T22" fmla="*/ 1 w 82"/>
                <a:gd name="T23" fmla="*/ 1 h 84"/>
                <a:gd name="T24" fmla="*/ 1 w 82"/>
                <a:gd name="T25" fmla="*/ 1 h 84"/>
                <a:gd name="T26" fmla="*/ 1 w 82"/>
                <a:gd name="T27" fmla="*/ 1 h 84"/>
                <a:gd name="T28" fmla="*/ 1 w 82"/>
                <a:gd name="T29" fmla="*/ 1 h 84"/>
                <a:gd name="T30" fmla="*/ 1 w 82"/>
                <a:gd name="T31" fmla="*/ 1 h 84"/>
                <a:gd name="T32" fmla="*/ 1 w 82"/>
                <a:gd name="T33" fmla="*/ 1 h 84"/>
                <a:gd name="T34" fmla="*/ 1 w 82"/>
                <a:gd name="T35" fmla="*/ 1 h 84"/>
                <a:gd name="T36" fmla="*/ 1 w 82"/>
                <a:gd name="T37" fmla="*/ 1 h 84"/>
                <a:gd name="T38" fmla="*/ 1 w 82"/>
                <a:gd name="T39" fmla="*/ 1 h 84"/>
                <a:gd name="T40" fmla="*/ 1 w 82"/>
                <a:gd name="T41" fmla="*/ 1 h 84"/>
                <a:gd name="T42" fmla="*/ 1 w 82"/>
                <a:gd name="T43" fmla="*/ 1 h 84"/>
                <a:gd name="T44" fmla="*/ 1 w 82"/>
                <a:gd name="T45" fmla="*/ 1 h 84"/>
                <a:gd name="T46" fmla="*/ 1 w 82"/>
                <a:gd name="T47" fmla="*/ 1 h 84"/>
                <a:gd name="T48" fmla="*/ 1 w 82"/>
                <a:gd name="T49" fmla="*/ 1 h 84"/>
                <a:gd name="T50" fmla="*/ 1 w 82"/>
                <a:gd name="T51" fmla="*/ 0 h 84"/>
                <a:gd name="T52" fmla="*/ 1 w 82"/>
                <a:gd name="T53" fmla="*/ 1 h 84"/>
                <a:gd name="T54" fmla="*/ 0 w 82"/>
                <a:gd name="T55" fmla="*/ 1 h 84"/>
                <a:gd name="T56" fmla="*/ 0 w 82"/>
                <a:gd name="T57" fmla="*/ 1 h 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2"/>
                <a:gd name="T88" fmla="*/ 0 h 84"/>
                <a:gd name="T89" fmla="*/ 82 w 82"/>
                <a:gd name="T90" fmla="*/ 84 h 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2" h="84">
                  <a:moveTo>
                    <a:pt x="0" y="84"/>
                  </a:moveTo>
                  <a:lnTo>
                    <a:pt x="0" y="83"/>
                  </a:lnTo>
                  <a:lnTo>
                    <a:pt x="3" y="78"/>
                  </a:lnTo>
                  <a:lnTo>
                    <a:pt x="3" y="74"/>
                  </a:lnTo>
                  <a:lnTo>
                    <a:pt x="5" y="71"/>
                  </a:lnTo>
                  <a:lnTo>
                    <a:pt x="6" y="68"/>
                  </a:lnTo>
                  <a:lnTo>
                    <a:pt x="8" y="64"/>
                  </a:lnTo>
                  <a:lnTo>
                    <a:pt x="9" y="59"/>
                  </a:lnTo>
                  <a:lnTo>
                    <a:pt x="11" y="55"/>
                  </a:lnTo>
                  <a:lnTo>
                    <a:pt x="12" y="52"/>
                  </a:lnTo>
                  <a:lnTo>
                    <a:pt x="14" y="49"/>
                  </a:lnTo>
                  <a:lnTo>
                    <a:pt x="15" y="43"/>
                  </a:lnTo>
                  <a:lnTo>
                    <a:pt x="18" y="41"/>
                  </a:lnTo>
                  <a:lnTo>
                    <a:pt x="19" y="37"/>
                  </a:lnTo>
                  <a:lnTo>
                    <a:pt x="25" y="32"/>
                  </a:lnTo>
                  <a:lnTo>
                    <a:pt x="28" y="29"/>
                  </a:lnTo>
                  <a:lnTo>
                    <a:pt x="33" y="26"/>
                  </a:lnTo>
                  <a:lnTo>
                    <a:pt x="36" y="23"/>
                  </a:lnTo>
                  <a:lnTo>
                    <a:pt x="40" y="20"/>
                  </a:lnTo>
                  <a:lnTo>
                    <a:pt x="45" y="17"/>
                  </a:lnTo>
                  <a:lnTo>
                    <a:pt x="48" y="14"/>
                  </a:lnTo>
                  <a:lnTo>
                    <a:pt x="51" y="13"/>
                  </a:lnTo>
                  <a:lnTo>
                    <a:pt x="55" y="10"/>
                  </a:lnTo>
                  <a:lnTo>
                    <a:pt x="60" y="7"/>
                  </a:lnTo>
                  <a:lnTo>
                    <a:pt x="63" y="6"/>
                  </a:lnTo>
                  <a:lnTo>
                    <a:pt x="79" y="0"/>
                  </a:lnTo>
                  <a:lnTo>
                    <a:pt x="82" y="3"/>
                  </a:lnTo>
                  <a:lnTo>
                    <a:pt x="0" y="84"/>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7" name="Freeform 24"/>
            <p:cNvSpPr>
              <a:spLocks/>
            </p:cNvSpPr>
            <p:nvPr/>
          </p:nvSpPr>
          <p:spPr bwMode="auto">
            <a:xfrm>
              <a:off x="2277" y="2995"/>
              <a:ext cx="137" cy="125"/>
            </a:xfrm>
            <a:custGeom>
              <a:avLst/>
              <a:gdLst>
                <a:gd name="T0" fmla="*/ 1 w 273"/>
                <a:gd name="T1" fmla="*/ 1 h 250"/>
                <a:gd name="T2" fmla="*/ 1 w 273"/>
                <a:gd name="T3" fmla="*/ 1 h 250"/>
                <a:gd name="T4" fmla="*/ 1 w 273"/>
                <a:gd name="T5" fmla="*/ 1 h 250"/>
                <a:gd name="T6" fmla="*/ 1 w 273"/>
                <a:gd name="T7" fmla="*/ 1 h 250"/>
                <a:gd name="T8" fmla="*/ 1 w 273"/>
                <a:gd name="T9" fmla="*/ 1 h 250"/>
                <a:gd name="T10" fmla="*/ 1 w 273"/>
                <a:gd name="T11" fmla="*/ 1 h 250"/>
                <a:gd name="T12" fmla="*/ 1 w 273"/>
                <a:gd name="T13" fmla="*/ 1 h 250"/>
                <a:gd name="T14" fmla="*/ 1 w 273"/>
                <a:gd name="T15" fmla="*/ 1 h 250"/>
                <a:gd name="T16" fmla="*/ 1 w 273"/>
                <a:gd name="T17" fmla="*/ 1 h 250"/>
                <a:gd name="T18" fmla="*/ 1 w 273"/>
                <a:gd name="T19" fmla="*/ 1 h 250"/>
                <a:gd name="T20" fmla="*/ 1 w 273"/>
                <a:gd name="T21" fmla="*/ 1 h 250"/>
                <a:gd name="T22" fmla="*/ 1 w 273"/>
                <a:gd name="T23" fmla="*/ 1 h 250"/>
                <a:gd name="T24" fmla="*/ 1 w 273"/>
                <a:gd name="T25" fmla="*/ 1 h 250"/>
                <a:gd name="T26" fmla="*/ 1 w 273"/>
                <a:gd name="T27" fmla="*/ 1 h 250"/>
                <a:gd name="T28" fmla="*/ 1 w 273"/>
                <a:gd name="T29" fmla="*/ 1 h 250"/>
                <a:gd name="T30" fmla="*/ 1 w 273"/>
                <a:gd name="T31" fmla="*/ 1 h 250"/>
                <a:gd name="T32" fmla="*/ 1 w 273"/>
                <a:gd name="T33" fmla="*/ 1 h 250"/>
                <a:gd name="T34" fmla="*/ 1 w 273"/>
                <a:gd name="T35" fmla="*/ 0 h 250"/>
                <a:gd name="T36" fmla="*/ 1 w 273"/>
                <a:gd name="T37" fmla="*/ 0 h 250"/>
                <a:gd name="T38" fmla="*/ 1 w 273"/>
                <a:gd name="T39" fmla="*/ 0 h 250"/>
                <a:gd name="T40" fmla="*/ 1 w 273"/>
                <a:gd name="T41" fmla="*/ 0 h 250"/>
                <a:gd name="T42" fmla="*/ 1 w 273"/>
                <a:gd name="T43" fmla="*/ 1 h 250"/>
                <a:gd name="T44" fmla="*/ 1 w 273"/>
                <a:gd name="T45" fmla="*/ 1 h 250"/>
                <a:gd name="T46" fmla="*/ 1 w 273"/>
                <a:gd name="T47" fmla="*/ 1 h 250"/>
                <a:gd name="T48" fmla="*/ 1 w 273"/>
                <a:gd name="T49" fmla="*/ 1 h 250"/>
                <a:gd name="T50" fmla="*/ 2 w 273"/>
                <a:gd name="T51" fmla="*/ 1 h 250"/>
                <a:gd name="T52" fmla="*/ 2 w 273"/>
                <a:gd name="T53" fmla="*/ 1 h 250"/>
                <a:gd name="T54" fmla="*/ 2 w 273"/>
                <a:gd name="T55" fmla="*/ 1 h 250"/>
                <a:gd name="T56" fmla="*/ 2 w 273"/>
                <a:gd name="T57" fmla="*/ 1 h 250"/>
                <a:gd name="T58" fmla="*/ 2 w 273"/>
                <a:gd name="T59" fmla="*/ 1 h 250"/>
                <a:gd name="T60" fmla="*/ 1 w 273"/>
                <a:gd name="T61" fmla="*/ 1 h 250"/>
                <a:gd name="T62" fmla="*/ 1 w 273"/>
                <a:gd name="T63" fmla="*/ 1 h 250"/>
                <a:gd name="T64" fmla="*/ 1 w 273"/>
                <a:gd name="T65" fmla="*/ 1 h 250"/>
                <a:gd name="T66" fmla="*/ 1 w 273"/>
                <a:gd name="T67" fmla="*/ 1 h 250"/>
                <a:gd name="T68" fmla="*/ 1 w 273"/>
                <a:gd name="T69" fmla="*/ 1 h 250"/>
                <a:gd name="T70" fmla="*/ 1 w 273"/>
                <a:gd name="T71" fmla="*/ 1 h 250"/>
                <a:gd name="T72" fmla="*/ 1 w 273"/>
                <a:gd name="T73" fmla="*/ 1 h 250"/>
                <a:gd name="T74" fmla="*/ 1 w 273"/>
                <a:gd name="T75" fmla="*/ 1 h 250"/>
                <a:gd name="T76" fmla="*/ 1 w 273"/>
                <a:gd name="T77" fmla="*/ 1 h 250"/>
                <a:gd name="T78" fmla="*/ 1 w 273"/>
                <a:gd name="T79" fmla="*/ 1 h 250"/>
                <a:gd name="T80" fmla="*/ 1 w 273"/>
                <a:gd name="T81" fmla="*/ 1 h 250"/>
                <a:gd name="T82" fmla="*/ 1 w 273"/>
                <a:gd name="T83" fmla="*/ 1 h 250"/>
                <a:gd name="T84" fmla="*/ 1 w 273"/>
                <a:gd name="T85" fmla="*/ 1 h 250"/>
                <a:gd name="T86" fmla="*/ 1 w 273"/>
                <a:gd name="T87" fmla="*/ 1 h 250"/>
                <a:gd name="T88" fmla="*/ 1 w 273"/>
                <a:gd name="T89" fmla="*/ 1 h 250"/>
                <a:gd name="T90" fmla="*/ 1 w 273"/>
                <a:gd name="T91" fmla="*/ 1 h 250"/>
                <a:gd name="T92" fmla="*/ 1 w 273"/>
                <a:gd name="T93" fmla="*/ 1 h 250"/>
                <a:gd name="T94" fmla="*/ 1 w 273"/>
                <a:gd name="T95" fmla="*/ 1 h 250"/>
                <a:gd name="T96" fmla="*/ 1 w 273"/>
                <a:gd name="T97" fmla="*/ 1 h 250"/>
                <a:gd name="T98" fmla="*/ 1 w 273"/>
                <a:gd name="T99" fmla="*/ 1 h 250"/>
                <a:gd name="T100" fmla="*/ 1 w 273"/>
                <a:gd name="T101" fmla="*/ 1 h 250"/>
                <a:gd name="T102" fmla="*/ 1 w 273"/>
                <a:gd name="T103" fmla="*/ 1 h 250"/>
                <a:gd name="T104" fmla="*/ 0 w 273"/>
                <a:gd name="T105" fmla="*/ 1 h 250"/>
                <a:gd name="T106" fmla="*/ 1 w 273"/>
                <a:gd name="T107" fmla="*/ 1 h 250"/>
                <a:gd name="T108" fmla="*/ 1 w 273"/>
                <a:gd name="T109" fmla="*/ 1 h 250"/>
                <a:gd name="T110" fmla="*/ 1 w 273"/>
                <a:gd name="T111" fmla="*/ 1 h 250"/>
                <a:gd name="T112" fmla="*/ 1 w 273"/>
                <a:gd name="T113" fmla="*/ 1 h 250"/>
                <a:gd name="T114" fmla="*/ 1 w 273"/>
                <a:gd name="T115" fmla="*/ 1 h 250"/>
                <a:gd name="T116" fmla="*/ 1 w 273"/>
                <a:gd name="T117" fmla="*/ 1 h 250"/>
                <a:gd name="T118" fmla="*/ 1 w 273"/>
                <a:gd name="T119" fmla="*/ 1 h 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3"/>
                <a:gd name="T181" fmla="*/ 0 h 250"/>
                <a:gd name="T182" fmla="*/ 273 w 273"/>
                <a:gd name="T183" fmla="*/ 250 h 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3" h="250">
                  <a:moveTo>
                    <a:pt x="49" y="122"/>
                  </a:moveTo>
                  <a:lnTo>
                    <a:pt x="43" y="117"/>
                  </a:lnTo>
                  <a:lnTo>
                    <a:pt x="40" y="114"/>
                  </a:lnTo>
                  <a:lnTo>
                    <a:pt x="38" y="108"/>
                  </a:lnTo>
                  <a:lnTo>
                    <a:pt x="38" y="104"/>
                  </a:lnTo>
                  <a:lnTo>
                    <a:pt x="38" y="98"/>
                  </a:lnTo>
                  <a:lnTo>
                    <a:pt x="41" y="93"/>
                  </a:lnTo>
                  <a:lnTo>
                    <a:pt x="43" y="89"/>
                  </a:lnTo>
                  <a:lnTo>
                    <a:pt x="46" y="85"/>
                  </a:lnTo>
                  <a:lnTo>
                    <a:pt x="49" y="79"/>
                  </a:lnTo>
                  <a:lnTo>
                    <a:pt x="53" y="76"/>
                  </a:lnTo>
                  <a:lnTo>
                    <a:pt x="56" y="71"/>
                  </a:lnTo>
                  <a:lnTo>
                    <a:pt x="59" y="68"/>
                  </a:lnTo>
                  <a:lnTo>
                    <a:pt x="64" y="62"/>
                  </a:lnTo>
                  <a:lnTo>
                    <a:pt x="67" y="62"/>
                  </a:lnTo>
                  <a:lnTo>
                    <a:pt x="67" y="61"/>
                  </a:lnTo>
                  <a:lnTo>
                    <a:pt x="70" y="59"/>
                  </a:lnTo>
                  <a:lnTo>
                    <a:pt x="71" y="55"/>
                  </a:lnTo>
                  <a:lnTo>
                    <a:pt x="76" y="52"/>
                  </a:lnTo>
                  <a:lnTo>
                    <a:pt x="80" y="47"/>
                  </a:lnTo>
                  <a:lnTo>
                    <a:pt x="85" y="43"/>
                  </a:lnTo>
                  <a:lnTo>
                    <a:pt x="91" y="37"/>
                  </a:lnTo>
                  <a:lnTo>
                    <a:pt x="96" y="32"/>
                  </a:lnTo>
                  <a:lnTo>
                    <a:pt x="102" y="27"/>
                  </a:lnTo>
                  <a:lnTo>
                    <a:pt x="108" y="22"/>
                  </a:lnTo>
                  <a:lnTo>
                    <a:pt x="113" y="16"/>
                  </a:lnTo>
                  <a:lnTo>
                    <a:pt x="119" y="12"/>
                  </a:lnTo>
                  <a:lnTo>
                    <a:pt x="122" y="9"/>
                  </a:lnTo>
                  <a:lnTo>
                    <a:pt x="126" y="6"/>
                  </a:lnTo>
                  <a:lnTo>
                    <a:pt x="128" y="4"/>
                  </a:lnTo>
                  <a:lnTo>
                    <a:pt x="129" y="4"/>
                  </a:lnTo>
                  <a:lnTo>
                    <a:pt x="131" y="3"/>
                  </a:lnTo>
                  <a:lnTo>
                    <a:pt x="134" y="3"/>
                  </a:lnTo>
                  <a:lnTo>
                    <a:pt x="137" y="1"/>
                  </a:lnTo>
                  <a:lnTo>
                    <a:pt x="144" y="1"/>
                  </a:lnTo>
                  <a:lnTo>
                    <a:pt x="147" y="0"/>
                  </a:lnTo>
                  <a:lnTo>
                    <a:pt x="152" y="0"/>
                  </a:lnTo>
                  <a:lnTo>
                    <a:pt x="157" y="0"/>
                  </a:lnTo>
                  <a:lnTo>
                    <a:pt x="163" y="0"/>
                  </a:lnTo>
                  <a:lnTo>
                    <a:pt x="169" y="0"/>
                  </a:lnTo>
                  <a:lnTo>
                    <a:pt x="178" y="0"/>
                  </a:lnTo>
                  <a:lnTo>
                    <a:pt x="186" y="0"/>
                  </a:lnTo>
                  <a:lnTo>
                    <a:pt x="198" y="1"/>
                  </a:lnTo>
                  <a:lnTo>
                    <a:pt x="207" y="1"/>
                  </a:lnTo>
                  <a:lnTo>
                    <a:pt x="215" y="1"/>
                  </a:lnTo>
                  <a:lnTo>
                    <a:pt x="224" y="3"/>
                  </a:lnTo>
                  <a:lnTo>
                    <a:pt x="232" y="4"/>
                  </a:lnTo>
                  <a:lnTo>
                    <a:pt x="238" y="4"/>
                  </a:lnTo>
                  <a:lnTo>
                    <a:pt x="245" y="6"/>
                  </a:lnTo>
                  <a:lnTo>
                    <a:pt x="250" y="7"/>
                  </a:lnTo>
                  <a:lnTo>
                    <a:pt x="256" y="9"/>
                  </a:lnTo>
                  <a:lnTo>
                    <a:pt x="260" y="9"/>
                  </a:lnTo>
                  <a:lnTo>
                    <a:pt x="263" y="10"/>
                  </a:lnTo>
                  <a:lnTo>
                    <a:pt x="266" y="10"/>
                  </a:lnTo>
                  <a:lnTo>
                    <a:pt x="269" y="12"/>
                  </a:lnTo>
                  <a:lnTo>
                    <a:pt x="272" y="13"/>
                  </a:lnTo>
                  <a:lnTo>
                    <a:pt x="273" y="13"/>
                  </a:lnTo>
                  <a:lnTo>
                    <a:pt x="272" y="15"/>
                  </a:lnTo>
                  <a:lnTo>
                    <a:pt x="266" y="18"/>
                  </a:lnTo>
                  <a:lnTo>
                    <a:pt x="263" y="21"/>
                  </a:lnTo>
                  <a:lnTo>
                    <a:pt x="260" y="24"/>
                  </a:lnTo>
                  <a:lnTo>
                    <a:pt x="256" y="25"/>
                  </a:lnTo>
                  <a:lnTo>
                    <a:pt x="251" y="29"/>
                  </a:lnTo>
                  <a:lnTo>
                    <a:pt x="248" y="32"/>
                  </a:lnTo>
                  <a:lnTo>
                    <a:pt x="244" y="35"/>
                  </a:lnTo>
                  <a:lnTo>
                    <a:pt x="239" y="37"/>
                  </a:lnTo>
                  <a:lnTo>
                    <a:pt x="235" y="41"/>
                  </a:lnTo>
                  <a:lnTo>
                    <a:pt x="230" y="46"/>
                  </a:lnTo>
                  <a:lnTo>
                    <a:pt x="227" y="49"/>
                  </a:lnTo>
                  <a:lnTo>
                    <a:pt x="224" y="50"/>
                  </a:lnTo>
                  <a:lnTo>
                    <a:pt x="221" y="55"/>
                  </a:lnTo>
                  <a:lnTo>
                    <a:pt x="217" y="59"/>
                  </a:lnTo>
                  <a:lnTo>
                    <a:pt x="211" y="65"/>
                  </a:lnTo>
                  <a:lnTo>
                    <a:pt x="207" y="71"/>
                  </a:lnTo>
                  <a:lnTo>
                    <a:pt x="202" y="79"/>
                  </a:lnTo>
                  <a:lnTo>
                    <a:pt x="199" y="85"/>
                  </a:lnTo>
                  <a:lnTo>
                    <a:pt x="198" y="92"/>
                  </a:lnTo>
                  <a:lnTo>
                    <a:pt x="198" y="98"/>
                  </a:lnTo>
                  <a:lnTo>
                    <a:pt x="196" y="104"/>
                  </a:lnTo>
                  <a:lnTo>
                    <a:pt x="193" y="110"/>
                  </a:lnTo>
                  <a:lnTo>
                    <a:pt x="192" y="116"/>
                  </a:lnTo>
                  <a:lnTo>
                    <a:pt x="190" y="120"/>
                  </a:lnTo>
                  <a:lnTo>
                    <a:pt x="187" y="125"/>
                  </a:lnTo>
                  <a:lnTo>
                    <a:pt x="186" y="126"/>
                  </a:lnTo>
                  <a:lnTo>
                    <a:pt x="184" y="128"/>
                  </a:lnTo>
                  <a:lnTo>
                    <a:pt x="140" y="192"/>
                  </a:lnTo>
                  <a:lnTo>
                    <a:pt x="143" y="244"/>
                  </a:lnTo>
                  <a:lnTo>
                    <a:pt x="85" y="250"/>
                  </a:lnTo>
                  <a:lnTo>
                    <a:pt x="83" y="250"/>
                  </a:lnTo>
                  <a:lnTo>
                    <a:pt x="82" y="250"/>
                  </a:lnTo>
                  <a:lnTo>
                    <a:pt x="77" y="250"/>
                  </a:lnTo>
                  <a:lnTo>
                    <a:pt x="74" y="250"/>
                  </a:lnTo>
                  <a:lnTo>
                    <a:pt x="68" y="248"/>
                  </a:lnTo>
                  <a:lnTo>
                    <a:pt x="62" y="248"/>
                  </a:lnTo>
                  <a:lnTo>
                    <a:pt x="55" y="248"/>
                  </a:lnTo>
                  <a:lnTo>
                    <a:pt x="49" y="248"/>
                  </a:lnTo>
                  <a:lnTo>
                    <a:pt x="41" y="247"/>
                  </a:lnTo>
                  <a:lnTo>
                    <a:pt x="34" y="247"/>
                  </a:lnTo>
                  <a:lnTo>
                    <a:pt x="27" y="247"/>
                  </a:lnTo>
                  <a:lnTo>
                    <a:pt x="21" y="247"/>
                  </a:lnTo>
                  <a:lnTo>
                    <a:pt x="15" y="245"/>
                  </a:lnTo>
                  <a:lnTo>
                    <a:pt x="9" y="245"/>
                  </a:lnTo>
                  <a:lnTo>
                    <a:pt x="6" y="245"/>
                  </a:lnTo>
                  <a:lnTo>
                    <a:pt x="3" y="245"/>
                  </a:lnTo>
                  <a:lnTo>
                    <a:pt x="0" y="244"/>
                  </a:lnTo>
                  <a:lnTo>
                    <a:pt x="0" y="239"/>
                  </a:lnTo>
                  <a:lnTo>
                    <a:pt x="1" y="233"/>
                  </a:lnTo>
                  <a:lnTo>
                    <a:pt x="4" y="224"/>
                  </a:lnTo>
                  <a:lnTo>
                    <a:pt x="6" y="215"/>
                  </a:lnTo>
                  <a:lnTo>
                    <a:pt x="10" y="205"/>
                  </a:lnTo>
                  <a:lnTo>
                    <a:pt x="15" y="195"/>
                  </a:lnTo>
                  <a:lnTo>
                    <a:pt x="21" y="183"/>
                  </a:lnTo>
                  <a:lnTo>
                    <a:pt x="25" y="171"/>
                  </a:lnTo>
                  <a:lnTo>
                    <a:pt x="30" y="160"/>
                  </a:lnTo>
                  <a:lnTo>
                    <a:pt x="34" y="150"/>
                  </a:lnTo>
                  <a:lnTo>
                    <a:pt x="40" y="141"/>
                  </a:lnTo>
                  <a:lnTo>
                    <a:pt x="43" y="132"/>
                  </a:lnTo>
                  <a:lnTo>
                    <a:pt x="46" y="128"/>
                  </a:lnTo>
                  <a:lnTo>
                    <a:pt x="47" y="123"/>
                  </a:lnTo>
                  <a:lnTo>
                    <a:pt x="49" y="122"/>
                  </a:lnTo>
                  <a:close/>
                </a:path>
              </a:pathLst>
            </a:custGeom>
            <a:solidFill>
              <a:srgbClr val="EB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 name="Freeform 25"/>
            <p:cNvSpPr>
              <a:spLocks/>
            </p:cNvSpPr>
            <p:nvPr/>
          </p:nvSpPr>
          <p:spPr bwMode="auto">
            <a:xfrm>
              <a:off x="2349" y="3007"/>
              <a:ext cx="87" cy="111"/>
            </a:xfrm>
            <a:custGeom>
              <a:avLst/>
              <a:gdLst>
                <a:gd name="T0" fmla="*/ 0 w 174"/>
                <a:gd name="T1" fmla="*/ 1 h 221"/>
                <a:gd name="T2" fmla="*/ 0 w 174"/>
                <a:gd name="T3" fmla="*/ 1 h 221"/>
                <a:gd name="T4" fmla="*/ 0 w 174"/>
                <a:gd name="T5" fmla="*/ 1 h 221"/>
                <a:gd name="T6" fmla="*/ 1 w 174"/>
                <a:gd name="T7" fmla="*/ 1 h 221"/>
                <a:gd name="T8" fmla="*/ 1 w 174"/>
                <a:gd name="T9" fmla="*/ 1 h 221"/>
                <a:gd name="T10" fmla="*/ 1 w 174"/>
                <a:gd name="T11" fmla="*/ 1 h 221"/>
                <a:gd name="T12" fmla="*/ 1 w 174"/>
                <a:gd name="T13" fmla="*/ 1 h 221"/>
                <a:gd name="T14" fmla="*/ 1 w 174"/>
                <a:gd name="T15" fmla="*/ 1 h 221"/>
                <a:gd name="T16" fmla="*/ 1 w 174"/>
                <a:gd name="T17" fmla="*/ 1 h 221"/>
                <a:gd name="T18" fmla="*/ 1 w 174"/>
                <a:gd name="T19" fmla="*/ 1 h 221"/>
                <a:gd name="T20" fmla="*/ 1 w 174"/>
                <a:gd name="T21" fmla="*/ 1 h 221"/>
                <a:gd name="T22" fmla="*/ 1 w 174"/>
                <a:gd name="T23" fmla="*/ 1 h 221"/>
                <a:gd name="T24" fmla="*/ 1 w 174"/>
                <a:gd name="T25" fmla="*/ 1 h 221"/>
                <a:gd name="T26" fmla="*/ 1 w 174"/>
                <a:gd name="T27" fmla="*/ 1 h 221"/>
                <a:gd name="T28" fmla="*/ 1 w 174"/>
                <a:gd name="T29" fmla="*/ 1 h 221"/>
                <a:gd name="T30" fmla="*/ 1 w 174"/>
                <a:gd name="T31" fmla="*/ 1 h 221"/>
                <a:gd name="T32" fmla="*/ 1 w 174"/>
                <a:gd name="T33" fmla="*/ 1 h 221"/>
                <a:gd name="T34" fmla="*/ 1 w 174"/>
                <a:gd name="T35" fmla="*/ 1 h 221"/>
                <a:gd name="T36" fmla="*/ 1 w 174"/>
                <a:gd name="T37" fmla="*/ 1 h 221"/>
                <a:gd name="T38" fmla="*/ 1 w 174"/>
                <a:gd name="T39" fmla="*/ 1 h 221"/>
                <a:gd name="T40" fmla="*/ 1 w 174"/>
                <a:gd name="T41" fmla="*/ 1 h 221"/>
                <a:gd name="T42" fmla="*/ 1 w 174"/>
                <a:gd name="T43" fmla="*/ 1 h 221"/>
                <a:gd name="T44" fmla="*/ 1 w 174"/>
                <a:gd name="T45" fmla="*/ 1 h 221"/>
                <a:gd name="T46" fmla="*/ 1 w 174"/>
                <a:gd name="T47" fmla="*/ 1 h 221"/>
                <a:gd name="T48" fmla="*/ 1 w 174"/>
                <a:gd name="T49" fmla="*/ 1 h 221"/>
                <a:gd name="T50" fmla="*/ 1 w 174"/>
                <a:gd name="T51" fmla="*/ 1 h 221"/>
                <a:gd name="T52" fmla="*/ 1 w 174"/>
                <a:gd name="T53" fmla="*/ 1 h 221"/>
                <a:gd name="T54" fmla="*/ 1 w 174"/>
                <a:gd name="T55" fmla="*/ 1 h 221"/>
                <a:gd name="T56" fmla="*/ 1 w 174"/>
                <a:gd name="T57" fmla="*/ 1 h 221"/>
                <a:gd name="T58" fmla="*/ 1 w 174"/>
                <a:gd name="T59" fmla="*/ 1 h 221"/>
                <a:gd name="T60" fmla="*/ 1 w 174"/>
                <a:gd name="T61" fmla="*/ 1 h 221"/>
                <a:gd name="T62" fmla="*/ 1 w 174"/>
                <a:gd name="T63" fmla="*/ 1 h 221"/>
                <a:gd name="T64" fmla="*/ 1 w 174"/>
                <a:gd name="T65" fmla="*/ 1 h 221"/>
                <a:gd name="T66" fmla="*/ 1 w 174"/>
                <a:gd name="T67" fmla="*/ 1 h 221"/>
                <a:gd name="T68" fmla="*/ 1 w 174"/>
                <a:gd name="T69" fmla="*/ 1 h 221"/>
                <a:gd name="T70" fmla="*/ 1 w 174"/>
                <a:gd name="T71" fmla="*/ 1 h 221"/>
                <a:gd name="T72" fmla="*/ 1 w 174"/>
                <a:gd name="T73" fmla="*/ 1 h 221"/>
                <a:gd name="T74" fmla="*/ 0 w 174"/>
                <a:gd name="T75" fmla="*/ 1 h 2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4"/>
                <a:gd name="T115" fmla="*/ 0 h 221"/>
                <a:gd name="T116" fmla="*/ 174 w 174"/>
                <a:gd name="T117" fmla="*/ 221 h 2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4" h="221">
                  <a:moveTo>
                    <a:pt x="0" y="208"/>
                  </a:moveTo>
                  <a:lnTo>
                    <a:pt x="0" y="205"/>
                  </a:lnTo>
                  <a:lnTo>
                    <a:pt x="0" y="199"/>
                  </a:lnTo>
                  <a:lnTo>
                    <a:pt x="0" y="194"/>
                  </a:lnTo>
                  <a:lnTo>
                    <a:pt x="0" y="190"/>
                  </a:lnTo>
                  <a:lnTo>
                    <a:pt x="0" y="184"/>
                  </a:lnTo>
                  <a:lnTo>
                    <a:pt x="1" y="180"/>
                  </a:lnTo>
                  <a:lnTo>
                    <a:pt x="3" y="174"/>
                  </a:lnTo>
                  <a:lnTo>
                    <a:pt x="3" y="168"/>
                  </a:lnTo>
                  <a:lnTo>
                    <a:pt x="4" y="160"/>
                  </a:lnTo>
                  <a:lnTo>
                    <a:pt x="6" y="156"/>
                  </a:lnTo>
                  <a:lnTo>
                    <a:pt x="7" y="148"/>
                  </a:lnTo>
                  <a:lnTo>
                    <a:pt x="10" y="144"/>
                  </a:lnTo>
                  <a:lnTo>
                    <a:pt x="12" y="138"/>
                  </a:lnTo>
                  <a:lnTo>
                    <a:pt x="14" y="133"/>
                  </a:lnTo>
                  <a:lnTo>
                    <a:pt x="16" y="129"/>
                  </a:lnTo>
                  <a:lnTo>
                    <a:pt x="19" y="125"/>
                  </a:lnTo>
                  <a:lnTo>
                    <a:pt x="20" y="120"/>
                  </a:lnTo>
                  <a:lnTo>
                    <a:pt x="23" y="119"/>
                  </a:lnTo>
                  <a:lnTo>
                    <a:pt x="26" y="114"/>
                  </a:lnTo>
                  <a:lnTo>
                    <a:pt x="29" y="111"/>
                  </a:lnTo>
                  <a:lnTo>
                    <a:pt x="31" y="108"/>
                  </a:lnTo>
                  <a:lnTo>
                    <a:pt x="32" y="108"/>
                  </a:lnTo>
                  <a:lnTo>
                    <a:pt x="34" y="107"/>
                  </a:lnTo>
                  <a:lnTo>
                    <a:pt x="37" y="107"/>
                  </a:lnTo>
                  <a:lnTo>
                    <a:pt x="41" y="107"/>
                  </a:lnTo>
                  <a:lnTo>
                    <a:pt x="44" y="105"/>
                  </a:lnTo>
                  <a:lnTo>
                    <a:pt x="44" y="104"/>
                  </a:lnTo>
                  <a:lnTo>
                    <a:pt x="47" y="101"/>
                  </a:lnTo>
                  <a:lnTo>
                    <a:pt x="49" y="96"/>
                  </a:lnTo>
                  <a:lnTo>
                    <a:pt x="52" y="93"/>
                  </a:lnTo>
                  <a:lnTo>
                    <a:pt x="55" y="86"/>
                  </a:lnTo>
                  <a:lnTo>
                    <a:pt x="56" y="83"/>
                  </a:lnTo>
                  <a:lnTo>
                    <a:pt x="129" y="10"/>
                  </a:lnTo>
                  <a:lnTo>
                    <a:pt x="142" y="0"/>
                  </a:lnTo>
                  <a:lnTo>
                    <a:pt x="144" y="1"/>
                  </a:lnTo>
                  <a:lnTo>
                    <a:pt x="147" y="7"/>
                  </a:lnTo>
                  <a:lnTo>
                    <a:pt x="148" y="10"/>
                  </a:lnTo>
                  <a:lnTo>
                    <a:pt x="151" y="13"/>
                  </a:lnTo>
                  <a:lnTo>
                    <a:pt x="154" y="17"/>
                  </a:lnTo>
                  <a:lnTo>
                    <a:pt x="157" y="22"/>
                  </a:lnTo>
                  <a:lnTo>
                    <a:pt x="160" y="26"/>
                  </a:lnTo>
                  <a:lnTo>
                    <a:pt x="163" y="31"/>
                  </a:lnTo>
                  <a:lnTo>
                    <a:pt x="166" y="35"/>
                  </a:lnTo>
                  <a:lnTo>
                    <a:pt x="169" y="38"/>
                  </a:lnTo>
                  <a:lnTo>
                    <a:pt x="172" y="44"/>
                  </a:lnTo>
                  <a:lnTo>
                    <a:pt x="174" y="49"/>
                  </a:lnTo>
                  <a:lnTo>
                    <a:pt x="172" y="50"/>
                  </a:lnTo>
                  <a:lnTo>
                    <a:pt x="169" y="56"/>
                  </a:lnTo>
                  <a:lnTo>
                    <a:pt x="166" y="58"/>
                  </a:lnTo>
                  <a:lnTo>
                    <a:pt x="165" y="62"/>
                  </a:lnTo>
                  <a:lnTo>
                    <a:pt x="162" y="65"/>
                  </a:lnTo>
                  <a:lnTo>
                    <a:pt x="159" y="69"/>
                  </a:lnTo>
                  <a:lnTo>
                    <a:pt x="154" y="77"/>
                  </a:lnTo>
                  <a:lnTo>
                    <a:pt x="150" y="84"/>
                  </a:lnTo>
                  <a:lnTo>
                    <a:pt x="145" y="89"/>
                  </a:lnTo>
                  <a:lnTo>
                    <a:pt x="145" y="90"/>
                  </a:lnTo>
                  <a:lnTo>
                    <a:pt x="144" y="92"/>
                  </a:lnTo>
                  <a:lnTo>
                    <a:pt x="142" y="93"/>
                  </a:lnTo>
                  <a:lnTo>
                    <a:pt x="138" y="99"/>
                  </a:lnTo>
                  <a:lnTo>
                    <a:pt x="133" y="105"/>
                  </a:lnTo>
                  <a:lnTo>
                    <a:pt x="128" y="113"/>
                  </a:lnTo>
                  <a:lnTo>
                    <a:pt x="120" y="122"/>
                  </a:lnTo>
                  <a:lnTo>
                    <a:pt x="114" y="132"/>
                  </a:lnTo>
                  <a:lnTo>
                    <a:pt x="107" y="144"/>
                  </a:lnTo>
                  <a:lnTo>
                    <a:pt x="98" y="154"/>
                  </a:lnTo>
                  <a:lnTo>
                    <a:pt x="90" y="165"/>
                  </a:lnTo>
                  <a:lnTo>
                    <a:pt x="83" y="175"/>
                  </a:lnTo>
                  <a:lnTo>
                    <a:pt x="75" y="186"/>
                  </a:lnTo>
                  <a:lnTo>
                    <a:pt x="68" y="196"/>
                  </a:lnTo>
                  <a:lnTo>
                    <a:pt x="62" y="206"/>
                  </a:lnTo>
                  <a:lnTo>
                    <a:pt x="56" y="214"/>
                  </a:lnTo>
                  <a:lnTo>
                    <a:pt x="52" y="221"/>
                  </a:lnTo>
                  <a:lnTo>
                    <a:pt x="4" y="221"/>
                  </a:lnTo>
                  <a:lnTo>
                    <a:pt x="0" y="208"/>
                  </a:lnTo>
                  <a:close/>
                </a:path>
              </a:pathLst>
            </a:custGeom>
            <a:solidFill>
              <a:srgbClr val="A86E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 name="Freeform 27"/>
            <p:cNvSpPr>
              <a:spLocks/>
            </p:cNvSpPr>
            <p:nvPr/>
          </p:nvSpPr>
          <p:spPr bwMode="auto">
            <a:xfrm>
              <a:off x="2205" y="2745"/>
              <a:ext cx="791" cy="1036"/>
            </a:xfrm>
            <a:custGeom>
              <a:avLst/>
              <a:gdLst>
                <a:gd name="T0" fmla="*/ 0 w 1584"/>
                <a:gd name="T1" fmla="*/ 8 h 2071"/>
                <a:gd name="T2" fmla="*/ 0 w 1584"/>
                <a:gd name="T3" fmla="*/ 8 h 2071"/>
                <a:gd name="T4" fmla="*/ 0 w 1584"/>
                <a:gd name="T5" fmla="*/ 8 h 2071"/>
                <a:gd name="T6" fmla="*/ 0 w 1584"/>
                <a:gd name="T7" fmla="*/ 8 h 2071"/>
                <a:gd name="T8" fmla="*/ 0 w 1584"/>
                <a:gd name="T9" fmla="*/ 8 h 2071"/>
                <a:gd name="T10" fmla="*/ 0 w 1584"/>
                <a:gd name="T11" fmla="*/ 8 h 2071"/>
                <a:gd name="T12" fmla="*/ 0 w 1584"/>
                <a:gd name="T13" fmla="*/ 8 h 2071"/>
                <a:gd name="T14" fmla="*/ 0 w 1584"/>
                <a:gd name="T15" fmla="*/ 8 h 2071"/>
                <a:gd name="T16" fmla="*/ 0 w 1584"/>
                <a:gd name="T17" fmla="*/ 8 h 2071"/>
                <a:gd name="T18" fmla="*/ 0 w 1584"/>
                <a:gd name="T19" fmla="*/ 8 h 2071"/>
                <a:gd name="T20" fmla="*/ 0 w 1584"/>
                <a:gd name="T21" fmla="*/ 8 h 2071"/>
                <a:gd name="T22" fmla="*/ 3 w 1584"/>
                <a:gd name="T23" fmla="*/ 4 h 2071"/>
                <a:gd name="T24" fmla="*/ 4 w 1584"/>
                <a:gd name="T25" fmla="*/ 2 h 2071"/>
                <a:gd name="T26" fmla="*/ 4 w 1584"/>
                <a:gd name="T27" fmla="*/ 2 h 2071"/>
                <a:gd name="T28" fmla="*/ 4 w 1584"/>
                <a:gd name="T29" fmla="*/ 2 h 2071"/>
                <a:gd name="T30" fmla="*/ 4 w 1584"/>
                <a:gd name="T31" fmla="*/ 2 h 2071"/>
                <a:gd name="T32" fmla="*/ 4 w 1584"/>
                <a:gd name="T33" fmla="*/ 2 h 2071"/>
                <a:gd name="T34" fmla="*/ 4 w 1584"/>
                <a:gd name="T35" fmla="*/ 2 h 2071"/>
                <a:gd name="T36" fmla="*/ 4 w 1584"/>
                <a:gd name="T37" fmla="*/ 2 h 2071"/>
                <a:gd name="T38" fmla="*/ 4 w 1584"/>
                <a:gd name="T39" fmla="*/ 2 h 2071"/>
                <a:gd name="T40" fmla="*/ 4 w 1584"/>
                <a:gd name="T41" fmla="*/ 2 h 2071"/>
                <a:gd name="T42" fmla="*/ 4 w 1584"/>
                <a:gd name="T43" fmla="*/ 2 h 2071"/>
                <a:gd name="T44" fmla="*/ 4 w 1584"/>
                <a:gd name="T45" fmla="*/ 2 h 2071"/>
                <a:gd name="T46" fmla="*/ 4 w 1584"/>
                <a:gd name="T47" fmla="*/ 2 h 2071"/>
                <a:gd name="T48" fmla="*/ 4 w 1584"/>
                <a:gd name="T49" fmla="*/ 2 h 2071"/>
                <a:gd name="T50" fmla="*/ 4 w 1584"/>
                <a:gd name="T51" fmla="*/ 2 h 2071"/>
                <a:gd name="T52" fmla="*/ 4 w 1584"/>
                <a:gd name="T53" fmla="*/ 2 h 2071"/>
                <a:gd name="T54" fmla="*/ 4 w 1584"/>
                <a:gd name="T55" fmla="*/ 2 h 2071"/>
                <a:gd name="T56" fmla="*/ 4 w 1584"/>
                <a:gd name="T57" fmla="*/ 2 h 2071"/>
                <a:gd name="T58" fmla="*/ 4 w 1584"/>
                <a:gd name="T59" fmla="*/ 1 h 2071"/>
                <a:gd name="T60" fmla="*/ 4 w 1584"/>
                <a:gd name="T61" fmla="*/ 1 h 2071"/>
                <a:gd name="T62" fmla="*/ 4 w 1584"/>
                <a:gd name="T63" fmla="*/ 1 h 2071"/>
                <a:gd name="T64" fmla="*/ 4 w 1584"/>
                <a:gd name="T65" fmla="*/ 1 h 2071"/>
                <a:gd name="T66" fmla="*/ 5 w 1584"/>
                <a:gd name="T67" fmla="*/ 1 h 2071"/>
                <a:gd name="T68" fmla="*/ 5 w 1584"/>
                <a:gd name="T69" fmla="*/ 1 h 2071"/>
                <a:gd name="T70" fmla="*/ 5 w 1584"/>
                <a:gd name="T71" fmla="*/ 1 h 2071"/>
                <a:gd name="T72" fmla="*/ 5 w 1584"/>
                <a:gd name="T73" fmla="*/ 1 h 2071"/>
                <a:gd name="T74" fmla="*/ 5 w 1584"/>
                <a:gd name="T75" fmla="*/ 1 h 2071"/>
                <a:gd name="T76" fmla="*/ 5 w 1584"/>
                <a:gd name="T77" fmla="*/ 1 h 2071"/>
                <a:gd name="T78" fmla="*/ 5 w 1584"/>
                <a:gd name="T79" fmla="*/ 1 h 2071"/>
                <a:gd name="T80" fmla="*/ 5 w 1584"/>
                <a:gd name="T81" fmla="*/ 1 h 2071"/>
                <a:gd name="T82" fmla="*/ 5 w 1584"/>
                <a:gd name="T83" fmla="*/ 1 h 2071"/>
                <a:gd name="T84" fmla="*/ 5 w 1584"/>
                <a:gd name="T85" fmla="*/ 1 h 2071"/>
                <a:gd name="T86" fmla="*/ 5 w 1584"/>
                <a:gd name="T87" fmla="*/ 1 h 2071"/>
                <a:gd name="T88" fmla="*/ 5 w 1584"/>
                <a:gd name="T89" fmla="*/ 1 h 2071"/>
                <a:gd name="T90" fmla="*/ 5 w 1584"/>
                <a:gd name="T91" fmla="*/ 1 h 2071"/>
                <a:gd name="T92" fmla="*/ 6 w 1584"/>
                <a:gd name="T93" fmla="*/ 0 h 2071"/>
                <a:gd name="T94" fmla="*/ 6 w 1584"/>
                <a:gd name="T95" fmla="*/ 1 h 2071"/>
                <a:gd name="T96" fmla="*/ 6 w 1584"/>
                <a:gd name="T97" fmla="*/ 1 h 2071"/>
                <a:gd name="T98" fmla="*/ 6 w 1584"/>
                <a:gd name="T99" fmla="*/ 1 h 2071"/>
                <a:gd name="T100" fmla="*/ 6 w 1584"/>
                <a:gd name="T101" fmla="*/ 1 h 2071"/>
                <a:gd name="T102" fmla="*/ 6 w 1584"/>
                <a:gd name="T103" fmla="*/ 1 h 2071"/>
                <a:gd name="T104" fmla="*/ 6 w 1584"/>
                <a:gd name="T105" fmla="*/ 1 h 2071"/>
                <a:gd name="T106" fmla="*/ 6 w 1584"/>
                <a:gd name="T107" fmla="*/ 1 h 2071"/>
                <a:gd name="T108" fmla="*/ 5 w 1584"/>
                <a:gd name="T109" fmla="*/ 1 h 2071"/>
                <a:gd name="T110" fmla="*/ 5 w 1584"/>
                <a:gd name="T111" fmla="*/ 1 h 2071"/>
                <a:gd name="T112" fmla="*/ 5 w 1584"/>
                <a:gd name="T113" fmla="*/ 2 h 2071"/>
                <a:gd name="T114" fmla="*/ 5 w 1584"/>
                <a:gd name="T115" fmla="*/ 2 h 2071"/>
                <a:gd name="T116" fmla="*/ 5 w 1584"/>
                <a:gd name="T117" fmla="*/ 2 h 2071"/>
                <a:gd name="T118" fmla="*/ 4 w 1584"/>
                <a:gd name="T119" fmla="*/ 2 h 2071"/>
                <a:gd name="T120" fmla="*/ 4 w 1584"/>
                <a:gd name="T121" fmla="*/ 4 h 2071"/>
                <a:gd name="T122" fmla="*/ 1 w 1584"/>
                <a:gd name="T123" fmla="*/ 9 h 2071"/>
                <a:gd name="T124" fmla="*/ 0 w 1584"/>
                <a:gd name="T125" fmla="*/ 8 h 20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84"/>
                <a:gd name="T190" fmla="*/ 0 h 2071"/>
                <a:gd name="T191" fmla="*/ 1584 w 1584"/>
                <a:gd name="T192" fmla="*/ 2071 h 20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84" h="2071">
                  <a:moveTo>
                    <a:pt x="0" y="1935"/>
                  </a:moveTo>
                  <a:lnTo>
                    <a:pt x="2" y="1932"/>
                  </a:lnTo>
                  <a:lnTo>
                    <a:pt x="6" y="1929"/>
                  </a:lnTo>
                  <a:lnTo>
                    <a:pt x="10" y="1925"/>
                  </a:lnTo>
                  <a:lnTo>
                    <a:pt x="15" y="1924"/>
                  </a:lnTo>
                  <a:lnTo>
                    <a:pt x="21" y="1919"/>
                  </a:lnTo>
                  <a:lnTo>
                    <a:pt x="27" y="1915"/>
                  </a:lnTo>
                  <a:lnTo>
                    <a:pt x="33" y="1910"/>
                  </a:lnTo>
                  <a:lnTo>
                    <a:pt x="39" y="1907"/>
                  </a:lnTo>
                  <a:lnTo>
                    <a:pt x="45" y="1903"/>
                  </a:lnTo>
                  <a:lnTo>
                    <a:pt x="51" y="1898"/>
                  </a:lnTo>
                  <a:lnTo>
                    <a:pt x="57" y="1894"/>
                  </a:lnTo>
                  <a:lnTo>
                    <a:pt x="63" y="1891"/>
                  </a:lnTo>
                  <a:lnTo>
                    <a:pt x="66" y="1886"/>
                  </a:lnTo>
                  <a:lnTo>
                    <a:pt x="70" y="1885"/>
                  </a:lnTo>
                  <a:lnTo>
                    <a:pt x="73" y="1883"/>
                  </a:lnTo>
                  <a:lnTo>
                    <a:pt x="74" y="1882"/>
                  </a:lnTo>
                  <a:lnTo>
                    <a:pt x="76" y="1879"/>
                  </a:lnTo>
                  <a:lnTo>
                    <a:pt x="79" y="1876"/>
                  </a:lnTo>
                  <a:lnTo>
                    <a:pt x="83" y="1871"/>
                  </a:lnTo>
                  <a:lnTo>
                    <a:pt x="88" y="1867"/>
                  </a:lnTo>
                  <a:lnTo>
                    <a:pt x="92" y="1860"/>
                  </a:lnTo>
                  <a:lnTo>
                    <a:pt x="98" y="1854"/>
                  </a:lnTo>
                  <a:lnTo>
                    <a:pt x="104" y="1846"/>
                  </a:lnTo>
                  <a:lnTo>
                    <a:pt x="110" y="1839"/>
                  </a:lnTo>
                  <a:lnTo>
                    <a:pt x="116" y="1831"/>
                  </a:lnTo>
                  <a:lnTo>
                    <a:pt x="122" y="1825"/>
                  </a:lnTo>
                  <a:lnTo>
                    <a:pt x="126" y="1818"/>
                  </a:lnTo>
                  <a:lnTo>
                    <a:pt x="131" y="1813"/>
                  </a:lnTo>
                  <a:lnTo>
                    <a:pt x="135" y="1807"/>
                  </a:lnTo>
                  <a:lnTo>
                    <a:pt x="138" y="1804"/>
                  </a:lnTo>
                  <a:lnTo>
                    <a:pt x="140" y="1802"/>
                  </a:lnTo>
                  <a:lnTo>
                    <a:pt x="141" y="1802"/>
                  </a:lnTo>
                  <a:lnTo>
                    <a:pt x="248" y="1604"/>
                  </a:lnTo>
                  <a:lnTo>
                    <a:pt x="839" y="1012"/>
                  </a:lnTo>
                  <a:lnTo>
                    <a:pt x="928" y="815"/>
                  </a:lnTo>
                  <a:lnTo>
                    <a:pt x="1022" y="558"/>
                  </a:lnTo>
                  <a:lnTo>
                    <a:pt x="1049" y="512"/>
                  </a:lnTo>
                  <a:lnTo>
                    <a:pt x="1049" y="509"/>
                  </a:lnTo>
                  <a:lnTo>
                    <a:pt x="1052" y="506"/>
                  </a:lnTo>
                  <a:lnTo>
                    <a:pt x="1056" y="501"/>
                  </a:lnTo>
                  <a:lnTo>
                    <a:pt x="1059" y="495"/>
                  </a:lnTo>
                  <a:lnTo>
                    <a:pt x="1065" y="489"/>
                  </a:lnTo>
                  <a:lnTo>
                    <a:pt x="1071" y="483"/>
                  </a:lnTo>
                  <a:lnTo>
                    <a:pt x="1077" y="476"/>
                  </a:lnTo>
                  <a:lnTo>
                    <a:pt x="1083" y="468"/>
                  </a:lnTo>
                  <a:lnTo>
                    <a:pt x="1089" y="461"/>
                  </a:lnTo>
                  <a:lnTo>
                    <a:pt x="1095" y="454"/>
                  </a:lnTo>
                  <a:lnTo>
                    <a:pt x="1102" y="446"/>
                  </a:lnTo>
                  <a:lnTo>
                    <a:pt x="1108" y="439"/>
                  </a:lnTo>
                  <a:lnTo>
                    <a:pt x="1114" y="431"/>
                  </a:lnTo>
                  <a:lnTo>
                    <a:pt x="1120" y="425"/>
                  </a:lnTo>
                  <a:lnTo>
                    <a:pt x="1124" y="421"/>
                  </a:lnTo>
                  <a:lnTo>
                    <a:pt x="1129" y="415"/>
                  </a:lnTo>
                  <a:lnTo>
                    <a:pt x="1133" y="412"/>
                  </a:lnTo>
                  <a:lnTo>
                    <a:pt x="1136" y="407"/>
                  </a:lnTo>
                  <a:lnTo>
                    <a:pt x="1138" y="405"/>
                  </a:lnTo>
                  <a:lnTo>
                    <a:pt x="1142" y="400"/>
                  </a:lnTo>
                  <a:lnTo>
                    <a:pt x="1147" y="397"/>
                  </a:lnTo>
                  <a:lnTo>
                    <a:pt x="1148" y="394"/>
                  </a:lnTo>
                  <a:lnTo>
                    <a:pt x="1148" y="391"/>
                  </a:lnTo>
                  <a:lnTo>
                    <a:pt x="1148" y="385"/>
                  </a:lnTo>
                  <a:lnTo>
                    <a:pt x="1148" y="379"/>
                  </a:lnTo>
                  <a:lnTo>
                    <a:pt x="1148" y="373"/>
                  </a:lnTo>
                  <a:lnTo>
                    <a:pt x="1148" y="369"/>
                  </a:lnTo>
                  <a:lnTo>
                    <a:pt x="1148" y="363"/>
                  </a:lnTo>
                  <a:lnTo>
                    <a:pt x="1148" y="357"/>
                  </a:lnTo>
                  <a:lnTo>
                    <a:pt x="1148" y="351"/>
                  </a:lnTo>
                  <a:lnTo>
                    <a:pt x="1148" y="344"/>
                  </a:lnTo>
                  <a:lnTo>
                    <a:pt x="1148" y="338"/>
                  </a:lnTo>
                  <a:lnTo>
                    <a:pt x="1148" y="332"/>
                  </a:lnTo>
                  <a:lnTo>
                    <a:pt x="1148" y="326"/>
                  </a:lnTo>
                  <a:lnTo>
                    <a:pt x="1148" y="320"/>
                  </a:lnTo>
                  <a:lnTo>
                    <a:pt x="1148" y="314"/>
                  </a:lnTo>
                  <a:lnTo>
                    <a:pt x="1148" y="311"/>
                  </a:lnTo>
                  <a:lnTo>
                    <a:pt x="1148" y="306"/>
                  </a:lnTo>
                  <a:lnTo>
                    <a:pt x="1148" y="303"/>
                  </a:lnTo>
                  <a:lnTo>
                    <a:pt x="1148" y="302"/>
                  </a:lnTo>
                  <a:lnTo>
                    <a:pt x="1148" y="300"/>
                  </a:lnTo>
                  <a:lnTo>
                    <a:pt x="1150" y="299"/>
                  </a:lnTo>
                  <a:lnTo>
                    <a:pt x="1151" y="294"/>
                  </a:lnTo>
                  <a:lnTo>
                    <a:pt x="1153" y="291"/>
                  </a:lnTo>
                  <a:lnTo>
                    <a:pt x="1156" y="285"/>
                  </a:lnTo>
                  <a:lnTo>
                    <a:pt x="1160" y="280"/>
                  </a:lnTo>
                  <a:lnTo>
                    <a:pt x="1163" y="272"/>
                  </a:lnTo>
                  <a:lnTo>
                    <a:pt x="1168" y="265"/>
                  </a:lnTo>
                  <a:lnTo>
                    <a:pt x="1172" y="256"/>
                  </a:lnTo>
                  <a:lnTo>
                    <a:pt x="1178" y="247"/>
                  </a:lnTo>
                  <a:lnTo>
                    <a:pt x="1184" y="236"/>
                  </a:lnTo>
                  <a:lnTo>
                    <a:pt x="1191" y="226"/>
                  </a:lnTo>
                  <a:lnTo>
                    <a:pt x="1199" y="214"/>
                  </a:lnTo>
                  <a:lnTo>
                    <a:pt x="1208" y="204"/>
                  </a:lnTo>
                  <a:lnTo>
                    <a:pt x="1215" y="192"/>
                  </a:lnTo>
                  <a:lnTo>
                    <a:pt x="1226" y="181"/>
                  </a:lnTo>
                  <a:lnTo>
                    <a:pt x="1236" y="168"/>
                  </a:lnTo>
                  <a:lnTo>
                    <a:pt x="1246" y="156"/>
                  </a:lnTo>
                  <a:lnTo>
                    <a:pt x="1257" y="143"/>
                  </a:lnTo>
                  <a:lnTo>
                    <a:pt x="1267" y="132"/>
                  </a:lnTo>
                  <a:lnTo>
                    <a:pt x="1278" y="119"/>
                  </a:lnTo>
                  <a:lnTo>
                    <a:pt x="1289" y="108"/>
                  </a:lnTo>
                  <a:lnTo>
                    <a:pt x="1300" y="97"/>
                  </a:lnTo>
                  <a:lnTo>
                    <a:pt x="1310" y="88"/>
                  </a:lnTo>
                  <a:lnTo>
                    <a:pt x="1319" y="79"/>
                  </a:lnTo>
                  <a:lnTo>
                    <a:pt x="1328" y="70"/>
                  </a:lnTo>
                  <a:lnTo>
                    <a:pt x="1337" y="62"/>
                  </a:lnTo>
                  <a:lnTo>
                    <a:pt x="1343" y="56"/>
                  </a:lnTo>
                  <a:lnTo>
                    <a:pt x="1349" y="50"/>
                  </a:lnTo>
                  <a:lnTo>
                    <a:pt x="1353" y="47"/>
                  </a:lnTo>
                  <a:lnTo>
                    <a:pt x="1356" y="44"/>
                  </a:lnTo>
                  <a:lnTo>
                    <a:pt x="1358" y="44"/>
                  </a:lnTo>
                  <a:lnTo>
                    <a:pt x="1401" y="12"/>
                  </a:lnTo>
                  <a:lnTo>
                    <a:pt x="1401" y="13"/>
                  </a:lnTo>
                  <a:lnTo>
                    <a:pt x="1404" y="16"/>
                  </a:lnTo>
                  <a:lnTo>
                    <a:pt x="1407" y="21"/>
                  </a:lnTo>
                  <a:lnTo>
                    <a:pt x="1411" y="27"/>
                  </a:lnTo>
                  <a:lnTo>
                    <a:pt x="1414" y="33"/>
                  </a:lnTo>
                  <a:lnTo>
                    <a:pt x="1419" y="39"/>
                  </a:lnTo>
                  <a:lnTo>
                    <a:pt x="1420" y="41"/>
                  </a:lnTo>
                  <a:lnTo>
                    <a:pt x="1423" y="46"/>
                  </a:lnTo>
                  <a:lnTo>
                    <a:pt x="1425" y="49"/>
                  </a:lnTo>
                  <a:lnTo>
                    <a:pt x="1429" y="52"/>
                  </a:lnTo>
                  <a:lnTo>
                    <a:pt x="1432" y="52"/>
                  </a:lnTo>
                  <a:lnTo>
                    <a:pt x="1438" y="52"/>
                  </a:lnTo>
                  <a:lnTo>
                    <a:pt x="1440" y="49"/>
                  </a:lnTo>
                  <a:lnTo>
                    <a:pt x="1443" y="47"/>
                  </a:lnTo>
                  <a:lnTo>
                    <a:pt x="1447" y="44"/>
                  </a:lnTo>
                  <a:lnTo>
                    <a:pt x="1455" y="41"/>
                  </a:lnTo>
                  <a:lnTo>
                    <a:pt x="1461" y="37"/>
                  </a:lnTo>
                  <a:lnTo>
                    <a:pt x="1468" y="33"/>
                  </a:lnTo>
                  <a:lnTo>
                    <a:pt x="1477" y="28"/>
                  </a:lnTo>
                  <a:lnTo>
                    <a:pt x="1486" y="24"/>
                  </a:lnTo>
                  <a:lnTo>
                    <a:pt x="1495" y="19"/>
                  </a:lnTo>
                  <a:lnTo>
                    <a:pt x="1504" y="15"/>
                  </a:lnTo>
                  <a:lnTo>
                    <a:pt x="1511" y="10"/>
                  </a:lnTo>
                  <a:lnTo>
                    <a:pt x="1519" y="7"/>
                  </a:lnTo>
                  <a:lnTo>
                    <a:pt x="1524" y="3"/>
                  </a:lnTo>
                  <a:lnTo>
                    <a:pt x="1530" y="1"/>
                  </a:lnTo>
                  <a:lnTo>
                    <a:pt x="1535" y="0"/>
                  </a:lnTo>
                  <a:lnTo>
                    <a:pt x="1538" y="0"/>
                  </a:lnTo>
                  <a:lnTo>
                    <a:pt x="1541" y="0"/>
                  </a:lnTo>
                  <a:lnTo>
                    <a:pt x="1547" y="0"/>
                  </a:lnTo>
                  <a:lnTo>
                    <a:pt x="1550" y="0"/>
                  </a:lnTo>
                  <a:lnTo>
                    <a:pt x="1554" y="1"/>
                  </a:lnTo>
                  <a:lnTo>
                    <a:pt x="1559" y="1"/>
                  </a:lnTo>
                  <a:lnTo>
                    <a:pt x="1563" y="1"/>
                  </a:lnTo>
                  <a:lnTo>
                    <a:pt x="1566" y="1"/>
                  </a:lnTo>
                  <a:lnTo>
                    <a:pt x="1571" y="1"/>
                  </a:lnTo>
                  <a:lnTo>
                    <a:pt x="1574" y="1"/>
                  </a:lnTo>
                  <a:lnTo>
                    <a:pt x="1577" y="1"/>
                  </a:lnTo>
                  <a:lnTo>
                    <a:pt x="1582" y="3"/>
                  </a:lnTo>
                  <a:lnTo>
                    <a:pt x="1584" y="3"/>
                  </a:lnTo>
                  <a:lnTo>
                    <a:pt x="1581" y="6"/>
                  </a:lnTo>
                  <a:lnTo>
                    <a:pt x="1578" y="9"/>
                  </a:lnTo>
                  <a:lnTo>
                    <a:pt x="1575" y="12"/>
                  </a:lnTo>
                  <a:lnTo>
                    <a:pt x="1571" y="16"/>
                  </a:lnTo>
                  <a:lnTo>
                    <a:pt x="1568" y="22"/>
                  </a:lnTo>
                  <a:lnTo>
                    <a:pt x="1562" y="28"/>
                  </a:lnTo>
                  <a:lnTo>
                    <a:pt x="1556" y="39"/>
                  </a:lnTo>
                  <a:lnTo>
                    <a:pt x="1548" y="49"/>
                  </a:lnTo>
                  <a:lnTo>
                    <a:pt x="1541" y="62"/>
                  </a:lnTo>
                  <a:lnTo>
                    <a:pt x="1530" y="76"/>
                  </a:lnTo>
                  <a:lnTo>
                    <a:pt x="1520" y="92"/>
                  </a:lnTo>
                  <a:lnTo>
                    <a:pt x="1507" y="111"/>
                  </a:lnTo>
                  <a:lnTo>
                    <a:pt x="1493" y="134"/>
                  </a:lnTo>
                  <a:lnTo>
                    <a:pt x="1477" y="158"/>
                  </a:lnTo>
                  <a:lnTo>
                    <a:pt x="1459" y="184"/>
                  </a:lnTo>
                  <a:lnTo>
                    <a:pt x="1441" y="211"/>
                  </a:lnTo>
                  <a:lnTo>
                    <a:pt x="1422" y="241"/>
                  </a:lnTo>
                  <a:lnTo>
                    <a:pt x="1403" y="271"/>
                  </a:lnTo>
                  <a:lnTo>
                    <a:pt x="1383" y="300"/>
                  </a:lnTo>
                  <a:lnTo>
                    <a:pt x="1365" y="329"/>
                  </a:lnTo>
                  <a:lnTo>
                    <a:pt x="1348" y="358"/>
                  </a:lnTo>
                  <a:lnTo>
                    <a:pt x="1328" y="384"/>
                  </a:lnTo>
                  <a:lnTo>
                    <a:pt x="1313" y="409"/>
                  </a:lnTo>
                  <a:lnTo>
                    <a:pt x="1298" y="431"/>
                  </a:lnTo>
                  <a:lnTo>
                    <a:pt x="1287" y="452"/>
                  </a:lnTo>
                  <a:lnTo>
                    <a:pt x="1276" y="468"/>
                  </a:lnTo>
                  <a:lnTo>
                    <a:pt x="1269" y="480"/>
                  </a:lnTo>
                  <a:lnTo>
                    <a:pt x="1264" y="488"/>
                  </a:lnTo>
                  <a:lnTo>
                    <a:pt x="1263" y="491"/>
                  </a:lnTo>
                  <a:lnTo>
                    <a:pt x="1202" y="913"/>
                  </a:lnTo>
                  <a:lnTo>
                    <a:pt x="1074" y="1163"/>
                  </a:lnTo>
                  <a:lnTo>
                    <a:pt x="867" y="1511"/>
                  </a:lnTo>
                  <a:lnTo>
                    <a:pt x="347" y="2060"/>
                  </a:lnTo>
                  <a:lnTo>
                    <a:pt x="196" y="2034"/>
                  </a:lnTo>
                  <a:lnTo>
                    <a:pt x="21" y="2071"/>
                  </a:lnTo>
                  <a:lnTo>
                    <a:pt x="0" y="1935"/>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 name="Freeform 28"/>
            <p:cNvSpPr>
              <a:spLocks/>
            </p:cNvSpPr>
            <p:nvPr/>
          </p:nvSpPr>
          <p:spPr bwMode="auto">
            <a:xfrm>
              <a:off x="2842" y="2688"/>
              <a:ext cx="31" cy="139"/>
            </a:xfrm>
            <a:custGeom>
              <a:avLst/>
              <a:gdLst>
                <a:gd name="T0" fmla="*/ 1 w 62"/>
                <a:gd name="T1" fmla="*/ 1 h 278"/>
                <a:gd name="T2" fmla="*/ 1 w 62"/>
                <a:gd name="T3" fmla="*/ 1 h 278"/>
                <a:gd name="T4" fmla="*/ 1 w 62"/>
                <a:gd name="T5" fmla="*/ 1 h 278"/>
                <a:gd name="T6" fmla="*/ 1 w 62"/>
                <a:gd name="T7" fmla="*/ 1 h 278"/>
                <a:gd name="T8" fmla="*/ 1 w 62"/>
                <a:gd name="T9" fmla="*/ 1 h 278"/>
                <a:gd name="T10" fmla="*/ 1 w 62"/>
                <a:gd name="T11" fmla="*/ 1 h 278"/>
                <a:gd name="T12" fmla="*/ 1 w 62"/>
                <a:gd name="T13" fmla="*/ 1 h 278"/>
                <a:gd name="T14" fmla="*/ 1 w 62"/>
                <a:gd name="T15" fmla="*/ 1 h 278"/>
                <a:gd name="T16" fmla="*/ 1 w 62"/>
                <a:gd name="T17" fmla="*/ 1 h 278"/>
                <a:gd name="T18" fmla="*/ 1 w 62"/>
                <a:gd name="T19" fmla="*/ 1 h 278"/>
                <a:gd name="T20" fmla="*/ 1 w 62"/>
                <a:gd name="T21" fmla="*/ 1 h 278"/>
                <a:gd name="T22" fmla="*/ 1 w 62"/>
                <a:gd name="T23" fmla="*/ 1 h 278"/>
                <a:gd name="T24" fmla="*/ 1 w 62"/>
                <a:gd name="T25" fmla="*/ 1 h 278"/>
                <a:gd name="T26" fmla="*/ 1 w 62"/>
                <a:gd name="T27" fmla="*/ 1 h 278"/>
                <a:gd name="T28" fmla="*/ 1 w 62"/>
                <a:gd name="T29" fmla="*/ 1 h 278"/>
                <a:gd name="T30" fmla="*/ 1 w 62"/>
                <a:gd name="T31" fmla="*/ 1 h 278"/>
                <a:gd name="T32" fmla="*/ 1 w 62"/>
                <a:gd name="T33" fmla="*/ 1 h 278"/>
                <a:gd name="T34" fmla="*/ 1 w 62"/>
                <a:gd name="T35" fmla="*/ 1 h 278"/>
                <a:gd name="T36" fmla="*/ 1 w 62"/>
                <a:gd name="T37" fmla="*/ 1 h 278"/>
                <a:gd name="T38" fmla="*/ 1 w 62"/>
                <a:gd name="T39" fmla="*/ 1 h 278"/>
                <a:gd name="T40" fmla="*/ 1 w 62"/>
                <a:gd name="T41" fmla="*/ 1 h 278"/>
                <a:gd name="T42" fmla="*/ 1 w 62"/>
                <a:gd name="T43" fmla="*/ 1 h 278"/>
                <a:gd name="T44" fmla="*/ 1 w 62"/>
                <a:gd name="T45" fmla="*/ 1 h 278"/>
                <a:gd name="T46" fmla="*/ 1 w 62"/>
                <a:gd name="T47" fmla="*/ 1 h 278"/>
                <a:gd name="T48" fmla="*/ 1 w 62"/>
                <a:gd name="T49" fmla="*/ 1 h 278"/>
                <a:gd name="T50" fmla="*/ 1 w 62"/>
                <a:gd name="T51" fmla="*/ 1 h 278"/>
                <a:gd name="T52" fmla="*/ 1 w 62"/>
                <a:gd name="T53" fmla="*/ 1 h 278"/>
                <a:gd name="T54" fmla="*/ 1 w 62"/>
                <a:gd name="T55" fmla="*/ 1 h 278"/>
                <a:gd name="T56" fmla="*/ 1 w 62"/>
                <a:gd name="T57" fmla="*/ 1 h 278"/>
                <a:gd name="T58" fmla="*/ 0 w 62"/>
                <a:gd name="T59" fmla="*/ 1 h 278"/>
                <a:gd name="T60" fmla="*/ 1 w 62"/>
                <a:gd name="T61" fmla="*/ 1 h 278"/>
                <a:gd name="T62" fmla="*/ 1 w 62"/>
                <a:gd name="T63" fmla="*/ 1 h 278"/>
                <a:gd name="T64" fmla="*/ 1 w 62"/>
                <a:gd name="T65" fmla="*/ 1 h 278"/>
                <a:gd name="T66" fmla="*/ 1 w 62"/>
                <a:gd name="T67" fmla="*/ 1 h 278"/>
                <a:gd name="T68" fmla="*/ 1 w 62"/>
                <a:gd name="T69" fmla="*/ 1 h 278"/>
                <a:gd name="T70" fmla="*/ 1 w 62"/>
                <a:gd name="T71" fmla="*/ 1 h 278"/>
                <a:gd name="T72" fmla="*/ 1 w 62"/>
                <a:gd name="T73" fmla="*/ 1 h 278"/>
                <a:gd name="T74" fmla="*/ 1 w 62"/>
                <a:gd name="T75" fmla="*/ 1 h 278"/>
                <a:gd name="T76" fmla="*/ 1 w 62"/>
                <a:gd name="T77" fmla="*/ 1 h 278"/>
                <a:gd name="T78" fmla="*/ 1 w 62"/>
                <a:gd name="T79" fmla="*/ 1 h 278"/>
                <a:gd name="T80" fmla="*/ 1 w 62"/>
                <a:gd name="T81" fmla="*/ 1 h 278"/>
                <a:gd name="T82" fmla="*/ 1 w 62"/>
                <a:gd name="T83" fmla="*/ 1 h 278"/>
                <a:gd name="T84" fmla="*/ 1 w 62"/>
                <a:gd name="T85" fmla="*/ 1 h 278"/>
                <a:gd name="T86" fmla="*/ 1 w 62"/>
                <a:gd name="T87" fmla="*/ 1 h 278"/>
                <a:gd name="T88" fmla="*/ 1 w 62"/>
                <a:gd name="T89" fmla="*/ 1 h 278"/>
                <a:gd name="T90" fmla="*/ 1 w 62"/>
                <a:gd name="T91" fmla="*/ 1 h 278"/>
                <a:gd name="T92" fmla="*/ 1 w 62"/>
                <a:gd name="T93" fmla="*/ 1 h 278"/>
                <a:gd name="T94" fmla="*/ 1 w 62"/>
                <a:gd name="T95" fmla="*/ 1 h 278"/>
                <a:gd name="T96" fmla="*/ 1 w 62"/>
                <a:gd name="T97" fmla="*/ 1 h 278"/>
                <a:gd name="T98" fmla="*/ 1 w 62"/>
                <a:gd name="T99" fmla="*/ 1 h 278"/>
                <a:gd name="T100" fmla="*/ 1 w 62"/>
                <a:gd name="T101" fmla="*/ 1 h 278"/>
                <a:gd name="T102" fmla="*/ 1 w 62"/>
                <a:gd name="T103" fmla="*/ 1 h 278"/>
                <a:gd name="T104" fmla="*/ 1 w 62"/>
                <a:gd name="T105" fmla="*/ 1 h 278"/>
                <a:gd name="T106" fmla="*/ 1 w 62"/>
                <a:gd name="T107" fmla="*/ 0 h 278"/>
                <a:gd name="T108" fmla="*/ 1 w 62"/>
                <a:gd name="T109" fmla="*/ 1 h 2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2"/>
                <a:gd name="T166" fmla="*/ 0 h 278"/>
                <a:gd name="T167" fmla="*/ 62 w 62"/>
                <a:gd name="T168" fmla="*/ 278 h 2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2" h="278">
                  <a:moveTo>
                    <a:pt x="44" y="2"/>
                  </a:moveTo>
                  <a:lnTo>
                    <a:pt x="43" y="3"/>
                  </a:lnTo>
                  <a:lnTo>
                    <a:pt x="40" y="11"/>
                  </a:lnTo>
                  <a:lnTo>
                    <a:pt x="38" y="14"/>
                  </a:lnTo>
                  <a:lnTo>
                    <a:pt x="37" y="20"/>
                  </a:lnTo>
                  <a:lnTo>
                    <a:pt x="34" y="24"/>
                  </a:lnTo>
                  <a:lnTo>
                    <a:pt x="32" y="30"/>
                  </a:lnTo>
                  <a:lnTo>
                    <a:pt x="29" y="36"/>
                  </a:lnTo>
                  <a:lnTo>
                    <a:pt x="28" y="40"/>
                  </a:lnTo>
                  <a:lnTo>
                    <a:pt x="26" y="46"/>
                  </a:lnTo>
                  <a:lnTo>
                    <a:pt x="23" y="51"/>
                  </a:lnTo>
                  <a:lnTo>
                    <a:pt x="22" y="55"/>
                  </a:lnTo>
                  <a:lnTo>
                    <a:pt x="20" y="58"/>
                  </a:lnTo>
                  <a:lnTo>
                    <a:pt x="19" y="61"/>
                  </a:lnTo>
                  <a:lnTo>
                    <a:pt x="19" y="64"/>
                  </a:lnTo>
                  <a:lnTo>
                    <a:pt x="17" y="66"/>
                  </a:lnTo>
                  <a:lnTo>
                    <a:pt x="16" y="67"/>
                  </a:lnTo>
                  <a:lnTo>
                    <a:pt x="16" y="72"/>
                  </a:lnTo>
                  <a:lnTo>
                    <a:pt x="16" y="76"/>
                  </a:lnTo>
                  <a:lnTo>
                    <a:pt x="16" y="79"/>
                  </a:lnTo>
                  <a:lnTo>
                    <a:pt x="14" y="85"/>
                  </a:lnTo>
                  <a:lnTo>
                    <a:pt x="14" y="91"/>
                  </a:lnTo>
                  <a:lnTo>
                    <a:pt x="14" y="97"/>
                  </a:lnTo>
                  <a:lnTo>
                    <a:pt x="13" y="103"/>
                  </a:lnTo>
                  <a:lnTo>
                    <a:pt x="13" y="109"/>
                  </a:lnTo>
                  <a:lnTo>
                    <a:pt x="13" y="115"/>
                  </a:lnTo>
                  <a:lnTo>
                    <a:pt x="13" y="119"/>
                  </a:lnTo>
                  <a:lnTo>
                    <a:pt x="13" y="124"/>
                  </a:lnTo>
                  <a:lnTo>
                    <a:pt x="13" y="128"/>
                  </a:lnTo>
                  <a:lnTo>
                    <a:pt x="13" y="133"/>
                  </a:lnTo>
                  <a:lnTo>
                    <a:pt x="13" y="136"/>
                  </a:lnTo>
                  <a:lnTo>
                    <a:pt x="13" y="139"/>
                  </a:lnTo>
                  <a:lnTo>
                    <a:pt x="13" y="142"/>
                  </a:lnTo>
                  <a:lnTo>
                    <a:pt x="13" y="145"/>
                  </a:lnTo>
                  <a:lnTo>
                    <a:pt x="13" y="151"/>
                  </a:lnTo>
                  <a:lnTo>
                    <a:pt x="13" y="155"/>
                  </a:lnTo>
                  <a:lnTo>
                    <a:pt x="14" y="161"/>
                  </a:lnTo>
                  <a:lnTo>
                    <a:pt x="14" y="167"/>
                  </a:lnTo>
                  <a:lnTo>
                    <a:pt x="16" y="173"/>
                  </a:lnTo>
                  <a:lnTo>
                    <a:pt x="16" y="179"/>
                  </a:lnTo>
                  <a:lnTo>
                    <a:pt x="16" y="185"/>
                  </a:lnTo>
                  <a:lnTo>
                    <a:pt x="16" y="191"/>
                  </a:lnTo>
                  <a:lnTo>
                    <a:pt x="17" y="195"/>
                  </a:lnTo>
                  <a:lnTo>
                    <a:pt x="17" y="200"/>
                  </a:lnTo>
                  <a:lnTo>
                    <a:pt x="17" y="204"/>
                  </a:lnTo>
                  <a:lnTo>
                    <a:pt x="17" y="207"/>
                  </a:lnTo>
                  <a:lnTo>
                    <a:pt x="19" y="210"/>
                  </a:lnTo>
                  <a:lnTo>
                    <a:pt x="17" y="213"/>
                  </a:lnTo>
                  <a:lnTo>
                    <a:pt x="17" y="216"/>
                  </a:lnTo>
                  <a:lnTo>
                    <a:pt x="16" y="220"/>
                  </a:lnTo>
                  <a:lnTo>
                    <a:pt x="16" y="223"/>
                  </a:lnTo>
                  <a:lnTo>
                    <a:pt x="13" y="228"/>
                  </a:lnTo>
                  <a:lnTo>
                    <a:pt x="12" y="232"/>
                  </a:lnTo>
                  <a:lnTo>
                    <a:pt x="10" y="237"/>
                  </a:lnTo>
                  <a:lnTo>
                    <a:pt x="9" y="241"/>
                  </a:lnTo>
                  <a:lnTo>
                    <a:pt x="6" y="246"/>
                  </a:lnTo>
                  <a:lnTo>
                    <a:pt x="4" y="249"/>
                  </a:lnTo>
                  <a:lnTo>
                    <a:pt x="3" y="253"/>
                  </a:lnTo>
                  <a:lnTo>
                    <a:pt x="3" y="258"/>
                  </a:lnTo>
                  <a:lnTo>
                    <a:pt x="0" y="262"/>
                  </a:lnTo>
                  <a:lnTo>
                    <a:pt x="1" y="267"/>
                  </a:lnTo>
                  <a:lnTo>
                    <a:pt x="3" y="270"/>
                  </a:lnTo>
                  <a:lnTo>
                    <a:pt x="4" y="274"/>
                  </a:lnTo>
                  <a:lnTo>
                    <a:pt x="7" y="277"/>
                  </a:lnTo>
                  <a:lnTo>
                    <a:pt x="12" y="278"/>
                  </a:lnTo>
                  <a:lnTo>
                    <a:pt x="13" y="277"/>
                  </a:lnTo>
                  <a:lnTo>
                    <a:pt x="16" y="276"/>
                  </a:lnTo>
                  <a:lnTo>
                    <a:pt x="20" y="274"/>
                  </a:lnTo>
                  <a:lnTo>
                    <a:pt x="26" y="270"/>
                  </a:lnTo>
                  <a:lnTo>
                    <a:pt x="31" y="264"/>
                  </a:lnTo>
                  <a:lnTo>
                    <a:pt x="35" y="258"/>
                  </a:lnTo>
                  <a:lnTo>
                    <a:pt x="37" y="253"/>
                  </a:lnTo>
                  <a:lnTo>
                    <a:pt x="40" y="250"/>
                  </a:lnTo>
                  <a:lnTo>
                    <a:pt x="41" y="246"/>
                  </a:lnTo>
                  <a:lnTo>
                    <a:pt x="43" y="240"/>
                  </a:lnTo>
                  <a:lnTo>
                    <a:pt x="44" y="234"/>
                  </a:lnTo>
                  <a:lnTo>
                    <a:pt x="46" y="228"/>
                  </a:lnTo>
                  <a:lnTo>
                    <a:pt x="47" y="222"/>
                  </a:lnTo>
                  <a:lnTo>
                    <a:pt x="49" y="216"/>
                  </a:lnTo>
                  <a:lnTo>
                    <a:pt x="50" y="210"/>
                  </a:lnTo>
                  <a:lnTo>
                    <a:pt x="52" y="204"/>
                  </a:lnTo>
                  <a:lnTo>
                    <a:pt x="53" y="198"/>
                  </a:lnTo>
                  <a:lnTo>
                    <a:pt x="53" y="194"/>
                  </a:lnTo>
                  <a:lnTo>
                    <a:pt x="53" y="186"/>
                  </a:lnTo>
                  <a:lnTo>
                    <a:pt x="55" y="182"/>
                  </a:lnTo>
                  <a:lnTo>
                    <a:pt x="55" y="177"/>
                  </a:lnTo>
                  <a:lnTo>
                    <a:pt x="56" y="173"/>
                  </a:lnTo>
                  <a:lnTo>
                    <a:pt x="56" y="168"/>
                  </a:lnTo>
                  <a:lnTo>
                    <a:pt x="58" y="167"/>
                  </a:lnTo>
                  <a:lnTo>
                    <a:pt x="58" y="164"/>
                  </a:lnTo>
                  <a:lnTo>
                    <a:pt x="58" y="162"/>
                  </a:lnTo>
                  <a:lnTo>
                    <a:pt x="58" y="158"/>
                  </a:lnTo>
                  <a:lnTo>
                    <a:pt x="58" y="154"/>
                  </a:lnTo>
                  <a:lnTo>
                    <a:pt x="58" y="149"/>
                  </a:lnTo>
                  <a:lnTo>
                    <a:pt x="58" y="145"/>
                  </a:lnTo>
                  <a:lnTo>
                    <a:pt x="56" y="139"/>
                  </a:lnTo>
                  <a:lnTo>
                    <a:pt x="56" y="136"/>
                  </a:lnTo>
                  <a:lnTo>
                    <a:pt x="56" y="133"/>
                  </a:lnTo>
                  <a:lnTo>
                    <a:pt x="56" y="131"/>
                  </a:lnTo>
                  <a:lnTo>
                    <a:pt x="62" y="24"/>
                  </a:lnTo>
                  <a:lnTo>
                    <a:pt x="61" y="23"/>
                  </a:lnTo>
                  <a:lnTo>
                    <a:pt x="61" y="20"/>
                  </a:lnTo>
                  <a:lnTo>
                    <a:pt x="61" y="17"/>
                  </a:lnTo>
                  <a:lnTo>
                    <a:pt x="61" y="12"/>
                  </a:lnTo>
                  <a:lnTo>
                    <a:pt x="58" y="6"/>
                  </a:lnTo>
                  <a:lnTo>
                    <a:pt x="55" y="3"/>
                  </a:lnTo>
                  <a:lnTo>
                    <a:pt x="50" y="0"/>
                  </a:lnTo>
                  <a:lnTo>
                    <a:pt x="47" y="0"/>
                  </a:lnTo>
                  <a:lnTo>
                    <a:pt x="44" y="0"/>
                  </a:lnTo>
                  <a:lnTo>
                    <a:pt x="44" y="2"/>
                  </a:lnTo>
                  <a:close/>
                </a:path>
              </a:pathLst>
            </a:custGeom>
            <a:solidFill>
              <a:srgbClr val="B3FA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 name="Freeform 29"/>
            <p:cNvSpPr>
              <a:spLocks/>
            </p:cNvSpPr>
            <p:nvPr/>
          </p:nvSpPr>
          <p:spPr bwMode="auto">
            <a:xfrm>
              <a:off x="2278" y="3056"/>
              <a:ext cx="83" cy="64"/>
            </a:xfrm>
            <a:custGeom>
              <a:avLst/>
              <a:gdLst>
                <a:gd name="T0" fmla="*/ 0 w 167"/>
                <a:gd name="T1" fmla="*/ 0 h 130"/>
                <a:gd name="T2" fmla="*/ 0 w 167"/>
                <a:gd name="T3" fmla="*/ 0 h 130"/>
                <a:gd name="T4" fmla="*/ 0 w 167"/>
                <a:gd name="T5" fmla="*/ 0 h 130"/>
                <a:gd name="T6" fmla="*/ 0 w 167"/>
                <a:gd name="T7" fmla="*/ 0 h 130"/>
                <a:gd name="T8" fmla="*/ 0 w 167"/>
                <a:gd name="T9" fmla="*/ 0 h 130"/>
                <a:gd name="T10" fmla="*/ 0 w 167"/>
                <a:gd name="T11" fmla="*/ 0 h 130"/>
                <a:gd name="T12" fmla="*/ 0 w 167"/>
                <a:gd name="T13" fmla="*/ 0 h 130"/>
                <a:gd name="T14" fmla="*/ 0 w 167"/>
                <a:gd name="T15" fmla="*/ 0 h 130"/>
                <a:gd name="T16" fmla="*/ 0 w 167"/>
                <a:gd name="T17" fmla="*/ 0 h 130"/>
                <a:gd name="T18" fmla="*/ 0 w 167"/>
                <a:gd name="T19" fmla="*/ 0 h 130"/>
                <a:gd name="T20" fmla="*/ 0 w 167"/>
                <a:gd name="T21" fmla="*/ 0 h 130"/>
                <a:gd name="T22" fmla="*/ 0 w 167"/>
                <a:gd name="T23" fmla="*/ 0 h 130"/>
                <a:gd name="T24" fmla="*/ 0 w 167"/>
                <a:gd name="T25" fmla="*/ 0 h 130"/>
                <a:gd name="T26" fmla="*/ 0 w 167"/>
                <a:gd name="T27" fmla="*/ 0 h 130"/>
                <a:gd name="T28" fmla="*/ 0 w 167"/>
                <a:gd name="T29" fmla="*/ 0 h 130"/>
                <a:gd name="T30" fmla="*/ 0 w 167"/>
                <a:gd name="T31" fmla="*/ 0 h 130"/>
                <a:gd name="T32" fmla="*/ 0 w 167"/>
                <a:gd name="T33" fmla="*/ 0 h 130"/>
                <a:gd name="T34" fmla="*/ 0 w 167"/>
                <a:gd name="T35" fmla="*/ 0 h 130"/>
                <a:gd name="T36" fmla="*/ 0 w 167"/>
                <a:gd name="T37" fmla="*/ 0 h 130"/>
                <a:gd name="T38" fmla="*/ 0 w 167"/>
                <a:gd name="T39" fmla="*/ 0 h 130"/>
                <a:gd name="T40" fmla="*/ 0 w 167"/>
                <a:gd name="T41" fmla="*/ 0 h 130"/>
                <a:gd name="T42" fmla="*/ 0 w 167"/>
                <a:gd name="T43" fmla="*/ 0 h 130"/>
                <a:gd name="T44" fmla="*/ 0 w 167"/>
                <a:gd name="T45" fmla="*/ 0 h 130"/>
                <a:gd name="T46" fmla="*/ 0 w 167"/>
                <a:gd name="T47" fmla="*/ 0 h 130"/>
                <a:gd name="T48" fmla="*/ 0 w 167"/>
                <a:gd name="T49" fmla="*/ 0 h 130"/>
                <a:gd name="T50" fmla="*/ 0 w 167"/>
                <a:gd name="T51" fmla="*/ 0 h 130"/>
                <a:gd name="T52" fmla="*/ 0 w 167"/>
                <a:gd name="T53" fmla="*/ 0 h 130"/>
                <a:gd name="T54" fmla="*/ 0 w 167"/>
                <a:gd name="T55" fmla="*/ 0 h 130"/>
                <a:gd name="T56" fmla="*/ 0 w 167"/>
                <a:gd name="T57" fmla="*/ 0 h 130"/>
                <a:gd name="T58" fmla="*/ 0 w 167"/>
                <a:gd name="T59" fmla="*/ 0 h 130"/>
                <a:gd name="T60" fmla="*/ 0 w 167"/>
                <a:gd name="T61" fmla="*/ 0 h 130"/>
                <a:gd name="T62" fmla="*/ 0 w 167"/>
                <a:gd name="T63" fmla="*/ 0 h 130"/>
                <a:gd name="T64" fmla="*/ 0 w 167"/>
                <a:gd name="T65" fmla="*/ 0 h 130"/>
                <a:gd name="T66" fmla="*/ 0 w 167"/>
                <a:gd name="T67" fmla="*/ 0 h 130"/>
                <a:gd name="T68" fmla="*/ 0 w 167"/>
                <a:gd name="T69" fmla="*/ 0 h 130"/>
                <a:gd name="T70" fmla="*/ 0 w 167"/>
                <a:gd name="T71" fmla="*/ 0 h 130"/>
                <a:gd name="T72" fmla="*/ 0 w 167"/>
                <a:gd name="T73" fmla="*/ 0 h 130"/>
                <a:gd name="T74" fmla="*/ 0 w 167"/>
                <a:gd name="T75" fmla="*/ 0 h 130"/>
                <a:gd name="T76" fmla="*/ 0 w 167"/>
                <a:gd name="T77" fmla="*/ 0 h 130"/>
                <a:gd name="T78" fmla="*/ 0 w 167"/>
                <a:gd name="T79" fmla="*/ 0 h 130"/>
                <a:gd name="T80" fmla="*/ 0 w 167"/>
                <a:gd name="T81" fmla="*/ 0 h 130"/>
                <a:gd name="T82" fmla="*/ 0 w 167"/>
                <a:gd name="T83" fmla="*/ 0 h 130"/>
                <a:gd name="T84" fmla="*/ 0 w 167"/>
                <a:gd name="T85" fmla="*/ 0 h 130"/>
                <a:gd name="T86" fmla="*/ 0 w 167"/>
                <a:gd name="T87" fmla="*/ 0 h 1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7"/>
                <a:gd name="T133" fmla="*/ 0 h 130"/>
                <a:gd name="T134" fmla="*/ 167 w 167"/>
                <a:gd name="T135" fmla="*/ 130 h 1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7" h="130">
                  <a:moveTo>
                    <a:pt x="63" y="5"/>
                  </a:moveTo>
                  <a:lnTo>
                    <a:pt x="61" y="5"/>
                  </a:lnTo>
                  <a:lnTo>
                    <a:pt x="60" y="8"/>
                  </a:lnTo>
                  <a:lnTo>
                    <a:pt x="58" y="11"/>
                  </a:lnTo>
                  <a:lnTo>
                    <a:pt x="57" y="17"/>
                  </a:lnTo>
                  <a:lnTo>
                    <a:pt x="52" y="21"/>
                  </a:lnTo>
                  <a:lnTo>
                    <a:pt x="49" y="29"/>
                  </a:lnTo>
                  <a:lnTo>
                    <a:pt x="46" y="34"/>
                  </a:lnTo>
                  <a:lnTo>
                    <a:pt x="43" y="43"/>
                  </a:lnTo>
                  <a:lnTo>
                    <a:pt x="39" y="49"/>
                  </a:lnTo>
                  <a:lnTo>
                    <a:pt x="36" y="58"/>
                  </a:lnTo>
                  <a:lnTo>
                    <a:pt x="33" y="64"/>
                  </a:lnTo>
                  <a:lnTo>
                    <a:pt x="30" y="72"/>
                  </a:lnTo>
                  <a:lnTo>
                    <a:pt x="29" y="76"/>
                  </a:lnTo>
                  <a:lnTo>
                    <a:pt x="27" y="82"/>
                  </a:lnTo>
                  <a:lnTo>
                    <a:pt x="26" y="85"/>
                  </a:lnTo>
                  <a:lnTo>
                    <a:pt x="26" y="88"/>
                  </a:lnTo>
                  <a:lnTo>
                    <a:pt x="23" y="92"/>
                  </a:lnTo>
                  <a:lnTo>
                    <a:pt x="21" y="98"/>
                  </a:lnTo>
                  <a:lnTo>
                    <a:pt x="20" y="104"/>
                  </a:lnTo>
                  <a:lnTo>
                    <a:pt x="21" y="112"/>
                  </a:lnTo>
                  <a:lnTo>
                    <a:pt x="23" y="113"/>
                  </a:lnTo>
                  <a:lnTo>
                    <a:pt x="27" y="116"/>
                  </a:lnTo>
                  <a:lnTo>
                    <a:pt x="33" y="116"/>
                  </a:lnTo>
                  <a:lnTo>
                    <a:pt x="40" y="118"/>
                  </a:lnTo>
                  <a:lnTo>
                    <a:pt x="46" y="118"/>
                  </a:lnTo>
                  <a:lnTo>
                    <a:pt x="54" y="118"/>
                  </a:lnTo>
                  <a:lnTo>
                    <a:pt x="61" y="118"/>
                  </a:lnTo>
                  <a:lnTo>
                    <a:pt x="69" y="119"/>
                  </a:lnTo>
                  <a:lnTo>
                    <a:pt x="70" y="118"/>
                  </a:lnTo>
                  <a:lnTo>
                    <a:pt x="75" y="118"/>
                  </a:lnTo>
                  <a:lnTo>
                    <a:pt x="79" y="118"/>
                  </a:lnTo>
                  <a:lnTo>
                    <a:pt x="84" y="118"/>
                  </a:lnTo>
                  <a:lnTo>
                    <a:pt x="88" y="118"/>
                  </a:lnTo>
                  <a:lnTo>
                    <a:pt x="93" y="118"/>
                  </a:lnTo>
                  <a:lnTo>
                    <a:pt x="97" y="116"/>
                  </a:lnTo>
                  <a:lnTo>
                    <a:pt x="101" y="116"/>
                  </a:lnTo>
                  <a:lnTo>
                    <a:pt x="106" y="115"/>
                  </a:lnTo>
                  <a:lnTo>
                    <a:pt x="109" y="115"/>
                  </a:lnTo>
                  <a:lnTo>
                    <a:pt x="113" y="113"/>
                  </a:lnTo>
                  <a:lnTo>
                    <a:pt x="116" y="112"/>
                  </a:lnTo>
                  <a:lnTo>
                    <a:pt x="121" y="107"/>
                  </a:lnTo>
                  <a:lnTo>
                    <a:pt x="125" y="103"/>
                  </a:lnTo>
                  <a:lnTo>
                    <a:pt x="125" y="95"/>
                  </a:lnTo>
                  <a:lnTo>
                    <a:pt x="128" y="90"/>
                  </a:lnTo>
                  <a:lnTo>
                    <a:pt x="130" y="84"/>
                  </a:lnTo>
                  <a:lnTo>
                    <a:pt x="133" y="78"/>
                  </a:lnTo>
                  <a:lnTo>
                    <a:pt x="134" y="72"/>
                  </a:lnTo>
                  <a:lnTo>
                    <a:pt x="136" y="66"/>
                  </a:lnTo>
                  <a:lnTo>
                    <a:pt x="137" y="61"/>
                  </a:lnTo>
                  <a:lnTo>
                    <a:pt x="140" y="57"/>
                  </a:lnTo>
                  <a:lnTo>
                    <a:pt x="142" y="49"/>
                  </a:lnTo>
                  <a:lnTo>
                    <a:pt x="145" y="43"/>
                  </a:lnTo>
                  <a:lnTo>
                    <a:pt x="148" y="36"/>
                  </a:lnTo>
                  <a:lnTo>
                    <a:pt x="152" y="30"/>
                  </a:lnTo>
                  <a:lnTo>
                    <a:pt x="155" y="23"/>
                  </a:lnTo>
                  <a:lnTo>
                    <a:pt x="158" y="18"/>
                  </a:lnTo>
                  <a:lnTo>
                    <a:pt x="167" y="17"/>
                  </a:lnTo>
                  <a:lnTo>
                    <a:pt x="165" y="21"/>
                  </a:lnTo>
                  <a:lnTo>
                    <a:pt x="164" y="24"/>
                  </a:lnTo>
                  <a:lnTo>
                    <a:pt x="161" y="29"/>
                  </a:lnTo>
                  <a:lnTo>
                    <a:pt x="159" y="34"/>
                  </a:lnTo>
                  <a:lnTo>
                    <a:pt x="158" y="39"/>
                  </a:lnTo>
                  <a:lnTo>
                    <a:pt x="155" y="45"/>
                  </a:lnTo>
                  <a:lnTo>
                    <a:pt x="152" y="49"/>
                  </a:lnTo>
                  <a:lnTo>
                    <a:pt x="151" y="55"/>
                  </a:lnTo>
                  <a:lnTo>
                    <a:pt x="148" y="61"/>
                  </a:lnTo>
                  <a:lnTo>
                    <a:pt x="146" y="64"/>
                  </a:lnTo>
                  <a:lnTo>
                    <a:pt x="145" y="67"/>
                  </a:lnTo>
                  <a:lnTo>
                    <a:pt x="145" y="70"/>
                  </a:lnTo>
                  <a:lnTo>
                    <a:pt x="145" y="73"/>
                  </a:lnTo>
                  <a:lnTo>
                    <a:pt x="145" y="75"/>
                  </a:lnTo>
                  <a:lnTo>
                    <a:pt x="145" y="76"/>
                  </a:lnTo>
                  <a:lnTo>
                    <a:pt x="143" y="79"/>
                  </a:lnTo>
                  <a:lnTo>
                    <a:pt x="143" y="84"/>
                  </a:lnTo>
                  <a:lnTo>
                    <a:pt x="143" y="87"/>
                  </a:lnTo>
                  <a:lnTo>
                    <a:pt x="143" y="92"/>
                  </a:lnTo>
                  <a:lnTo>
                    <a:pt x="142" y="97"/>
                  </a:lnTo>
                  <a:lnTo>
                    <a:pt x="142" y="101"/>
                  </a:lnTo>
                  <a:lnTo>
                    <a:pt x="142" y="106"/>
                  </a:lnTo>
                  <a:lnTo>
                    <a:pt x="142" y="110"/>
                  </a:lnTo>
                  <a:lnTo>
                    <a:pt x="140" y="115"/>
                  </a:lnTo>
                  <a:lnTo>
                    <a:pt x="140" y="119"/>
                  </a:lnTo>
                  <a:lnTo>
                    <a:pt x="140" y="125"/>
                  </a:lnTo>
                  <a:lnTo>
                    <a:pt x="140" y="127"/>
                  </a:lnTo>
                  <a:lnTo>
                    <a:pt x="137" y="127"/>
                  </a:lnTo>
                  <a:lnTo>
                    <a:pt x="133" y="128"/>
                  </a:lnTo>
                  <a:lnTo>
                    <a:pt x="125" y="128"/>
                  </a:lnTo>
                  <a:lnTo>
                    <a:pt x="119" y="128"/>
                  </a:lnTo>
                  <a:lnTo>
                    <a:pt x="110" y="128"/>
                  </a:lnTo>
                  <a:lnTo>
                    <a:pt x="104" y="128"/>
                  </a:lnTo>
                  <a:lnTo>
                    <a:pt x="100" y="128"/>
                  </a:lnTo>
                  <a:lnTo>
                    <a:pt x="98" y="128"/>
                  </a:lnTo>
                  <a:lnTo>
                    <a:pt x="70" y="130"/>
                  </a:lnTo>
                  <a:lnTo>
                    <a:pt x="69" y="130"/>
                  </a:lnTo>
                  <a:lnTo>
                    <a:pt x="63" y="130"/>
                  </a:lnTo>
                  <a:lnTo>
                    <a:pt x="58" y="130"/>
                  </a:lnTo>
                  <a:lnTo>
                    <a:pt x="55" y="130"/>
                  </a:lnTo>
                  <a:lnTo>
                    <a:pt x="49" y="130"/>
                  </a:lnTo>
                  <a:lnTo>
                    <a:pt x="45" y="130"/>
                  </a:lnTo>
                  <a:lnTo>
                    <a:pt x="40" y="130"/>
                  </a:lnTo>
                  <a:lnTo>
                    <a:pt x="36" y="130"/>
                  </a:lnTo>
                  <a:lnTo>
                    <a:pt x="30" y="130"/>
                  </a:lnTo>
                  <a:lnTo>
                    <a:pt x="27" y="130"/>
                  </a:lnTo>
                  <a:lnTo>
                    <a:pt x="23" y="130"/>
                  </a:lnTo>
                  <a:lnTo>
                    <a:pt x="20" y="130"/>
                  </a:lnTo>
                  <a:lnTo>
                    <a:pt x="18" y="128"/>
                  </a:lnTo>
                  <a:lnTo>
                    <a:pt x="17" y="128"/>
                  </a:lnTo>
                  <a:lnTo>
                    <a:pt x="14" y="127"/>
                  </a:lnTo>
                  <a:lnTo>
                    <a:pt x="11" y="125"/>
                  </a:lnTo>
                  <a:lnTo>
                    <a:pt x="6" y="124"/>
                  </a:lnTo>
                  <a:lnTo>
                    <a:pt x="5" y="121"/>
                  </a:lnTo>
                  <a:lnTo>
                    <a:pt x="2" y="118"/>
                  </a:lnTo>
                  <a:lnTo>
                    <a:pt x="0" y="113"/>
                  </a:lnTo>
                  <a:lnTo>
                    <a:pt x="0" y="107"/>
                  </a:lnTo>
                  <a:lnTo>
                    <a:pt x="3" y="101"/>
                  </a:lnTo>
                  <a:lnTo>
                    <a:pt x="5" y="95"/>
                  </a:lnTo>
                  <a:lnTo>
                    <a:pt x="8" y="90"/>
                  </a:lnTo>
                  <a:lnTo>
                    <a:pt x="9" y="84"/>
                  </a:lnTo>
                  <a:lnTo>
                    <a:pt x="14" y="76"/>
                  </a:lnTo>
                  <a:lnTo>
                    <a:pt x="17" y="67"/>
                  </a:lnTo>
                  <a:lnTo>
                    <a:pt x="21" y="60"/>
                  </a:lnTo>
                  <a:lnTo>
                    <a:pt x="24" y="51"/>
                  </a:lnTo>
                  <a:lnTo>
                    <a:pt x="29" y="43"/>
                  </a:lnTo>
                  <a:lnTo>
                    <a:pt x="32" y="34"/>
                  </a:lnTo>
                  <a:lnTo>
                    <a:pt x="36" y="27"/>
                  </a:lnTo>
                  <a:lnTo>
                    <a:pt x="39" y="20"/>
                  </a:lnTo>
                  <a:lnTo>
                    <a:pt x="42" y="14"/>
                  </a:lnTo>
                  <a:lnTo>
                    <a:pt x="43" y="8"/>
                  </a:lnTo>
                  <a:lnTo>
                    <a:pt x="46" y="3"/>
                  </a:lnTo>
                  <a:lnTo>
                    <a:pt x="48" y="0"/>
                  </a:lnTo>
                  <a:lnTo>
                    <a:pt x="63" y="5"/>
                  </a:lnTo>
                  <a:close/>
                </a:path>
              </a:pathLst>
            </a:custGeom>
            <a:solidFill>
              <a:srgbClr val="D98A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 name="Freeform 30"/>
            <p:cNvSpPr>
              <a:spLocks/>
            </p:cNvSpPr>
            <p:nvPr/>
          </p:nvSpPr>
          <p:spPr bwMode="auto">
            <a:xfrm>
              <a:off x="2365" y="3005"/>
              <a:ext cx="46" cy="53"/>
            </a:xfrm>
            <a:custGeom>
              <a:avLst/>
              <a:gdLst>
                <a:gd name="T0" fmla="*/ 1 w 91"/>
                <a:gd name="T1" fmla="*/ 0 h 106"/>
                <a:gd name="T2" fmla="*/ 1 w 91"/>
                <a:gd name="T3" fmla="*/ 1 h 106"/>
                <a:gd name="T4" fmla="*/ 1 w 91"/>
                <a:gd name="T5" fmla="*/ 1 h 106"/>
                <a:gd name="T6" fmla="*/ 1 w 91"/>
                <a:gd name="T7" fmla="*/ 1 h 106"/>
                <a:gd name="T8" fmla="*/ 1 w 91"/>
                <a:gd name="T9" fmla="*/ 1 h 106"/>
                <a:gd name="T10" fmla="*/ 1 w 91"/>
                <a:gd name="T11" fmla="*/ 1 h 106"/>
                <a:gd name="T12" fmla="*/ 1 w 91"/>
                <a:gd name="T13" fmla="*/ 1 h 106"/>
                <a:gd name="T14" fmla="*/ 1 w 91"/>
                <a:gd name="T15" fmla="*/ 1 h 106"/>
                <a:gd name="T16" fmla="*/ 1 w 91"/>
                <a:gd name="T17" fmla="*/ 1 h 106"/>
                <a:gd name="T18" fmla="*/ 1 w 91"/>
                <a:gd name="T19" fmla="*/ 1 h 106"/>
                <a:gd name="T20" fmla="*/ 1 w 91"/>
                <a:gd name="T21" fmla="*/ 1 h 106"/>
                <a:gd name="T22" fmla="*/ 1 w 91"/>
                <a:gd name="T23" fmla="*/ 1 h 106"/>
                <a:gd name="T24" fmla="*/ 1 w 91"/>
                <a:gd name="T25" fmla="*/ 1 h 106"/>
                <a:gd name="T26" fmla="*/ 1 w 91"/>
                <a:gd name="T27" fmla="*/ 1 h 106"/>
                <a:gd name="T28" fmla="*/ 1 w 91"/>
                <a:gd name="T29" fmla="*/ 1 h 106"/>
                <a:gd name="T30" fmla="*/ 1 w 91"/>
                <a:gd name="T31" fmla="*/ 1 h 106"/>
                <a:gd name="T32" fmla="*/ 1 w 91"/>
                <a:gd name="T33" fmla="*/ 1 h 106"/>
                <a:gd name="T34" fmla="*/ 1 w 91"/>
                <a:gd name="T35" fmla="*/ 1 h 106"/>
                <a:gd name="T36" fmla="*/ 1 w 91"/>
                <a:gd name="T37" fmla="*/ 1 h 106"/>
                <a:gd name="T38" fmla="*/ 1 w 91"/>
                <a:gd name="T39" fmla="*/ 1 h 106"/>
                <a:gd name="T40" fmla="*/ 1 w 91"/>
                <a:gd name="T41" fmla="*/ 1 h 106"/>
                <a:gd name="T42" fmla="*/ 1 w 91"/>
                <a:gd name="T43" fmla="*/ 1 h 106"/>
                <a:gd name="T44" fmla="*/ 0 w 91"/>
                <a:gd name="T45" fmla="*/ 1 h 106"/>
                <a:gd name="T46" fmla="*/ 0 w 91"/>
                <a:gd name="T47" fmla="*/ 1 h 106"/>
                <a:gd name="T48" fmla="*/ 0 w 91"/>
                <a:gd name="T49" fmla="*/ 1 h 106"/>
                <a:gd name="T50" fmla="*/ 1 w 91"/>
                <a:gd name="T51" fmla="*/ 1 h 106"/>
                <a:gd name="T52" fmla="*/ 1 w 91"/>
                <a:gd name="T53" fmla="*/ 1 h 106"/>
                <a:gd name="T54" fmla="*/ 1 w 91"/>
                <a:gd name="T55" fmla="*/ 1 h 106"/>
                <a:gd name="T56" fmla="*/ 1 w 91"/>
                <a:gd name="T57" fmla="*/ 1 h 106"/>
                <a:gd name="T58" fmla="*/ 1 w 91"/>
                <a:gd name="T59" fmla="*/ 1 h 106"/>
                <a:gd name="T60" fmla="*/ 1 w 91"/>
                <a:gd name="T61" fmla="*/ 1 h 106"/>
                <a:gd name="T62" fmla="*/ 1 w 91"/>
                <a:gd name="T63" fmla="*/ 1 h 106"/>
                <a:gd name="T64" fmla="*/ 1 w 91"/>
                <a:gd name="T65" fmla="*/ 1 h 106"/>
                <a:gd name="T66" fmla="*/ 1 w 91"/>
                <a:gd name="T67" fmla="*/ 1 h 106"/>
                <a:gd name="T68" fmla="*/ 1 w 91"/>
                <a:gd name="T69" fmla="*/ 1 h 106"/>
                <a:gd name="T70" fmla="*/ 1 w 91"/>
                <a:gd name="T71" fmla="*/ 1 h 106"/>
                <a:gd name="T72" fmla="*/ 1 w 91"/>
                <a:gd name="T73" fmla="*/ 1 h 106"/>
                <a:gd name="T74" fmla="*/ 1 w 91"/>
                <a:gd name="T75" fmla="*/ 1 h 106"/>
                <a:gd name="T76" fmla="*/ 1 w 91"/>
                <a:gd name="T77" fmla="*/ 1 h 106"/>
                <a:gd name="T78" fmla="*/ 1 w 91"/>
                <a:gd name="T79" fmla="*/ 1 h 106"/>
                <a:gd name="T80" fmla="*/ 1 w 91"/>
                <a:gd name="T81" fmla="*/ 1 h 106"/>
                <a:gd name="T82" fmla="*/ 1 w 91"/>
                <a:gd name="T83" fmla="*/ 1 h 106"/>
                <a:gd name="T84" fmla="*/ 1 w 91"/>
                <a:gd name="T85" fmla="*/ 1 h 106"/>
                <a:gd name="T86" fmla="*/ 1 w 91"/>
                <a:gd name="T87" fmla="*/ 1 h 106"/>
                <a:gd name="T88" fmla="*/ 1 w 91"/>
                <a:gd name="T89" fmla="*/ 0 h 106"/>
                <a:gd name="T90" fmla="*/ 1 w 91"/>
                <a:gd name="T91" fmla="*/ 0 h 106"/>
                <a:gd name="T92" fmla="*/ 1 w 91"/>
                <a:gd name="T93" fmla="*/ 0 h 10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1"/>
                <a:gd name="T142" fmla="*/ 0 h 106"/>
                <a:gd name="T143" fmla="*/ 91 w 91"/>
                <a:gd name="T144" fmla="*/ 106 h 10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1" h="106">
                  <a:moveTo>
                    <a:pt x="67" y="0"/>
                  </a:moveTo>
                  <a:lnTo>
                    <a:pt x="64" y="2"/>
                  </a:lnTo>
                  <a:lnTo>
                    <a:pt x="60" y="6"/>
                  </a:lnTo>
                  <a:lnTo>
                    <a:pt x="55" y="9"/>
                  </a:lnTo>
                  <a:lnTo>
                    <a:pt x="51" y="13"/>
                  </a:lnTo>
                  <a:lnTo>
                    <a:pt x="46" y="18"/>
                  </a:lnTo>
                  <a:lnTo>
                    <a:pt x="43" y="22"/>
                  </a:lnTo>
                  <a:lnTo>
                    <a:pt x="38" y="27"/>
                  </a:lnTo>
                  <a:lnTo>
                    <a:pt x="33" y="31"/>
                  </a:lnTo>
                  <a:lnTo>
                    <a:pt x="29" y="37"/>
                  </a:lnTo>
                  <a:lnTo>
                    <a:pt x="26" y="42"/>
                  </a:lnTo>
                  <a:lnTo>
                    <a:pt x="21" y="46"/>
                  </a:lnTo>
                  <a:lnTo>
                    <a:pt x="18" y="51"/>
                  </a:lnTo>
                  <a:lnTo>
                    <a:pt x="15" y="54"/>
                  </a:lnTo>
                  <a:lnTo>
                    <a:pt x="15" y="57"/>
                  </a:lnTo>
                  <a:lnTo>
                    <a:pt x="11" y="63"/>
                  </a:lnTo>
                  <a:lnTo>
                    <a:pt x="9" y="70"/>
                  </a:lnTo>
                  <a:lnTo>
                    <a:pt x="8" y="73"/>
                  </a:lnTo>
                  <a:lnTo>
                    <a:pt x="6" y="77"/>
                  </a:lnTo>
                  <a:lnTo>
                    <a:pt x="5" y="82"/>
                  </a:lnTo>
                  <a:lnTo>
                    <a:pt x="5" y="86"/>
                  </a:lnTo>
                  <a:lnTo>
                    <a:pt x="2" y="92"/>
                  </a:lnTo>
                  <a:lnTo>
                    <a:pt x="0" y="98"/>
                  </a:lnTo>
                  <a:lnTo>
                    <a:pt x="0" y="103"/>
                  </a:lnTo>
                  <a:lnTo>
                    <a:pt x="0" y="106"/>
                  </a:lnTo>
                  <a:lnTo>
                    <a:pt x="17" y="101"/>
                  </a:lnTo>
                  <a:lnTo>
                    <a:pt x="17" y="100"/>
                  </a:lnTo>
                  <a:lnTo>
                    <a:pt x="20" y="95"/>
                  </a:lnTo>
                  <a:lnTo>
                    <a:pt x="21" y="89"/>
                  </a:lnTo>
                  <a:lnTo>
                    <a:pt x="24" y="82"/>
                  </a:lnTo>
                  <a:lnTo>
                    <a:pt x="24" y="77"/>
                  </a:lnTo>
                  <a:lnTo>
                    <a:pt x="26" y="74"/>
                  </a:lnTo>
                  <a:lnTo>
                    <a:pt x="27" y="70"/>
                  </a:lnTo>
                  <a:lnTo>
                    <a:pt x="29" y="67"/>
                  </a:lnTo>
                  <a:lnTo>
                    <a:pt x="30" y="63"/>
                  </a:lnTo>
                  <a:lnTo>
                    <a:pt x="32" y="60"/>
                  </a:lnTo>
                  <a:lnTo>
                    <a:pt x="32" y="57"/>
                  </a:lnTo>
                  <a:lnTo>
                    <a:pt x="35" y="54"/>
                  </a:lnTo>
                  <a:lnTo>
                    <a:pt x="36" y="49"/>
                  </a:lnTo>
                  <a:lnTo>
                    <a:pt x="40" y="45"/>
                  </a:lnTo>
                  <a:lnTo>
                    <a:pt x="45" y="40"/>
                  </a:lnTo>
                  <a:lnTo>
                    <a:pt x="48" y="36"/>
                  </a:lnTo>
                  <a:lnTo>
                    <a:pt x="49" y="33"/>
                  </a:lnTo>
                  <a:lnTo>
                    <a:pt x="51" y="33"/>
                  </a:lnTo>
                  <a:lnTo>
                    <a:pt x="91" y="0"/>
                  </a:lnTo>
                  <a:lnTo>
                    <a:pt x="67" y="0"/>
                  </a:lnTo>
                  <a:close/>
                </a:path>
              </a:pathLst>
            </a:custGeom>
            <a:solidFill>
              <a:srgbClr val="D98A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3" name="Freeform 31"/>
            <p:cNvSpPr>
              <a:spLocks/>
            </p:cNvSpPr>
            <p:nvPr/>
          </p:nvSpPr>
          <p:spPr bwMode="auto">
            <a:xfrm>
              <a:off x="2297" y="2995"/>
              <a:ext cx="118" cy="67"/>
            </a:xfrm>
            <a:custGeom>
              <a:avLst/>
              <a:gdLst>
                <a:gd name="T0" fmla="*/ 0 w 237"/>
                <a:gd name="T1" fmla="*/ 1 h 134"/>
                <a:gd name="T2" fmla="*/ 0 w 237"/>
                <a:gd name="T3" fmla="*/ 1 h 134"/>
                <a:gd name="T4" fmla="*/ 0 w 237"/>
                <a:gd name="T5" fmla="*/ 1 h 134"/>
                <a:gd name="T6" fmla="*/ 0 w 237"/>
                <a:gd name="T7" fmla="*/ 1 h 134"/>
                <a:gd name="T8" fmla="*/ 0 w 237"/>
                <a:gd name="T9" fmla="*/ 1 h 134"/>
                <a:gd name="T10" fmla="*/ 0 w 237"/>
                <a:gd name="T11" fmla="*/ 1 h 134"/>
                <a:gd name="T12" fmla="*/ 0 w 237"/>
                <a:gd name="T13" fmla="*/ 1 h 134"/>
                <a:gd name="T14" fmla="*/ 0 w 237"/>
                <a:gd name="T15" fmla="*/ 1 h 134"/>
                <a:gd name="T16" fmla="*/ 0 w 237"/>
                <a:gd name="T17" fmla="*/ 1 h 134"/>
                <a:gd name="T18" fmla="*/ 0 w 237"/>
                <a:gd name="T19" fmla="*/ 1 h 134"/>
                <a:gd name="T20" fmla="*/ 0 w 237"/>
                <a:gd name="T21" fmla="*/ 1 h 134"/>
                <a:gd name="T22" fmla="*/ 0 w 237"/>
                <a:gd name="T23" fmla="*/ 1 h 134"/>
                <a:gd name="T24" fmla="*/ 0 w 237"/>
                <a:gd name="T25" fmla="*/ 1 h 134"/>
                <a:gd name="T26" fmla="*/ 0 w 237"/>
                <a:gd name="T27" fmla="*/ 1 h 134"/>
                <a:gd name="T28" fmla="*/ 0 w 237"/>
                <a:gd name="T29" fmla="*/ 1 h 134"/>
                <a:gd name="T30" fmla="*/ 0 w 237"/>
                <a:gd name="T31" fmla="*/ 1 h 134"/>
                <a:gd name="T32" fmla="*/ 0 w 237"/>
                <a:gd name="T33" fmla="*/ 1 h 134"/>
                <a:gd name="T34" fmla="*/ 0 w 237"/>
                <a:gd name="T35" fmla="*/ 1 h 134"/>
                <a:gd name="T36" fmla="*/ 0 w 237"/>
                <a:gd name="T37" fmla="*/ 1 h 134"/>
                <a:gd name="T38" fmla="*/ 0 w 237"/>
                <a:gd name="T39" fmla="*/ 1 h 134"/>
                <a:gd name="T40" fmla="*/ 0 w 237"/>
                <a:gd name="T41" fmla="*/ 1 h 134"/>
                <a:gd name="T42" fmla="*/ 0 w 237"/>
                <a:gd name="T43" fmla="*/ 1 h 134"/>
                <a:gd name="T44" fmla="*/ 0 w 237"/>
                <a:gd name="T45" fmla="*/ 1 h 134"/>
                <a:gd name="T46" fmla="*/ 0 w 237"/>
                <a:gd name="T47" fmla="*/ 1 h 134"/>
                <a:gd name="T48" fmla="*/ 0 w 237"/>
                <a:gd name="T49" fmla="*/ 1 h 134"/>
                <a:gd name="T50" fmla="*/ 0 w 237"/>
                <a:gd name="T51" fmla="*/ 1 h 134"/>
                <a:gd name="T52" fmla="*/ 0 w 237"/>
                <a:gd name="T53" fmla="*/ 1 h 134"/>
                <a:gd name="T54" fmla="*/ 0 w 237"/>
                <a:gd name="T55" fmla="*/ 1 h 134"/>
                <a:gd name="T56" fmla="*/ 0 w 237"/>
                <a:gd name="T57" fmla="*/ 1 h 134"/>
                <a:gd name="T58" fmla="*/ 0 w 237"/>
                <a:gd name="T59" fmla="*/ 1 h 134"/>
                <a:gd name="T60" fmla="*/ 0 w 237"/>
                <a:gd name="T61" fmla="*/ 1 h 134"/>
                <a:gd name="T62" fmla="*/ 0 w 237"/>
                <a:gd name="T63" fmla="*/ 1 h 134"/>
                <a:gd name="T64" fmla="*/ 0 w 237"/>
                <a:gd name="T65" fmla="*/ 1 h 134"/>
                <a:gd name="T66" fmla="*/ 0 w 237"/>
                <a:gd name="T67" fmla="*/ 1 h 134"/>
                <a:gd name="T68" fmla="*/ 0 w 237"/>
                <a:gd name="T69" fmla="*/ 1 h 134"/>
                <a:gd name="T70" fmla="*/ 0 w 237"/>
                <a:gd name="T71" fmla="*/ 1 h 134"/>
                <a:gd name="T72" fmla="*/ 0 w 237"/>
                <a:gd name="T73" fmla="*/ 1 h 134"/>
                <a:gd name="T74" fmla="*/ 0 w 237"/>
                <a:gd name="T75" fmla="*/ 1 h 134"/>
                <a:gd name="T76" fmla="*/ 0 w 237"/>
                <a:gd name="T77" fmla="*/ 1 h 134"/>
                <a:gd name="T78" fmla="*/ 0 w 237"/>
                <a:gd name="T79" fmla="*/ 1 h 134"/>
                <a:gd name="T80" fmla="*/ 0 w 237"/>
                <a:gd name="T81" fmla="*/ 1 h 134"/>
                <a:gd name="T82" fmla="*/ 0 w 237"/>
                <a:gd name="T83" fmla="*/ 1 h 134"/>
                <a:gd name="T84" fmla="*/ 0 w 237"/>
                <a:gd name="T85" fmla="*/ 1 h 134"/>
                <a:gd name="T86" fmla="*/ 0 w 237"/>
                <a:gd name="T87" fmla="*/ 1 h 134"/>
                <a:gd name="T88" fmla="*/ 0 w 237"/>
                <a:gd name="T89" fmla="*/ 0 h 134"/>
                <a:gd name="T90" fmla="*/ 0 w 237"/>
                <a:gd name="T91" fmla="*/ 0 h 134"/>
                <a:gd name="T92" fmla="*/ 0 w 237"/>
                <a:gd name="T93" fmla="*/ 1 h 134"/>
                <a:gd name="T94" fmla="*/ 0 w 237"/>
                <a:gd name="T95" fmla="*/ 1 h 134"/>
                <a:gd name="T96" fmla="*/ 0 w 237"/>
                <a:gd name="T97" fmla="*/ 1 h 134"/>
                <a:gd name="T98" fmla="*/ 0 w 237"/>
                <a:gd name="T99" fmla="*/ 1 h 134"/>
                <a:gd name="T100" fmla="*/ 0 w 237"/>
                <a:gd name="T101" fmla="*/ 1 h 134"/>
                <a:gd name="T102" fmla="*/ 0 w 237"/>
                <a:gd name="T103" fmla="*/ 1 h 1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7"/>
                <a:gd name="T157" fmla="*/ 0 h 134"/>
                <a:gd name="T158" fmla="*/ 237 w 237"/>
                <a:gd name="T159" fmla="*/ 134 h 1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7" h="134">
                  <a:moveTo>
                    <a:pt x="216" y="26"/>
                  </a:moveTo>
                  <a:lnTo>
                    <a:pt x="215" y="26"/>
                  </a:lnTo>
                  <a:lnTo>
                    <a:pt x="212" y="26"/>
                  </a:lnTo>
                  <a:lnTo>
                    <a:pt x="209" y="24"/>
                  </a:lnTo>
                  <a:lnTo>
                    <a:pt x="203" y="24"/>
                  </a:lnTo>
                  <a:lnTo>
                    <a:pt x="197" y="23"/>
                  </a:lnTo>
                  <a:lnTo>
                    <a:pt x="189" y="23"/>
                  </a:lnTo>
                  <a:lnTo>
                    <a:pt x="182" y="21"/>
                  </a:lnTo>
                  <a:lnTo>
                    <a:pt x="175" y="20"/>
                  </a:lnTo>
                  <a:lnTo>
                    <a:pt x="167" y="18"/>
                  </a:lnTo>
                  <a:lnTo>
                    <a:pt x="160" y="18"/>
                  </a:lnTo>
                  <a:lnTo>
                    <a:pt x="151" y="17"/>
                  </a:lnTo>
                  <a:lnTo>
                    <a:pt x="143" y="15"/>
                  </a:lnTo>
                  <a:lnTo>
                    <a:pt x="134" y="15"/>
                  </a:lnTo>
                  <a:lnTo>
                    <a:pt x="128" y="14"/>
                  </a:lnTo>
                  <a:lnTo>
                    <a:pt x="122" y="14"/>
                  </a:lnTo>
                  <a:lnTo>
                    <a:pt x="119" y="14"/>
                  </a:lnTo>
                  <a:lnTo>
                    <a:pt x="115" y="14"/>
                  </a:lnTo>
                  <a:lnTo>
                    <a:pt x="112" y="14"/>
                  </a:lnTo>
                  <a:lnTo>
                    <a:pt x="108" y="14"/>
                  </a:lnTo>
                  <a:lnTo>
                    <a:pt x="106" y="15"/>
                  </a:lnTo>
                  <a:lnTo>
                    <a:pt x="102" y="17"/>
                  </a:lnTo>
                  <a:lnTo>
                    <a:pt x="100" y="18"/>
                  </a:lnTo>
                  <a:lnTo>
                    <a:pt x="99" y="21"/>
                  </a:lnTo>
                  <a:lnTo>
                    <a:pt x="102" y="24"/>
                  </a:lnTo>
                  <a:lnTo>
                    <a:pt x="103" y="26"/>
                  </a:lnTo>
                  <a:lnTo>
                    <a:pt x="106" y="29"/>
                  </a:lnTo>
                  <a:lnTo>
                    <a:pt x="108" y="30"/>
                  </a:lnTo>
                  <a:lnTo>
                    <a:pt x="109" y="31"/>
                  </a:lnTo>
                  <a:lnTo>
                    <a:pt x="108" y="31"/>
                  </a:lnTo>
                  <a:lnTo>
                    <a:pt x="105" y="31"/>
                  </a:lnTo>
                  <a:lnTo>
                    <a:pt x="100" y="31"/>
                  </a:lnTo>
                  <a:lnTo>
                    <a:pt x="96" y="31"/>
                  </a:lnTo>
                  <a:lnTo>
                    <a:pt x="88" y="31"/>
                  </a:lnTo>
                  <a:lnTo>
                    <a:pt x="84" y="33"/>
                  </a:lnTo>
                  <a:lnTo>
                    <a:pt x="81" y="33"/>
                  </a:lnTo>
                  <a:lnTo>
                    <a:pt x="81" y="36"/>
                  </a:lnTo>
                  <a:lnTo>
                    <a:pt x="82" y="37"/>
                  </a:lnTo>
                  <a:lnTo>
                    <a:pt x="87" y="40"/>
                  </a:lnTo>
                  <a:lnTo>
                    <a:pt x="91" y="45"/>
                  </a:lnTo>
                  <a:lnTo>
                    <a:pt x="94" y="46"/>
                  </a:lnTo>
                  <a:lnTo>
                    <a:pt x="93" y="46"/>
                  </a:lnTo>
                  <a:lnTo>
                    <a:pt x="88" y="48"/>
                  </a:lnTo>
                  <a:lnTo>
                    <a:pt x="82" y="49"/>
                  </a:lnTo>
                  <a:lnTo>
                    <a:pt x="75" y="51"/>
                  </a:lnTo>
                  <a:lnTo>
                    <a:pt x="69" y="52"/>
                  </a:lnTo>
                  <a:lnTo>
                    <a:pt x="63" y="55"/>
                  </a:lnTo>
                  <a:lnTo>
                    <a:pt x="60" y="57"/>
                  </a:lnTo>
                  <a:lnTo>
                    <a:pt x="61" y="58"/>
                  </a:lnTo>
                  <a:lnTo>
                    <a:pt x="67" y="60"/>
                  </a:lnTo>
                  <a:lnTo>
                    <a:pt x="72" y="60"/>
                  </a:lnTo>
                  <a:lnTo>
                    <a:pt x="76" y="60"/>
                  </a:lnTo>
                  <a:lnTo>
                    <a:pt x="78" y="61"/>
                  </a:lnTo>
                  <a:lnTo>
                    <a:pt x="76" y="61"/>
                  </a:lnTo>
                  <a:lnTo>
                    <a:pt x="72" y="61"/>
                  </a:lnTo>
                  <a:lnTo>
                    <a:pt x="66" y="63"/>
                  </a:lnTo>
                  <a:lnTo>
                    <a:pt x="60" y="64"/>
                  </a:lnTo>
                  <a:lnTo>
                    <a:pt x="53" y="66"/>
                  </a:lnTo>
                  <a:lnTo>
                    <a:pt x="47" y="69"/>
                  </a:lnTo>
                  <a:lnTo>
                    <a:pt x="44" y="70"/>
                  </a:lnTo>
                  <a:lnTo>
                    <a:pt x="44" y="72"/>
                  </a:lnTo>
                  <a:lnTo>
                    <a:pt x="45" y="75"/>
                  </a:lnTo>
                  <a:lnTo>
                    <a:pt x="50" y="76"/>
                  </a:lnTo>
                  <a:lnTo>
                    <a:pt x="53" y="78"/>
                  </a:lnTo>
                  <a:lnTo>
                    <a:pt x="56" y="78"/>
                  </a:lnTo>
                  <a:lnTo>
                    <a:pt x="54" y="78"/>
                  </a:lnTo>
                  <a:lnTo>
                    <a:pt x="51" y="78"/>
                  </a:lnTo>
                  <a:lnTo>
                    <a:pt x="48" y="79"/>
                  </a:lnTo>
                  <a:lnTo>
                    <a:pt x="44" y="81"/>
                  </a:lnTo>
                  <a:lnTo>
                    <a:pt x="41" y="81"/>
                  </a:lnTo>
                  <a:lnTo>
                    <a:pt x="36" y="82"/>
                  </a:lnTo>
                  <a:lnTo>
                    <a:pt x="33" y="84"/>
                  </a:lnTo>
                  <a:lnTo>
                    <a:pt x="30" y="85"/>
                  </a:lnTo>
                  <a:lnTo>
                    <a:pt x="24" y="90"/>
                  </a:lnTo>
                  <a:lnTo>
                    <a:pt x="20" y="95"/>
                  </a:lnTo>
                  <a:lnTo>
                    <a:pt x="18" y="103"/>
                  </a:lnTo>
                  <a:lnTo>
                    <a:pt x="18" y="107"/>
                  </a:lnTo>
                  <a:lnTo>
                    <a:pt x="20" y="110"/>
                  </a:lnTo>
                  <a:lnTo>
                    <a:pt x="24" y="112"/>
                  </a:lnTo>
                  <a:lnTo>
                    <a:pt x="29" y="113"/>
                  </a:lnTo>
                  <a:lnTo>
                    <a:pt x="32" y="115"/>
                  </a:lnTo>
                  <a:lnTo>
                    <a:pt x="75" y="116"/>
                  </a:lnTo>
                  <a:lnTo>
                    <a:pt x="139" y="124"/>
                  </a:lnTo>
                  <a:lnTo>
                    <a:pt x="154" y="122"/>
                  </a:lnTo>
                  <a:lnTo>
                    <a:pt x="146" y="134"/>
                  </a:lnTo>
                  <a:lnTo>
                    <a:pt x="145" y="133"/>
                  </a:lnTo>
                  <a:lnTo>
                    <a:pt x="140" y="133"/>
                  </a:lnTo>
                  <a:lnTo>
                    <a:pt x="134" y="133"/>
                  </a:lnTo>
                  <a:lnTo>
                    <a:pt x="125" y="133"/>
                  </a:lnTo>
                  <a:lnTo>
                    <a:pt x="115" y="131"/>
                  </a:lnTo>
                  <a:lnTo>
                    <a:pt x="103" y="130"/>
                  </a:lnTo>
                  <a:lnTo>
                    <a:pt x="91" y="130"/>
                  </a:lnTo>
                  <a:lnTo>
                    <a:pt x="79" y="130"/>
                  </a:lnTo>
                  <a:lnTo>
                    <a:pt x="66" y="128"/>
                  </a:lnTo>
                  <a:lnTo>
                    <a:pt x="53" y="127"/>
                  </a:lnTo>
                  <a:lnTo>
                    <a:pt x="42" y="125"/>
                  </a:lnTo>
                  <a:lnTo>
                    <a:pt x="32" y="125"/>
                  </a:lnTo>
                  <a:lnTo>
                    <a:pt x="23" y="124"/>
                  </a:lnTo>
                  <a:lnTo>
                    <a:pt x="17" y="124"/>
                  </a:lnTo>
                  <a:lnTo>
                    <a:pt x="12" y="122"/>
                  </a:lnTo>
                  <a:lnTo>
                    <a:pt x="11" y="122"/>
                  </a:lnTo>
                  <a:lnTo>
                    <a:pt x="9" y="121"/>
                  </a:lnTo>
                  <a:lnTo>
                    <a:pt x="8" y="118"/>
                  </a:lnTo>
                  <a:lnTo>
                    <a:pt x="5" y="116"/>
                  </a:lnTo>
                  <a:lnTo>
                    <a:pt x="3" y="115"/>
                  </a:lnTo>
                  <a:lnTo>
                    <a:pt x="0" y="112"/>
                  </a:lnTo>
                  <a:lnTo>
                    <a:pt x="0" y="107"/>
                  </a:lnTo>
                  <a:lnTo>
                    <a:pt x="0" y="104"/>
                  </a:lnTo>
                  <a:lnTo>
                    <a:pt x="3" y="101"/>
                  </a:lnTo>
                  <a:lnTo>
                    <a:pt x="5" y="98"/>
                  </a:lnTo>
                  <a:lnTo>
                    <a:pt x="8" y="94"/>
                  </a:lnTo>
                  <a:lnTo>
                    <a:pt x="11" y="90"/>
                  </a:lnTo>
                  <a:lnTo>
                    <a:pt x="15" y="84"/>
                  </a:lnTo>
                  <a:lnTo>
                    <a:pt x="21" y="76"/>
                  </a:lnTo>
                  <a:lnTo>
                    <a:pt x="29" y="70"/>
                  </a:lnTo>
                  <a:lnTo>
                    <a:pt x="35" y="63"/>
                  </a:lnTo>
                  <a:lnTo>
                    <a:pt x="42" y="55"/>
                  </a:lnTo>
                  <a:lnTo>
                    <a:pt x="50" y="48"/>
                  </a:lnTo>
                  <a:lnTo>
                    <a:pt x="57" y="40"/>
                  </a:lnTo>
                  <a:lnTo>
                    <a:pt x="64" y="33"/>
                  </a:lnTo>
                  <a:lnTo>
                    <a:pt x="72" y="27"/>
                  </a:lnTo>
                  <a:lnTo>
                    <a:pt x="78" y="21"/>
                  </a:lnTo>
                  <a:lnTo>
                    <a:pt x="84" y="17"/>
                  </a:lnTo>
                  <a:lnTo>
                    <a:pt x="88" y="12"/>
                  </a:lnTo>
                  <a:lnTo>
                    <a:pt x="93" y="9"/>
                  </a:lnTo>
                  <a:lnTo>
                    <a:pt x="96" y="6"/>
                  </a:lnTo>
                  <a:lnTo>
                    <a:pt x="99" y="5"/>
                  </a:lnTo>
                  <a:lnTo>
                    <a:pt x="103" y="3"/>
                  </a:lnTo>
                  <a:lnTo>
                    <a:pt x="109" y="2"/>
                  </a:lnTo>
                  <a:lnTo>
                    <a:pt x="112" y="2"/>
                  </a:lnTo>
                  <a:lnTo>
                    <a:pt x="117" y="0"/>
                  </a:lnTo>
                  <a:lnTo>
                    <a:pt x="121" y="0"/>
                  </a:lnTo>
                  <a:lnTo>
                    <a:pt x="127" y="0"/>
                  </a:lnTo>
                  <a:lnTo>
                    <a:pt x="131" y="0"/>
                  </a:lnTo>
                  <a:lnTo>
                    <a:pt x="137" y="0"/>
                  </a:lnTo>
                  <a:lnTo>
                    <a:pt x="143" y="0"/>
                  </a:lnTo>
                  <a:lnTo>
                    <a:pt x="151" y="2"/>
                  </a:lnTo>
                  <a:lnTo>
                    <a:pt x="157" y="2"/>
                  </a:lnTo>
                  <a:lnTo>
                    <a:pt x="164" y="3"/>
                  </a:lnTo>
                  <a:lnTo>
                    <a:pt x="172" y="3"/>
                  </a:lnTo>
                  <a:lnTo>
                    <a:pt x="179" y="5"/>
                  </a:lnTo>
                  <a:lnTo>
                    <a:pt x="186" y="6"/>
                  </a:lnTo>
                  <a:lnTo>
                    <a:pt x="192" y="8"/>
                  </a:lnTo>
                  <a:lnTo>
                    <a:pt x="200" y="9"/>
                  </a:lnTo>
                  <a:lnTo>
                    <a:pt x="207" y="11"/>
                  </a:lnTo>
                  <a:lnTo>
                    <a:pt x="213" y="11"/>
                  </a:lnTo>
                  <a:lnTo>
                    <a:pt x="219" y="12"/>
                  </a:lnTo>
                  <a:lnTo>
                    <a:pt x="224" y="14"/>
                  </a:lnTo>
                  <a:lnTo>
                    <a:pt x="228" y="14"/>
                  </a:lnTo>
                  <a:lnTo>
                    <a:pt x="233" y="15"/>
                  </a:lnTo>
                  <a:lnTo>
                    <a:pt x="235" y="15"/>
                  </a:lnTo>
                  <a:lnTo>
                    <a:pt x="237" y="15"/>
                  </a:lnTo>
                  <a:lnTo>
                    <a:pt x="237" y="17"/>
                  </a:lnTo>
                  <a:lnTo>
                    <a:pt x="216" y="26"/>
                  </a:lnTo>
                  <a:close/>
                </a:path>
              </a:pathLst>
            </a:custGeom>
            <a:solidFill>
              <a:srgbClr val="D98A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4" name="Freeform 32"/>
            <p:cNvSpPr>
              <a:spLocks/>
            </p:cNvSpPr>
            <p:nvPr/>
          </p:nvSpPr>
          <p:spPr bwMode="auto">
            <a:xfrm>
              <a:off x="2358" y="2685"/>
              <a:ext cx="712" cy="1096"/>
            </a:xfrm>
            <a:custGeom>
              <a:avLst/>
              <a:gdLst>
                <a:gd name="T0" fmla="*/ 0 w 1425"/>
                <a:gd name="T1" fmla="*/ 9 h 2192"/>
                <a:gd name="T2" fmla="*/ 0 w 1425"/>
                <a:gd name="T3" fmla="*/ 9 h 2192"/>
                <a:gd name="T4" fmla="*/ 0 w 1425"/>
                <a:gd name="T5" fmla="*/ 8 h 2192"/>
                <a:gd name="T6" fmla="*/ 0 w 1425"/>
                <a:gd name="T7" fmla="*/ 8 h 2192"/>
                <a:gd name="T8" fmla="*/ 0 w 1425"/>
                <a:gd name="T9" fmla="*/ 8 h 2192"/>
                <a:gd name="T10" fmla="*/ 0 w 1425"/>
                <a:gd name="T11" fmla="*/ 7 h 2192"/>
                <a:gd name="T12" fmla="*/ 0 w 1425"/>
                <a:gd name="T13" fmla="*/ 7 h 2192"/>
                <a:gd name="T14" fmla="*/ 0 w 1425"/>
                <a:gd name="T15" fmla="*/ 7 h 2192"/>
                <a:gd name="T16" fmla="*/ 0 w 1425"/>
                <a:gd name="T17" fmla="*/ 7 h 2192"/>
                <a:gd name="T18" fmla="*/ 0 w 1425"/>
                <a:gd name="T19" fmla="*/ 7 h 2192"/>
                <a:gd name="T20" fmla="*/ 0 w 1425"/>
                <a:gd name="T21" fmla="*/ 7 h 2192"/>
                <a:gd name="T22" fmla="*/ 0 w 1425"/>
                <a:gd name="T23" fmla="*/ 7 h 2192"/>
                <a:gd name="T24" fmla="*/ 0 w 1425"/>
                <a:gd name="T25" fmla="*/ 7 h 2192"/>
                <a:gd name="T26" fmla="*/ 1 w 1425"/>
                <a:gd name="T27" fmla="*/ 7 h 2192"/>
                <a:gd name="T28" fmla="*/ 1 w 1425"/>
                <a:gd name="T29" fmla="*/ 6 h 2192"/>
                <a:gd name="T30" fmla="*/ 1 w 1425"/>
                <a:gd name="T31" fmla="*/ 6 h 2192"/>
                <a:gd name="T32" fmla="*/ 1 w 1425"/>
                <a:gd name="T33" fmla="*/ 6 h 2192"/>
                <a:gd name="T34" fmla="*/ 1 w 1425"/>
                <a:gd name="T35" fmla="*/ 6 h 2192"/>
                <a:gd name="T36" fmla="*/ 1 w 1425"/>
                <a:gd name="T37" fmla="*/ 6 h 2192"/>
                <a:gd name="T38" fmla="*/ 1 w 1425"/>
                <a:gd name="T39" fmla="*/ 6 h 2192"/>
                <a:gd name="T40" fmla="*/ 1 w 1425"/>
                <a:gd name="T41" fmla="*/ 6 h 2192"/>
                <a:gd name="T42" fmla="*/ 2 w 1425"/>
                <a:gd name="T43" fmla="*/ 6 h 2192"/>
                <a:gd name="T44" fmla="*/ 2 w 1425"/>
                <a:gd name="T45" fmla="*/ 6 h 2192"/>
                <a:gd name="T46" fmla="*/ 2 w 1425"/>
                <a:gd name="T47" fmla="*/ 5 h 2192"/>
                <a:gd name="T48" fmla="*/ 2 w 1425"/>
                <a:gd name="T49" fmla="*/ 5 h 2192"/>
                <a:gd name="T50" fmla="*/ 2 w 1425"/>
                <a:gd name="T51" fmla="*/ 5 h 2192"/>
                <a:gd name="T52" fmla="*/ 2 w 1425"/>
                <a:gd name="T53" fmla="*/ 5 h 2192"/>
                <a:gd name="T54" fmla="*/ 2 w 1425"/>
                <a:gd name="T55" fmla="*/ 5 h 2192"/>
                <a:gd name="T56" fmla="*/ 2 w 1425"/>
                <a:gd name="T57" fmla="*/ 4 h 2192"/>
                <a:gd name="T58" fmla="*/ 3 w 1425"/>
                <a:gd name="T59" fmla="*/ 4 h 2192"/>
                <a:gd name="T60" fmla="*/ 3 w 1425"/>
                <a:gd name="T61" fmla="*/ 4 h 2192"/>
                <a:gd name="T62" fmla="*/ 3 w 1425"/>
                <a:gd name="T63" fmla="*/ 3 h 2192"/>
                <a:gd name="T64" fmla="*/ 4 w 1425"/>
                <a:gd name="T65" fmla="*/ 1 h 2192"/>
                <a:gd name="T66" fmla="*/ 4 w 1425"/>
                <a:gd name="T67" fmla="*/ 1 h 2192"/>
                <a:gd name="T68" fmla="*/ 4 w 1425"/>
                <a:gd name="T69" fmla="*/ 1 h 2192"/>
                <a:gd name="T70" fmla="*/ 4 w 1425"/>
                <a:gd name="T71" fmla="*/ 1 h 2192"/>
                <a:gd name="T72" fmla="*/ 4 w 1425"/>
                <a:gd name="T73" fmla="*/ 1 h 2192"/>
                <a:gd name="T74" fmla="*/ 4 w 1425"/>
                <a:gd name="T75" fmla="*/ 1 h 2192"/>
                <a:gd name="T76" fmla="*/ 4 w 1425"/>
                <a:gd name="T77" fmla="*/ 1 h 2192"/>
                <a:gd name="T78" fmla="*/ 4 w 1425"/>
                <a:gd name="T79" fmla="*/ 1 h 2192"/>
                <a:gd name="T80" fmla="*/ 5 w 1425"/>
                <a:gd name="T81" fmla="*/ 0 h 2192"/>
                <a:gd name="T82" fmla="*/ 3 w 1425"/>
                <a:gd name="T83" fmla="*/ 6 h 2192"/>
                <a:gd name="T84" fmla="*/ 3 w 1425"/>
                <a:gd name="T85" fmla="*/ 9 h 2192"/>
                <a:gd name="T86" fmla="*/ 3 w 1425"/>
                <a:gd name="T87" fmla="*/ 9 h 2192"/>
                <a:gd name="T88" fmla="*/ 3 w 1425"/>
                <a:gd name="T89" fmla="*/ 9 h 2192"/>
                <a:gd name="T90" fmla="*/ 2 w 1425"/>
                <a:gd name="T91" fmla="*/ 9 h 2192"/>
                <a:gd name="T92" fmla="*/ 2 w 1425"/>
                <a:gd name="T93" fmla="*/ 9 h 2192"/>
                <a:gd name="T94" fmla="*/ 2 w 1425"/>
                <a:gd name="T95" fmla="*/ 9 h 2192"/>
                <a:gd name="T96" fmla="*/ 2 w 1425"/>
                <a:gd name="T97" fmla="*/ 9 h 2192"/>
                <a:gd name="T98" fmla="*/ 2 w 1425"/>
                <a:gd name="T99" fmla="*/ 9 h 2192"/>
                <a:gd name="T100" fmla="*/ 2 w 1425"/>
                <a:gd name="T101" fmla="*/ 9 h 2192"/>
                <a:gd name="T102" fmla="*/ 2 w 1425"/>
                <a:gd name="T103" fmla="*/ 9 h 2192"/>
                <a:gd name="T104" fmla="*/ 2 w 1425"/>
                <a:gd name="T105" fmla="*/ 9 h 2192"/>
                <a:gd name="T106" fmla="*/ 1 w 1425"/>
                <a:gd name="T107" fmla="*/ 9 h 2192"/>
                <a:gd name="T108" fmla="*/ 1 w 1425"/>
                <a:gd name="T109" fmla="*/ 9 h 2192"/>
                <a:gd name="T110" fmla="*/ 1 w 1425"/>
                <a:gd name="T111" fmla="*/ 9 h 2192"/>
                <a:gd name="T112" fmla="*/ 1 w 1425"/>
                <a:gd name="T113" fmla="*/ 9 h 2192"/>
                <a:gd name="T114" fmla="*/ 1 w 1425"/>
                <a:gd name="T115" fmla="*/ 9 h 2192"/>
                <a:gd name="T116" fmla="*/ 1 w 1425"/>
                <a:gd name="T117" fmla="*/ 9 h 2192"/>
                <a:gd name="T118" fmla="*/ 0 w 1425"/>
                <a:gd name="T119" fmla="*/ 9 h 2192"/>
                <a:gd name="T120" fmla="*/ 0 w 1425"/>
                <a:gd name="T121" fmla="*/ 9 h 2192"/>
                <a:gd name="T122" fmla="*/ 0 w 1425"/>
                <a:gd name="T123" fmla="*/ 9 h 21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25"/>
                <a:gd name="T187" fmla="*/ 0 h 2192"/>
                <a:gd name="T188" fmla="*/ 1425 w 1425"/>
                <a:gd name="T189" fmla="*/ 2192 h 21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25" h="2192">
                  <a:moveTo>
                    <a:pt x="0" y="2141"/>
                  </a:moveTo>
                  <a:lnTo>
                    <a:pt x="2" y="2137"/>
                  </a:lnTo>
                  <a:lnTo>
                    <a:pt x="6" y="2132"/>
                  </a:lnTo>
                  <a:lnTo>
                    <a:pt x="12" y="2123"/>
                  </a:lnTo>
                  <a:lnTo>
                    <a:pt x="20" y="2116"/>
                  </a:lnTo>
                  <a:lnTo>
                    <a:pt x="29" y="2106"/>
                  </a:lnTo>
                  <a:lnTo>
                    <a:pt x="38" y="2094"/>
                  </a:lnTo>
                  <a:lnTo>
                    <a:pt x="50" y="2082"/>
                  </a:lnTo>
                  <a:lnTo>
                    <a:pt x="60" y="2070"/>
                  </a:lnTo>
                  <a:lnTo>
                    <a:pt x="70" y="2058"/>
                  </a:lnTo>
                  <a:lnTo>
                    <a:pt x="81" y="2045"/>
                  </a:lnTo>
                  <a:lnTo>
                    <a:pt x="91" y="2033"/>
                  </a:lnTo>
                  <a:lnTo>
                    <a:pt x="102" y="2022"/>
                  </a:lnTo>
                  <a:lnTo>
                    <a:pt x="109" y="2013"/>
                  </a:lnTo>
                  <a:lnTo>
                    <a:pt x="115" y="2006"/>
                  </a:lnTo>
                  <a:lnTo>
                    <a:pt x="121" y="2000"/>
                  </a:lnTo>
                  <a:lnTo>
                    <a:pt x="125" y="1998"/>
                  </a:lnTo>
                  <a:lnTo>
                    <a:pt x="127" y="1994"/>
                  </a:lnTo>
                  <a:lnTo>
                    <a:pt x="130" y="1991"/>
                  </a:lnTo>
                  <a:lnTo>
                    <a:pt x="134" y="1984"/>
                  </a:lnTo>
                  <a:lnTo>
                    <a:pt x="140" y="1978"/>
                  </a:lnTo>
                  <a:lnTo>
                    <a:pt x="146" y="1967"/>
                  </a:lnTo>
                  <a:lnTo>
                    <a:pt x="152" y="1958"/>
                  </a:lnTo>
                  <a:lnTo>
                    <a:pt x="160" y="1948"/>
                  </a:lnTo>
                  <a:lnTo>
                    <a:pt x="166" y="1939"/>
                  </a:lnTo>
                  <a:lnTo>
                    <a:pt x="173" y="1925"/>
                  </a:lnTo>
                  <a:lnTo>
                    <a:pt x="179" y="1915"/>
                  </a:lnTo>
                  <a:lnTo>
                    <a:pt x="185" y="1905"/>
                  </a:lnTo>
                  <a:lnTo>
                    <a:pt x="191" y="1894"/>
                  </a:lnTo>
                  <a:lnTo>
                    <a:pt x="194" y="1884"/>
                  </a:lnTo>
                  <a:lnTo>
                    <a:pt x="200" y="1875"/>
                  </a:lnTo>
                  <a:lnTo>
                    <a:pt x="203" y="1866"/>
                  </a:lnTo>
                  <a:lnTo>
                    <a:pt x="204" y="1859"/>
                  </a:lnTo>
                  <a:lnTo>
                    <a:pt x="204" y="1851"/>
                  </a:lnTo>
                  <a:lnTo>
                    <a:pt x="206" y="1845"/>
                  </a:lnTo>
                  <a:lnTo>
                    <a:pt x="206" y="1839"/>
                  </a:lnTo>
                  <a:lnTo>
                    <a:pt x="207" y="1835"/>
                  </a:lnTo>
                  <a:lnTo>
                    <a:pt x="207" y="1829"/>
                  </a:lnTo>
                  <a:lnTo>
                    <a:pt x="207" y="1824"/>
                  </a:lnTo>
                  <a:lnTo>
                    <a:pt x="207" y="1821"/>
                  </a:lnTo>
                  <a:lnTo>
                    <a:pt x="209" y="1818"/>
                  </a:lnTo>
                  <a:lnTo>
                    <a:pt x="209" y="1812"/>
                  </a:lnTo>
                  <a:lnTo>
                    <a:pt x="210" y="1808"/>
                  </a:lnTo>
                  <a:lnTo>
                    <a:pt x="210" y="1805"/>
                  </a:lnTo>
                  <a:lnTo>
                    <a:pt x="213" y="1804"/>
                  </a:lnTo>
                  <a:lnTo>
                    <a:pt x="215" y="1801"/>
                  </a:lnTo>
                  <a:lnTo>
                    <a:pt x="218" y="1798"/>
                  </a:lnTo>
                  <a:lnTo>
                    <a:pt x="221" y="1795"/>
                  </a:lnTo>
                  <a:lnTo>
                    <a:pt x="227" y="1790"/>
                  </a:lnTo>
                  <a:lnTo>
                    <a:pt x="231" y="1784"/>
                  </a:lnTo>
                  <a:lnTo>
                    <a:pt x="238" y="1780"/>
                  </a:lnTo>
                  <a:lnTo>
                    <a:pt x="244" y="1772"/>
                  </a:lnTo>
                  <a:lnTo>
                    <a:pt x="253" y="1768"/>
                  </a:lnTo>
                  <a:lnTo>
                    <a:pt x="262" y="1760"/>
                  </a:lnTo>
                  <a:lnTo>
                    <a:pt x="271" y="1753"/>
                  </a:lnTo>
                  <a:lnTo>
                    <a:pt x="280" y="1747"/>
                  </a:lnTo>
                  <a:lnTo>
                    <a:pt x="292" y="1741"/>
                  </a:lnTo>
                  <a:lnTo>
                    <a:pt x="302" y="1734"/>
                  </a:lnTo>
                  <a:lnTo>
                    <a:pt x="316" y="1729"/>
                  </a:lnTo>
                  <a:lnTo>
                    <a:pt x="328" y="1725"/>
                  </a:lnTo>
                  <a:lnTo>
                    <a:pt x="341" y="1720"/>
                  </a:lnTo>
                  <a:lnTo>
                    <a:pt x="353" y="1717"/>
                  </a:lnTo>
                  <a:lnTo>
                    <a:pt x="365" y="1714"/>
                  </a:lnTo>
                  <a:lnTo>
                    <a:pt x="377" y="1710"/>
                  </a:lnTo>
                  <a:lnTo>
                    <a:pt x="387" y="1707"/>
                  </a:lnTo>
                  <a:lnTo>
                    <a:pt x="398" y="1704"/>
                  </a:lnTo>
                  <a:lnTo>
                    <a:pt x="406" y="1701"/>
                  </a:lnTo>
                  <a:lnTo>
                    <a:pt x="415" y="1696"/>
                  </a:lnTo>
                  <a:lnTo>
                    <a:pt x="423" y="1695"/>
                  </a:lnTo>
                  <a:lnTo>
                    <a:pt x="430" y="1692"/>
                  </a:lnTo>
                  <a:lnTo>
                    <a:pt x="436" y="1689"/>
                  </a:lnTo>
                  <a:lnTo>
                    <a:pt x="441" y="1687"/>
                  </a:lnTo>
                  <a:lnTo>
                    <a:pt x="447" y="1684"/>
                  </a:lnTo>
                  <a:lnTo>
                    <a:pt x="450" y="1683"/>
                  </a:lnTo>
                  <a:lnTo>
                    <a:pt x="453" y="1682"/>
                  </a:lnTo>
                  <a:lnTo>
                    <a:pt x="454" y="1680"/>
                  </a:lnTo>
                  <a:lnTo>
                    <a:pt x="456" y="1679"/>
                  </a:lnTo>
                  <a:lnTo>
                    <a:pt x="457" y="1677"/>
                  </a:lnTo>
                  <a:lnTo>
                    <a:pt x="460" y="1673"/>
                  </a:lnTo>
                  <a:lnTo>
                    <a:pt x="466" y="1667"/>
                  </a:lnTo>
                  <a:lnTo>
                    <a:pt x="473" y="1661"/>
                  </a:lnTo>
                  <a:lnTo>
                    <a:pt x="482" y="1652"/>
                  </a:lnTo>
                  <a:lnTo>
                    <a:pt x="491" y="1643"/>
                  </a:lnTo>
                  <a:lnTo>
                    <a:pt x="502" y="1634"/>
                  </a:lnTo>
                  <a:lnTo>
                    <a:pt x="512" y="1625"/>
                  </a:lnTo>
                  <a:lnTo>
                    <a:pt x="522" y="1615"/>
                  </a:lnTo>
                  <a:lnTo>
                    <a:pt x="533" y="1607"/>
                  </a:lnTo>
                  <a:lnTo>
                    <a:pt x="542" y="1598"/>
                  </a:lnTo>
                  <a:lnTo>
                    <a:pt x="551" y="1591"/>
                  </a:lnTo>
                  <a:lnTo>
                    <a:pt x="557" y="1583"/>
                  </a:lnTo>
                  <a:lnTo>
                    <a:pt x="563" y="1579"/>
                  </a:lnTo>
                  <a:lnTo>
                    <a:pt x="567" y="1576"/>
                  </a:lnTo>
                  <a:lnTo>
                    <a:pt x="569" y="1576"/>
                  </a:lnTo>
                  <a:lnTo>
                    <a:pt x="628" y="1336"/>
                  </a:lnTo>
                  <a:lnTo>
                    <a:pt x="628" y="1335"/>
                  </a:lnTo>
                  <a:lnTo>
                    <a:pt x="631" y="1333"/>
                  </a:lnTo>
                  <a:lnTo>
                    <a:pt x="634" y="1329"/>
                  </a:lnTo>
                  <a:lnTo>
                    <a:pt x="638" y="1324"/>
                  </a:lnTo>
                  <a:lnTo>
                    <a:pt x="643" y="1317"/>
                  </a:lnTo>
                  <a:lnTo>
                    <a:pt x="649" y="1311"/>
                  </a:lnTo>
                  <a:lnTo>
                    <a:pt x="655" y="1304"/>
                  </a:lnTo>
                  <a:lnTo>
                    <a:pt x="661" y="1298"/>
                  </a:lnTo>
                  <a:lnTo>
                    <a:pt x="667" y="1289"/>
                  </a:lnTo>
                  <a:lnTo>
                    <a:pt x="673" y="1281"/>
                  </a:lnTo>
                  <a:lnTo>
                    <a:pt x="679" y="1274"/>
                  </a:lnTo>
                  <a:lnTo>
                    <a:pt x="685" y="1268"/>
                  </a:lnTo>
                  <a:lnTo>
                    <a:pt x="689" y="1260"/>
                  </a:lnTo>
                  <a:lnTo>
                    <a:pt x="692" y="1256"/>
                  </a:lnTo>
                  <a:lnTo>
                    <a:pt x="695" y="1252"/>
                  </a:lnTo>
                  <a:lnTo>
                    <a:pt x="698" y="1249"/>
                  </a:lnTo>
                  <a:lnTo>
                    <a:pt x="699" y="1246"/>
                  </a:lnTo>
                  <a:lnTo>
                    <a:pt x="704" y="1241"/>
                  </a:lnTo>
                  <a:lnTo>
                    <a:pt x="710" y="1235"/>
                  </a:lnTo>
                  <a:lnTo>
                    <a:pt x="719" y="1228"/>
                  </a:lnTo>
                  <a:lnTo>
                    <a:pt x="729" y="1219"/>
                  </a:lnTo>
                  <a:lnTo>
                    <a:pt x="740" y="1211"/>
                  </a:lnTo>
                  <a:lnTo>
                    <a:pt x="751" y="1202"/>
                  </a:lnTo>
                  <a:lnTo>
                    <a:pt x="763" y="1195"/>
                  </a:lnTo>
                  <a:lnTo>
                    <a:pt x="774" y="1185"/>
                  </a:lnTo>
                  <a:lnTo>
                    <a:pt x="784" y="1177"/>
                  </a:lnTo>
                  <a:lnTo>
                    <a:pt x="795" y="1168"/>
                  </a:lnTo>
                  <a:lnTo>
                    <a:pt x="805" y="1162"/>
                  </a:lnTo>
                  <a:lnTo>
                    <a:pt x="812" y="1155"/>
                  </a:lnTo>
                  <a:lnTo>
                    <a:pt x="818" y="1152"/>
                  </a:lnTo>
                  <a:lnTo>
                    <a:pt x="821" y="1149"/>
                  </a:lnTo>
                  <a:lnTo>
                    <a:pt x="824" y="1147"/>
                  </a:lnTo>
                  <a:lnTo>
                    <a:pt x="854" y="1015"/>
                  </a:lnTo>
                  <a:lnTo>
                    <a:pt x="914" y="857"/>
                  </a:lnTo>
                  <a:lnTo>
                    <a:pt x="1046" y="377"/>
                  </a:lnTo>
                  <a:lnTo>
                    <a:pt x="1091" y="292"/>
                  </a:lnTo>
                  <a:lnTo>
                    <a:pt x="1158" y="264"/>
                  </a:lnTo>
                  <a:lnTo>
                    <a:pt x="1158" y="262"/>
                  </a:lnTo>
                  <a:lnTo>
                    <a:pt x="1159" y="259"/>
                  </a:lnTo>
                  <a:lnTo>
                    <a:pt x="1162" y="255"/>
                  </a:lnTo>
                  <a:lnTo>
                    <a:pt x="1165" y="249"/>
                  </a:lnTo>
                  <a:lnTo>
                    <a:pt x="1169" y="241"/>
                  </a:lnTo>
                  <a:lnTo>
                    <a:pt x="1174" y="234"/>
                  </a:lnTo>
                  <a:lnTo>
                    <a:pt x="1178" y="226"/>
                  </a:lnTo>
                  <a:lnTo>
                    <a:pt x="1184" y="218"/>
                  </a:lnTo>
                  <a:lnTo>
                    <a:pt x="1189" y="209"/>
                  </a:lnTo>
                  <a:lnTo>
                    <a:pt x="1195" y="200"/>
                  </a:lnTo>
                  <a:lnTo>
                    <a:pt x="1199" y="191"/>
                  </a:lnTo>
                  <a:lnTo>
                    <a:pt x="1204" y="183"/>
                  </a:lnTo>
                  <a:lnTo>
                    <a:pt x="1207" y="176"/>
                  </a:lnTo>
                  <a:lnTo>
                    <a:pt x="1211" y="171"/>
                  </a:lnTo>
                  <a:lnTo>
                    <a:pt x="1213" y="168"/>
                  </a:lnTo>
                  <a:lnTo>
                    <a:pt x="1214" y="167"/>
                  </a:lnTo>
                  <a:lnTo>
                    <a:pt x="1214" y="164"/>
                  </a:lnTo>
                  <a:lnTo>
                    <a:pt x="1217" y="162"/>
                  </a:lnTo>
                  <a:lnTo>
                    <a:pt x="1221" y="160"/>
                  </a:lnTo>
                  <a:lnTo>
                    <a:pt x="1226" y="157"/>
                  </a:lnTo>
                  <a:lnTo>
                    <a:pt x="1230" y="152"/>
                  </a:lnTo>
                  <a:lnTo>
                    <a:pt x="1236" y="148"/>
                  </a:lnTo>
                  <a:lnTo>
                    <a:pt x="1242" y="145"/>
                  </a:lnTo>
                  <a:lnTo>
                    <a:pt x="1250" y="140"/>
                  </a:lnTo>
                  <a:lnTo>
                    <a:pt x="1256" y="136"/>
                  </a:lnTo>
                  <a:lnTo>
                    <a:pt x="1262" y="131"/>
                  </a:lnTo>
                  <a:lnTo>
                    <a:pt x="1268" y="127"/>
                  </a:lnTo>
                  <a:lnTo>
                    <a:pt x="1274" y="124"/>
                  </a:lnTo>
                  <a:lnTo>
                    <a:pt x="1278" y="121"/>
                  </a:lnTo>
                  <a:lnTo>
                    <a:pt x="1281" y="119"/>
                  </a:lnTo>
                  <a:lnTo>
                    <a:pt x="1282" y="118"/>
                  </a:lnTo>
                  <a:lnTo>
                    <a:pt x="1284" y="118"/>
                  </a:lnTo>
                  <a:lnTo>
                    <a:pt x="1425" y="0"/>
                  </a:lnTo>
                  <a:lnTo>
                    <a:pt x="1406" y="215"/>
                  </a:lnTo>
                  <a:lnTo>
                    <a:pt x="1317" y="625"/>
                  </a:lnTo>
                  <a:lnTo>
                    <a:pt x="1132" y="1112"/>
                  </a:lnTo>
                  <a:lnTo>
                    <a:pt x="963" y="1606"/>
                  </a:lnTo>
                  <a:lnTo>
                    <a:pt x="942" y="1717"/>
                  </a:lnTo>
                  <a:lnTo>
                    <a:pt x="963" y="1832"/>
                  </a:lnTo>
                  <a:lnTo>
                    <a:pt x="957" y="2004"/>
                  </a:lnTo>
                  <a:lnTo>
                    <a:pt x="958" y="2128"/>
                  </a:lnTo>
                  <a:lnTo>
                    <a:pt x="955" y="2128"/>
                  </a:lnTo>
                  <a:lnTo>
                    <a:pt x="946" y="2126"/>
                  </a:lnTo>
                  <a:lnTo>
                    <a:pt x="933" y="2126"/>
                  </a:lnTo>
                  <a:lnTo>
                    <a:pt x="917" y="2125"/>
                  </a:lnTo>
                  <a:lnTo>
                    <a:pt x="896" y="2123"/>
                  </a:lnTo>
                  <a:lnTo>
                    <a:pt x="873" y="2123"/>
                  </a:lnTo>
                  <a:lnTo>
                    <a:pt x="848" y="2122"/>
                  </a:lnTo>
                  <a:lnTo>
                    <a:pt x="823" y="2120"/>
                  </a:lnTo>
                  <a:lnTo>
                    <a:pt x="796" y="2119"/>
                  </a:lnTo>
                  <a:lnTo>
                    <a:pt x="771" y="2119"/>
                  </a:lnTo>
                  <a:lnTo>
                    <a:pt x="747" y="2117"/>
                  </a:lnTo>
                  <a:lnTo>
                    <a:pt x="725" y="2117"/>
                  </a:lnTo>
                  <a:lnTo>
                    <a:pt x="704" y="2117"/>
                  </a:lnTo>
                  <a:lnTo>
                    <a:pt x="689" y="2119"/>
                  </a:lnTo>
                  <a:lnTo>
                    <a:pt x="677" y="2120"/>
                  </a:lnTo>
                  <a:lnTo>
                    <a:pt x="670" y="2123"/>
                  </a:lnTo>
                  <a:lnTo>
                    <a:pt x="664" y="2123"/>
                  </a:lnTo>
                  <a:lnTo>
                    <a:pt x="656" y="2125"/>
                  </a:lnTo>
                  <a:lnTo>
                    <a:pt x="649" y="2126"/>
                  </a:lnTo>
                  <a:lnTo>
                    <a:pt x="641" y="2129"/>
                  </a:lnTo>
                  <a:lnTo>
                    <a:pt x="634" y="2131"/>
                  </a:lnTo>
                  <a:lnTo>
                    <a:pt x="625" y="2132"/>
                  </a:lnTo>
                  <a:lnTo>
                    <a:pt x="616" y="2134"/>
                  </a:lnTo>
                  <a:lnTo>
                    <a:pt x="609" y="2137"/>
                  </a:lnTo>
                  <a:lnTo>
                    <a:pt x="600" y="2137"/>
                  </a:lnTo>
                  <a:lnTo>
                    <a:pt x="591" y="2138"/>
                  </a:lnTo>
                  <a:lnTo>
                    <a:pt x="583" y="2140"/>
                  </a:lnTo>
                  <a:lnTo>
                    <a:pt x="577" y="2143"/>
                  </a:lnTo>
                  <a:lnTo>
                    <a:pt x="572" y="2144"/>
                  </a:lnTo>
                  <a:lnTo>
                    <a:pt x="567" y="2147"/>
                  </a:lnTo>
                  <a:lnTo>
                    <a:pt x="564" y="2149"/>
                  </a:lnTo>
                  <a:lnTo>
                    <a:pt x="563" y="2150"/>
                  </a:lnTo>
                  <a:lnTo>
                    <a:pt x="560" y="2152"/>
                  </a:lnTo>
                  <a:lnTo>
                    <a:pt x="555" y="2155"/>
                  </a:lnTo>
                  <a:lnTo>
                    <a:pt x="549" y="2156"/>
                  </a:lnTo>
                  <a:lnTo>
                    <a:pt x="545" y="2158"/>
                  </a:lnTo>
                  <a:lnTo>
                    <a:pt x="537" y="2158"/>
                  </a:lnTo>
                  <a:lnTo>
                    <a:pt x="530" y="2159"/>
                  </a:lnTo>
                  <a:lnTo>
                    <a:pt x="522" y="2159"/>
                  </a:lnTo>
                  <a:lnTo>
                    <a:pt x="514" y="2161"/>
                  </a:lnTo>
                  <a:lnTo>
                    <a:pt x="506" y="2161"/>
                  </a:lnTo>
                  <a:lnTo>
                    <a:pt x="499" y="2161"/>
                  </a:lnTo>
                  <a:lnTo>
                    <a:pt x="491" y="2161"/>
                  </a:lnTo>
                  <a:lnTo>
                    <a:pt x="485" y="2161"/>
                  </a:lnTo>
                  <a:lnTo>
                    <a:pt x="479" y="2161"/>
                  </a:lnTo>
                  <a:lnTo>
                    <a:pt x="475" y="2161"/>
                  </a:lnTo>
                  <a:lnTo>
                    <a:pt x="473" y="2161"/>
                  </a:lnTo>
                  <a:lnTo>
                    <a:pt x="470" y="2162"/>
                  </a:lnTo>
                  <a:lnTo>
                    <a:pt x="466" y="2167"/>
                  </a:lnTo>
                  <a:lnTo>
                    <a:pt x="460" y="2168"/>
                  </a:lnTo>
                  <a:lnTo>
                    <a:pt x="456" y="2171"/>
                  </a:lnTo>
                  <a:lnTo>
                    <a:pt x="448" y="2175"/>
                  </a:lnTo>
                  <a:lnTo>
                    <a:pt x="442" y="2178"/>
                  </a:lnTo>
                  <a:lnTo>
                    <a:pt x="432" y="2181"/>
                  </a:lnTo>
                  <a:lnTo>
                    <a:pt x="421" y="2184"/>
                  </a:lnTo>
                  <a:lnTo>
                    <a:pt x="409" y="2186"/>
                  </a:lnTo>
                  <a:lnTo>
                    <a:pt x="396" y="2189"/>
                  </a:lnTo>
                  <a:lnTo>
                    <a:pt x="380" y="2190"/>
                  </a:lnTo>
                  <a:lnTo>
                    <a:pt x="362" y="2192"/>
                  </a:lnTo>
                  <a:lnTo>
                    <a:pt x="344" y="2192"/>
                  </a:lnTo>
                  <a:lnTo>
                    <a:pt x="322" y="2192"/>
                  </a:lnTo>
                  <a:lnTo>
                    <a:pt x="299" y="2189"/>
                  </a:lnTo>
                  <a:lnTo>
                    <a:pt x="274" y="2187"/>
                  </a:lnTo>
                  <a:lnTo>
                    <a:pt x="247" y="2184"/>
                  </a:lnTo>
                  <a:lnTo>
                    <a:pt x="222" y="2181"/>
                  </a:lnTo>
                  <a:lnTo>
                    <a:pt x="194" y="2177"/>
                  </a:lnTo>
                  <a:lnTo>
                    <a:pt x="167" y="2172"/>
                  </a:lnTo>
                  <a:lnTo>
                    <a:pt x="142" y="2168"/>
                  </a:lnTo>
                  <a:lnTo>
                    <a:pt x="116" y="2164"/>
                  </a:lnTo>
                  <a:lnTo>
                    <a:pt x="93" y="2159"/>
                  </a:lnTo>
                  <a:lnTo>
                    <a:pt x="70" y="2155"/>
                  </a:lnTo>
                  <a:lnTo>
                    <a:pt x="51" y="2150"/>
                  </a:lnTo>
                  <a:lnTo>
                    <a:pt x="33" y="2149"/>
                  </a:lnTo>
                  <a:lnTo>
                    <a:pt x="18" y="2144"/>
                  </a:lnTo>
                  <a:lnTo>
                    <a:pt x="9" y="2143"/>
                  </a:lnTo>
                  <a:lnTo>
                    <a:pt x="2" y="2141"/>
                  </a:lnTo>
                  <a:lnTo>
                    <a:pt x="0" y="2141"/>
                  </a:lnTo>
                  <a:close/>
                </a:path>
              </a:pathLst>
            </a:custGeom>
            <a:solidFill>
              <a:srgbClr val="DEB8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5" name="Freeform 33"/>
            <p:cNvSpPr>
              <a:spLocks/>
            </p:cNvSpPr>
            <p:nvPr/>
          </p:nvSpPr>
          <p:spPr bwMode="auto">
            <a:xfrm>
              <a:off x="2734" y="3133"/>
              <a:ext cx="62" cy="133"/>
            </a:xfrm>
            <a:custGeom>
              <a:avLst/>
              <a:gdLst>
                <a:gd name="T0" fmla="*/ 0 w 125"/>
                <a:gd name="T1" fmla="*/ 1 h 266"/>
                <a:gd name="T2" fmla="*/ 0 w 125"/>
                <a:gd name="T3" fmla="*/ 1 h 266"/>
                <a:gd name="T4" fmla="*/ 0 w 125"/>
                <a:gd name="T5" fmla="*/ 1 h 266"/>
                <a:gd name="T6" fmla="*/ 0 w 125"/>
                <a:gd name="T7" fmla="*/ 1 h 266"/>
                <a:gd name="T8" fmla="*/ 0 w 125"/>
                <a:gd name="T9" fmla="*/ 1 h 266"/>
                <a:gd name="T10" fmla="*/ 0 w 125"/>
                <a:gd name="T11" fmla="*/ 1 h 266"/>
                <a:gd name="T12" fmla="*/ 0 w 125"/>
                <a:gd name="T13" fmla="*/ 1 h 266"/>
                <a:gd name="T14" fmla="*/ 0 w 125"/>
                <a:gd name="T15" fmla="*/ 1 h 266"/>
                <a:gd name="T16" fmla="*/ 0 w 125"/>
                <a:gd name="T17" fmla="*/ 1 h 266"/>
                <a:gd name="T18" fmla="*/ 0 w 125"/>
                <a:gd name="T19" fmla="*/ 1 h 266"/>
                <a:gd name="T20" fmla="*/ 0 w 125"/>
                <a:gd name="T21" fmla="*/ 1 h 266"/>
                <a:gd name="T22" fmla="*/ 0 w 125"/>
                <a:gd name="T23" fmla="*/ 1 h 266"/>
                <a:gd name="T24" fmla="*/ 0 w 125"/>
                <a:gd name="T25" fmla="*/ 1 h 266"/>
                <a:gd name="T26" fmla="*/ 0 w 125"/>
                <a:gd name="T27" fmla="*/ 1 h 266"/>
                <a:gd name="T28" fmla="*/ 0 w 125"/>
                <a:gd name="T29" fmla="*/ 1 h 266"/>
                <a:gd name="T30" fmla="*/ 0 w 125"/>
                <a:gd name="T31" fmla="*/ 1 h 266"/>
                <a:gd name="T32" fmla="*/ 0 w 125"/>
                <a:gd name="T33" fmla="*/ 1 h 266"/>
                <a:gd name="T34" fmla="*/ 0 w 125"/>
                <a:gd name="T35" fmla="*/ 1 h 266"/>
                <a:gd name="T36" fmla="*/ 0 w 125"/>
                <a:gd name="T37" fmla="*/ 1 h 266"/>
                <a:gd name="T38" fmla="*/ 0 w 125"/>
                <a:gd name="T39" fmla="*/ 1 h 266"/>
                <a:gd name="T40" fmla="*/ 0 w 125"/>
                <a:gd name="T41" fmla="*/ 1 h 266"/>
                <a:gd name="T42" fmla="*/ 0 w 125"/>
                <a:gd name="T43" fmla="*/ 1 h 266"/>
                <a:gd name="T44" fmla="*/ 0 w 125"/>
                <a:gd name="T45" fmla="*/ 1 h 266"/>
                <a:gd name="T46" fmla="*/ 0 w 125"/>
                <a:gd name="T47" fmla="*/ 1 h 266"/>
                <a:gd name="T48" fmla="*/ 0 w 125"/>
                <a:gd name="T49" fmla="*/ 1 h 266"/>
                <a:gd name="T50" fmla="*/ 0 w 125"/>
                <a:gd name="T51" fmla="*/ 1 h 266"/>
                <a:gd name="T52" fmla="*/ 0 w 125"/>
                <a:gd name="T53" fmla="*/ 1 h 266"/>
                <a:gd name="T54" fmla="*/ 0 w 125"/>
                <a:gd name="T55" fmla="*/ 1 h 266"/>
                <a:gd name="T56" fmla="*/ 0 w 125"/>
                <a:gd name="T57" fmla="*/ 1 h 266"/>
                <a:gd name="T58" fmla="*/ 0 w 125"/>
                <a:gd name="T59" fmla="*/ 1 h 266"/>
                <a:gd name="T60" fmla="*/ 0 w 125"/>
                <a:gd name="T61" fmla="*/ 1 h 266"/>
                <a:gd name="T62" fmla="*/ 0 w 125"/>
                <a:gd name="T63" fmla="*/ 1 h 266"/>
                <a:gd name="T64" fmla="*/ 0 w 125"/>
                <a:gd name="T65" fmla="*/ 1 h 266"/>
                <a:gd name="T66" fmla="*/ 0 w 125"/>
                <a:gd name="T67" fmla="*/ 0 h 2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5"/>
                <a:gd name="T103" fmla="*/ 0 h 266"/>
                <a:gd name="T104" fmla="*/ 125 w 125"/>
                <a:gd name="T105" fmla="*/ 266 h 2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5" h="266">
                  <a:moveTo>
                    <a:pt x="125" y="0"/>
                  </a:moveTo>
                  <a:lnTo>
                    <a:pt x="123" y="1"/>
                  </a:lnTo>
                  <a:lnTo>
                    <a:pt x="122" y="6"/>
                  </a:lnTo>
                  <a:lnTo>
                    <a:pt x="119" y="12"/>
                  </a:lnTo>
                  <a:lnTo>
                    <a:pt x="116" y="21"/>
                  </a:lnTo>
                  <a:lnTo>
                    <a:pt x="110" y="30"/>
                  </a:lnTo>
                  <a:lnTo>
                    <a:pt x="106" y="40"/>
                  </a:lnTo>
                  <a:lnTo>
                    <a:pt x="101" y="52"/>
                  </a:lnTo>
                  <a:lnTo>
                    <a:pt x="97" y="65"/>
                  </a:lnTo>
                  <a:lnTo>
                    <a:pt x="89" y="79"/>
                  </a:lnTo>
                  <a:lnTo>
                    <a:pt x="85" y="91"/>
                  </a:lnTo>
                  <a:lnTo>
                    <a:pt x="79" y="103"/>
                  </a:lnTo>
                  <a:lnTo>
                    <a:pt x="74" y="115"/>
                  </a:lnTo>
                  <a:lnTo>
                    <a:pt x="68" y="125"/>
                  </a:lnTo>
                  <a:lnTo>
                    <a:pt x="65" y="134"/>
                  </a:lnTo>
                  <a:lnTo>
                    <a:pt x="61" y="141"/>
                  </a:lnTo>
                  <a:lnTo>
                    <a:pt x="59" y="147"/>
                  </a:lnTo>
                  <a:lnTo>
                    <a:pt x="56" y="152"/>
                  </a:lnTo>
                  <a:lnTo>
                    <a:pt x="54" y="156"/>
                  </a:lnTo>
                  <a:lnTo>
                    <a:pt x="52" y="162"/>
                  </a:lnTo>
                  <a:lnTo>
                    <a:pt x="51" y="170"/>
                  </a:lnTo>
                  <a:lnTo>
                    <a:pt x="48" y="177"/>
                  </a:lnTo>
                  <a:lnTo>
                    <a:pt x="46" y="184"/>
                  </a:lnTo>
                  <a:lnTo>
                    <a:pt x="45" y="192"/>
                  </a:lnTo>
                  <a:lnTo>
                    <a:pt x="43" y="199"/>
                  </a:lnTo>
                  <a:lnTo>
                    <a:pt x="40" y="207"/>
                  </a:lnTo>
                  <a:lnTo>
                    <a:pt x="40" y="214"/>
                  </a:lnTo>
                  <a:lnTo>
                    <a:pt x="39" y="219"/>
                  </a:lnTo>
                  <a:lnTo>
                    <a:pt x="39" y="226"/>
                  </a:lnTo>
                  <a:lnTo>
                    <a:pt x="39" y="229"/>
                  </a:lnTo>
                  <a:lnTo>
                    <a:pt x="39" y="234"/>
                  </a:lnTo>
                  <a:lnTo>
                    <a:pt x="39" y="235"/>
                  </a:lnTo>
                  <a:lnTo>
                    <a:pt x="39" y="237"/>
                  </a:lnTo>
                  <a:lnTo>
                    <a:pt x="0" y="266"/>
                  </a:lnTo>
                  <a:lnTo>
                    <a:pt x="0" y="265"/>
                  </a:lnTo>
                  <a:lnTo>
                    <a:pt x="0" y="262"/>
                  </a:lnTo>
                  <a:lnTo>
                    <a:pt x="0" y="257"/>
                  </a:lnTo>
                  <a:lnTo>
                    <a:pt x="0" y="251"/>
                  </a:lnTo>
                  <a:lnTo>
                    <a:pt x="1" y="242"/>
                  </a:lnTo>
                  <a:lnTo>
                    <a:pt x="1" y="234"/>
                  </a:lnTo>
                  <a:lnTo>
                    <a:pt x="3" y="225"/>
                  </a:lnTo>
                  <a:lnTo>
                    <a:pt x="4" y="216"/>
                  </a:lnTo>
                  <a:lnTo>
                    <a:pt x="4" y="204"/>
                  </a:lnTo>
                  <a:lnTo>
                    <a:pt x="6" y="193"/>
                  </a:lnTo>
                  <a:lnTo>
                    <a:pt x="6" y="183"/>
                  </a:lnTo>
                  <a:lnTo>
                    <a:pt x="7" y="174"/>
                  </a:lnTo>
                  <a:lnTo>
                    <a:pt x="9" y="164"/>
                  </a:lnTo>
                  <a:lnTo>
                    <a:pt x="9" y="155"/>
                  </a:lnTo>
                  <a:lnTo>
                    <a:pt x="10" y="147"/>
                  </a:lnTo>
                  <a:lnTo>
                    <a:pt x="12" y="141"/>
                  </a:lnTo>
                  <a:lnTo>
                    <a:pt x="12" y="134"/>
                  </a:lnTo>
                  <a:lnTo>
                    <a:pt x="12" y="128"/>
                  </a:lnTo>
                  <a:lnTo>
                    <a:pt x="12" y="119"/>
                  </a:lnTo>
                  <a:lnTo>
                    <a:pt x="13" y="113"/>
                  </a:lnTo>
                  <a:lnTo>
                    <a:pt x="13" y="104"/>
                  </a:lnTo>
                  <a:lnTo>
                    <a:pt x="13" y="97"/>
                  </a:lnTo>
                  <a:lnTo>
                    <a:pt x="15" y="88"/>
                  </a:lnTo>
                  <a:lnTo>
                    <a:pt x="16" y="82"/>
                  </a:lnTo>
                  <a:lnTo>
                    <a:pt x="16" y="74"/>
                  </a:lnTo>
                  <a:lnTo>
                    <a:pt x="18" y="67"/>
                  </a:lnTo>
                  <a:lnTo>
                    <a:pt x="18" y="61"/>
                  </a:lnTo>
                  <a:lnTo>
                    <a:pt x="19" y="57"/>
                  </a:lnTo>
                  <a:lnTo>
                    <a:pt x="19" y="51"/>
                  </a:lnTo>
                  <a:lnTo>
                    <a:pt x="21" y="49"/>
                  </a:lnTo>
                  <a:lnTo>
                    <a:pt x="21" y="46"/>
                  </a:lnTo>
                  <a:lnTo>
                    <a:pt x="125"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 name="Freeform 34"/>
            <p:cNvSpPr>
              <a:spLocks/>
            </p:cNvSpPr>
            <p:nvPr/>
          </p:nvSpPr>
          <p:spPr bwMode="auto">
            <a:xfrm>
              <a:off x="2642" y="2693"/>
              <a:ext cx="427" cy="780"/>
            </a:xfrm>
            <a:custGeom>
              <a:avLst/>
              <a:gdLst>
                <a:gd name="T0" fmla="*/ 3 w 855"/>
                <a:gd name="T1" fmla="*/ 1 h 1559"/>
                <a:gd name="T2" fmla="*/ 2 w 855"/>
                <a:gd name="T3" fmla="*/ 1 h 1559"/>
                <a:gd name="T4" fmla="*/ 2 w 855"/>
                <a:gd name="T5" fmla="*/ 1 h 1559"/>
                <a:gd name="T6" fmla="*/ 2 w 855"/>
                <a:gd name="T7" fmla="*/ 1 h 1559"/>
                <a:gd name="T8" fmla="*/ 2 w 855"/>
                <a:gd name="T9" fmla="*/ 1 h 1559"/>
                <a:gd name="T10" fmla="*/ 2 w 855"/>
                <a:gd name="T11" fmla="*/ 1 h 1559"/>
                <a:gd name="T12" fmla="*/ 2 w 855"/>
                <a:gd name="T13" fmla="*/ 2 h 1559"/>
                <a:gd name="T14" fmla="*/ 2 w 855"/>
                <a:gd name="T15" fmla="*/ 2 h 1559"/>
                <a:gd name="T16" fmla="*/ 1 w 855"/>
                <a:gd name="T17" fmla="*/ 2 h 1559"/>
                <a:gd name="T18" fmla="*/ 1 w 855"/>
                <a:gd name="T19" fmla="*/ 2 h 1559"/>
                <a:gd name="T20" fmla="*/ 1 w 855"/>
                <a:gd name="T21" fmla="*/ 3 h 1559"/>
                <a:gd name="T22" fmla="*/ 1 w 855"/>
                <a:gd name="T23" fmla="*/ 3 h 1559"/>
                <a:gd name="T24" fmla="*/ 1 w 855"/>
                <a:gd name="T25" fmla="*/ 4 h 1559"/>
                <a:gd name="T26" fmla="*/ 1 w 855"/>
                <a:gd name="T27" fmla="*/ 4 h 1559"/>
                <a:gd name="T28" fmla="*/ 1 w 855"/>
                <a:gd name="T29" fmla="*/ 4 h 1559"/>
                <a:gd name="T30" fmla="*/ 1 w 855"/>
                <a:gd name="T31" fmla="*/ 4 h 1559"/>
                <a:gd name="T32" fmla="*/ 1 w 855"/>
                <a:gd name="T33" fmla="*/ 4 h 1559"/>
                <a:gd name="T34" fmla="*/ 1 w 855"/>
                <a:gd name="T35" fmla="*/ 4 h 1559"/>
                <a:gd name="T36" fmla="*/ 1 w 855"/>
                <a:gd name="T37" fmla="*/ 5 h 1559"/>
                <a:gd name="T38" fmla="*/ 1 w 855"/>
                <a:gd name="T39" fmla="*/ 5 h 1559"/>
                <a:gd name="T40" fmla="*/ 1 w 855"/>
                <a:gd name="T41" fmla="*/ 5 h 1559"/>
                <a:gd name="T42" fmla="*/ 1 w 855"/>
                <a:gd name="T43" fmla="*/ 5 h 1559"/>
                <a:gd name="T44" fmla="*/ 1 w 855"/>
                <a:gd name="T45" fmla="*/ 5 h 1559"/>
                <a:gd name="T46" fmla="*/ 1 w 855"/>
                <a:gd name="T47" fmla="*/ 5 h 1559"/>
                <a:gd name="T48" fmla="*/ 1 w 855"/>
                <a:gd name="T49" fmla="*/ 5 h 1559"/>
                <a:gd name="T50" fmla="*/ 1 w 855"/>
                <a:gd name="T51" fmla="*/ 5 h 1559"/>
                <a:gd name="T52" fmla="*/ 1 w 855"/>
                <a:gd name="T53" fmla="*/ 5 h 1559"/>
                <a:gd name="T54" fmla="*/ 1 w 855"/>
                <a:gd name="T55" fmla="*/ 5 h 1559"/>
                <a:gd name="T56" fmla="*/ 0 w 855"/>
                <a:gd name="T57" fmla="*/ 5 h 1559"/>
                <a:gd name="T58" fmla="*/ 0 w 855"/>
                <a:gd name="T59" fmla="*/ 5 h 1559"/>
                <a:gd name="T60" fmla="*/ 0 w 855"/>
                <a:gd name="T61" fmla="*/ 5 h 1559"/>
                <a:gd name="T62" fmla="*/ 0 w 855"/>
                <a:gd name="T63" fmla="*/ 5 h 1559"/>
                <a:gd name="T64" fmla="*/ 0 w 855"/>
                <a:gd name="T65" fmla="*/ 5 h 1559"/>
                <a:gd name="T66" fmla="*/ 0 w 855"/>
                <a:gd name="T67" fmla="*/ 5 h 1559"/>
                <a:gd name="T68" fmla="*/ 0 w 855"/>
                <a:gd name="T69" fmla="*/ 5 h 1559"/>
                <a:gd name="T70" fmla="*/ 0 w 855"/>
                <a:gd name="T71" fmla="*/ 6 h 1559"/>
                <a:gd name="T72" fmla="*/ 0 w 855"/>
                <a:gd name="T73" fmla="*/ 6 h 1559"/>
                <a:gd name="T74" fmla="*/ 0 w 855"/>
                <a:gd name="T75" fmla="*/ 6 h 1559"/>
                <a:gd name="T76" fmla="*/ 0 w 855"/>
                <a:gd name="T77" fmla="*/ 6 h 1559"/>
                <a:gd name="T78" fmla="*/ 0 w 855"/>
                <a:gd name="T79" fmla="*/ 6 h 1559"/>
                <a:gd name="T80" fmla="*/ 0 w 855"/>
                <a:gd name="T81" fmla="*/ 6 h 1559"/>
                <a:gd name="T82" fmla="*/ 0 w 855"/>
                <a:gd name="T83" fmla="*/ 7 h 1559"/>
                <a:gd name="T84" fmla="*/ 0 w 855"/>
                <a:gd name="T85" fmla="*/ 5 h 1559"/>
                <a:gd name="T86" fmla="*/ 0 w 855"/>
                <a:gd name="T87" fmla="*/ 5 h 1559"/>
                <a:gd name="T88" fmla="*/ 0 w 855"/>
                <a:gd name="T89" fmla="*/ 5 h 1559"/>
                <a:gd name="T90" fmla="*/ 1 w 855"/>
                <a:gd name="T91" fmla="*/ 5 h 1559"/>
                <a:gd name="T92" fmla="*/ 1 w 855"/>
                <a:gd name="T93" fmla="*/ 5 h 1559"/>
                <a:gd name="T94" fmla="*/ 1 w 855"/>
                <a:gd name="T95" fmla="*/ 4 h 1559"/>
                <a:gd name="T96" fmla="*/ 1 w 855"/>
                <a:gd name="T97" fmla="*/ 4 h 1559"/>
                <a:gd name="T98" fmla="*/ 1 w 855"/>
                <a:gd name="T99" fmla="*/ 4 h 1559"/>
                <a:gd name="T100" fmla="*/ 1 w 855"/>
                <a:gd name="T101" fmla="*/ 3 h 1559"/>
                <a:gd name="T102" fmla="*/ 1 w 855"/>
                <a:gd name="T103" fmla="*/ 2 h 1559"/>
                <a:gd name="T104" fmla="*/ 1 w 855"/>
                <a:gd name="T105" fmla="*/ 2 h 1559"/>
                <a:gd name="T106" fmla="*/ 1 w 855"/>
                <a:gd name="T107" fmla="*/ 2 h 1559"/>
                <a:gd name="T108" fmla="*/ 2 w 855"/>
                <a:gd name="T109" fmla="*/ 2 h 1559"/>
                <a:gd name="T110" fmla="*/ 2 w 855"/>
                <a:gd name="T111" fmla="*/ 1 h 1559"/>
                <a:gd name="T112" fmla="*/ 2 w 855"/>
                <a:gd name="T113" fmla="*/ 1 h 1559"/>
                <a:gd name="T114" fmla="*/ 2 w 855"/>
                <a:gd name="T115" fmla="*/ 1 h 1559"/>
                <a:gd name="T116" fmla="*/ 3 w 855"/>
                <a:gd name="T117" fmla="*/ 1 h 1559"/>
                <a:gd name="T118" fmla="*/ 3 w 855"/>
                <a:gd name="T119" fmla="*/ 1 h 1559"/>
                <a:gd name="T120" fmla="*/ 3 w 855"/>
                <a:gd name="T121" fmla="*/ 1 h 15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55"/>
                <a:gd name="T184" fmla="*/ 0 h 1559"/>
                <a:gd name="T185" fmla="*/ 855 w 855"/>
                <a:gd name="T186" fmla="*/ 1559 h 15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55" h="1559">
                  <a:moveTo>
                    <a:pt x="852" y="37"/>
                  </a:moveTo>
                  <a:lnTo>
                    <a:pt x="849" y="37"/>
                  </a:lnTo>
                  <a:lnTo>
                    <a:pt x="844" y="40"/>
                  </a:lnTo>
                  <a:lnTo>
                    <a:pt x="835" y="46"/>
                  </a:lnTo>
                  <a:lnTo>
                    <a:pt x="825" y="53"/>
                  </a:lnTo>
                  <a:lnTo>
                    <a:pt x="812" y="62"/>
                  </a:lnTo>
                  <a:lnTo>
                    <a:pt x="798" y="73"/>
                  </a:lnTo>
                  <a:lnTo>
                    <a:pt x="782" y="83"/>
                  </a:lnTo>
                  <a:lnTo>
                    <a:pt x="767" y="93"/>
                  </a:lnTo>
                  <a:lnTo>
                    <a:pt x="749" y="105"/>
                  </a:lnTo>
                  <a:lnTo>
                    <a:pt x="734" y="116"/>
                  </a:lnTo>
                  <a:lnTo>
                    <a:pt x="718" y="126"/>
                  </a:lnTo>
                  <a:lnTo>
                    <a:pt x="705" y="137"/>
                  </a:lnTo>
                  <a:lnTo>
                    <a:pt x="693" y="144"/>
                  </a:lnTo>
                  <a:lnTo>
                    <a:pt x="682" y="151"/>
                  </a:lnTo>
                  <a:lnTo>
                    <a:pt x="675" y="157"/>
                  </a:lnTo>
                  <a:lnTo>
                    <a:pt x="672" y="162"/>
                  </a:lnTo>
                  <a:lnTo>
                    <a:pt x="667" y="163"/>
                  </a:lnTo>
                  <a:lnTo>
                    <a:pt x="664" y="168"/>
                  </a:lnTo>
                  <a:lnTo>
                    <a:pt x="661" y="171"/>
                  </a:lnTo>
                  <a:lnTo>
                    <a:pt x="658" y="177"/>
                  </a:lnTo>
                  <a:lnTo>
                    <a:pt x="657" y="181"/>
                  </a:lnTo>
                  <a:lnTo>
                    <a:pt x="654" y="186"/>
                  </a:lnTo>
                  <a:lnTo>
                    <a:pt x="651" y="192"/>
                  </a:lnTo>
                  <a:lnTo>
                    <a:pt x="648" y="198"/>
                  </a:lnTo>
                  <a:lnTo>
                    <a:pt x="645" y="202"/>
                  </a:lnTo>
                  <a:lnTo>
                    <a:pt x="644" y="208"/>
                  </a:lnTo>
                  <a:lnTo>
                    <a:pt x="641" y="212"/>
                  </a:lnTo>
                  <a:lnTo>
                    <a:pt x="638" y="218"/>
                  </a:lnTo>
                  <a:lnTo>
                    <a:pt x="635" y="223"/>
                  </a:lnTo>
                  <a:lnTo>
                    <a:pt x="633" y="227"/>
                  </a:lnTo>
                  <a:lnTo>
                    <a:pt x="632" y="232"/>
                  </a:lnTo>
                  <a:lnTo>
                    <a:pt x="629" y="236"/>
                  </a:lnTo>
                  <a:lnTo>
                    <a:pt x="624" y="238"/>
                  </a:lnTo>
                  <a:lnTo>
                    <a:pt x="620" y="242"/>
                  </a:lnTo>
                  <a:lnTo>
                    <a:pt x="614" y="247"/>
                  </a:lnTo>
                  <a:lnTo>
                    <a:pt x="608" y="253"/>
                  </a:lnTo>
                  <a:lnTo>
                    <a:pt x="599" y="257"/>
                  </a:lnTo>
                  <a:lnTo>
                    <a:pt x="591" y="263"/>
                  </a:lnTo>
                  <a:lnTo>
                    <a:pt x="583" y="269"/>
                  </a:lnTo>
                  <a:lnTo>
                    <a:pt x="574" y="275"/>
                  </a:lnTo>
                  <a:lnTo>
                    <a:pt x="565" y="281"/>
                  </a:lnTo>
                  <a:lnTo>
                    <a:pt x="556" y="287"/>
                  </a:lnTo>
                  <a:lnTo>
                    <a:pt x="547" y="291"/>
                  </a:lnTo>
                  <a:lnTo>
                    <a:pt x="541" y="297"/>
                  </a:lnTo>
                  <a:lnTo>
                    <a:pt x="533" y="302"/>
                  </a:lnTo>
                  <a:lnTo>
                    <a:pt x="528" y="306"/>
                  </a:lnTo>
                  <a:lnTo>
                    <a:pt x="523" y="309"/>
                  </a:lnTo>
                  <a:lnTo>
                    <a:pt x="522" y="314"/>
                  </a:lnTo>
                  <a:lnTo>
                    <a:pt x="519" y="317"/>
                  </a:lnTo>
                  <a:lnTo>
                    <a:pt x="517" y="327"/>
                  </a:lnTo>
                  <a:lnTo>
                    <a:pt x="514" y="339"/>
                  </a:lnTo>
                  <a:lnTo>
                    <a:pt x="510" y="355"/>
                  </a:lnTo>
                  <a:lnTo>
                    <a:pt x="505" y="375"/>
                  </a:lnTo>
                  <a:lnTo>
                    <a:pt x="502" y="394"/>
                  </a:lnTo>
                  <a:lnTo>
                    <a:pt x="498" y="416"/>
                  </a:lnTo>
                  <a:lnTo>
                    <a:pt x="493" y="440"/>
                  </a:lnTo>
                  <a:lnTo>
                    <a:pt x="489" y="461"/>
                  </a:lnTo>
                  <a:lnTo>
                    <a:pt x="484" y="485"/>
                  </a:lnTo>
                  <a:lnTo>
                    <a:pt x="480" y="504"/>
                  </a:lnTo>
                  <a:lnTo>
                    <a:pt x="477" y="523"/>
                  </a:lnTo>
                  <a:lnTo>
                    <a:pt x="474" y="540"/>
                  </a:lnTo>
                  <a:lnTo>
                    <a:pt x="471" y="553"/>
                  </a:lnTo>
                  <a:lnTo>
                    <a:pt x="470" y="562"/>
                  </a:lnTo>
                  <a:lnTo>
                    <a:pt x="470" y="568"/>
                  </a:lnTo>
                  <a:lnTo>
                    <a:pt x="467" y="574"/>
                  </a:lnTo>
                  <a:lnTo>
                    <a:pt x="464" y="586"/>
                  </a:lnTo>
                  <a:lnTo>
                    <a:pt x="456" y="602"/>
                  </a:lnTo>
                  <a:lnTo>
                    <a:pt x="450" y="623"/>
                  </a:lnTo>
                  <a:lnTo>
                    <a:pt x="441" y="647"/>
                  </a:lnTo>
                  <a:lnTo>
                    <a:pt x="432" y="675"/>
                  </a:lnTo>
                  <a:lnTo>
                    <a:pt x="423" y="703"/>
                  </a:lnTo>
                  <a:lnTo>
                    <a:pt x="414" y="735"/>
                  </a:lnTo>
                  <a:lnTo>
                    <a:pt x="403" y="764"/>
                  </a:lnTo>
                  <a:lnTo>
                    <a:pt x="394" y="794"/>
                  </a:lnTo>
                  <a:lnTo>
                    <a:pt x="383" y="822"/>
                  </a:lnTo>
                  <a:lnTo>
                    <a:pt x="376" y="849"/>
                  </a:lnTo>
                  <a:lnTo>
                    <a:pt x="367" y="872"/>
                  </a:lnTo>
                  <a:lnTo>
                    <a:pt x="362" y="891"/>
                  </a:lnTo>
                  <a:lnTo>
                    <a:pt x="356" y="904"/>
                  </a:lnTo>
                  <a:lnTo>
                    <a:pt x="355" y="915"/>
                  </a:lnTo>
                  <a:lnTo>
                    <a:pt x="352" y="919"/>
                  </a:lnTo>
                  <a:lnTo>
                    <a:pt x="352" y="925"/>
                  </a:lnTo>
                  <a:lnTo>
                    <a:pt x="352" y="930"/>
                  </a:lnTo>
                  <a:lnTo>
                    <a:pt x="354" y="937"/>
                  </a:lnTo>
                  <a:lnTo>
                    <a:pt x="355" y="943"/>
                  </a:lnTo>
                  <a:lnTo>
                    <a:pt x="356" y="947"/>
                  </a:lnTo>
                  <a:lnTo>
                    <a:pt x="359" y="953"/>
                  </a:lnTo>
                  <a:lnTo>
                    <a:pt x="362" y="959"/>
                  </a:lnTo>
                  <a:lnTo>
                    <a:pt x="364" y="964"/>
                  </a:lnTo>
                  <a:lnTo>
                    <a:pt x="365" y="967"/>
                  </a:lnTo>
                  <a:lnTo>
                    <a:pt x="368" y="971"/>
                  </a:lnTo>
                  <a:lnTo>
                    <a:pt x="371" y="976"/>
                  </a:lnTo>
                  <a:lnTo>
                    <a:pt x="374" y="980"/>
                  </a:lnTo>
                  <a:lnTo>
                    <a:pt x="376" y="982"/>
                  </a:lnTo>
                  <a:lnTo>
                    <a:pt x="374" y="982"/>
                  </a:lnTo>
                  <a:lnTo>
                    <a:pt x="370" y="980"/>
                  </a:lnTo>
                  <a:lnTo>
                    <a:pt x="364" y="980"/>
                  </a:lnTo>
                  <a:lnTo>
                    <a:pt x="356" y="980"/>
                  </a:lnTo>
                  <a:lnTo>
                    <a:pt x="349" y="980"/>
                  </a:lnTo>
                  <a:lnTo>
                    <a:pt x="343" y="980"/>
                  </a:lnTo>
                  <a:lnTo>
                    <a:pt x="339" y="983"/>
                  </a:lnTo>
                  <a:lnTo>
                    <a:pt x="337" y="988"/>
                  </a:lnTo>
                  <a:lnTo>
                    <a:pt x="336" y="989"/>
                  </a:lnTo>
                  <a:lnTo>
                    <a:pt x="337" y="994"/>
                  </a:lnTo>
                  <a:lnTo>
                    <a:pt x="339" y="996"/>
                  </a:lnTo>
                  <a:lnTo>
                    <a:pt x="340" y="1002"/>
                  </a:lnTo>
                  <a:lnTo>
                    <a:pt x="342" y="1007"/>
                  </a:lnTo>
                  <a:lnTo>
                    <a:pt x="346" y="1014"/>
                  </a:lnTo>
                  <a:lnTo>
                    <a:pt x="349" y="1020"/>
                  </a:lnTo>
                  <a:lnTo>
                    <a:pt x="352" y="1026"/>
                  </a:lnTo>
                  <a:lnTo>
                    <a:pt x="355" y="1032"/>
                  </a:lnTo>
                  <a:lnTo>
                    <a:pt x="358" y="1037"/>
                  </a:lnTo>
                  <a:lnTo>
                    <a:pt x="361" y="1043"/>
                  </a:lnTo>
                  <a:lnTo>
                    <a:pt x="364" y="1047"/>
                  </a:lnTo>
                  <a:lnTo>
                    <a:pt x="367" y="1050"/>
                  </a:lnTo>
                  <a:lnTo>
                    <a:pt x="368" y="1055"/>
                  </a:lnTo>
                  <a:lnTo>
                    <a:pt x="370" y="1056"/>
                  </a:lnTo>
                  <a:lnTo>
                    <a:pt x="371" y="1057"/>
                  </a:lnTo>
                  <a:lnTo>
                    <a:pt x="368" y="1056"/>
                  </a:lnTo>
                  <a:lnTo>
                    <a:pt x="364" y="1053"/>
                  </a:lnTo>
                  <a:lnTo>
                    <a:pt x="359" y="1050"/>
                  </a:lnTo>
                  <a:lnTo>
                    <a:pt x="355" y="1049"/>
                  </a:lnTo>
                  <a:lnTo>
                    <a:pt x="351" y="1047"/>
                  </a:lnTo>
                  <a:lnTo>
                    <a:pt x="348" y="1044"/>
                  </a:lnTo>
                  <a:lnTo>
                    <a:pt x="342" y="1043"/>
                  </a:lnTo>
                  <a:lnTo>
                    <a:pt x="337" y="1040"/>
                  </a:lnTo>
                  <a:lnTo>
                    <a:pt x="333" y="1038"/>
                  </a:lnTo>
                  <a:lnTo>
                    <a:pt x="330" y="1038"/>
                  </a:lnTo>
                  <a:lnTo>
                    <a:pt x="324" y="1037"/>
                  </a:lnTo>
                  <a:lnTo>
                    <a:pt x="322" y="1040"/>
                  </a:lnTo>
                  <a:lnTo>
                    <a:pt x="321" y="1044"/>
                  </a:lnTo>
                  <a:lnTo>
                    <a:pt x="321" y="1049"/>
                  </a:lnTo>
                  <a:lnTo>
                    <a:pt x="321" y="1055"/>
                  </a:lnTo>
                  <a:lnTo>
                    <a:pt x="321" y="1060"/>
                  </a:lnTo>
                  <a:lnTo>
                    <a:pt x="319" y="1065"/>
                  </a:lnTo>
                  <a:lnTo>
                    <a:pt x="319" y="1071"/>
                  </a:lnTo>
                  <a:lnTo>
                    <a:pt x="318" y="1078"/>
                  </a:lnTo>
                  <a:lnTo>
                    <a:pt x="316" y="1086"/>
                  </a:lnTo>
                  <a:lnTo>
                    <a:pt x="315" y="1089"/>
                  </a:lnTo>
                  <a:lnTo>
                    <a:pt x="315" y="1093"/>
                  </a:lnTo>
                  <a:lnTo>
                    <a:pt x="313" y="1098"/>
                  </a:lnTo>
                  <a:lnTo>
                    <a:pt x="313" y="1101"/>
                  </a:lnTo>
                  <a:lnTo>
                    <a:pt x="313" y="1105"/>
                  </a:lnTo>
                  <a:lnTo>
                    <a:pt x="313" y="1110"/>
                  </a:lnTo>
                  <a:lnTo>
                    <a:pt x="313" y="1114"/>
                  </a:lnTo>
                  <a:lnTo>
                    <a:pt x="313" y="1118"/>
                  </a:lnTo>
                  <a:lnTo>
                    <a:pt x="313" y="1123"/>
                  </a:lnTo>
                  <a:lnTo>
                    <a:pt x="313" y="1126"/>
                  </a:lnTo>
                  <a:lnTo>
                    <a:pt x="313" y="1130"/>
                  </a:lnTo>
                  <a:lnTo>
                    <a:pt x="313" y="1135"/>
                  </a:lnTo>
                  <a:lnTo>
                    <a:pt x="315" y="1141"/>
                  </a:lnTo>
                  <a:lnTo>
                    <a:pt x="316" y="1145"/>
                  </a:lnTo>
                  <a:lnTo>
                    <a:pt x="316" y="1147"/>
                  </a:lnTo>
                  <a:lnTo>
                    <a:pt x="313" y="1148"/>
                  </a:lnTo>
                  <a:lnTo>
                    <a:pt x="310" y="1148"/>
                  </a:lnTo>
                  <a:lnTo>
                    <a:pt x="306" y="1148"/>
                  </a:lnTo>
                  <a:lnTo>
                    <a:pt x="300" y="1150"/>
                  </a:lnTo>
                  <a:lnTo>
                    <a:pt x="293" y="1151"/>
                  </a:lnTo>
                  <a:lnTo>
                    <a:pt x="287" y="1153"/>
                  </a:lnTo>
                  <a:lnTo>
                    <a:pt x="282" y="1154"/>
                  </a:lnTo>
                  <a:lnTo>
                    <a:pt x="278" y="1157"/>
                  </a:lnTo>
                  <a:lnTo>
                    <a:pt x="275" y="1162"/>
                  </a:lnTo>
                  <a:lnTo>
                    <a:pt x="272" y="1168"/>
                  </a:lnTo>
                  <a:lnTo>
                    <a:pt x="269" y="1175"/>
                  </a:lnTo>
                  <a:lnTo>
                    <a:pt x="266" y="1182"/>
                  </a:lnTo>
                  <a:lnTo>
                    <a:pt x="264" y="1190"/>
                  </a:lnTo>
                  <a:lnTo>
                    <a:pt x="263" y="1199"/>
                  </a:lnTo>
                  <a:lnTo>
                    <a:pt x="260" y="1206"/>
                  </a:lnTo>
                  <a:lnTo>
                    <a:pt x="258" y="1214"/>
                  </a:lnTo>
                  <a:lnTo>
                    <a:pt x="257" y="1220"/>
                  </a:lnTo>
                  <a:lnTo>
                    <a:pt x="257" y="1227"/>
                  </a:lnTo>
                  <a:lnTo>
                    <a:pt x="255" y="1232"/>
                  </a:lnTo>
                  <a:lnTo>
                    <a:pt x="255" y="1236"/>
                  </a:lnTo>
                  <a:lnTo>
                    <a:pt x="255" y="1239"/>
                  </a:lnTo>
                  <a:lnTo>
                    <a:pt x="255" y="1240"/>
                  </a:lnTo>
                  <a:lnTo>
                    <a:pt x="254" y="1239"/>
                  </a:lnTo>
                  <a:lnTo>
                    <a:pt x="252" y="1233"/>
                  </a:lnTo>
                  <a:lnTo>
                    <a:pt x="249" y="1230"/>
                  </a:lnTo>
                  <a:lnTo>
                    <a:pt x="249" y="1227"/>
                  </a:lnTo>
                  <a:lnTo>
                    <a:pt x="248" y="1223"/>
                  </a:lnTo>
                  <a:lnTo>
                    <a:pt x="246" y="1220"/>
                  </a:lnTo>
                  <a:lnTo>
                    <a:pt x="242" y="1212"/>
                  </a:lnTo>
                  <a:lnTo>
                    <a:pt x="238" y="1206"/>
                  </a:lnTo>
                  <a:lnTo>
                    <a:pt x="233" y="1202"/>
                  </a:lnTo>
                  <a:lnTo>
                    <a:pt x="230" y="1202"/>
                  </a:lnTo>
                  <a:lnTo>
                    <a:pt x="226" y="1202"/>
                  </a:lnTo>
                  <a:lnTo>
                    <a:pt x="223" y="1205"/>
                  </a:lnTo>
                  <a:lnTo>
                    <a:pt x="218" y="1208"/>
                  </a:lnTo>
                  <a:lnTo>
                    <a:pt x="214" y="1212"/>
                  </a:lnTo>
                  <a:lnTo>
                    <a:pt x="209" y="1217"/>
                  </a:lnTo>
                  <a:lnTo>
                    <a:pt x="206" y="1221"/>
                  </a:lnTo>
                  <a:lnTo>
                    <a:pt x="202" y="1226"/>
                  </a:lnTo>
                  <a:lnTo>
                    <a:pt x="200" y="1229"/>
                  </a:lnTo>
                  <a:lnTo>
                    <a:pt x="199" y="1230"/>
                  </a:lnTo>
                  <a:lnTo>
                    <a:pt x="199" y="1232"/>
                  </a:lnTo>
                  <a:lnTo>
                    <a:pt x="197" y="1236"/>
                  </a:lnTo>
                  <a:lnTo>
                    <a:pt x="197" y="1240"/>
                  </a:lnTo>
                  <a:lnTo>
                    <a:pt x="196" y="1243"/>
                  </a:lnTo>
                  <a:lnTo>
                    <a:pt x="196" y="1248"/>
                  </a:lnTo>
                  <a:lnTo>
                    <a:pt x="194" y="1252"/>
                  </a:lnTo>
                  <a:lnTo>
                    <a:pt x="194" y="1258"/>
                  </a:lnTo>
                  <a:lnTo>
                    <a:pt x="193" y="1263"/>
                  </a:lnTo>
                  <a:lnTo>
                    <a:pt x="193" y="1267"/>
                  </a:lnTo>
                  <a:lnTo>
                    <a:pt x="191" y="1270"/>
                  </a:lnTo>
                  <a:lnTo>
                    <a:pt x="191" y="1275"/>
                  </a:lnTo>
                  <a:lnTo>
                    <a:pt x="191" y="1281"/>
                  </a:lnTo>
                  <a:lnTo>
                    <a:pt x="191" y="1282"/>
                  </a:lnTo>
                  <a:lnTo>
                    <a:pt x="181" y="1249"/>
                  </a:lnTo>
                  <a:lnTo>
                    <a:pt x="163" y="1296"/>
                  </a:lnTo>
                  <a:lnTo>
                    <a:pt x="162" y="1293"/>
                  </a:lnTo>
                  <a:lnTo>
                    <a:pt x="159" y="1287"/>
                  </a:lnTo>
                  <a:lnTo>
                    <a:pt x="154" y="1284"/>
                  </a:lnTo>
                  <a:lnTo>
                    <a:pt x="150" y="1282"/>
                  </a:lnTo>
                  <a:lnTo>
                    <a:pt x="147" y="1282"/>
                  </a:lnTo>
                  <a:lnTo>
                    <a:pt x="144" y="1282"/>
                  </a:lnTo>
                  <a:lnTo>
                    <a:pt x="139" y="1282"/>
                  </a:lnTo>
                  <a:lnTo>
                    <a:pt x="136" y="1285"/>
                  </a:lnTo>
                  <a:lnTo>
                    <a:pt x="132" y="1287"/>
                  </a:lnTo>
                  <a:lnTo>
                    <a:pt x="127" y="1291"/>
                  </a:lnTo>
                  <a:lnTo>
                    <a:pt x="123" y="1297"/>
                  </a:lnTo>
                  <a:lnTo>
                    <a:pt x="119" y="1304"/>
                  </a:lnTo>
                  <a:lnTo>
                    <a:pt x="114" y="1312"/>
                  </a:lnTo>
                  <a:lnTo>
                    <a:pt x="111" y="1321"/>
                  </a:lnTo>
                  <a:lnTo>
                    <a:pt x="108" y="1330"/>
                  </a:lnTo>
                  <a:lnTo>
                    <a:pt x="107" y="1339"/>
                  </a:lnTo>
                  <a:lnTo>
                    <a:pt x="102" y="1348"/>
                  </a:lnTo>
                  <a:lnTo>
                    <a:pt x="99" y="1357"/>
                  </a:lnTo>
                  <a:lnTo>
                    <a:pt x="98" y="1365"/>
                  </a:lnTo>
                  <a:lnTo>
                    <a:pt x="95" y="1374"/>
                  </a:lnTo>
                  <a:lnTo>
                    <a:pt x="93" y="1382"/>
                  </a:lnTo>
                  <a:lnTo>
                    <a:pt x="90" y="1388"/>
                  </a:lnTo>
                  <a:lnTo>
                    <a:pt x="89" y="1394"/>
                  </a:lnTo>
                  <a:lnTo>
                    <a:pt x="87" y="1398"/>
                  </a:lnTo>
                  <a:lnTo>
                    <a:pt x="84" y="1401"/>
                  </a:lnTo>
                  <a:lnTo>
                    <a:pt x="83" y="1409"/>
                  </a:lnTo>
                  <a:lnTo>
                    <a:pt x="78" y="1418"/>
                  </a:lnTo>
                  <a:lnTo>
                    <a:pt x="74" y="1428"/>
                  </a:lnTo>
                  <a:lnTo>
                    <a:pt x="68" y="1438"/>
                  </a:lnTo>
                  <a:lnTo>
                    <a:pt x="62" y="1452"/>
                  </a:lnTo>
                  <a:lnTo>
                    <a:pt x="58" y="1465"/>
                  </a:lnTo>
                  <a:lnTo>
                    <a:pt x="52" y="1479"/>
                  </a:lnTo>
                  <a:lnTo>
                    <a:pt x="44" y="1492"/>
                  </a:lnTo>
                  <a:lnTo>
                    <a:pt x="40" y="1504"/>
                  </a:lnTo>
                  <a:lnTo>
                    <a:pt x="34" y="1516"/>
                  </a:lnTo>
                  <a:lnTo>
                    <a:pt x="29" y="1528"/>
                  </a:lnTo>
                  <a:lnTo>
                    <a:pt x="25" y="1535"/>
                  </a:lnTo>
                  <a:lnTo>
                    <a:pt x="22" y="1543"/>
                  </a:lnTo>
                  <a:lnTo>
                    <a:pt x="20" y="1547"/>
                  </a:lnTo>
                  <a:lnTo>
                    <a:pt x="20" y="1548"/>
                  </a:lnTo>
                  <a:lnTo>
                    <a:pt x="0" y="1559"/>
                  </a:lnTo>
                  <a:lnTo>
                    <a:pt x="83" y="1288"/>
                  </a:lnTo>
                  <a:lnTo>
                    <a:pt x="83" y="1287"/>
                  </a:lnTo>
                  <a:lnTo>
                    <a:pt x="87" y="1282"/>
                  </a:lnTo>
                  <a:lnTo>
                    <a:pt x="95" y="1276"/>
                  </a:lnTo>
                  <a:lnTo>
                    <a:pt x="105" y="1267"/>
                  </a:lnTo>
                  <a:lnTo>
                    <a:pt x="116" y="1257"/>
                  </a:lnTo>
                  <a:lnTo>
                    <a:pt x="129" y="1245"/>
                  </a:lnTo>
                  <a:lnTo>
                    <a:pt x="142" y="1233"/>
                  </a:lnTo>
                  <a:lnTo>
                    <a:pt x="157" y="1220"/>
                  </a:lnTo>
                  <a:lnTo>
                    <a:pt x="171" y="1206"/>
                  </a:lnTo>
                  <a:lnTo>
                    <a:pt x="185" y="1193"/>
                  </a:lnTo>
                  <a:lnTo>
                    <a:pt x="199" y="1181"/>
                  </a:lnTo>
                  <a:lnTo>
                    <a:pt x="212" y="1169"/>
                  </a:lnTo>
                  <a:lnTo>
                    <a:pt x="223" y="1157"/>
                  </a:lnTo>
                  <a:lnTo>
                    <a:pt x="235" y="1150"/>
                  </a:lnTo>
                  <a:lnTo>
                    <a:pt x="240" y="1141"/>
                  </a:lnTo>
                  <a:lnTo>
                    <a:pt x="246" y="1138"/>
                  </a:lnTo>
                  <a:lnTo>
                    <a:pt x="249" y="1132"/>
                  </a:lnTo>
                  <a:lnTo>
                    <a:pt x="252" y="1124"/>
                  </a:lnTo>
                  <a:lnTo>
                    <a:pt x="255" y="1117"/>
                  </a:lnTo>
                  <a:lnTo>
                    <a:pt x="258" y="1110"/>
                  </a:lnTo>
                  <a:lnTo>
                    <a:pt x="261" y="1099"/>
                  </a:lnTo>
                  <a:lnTo>
                    <a:pt x="264" y="1090"/>
                  </a:lnTo>
                  <a:lnTo>
                    <a:pt x="267" y="1080"/>
                  </a:lnTo>
                  <a:lnTo>
                    <a:pt x="270" y="1071"/>
                  </a:lnTo>
                  <a:lnTo>
                    <a:pt x="272" y="1060"/>
                  </a:lnTo>
                  <a:lnTo>
                    <a:pt x="273" y="1050"/>
                  </a:lnTo>
                  <a:lnTo>
                    <a:pt x="276" y="1041"/>
                  </a:lnTo>
                  <a:lnTo>
                    <a:pt x="278" y="1034"/>
                  </a:lnTo>
                  <a:lnTo>
                    <a:pt x="279" y="1025"/>
                  </a:lnTo>
                  <a:lnTo>
                    <a:pt x="281" y="1020"/>
                  </a:lnTo>
                  <a:lnTo>
                    <a:pt x="281" y="1016"/>
                  </a:lnTo>
                  <a:lnTo>
                    <a:pt x="282" y="1014"/>
                  </a:lnTo>
                  <a:lnTo>
                    <a:pt x="282" y="1010"/>
                  </a:lnTo>
                  <a:lnTo>
                    <a:pt x="285" y="1004"/>
                  </a:lnTo>
                  <a:lnTo>
                    <a:pt x="288" y="995"/>
                  </a:lnTo>
                  <a:lnTo>
                    <a:pt x="293" y="985"/>
                  </a:lnTo>
                  <a:lnTo>
                    <a:pt x="297" y="971"/>
                  </a:lnTo>
                  <a:lnTo>
                    <a:pt x="301" y="958"/>
                  </a:lnTo>
                  <a:lnTo>
                    <a:pt x="309" y="943"/>
                  </a:lnTo>
                  <a:lnTo>
                    <a:pt x="315" y="930"/>
                  </a:lnTo>
                  <a:lnTo>
                    <a:pt x="321" y="913"/>
                  </a:lnTo>
                  <a:lnTo>
                    <a:pt x="327" y="900"/>
                  </a:lnTo>
                  <a:lnTo>
                    <a:pt x="331" y="885"/>
                  </a:lnTo>
                  <a:lnTo>
                    <a:pt x="336" y="875"/>
                  </a:lnTo>
                  <a:lnTo>
                    <a:pt x="339" y="863"/>
                  </a:lnTo>
                  <a:lnTo>
                    <a:pt x="343" y="857"/>
                  </a:lnTo>
                  <a:lnTo>
                    <a:pt x="345" y="851"/>
                  </a:lnTo>
                  <a:lnTo>
                    <a:pt x="346" y="849"/>
                  </a:lnTo>
                  <a:lnTo>
                    <a:pt x="348" y="845"/>
                  </a:lnTo>
                  <a:lnTo>
                    <a:pt x="352" y="828"/>
                  </a:lnTo>
                  <a:lnTo>
                    <a:pt x="358" y="803"/>
                  </a:lnTo>
                  <a:lnTo>
                    <a:pt x="367" y="773"/>
                  </a:lnTo>
                  <a:lnTo>
                    <a:pt x="377" y="736"/>
                  </a:lnTo>
                  <a:lnTo>
                    <a:pt x="389" y="694"/>
                  </a:lnTo>
                  <a:lnTo>
                    <a:pt x="401" y="650"/>
                  </a:lnTo>
                  <a:lnTo>
                    <a:pt x="414" y="605"/>
                  </a:lnTo>
                  <a:lnTo>
                    <a:pt x="426" y="559"/>
                  </a:lnTo>
                  <a:lnTo>
                    <a:pt x="440" y="513"/>
                  </a:lnTo>
                  <a:lnTo>
                    <a:pt x="452" y="471"/>
                  </a:lnTo>
                  <a:lnTo>
                    <a:pt x="462" y="433"/>
                  </a:lnTo>
                  <a:lnTo>
                    <a:pt x="471" y="400"/>
                  </a:lnTo>
                  <a:lnTo>
                    <a:pt x="478" y="375"/>
                  </a:lnTo>
                  <a:lnTo>
                    <a:pt x="484" y="355"/>
                  </a:lnTo>
                  <a:lnTo>
                    <a:pt x="487" y="349"/>
                  </a:lnTo>
                  <a:lnTo>
                    <a:pt x="489" y="345"/>
                  </a:lnTo>
                  <a:lnTo>
                    <a:pt x="490" y="340"/>
                  </a:lnTo>
                  <a:lnTo>
                    <a:pt x="492" y="334"/>
                  </a:lnTo>
                  <a:lnTo>
                    <a:pt x="495" y="330"/>
                  </a:lnTo>
                  <a:lnTo>
                    <a:pt x="496" y="324"/>
                  </a:lnTo>
                  <a:lnTo>
                    <a:pt x="501" y="317"/>
                  </a:lnTo>
                  <a:lnTo>
                    <a:pt x="504" y="311"/>
                  </a:lnTo>
                  <a:lnTo>
                    <a:pt x="507" y="305"/>
                  </a:lnTo>
                  <a:lnTo>
                    <a:pt x="510" y="299"/>
                  </a:lnTo>
                  <a:lnTo>
                    <a:pt x="513" y="293"/>
                  </a:lnTo>
                  <a:lnTo>
                    <a:pt x="514" y="287"/>
                  </a:lnTo>
                  <a:lnTo>
                    <a:pt x="517" y="284"/>
                  </a:lnTo>
                  <a:lnTo>
                    <a:pt x="520" y="276"/>
                  </a:lnTo>
                  <a:lnTo>
                    <a:pt x="522" y="275"/>
                  </a:lnTo>
                  <a:lnTo>
                    <a:pt x="596" y="238"/>
                  </a:lnTo>
                  <a:lnTo>
                    <a:pt x="648" y="144"/>
                  </a:lnTo>
                  <a:lnTo>
                    <a:pt x="648" y="143"/>
                  </a:lnTo>
                  <a:lnTo>
                    <a:pt x="652" y="141"/>
                  </a:lnTo>
                  <a:lnTo>
                    <a:pt x="657" y="138"/>
                  </a:lnTo>
                  <a:lnTo>
                    <a:pt x="664" y="134"/>
                  </a:lnTo>
                  <a:lnTo>
                    <a:pt x="672" y="128"/>
                  </a:lnTo>
                  <a:lnTo>
                    <a:pt x="682" y="122"/>
                  </a:lnTo>
                  <a:lnTo>
                    <a:pt x="693" y="116"/>
                  </a:lnTo>
                  <a:lnTo>
                    <a:pt x="703" y="110"/>
                  </a:lnTo>
                  <a:lnTo>
                    <a:pt x="712" y="102"/>
                  </a:lnTo>
                  <a:lnTo>
                    <a:pt x="722" y="96"/>
                  </a:lnTo>
                  <a:lnTo>
                    <a:pt x="733" y="89"/>
                  </a:lnTo>
                  <a:lnTo>
                    <a:pt x="743" y="83"/>
                  </a:lnTo>
                  <a:lnTo>
                    <a:pt x="751" y="77"/>
                  </a:lnTo>
                  <a:lnTo>
                    <a:pt x="758" y="73"/>
                  </a:lnTo>
                  <a:lnTo>
                    <a:pt x="764" y="68"/>
                  </a:lnTo>
                  <a:lnTo>
                    <a:pt x="768" y="65"/>
                  </a:lnTo>
                  <a:lnTo>
                    <a:pt x="771" y="62"/>
                  </a:lnTo>
                  <a:lnTo>
                    <a:pt x="774" y="58"/>
                  </a:lnTo>
                  <a:lnTo>
                    <a:pt x="780" y="53"/>
                  </a:lnTo>
                  <a:lnTo>
                    <a:pt x="786" y="49"/>
                  </a:lnTo>
                  <a:lnTo>
                    <a:pt x="794" y="43"/>
                  </a:lnTo>
                  <a:lnTo>
                    <a:pt x="801" y="38"/>
                  </a:lnTo>
                  <a:lnTo>
                    <a:pt x="809" y="32"/>
                  </a:lnTo>
                  <a:lnTo>
                    <a:pt x="816" y="26"/>
                  </a:lnTo>
                  <a:lnTo>
                    <a:pt x="823" y="21"/>
                  </a:lnTo>
                  <a:lnTo>
                    <a:pt x="831" y="16"/>
                  </a:lnTo>
                  <a:lnTo>
                    <a:pt x="837" y="12"/>
                  </a:lnTo>
                  <a:lnTo>
                    <a:pt x="843" y="7"/>
                  </a:lnTo>
                  <a:lnTo>
                    <a:pt x="847" y="3"/>
                  </a:lnTo>
                  <a:lnTo>
                    <a:pt x="852" y="0"/>
                  </a:lnTo>
                  <a:lnTo>
                    <a:pt x="853" y="0"/>
                  </a:lnTo>
                  <a:lnTo>
                    <a:pt x="855" y="0"/>
                  </a:lnTo>
                  <a:lnTo>
                    <a:pt x="852" y="37"/>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7" name="Freeform 36"/>
            <p:cNvSpPr>
              <a:spLocks/>
            </p:cNvSpPr>
            <p:nvPr/>
          </p:nvSpPr>
          <p:spPr bwMode="auto">
            <a:xfrm>
              <a:off x="2384" y="2690"/>
              <a:ext cx="511" cy="486"/>
            </a:xfrm>
            <a:custGeom>
              <a:avLst/>
              <a:gdLst>
                <a:gd name="T0" fmla="*/ 1 w 1023"/>
                <a:gd name="T1" fmla="*/ 1 h 973"/>
                <a:gd name="T2" fmla="*/ 1 w 1023"/>
                <a:gd name="T3" fmla="*/ 1 h 973"/>
                <a:gd name="T4" fmla="*/ 1 w 1023"/>
                <a:gd name="T5" fmla="*/ 0 h 973"/>
                <a:gd name="T6" fmla="*/ 2 w 1023"/>
                <a:gd name="T7" fmla="*/ 0 h 973"/>
                <a:gd name="T8" fmla="*/ 3 w 1023"/>
                <a:gd name="T9" fmla="*/ 0 h 973"/>
                <a:gd name="T10" fmla="*/ 3 w 1023"/>
                <a:gd name="T11" fmla="*/ 0 h 973"/>
                <a:gd name="T12" fmla="*/ 3 w 1023"/>
                <a:gd name="T13" fmla="*/ 0 h 973"/>
                <a:gd name="T14" fmla="*/ 3 w 1023"/>
                <a:gd name="T15" fmla="*/ 0 h 973"/>
                <a:gd name="T16" fmla="*/ 3 w 1023"/>
                <a:gd name="T17" fmla="*/ 0 h 973"/>
                <a:gd name="T18" fmla="*/ 3 w 1023"/>
                <a:gd name="T19" fmla="*/ 0 h 973"/>
                <a:gd name="T20" fmla="*/ 3 w 1023"/>
                <a:gd name="T21" fmla="*/ 0 h 973"/>
                <a:gd name="T22" fmla="*/ 3 w 1023"/>
                <a:gd name="T23" fmla="*/ 1 h 973"/>
                <a:gd name="T24" fmla="*/ 3 w 1023"/>
                <a:gd name="T25" fmla="*/ 1 h 973"/>
                <a:gd name="T26" fmla="*/ 3 w 1023"/>
                <a:gd name="T27" fmla="*/ 1 h 973"/>
                <a:gd name="T28" fmla="*/ 2 w 1023"/>
                <a:gd name="T29" fmla="*/ 1 h 973"/>
                <a:gd name="T30" fmla="*/ 2 w 1023"/>
                <a:gd name="T31" fmla="*/ 1 h 973"/>
                <a:gd name="T32" fmla="*/ 2 w 1023"/>
                <a:gd name="T33" fmla="*/ 1 h 973"/>
                <a:gd name="T34" fmla="*/ 2 w 1023"/>
                <a:gd name="T35" fmla="*/ 1 h 973"/>
                <a:gd name="T36" fmla="*/ 2 w 1023"/>
                <a:gd name="T37" fmla="*/ 1 h 973"/>
                <a:gd name="T38" fmla="*/ 2 w 1023"/>
                <a:gd name="T39" fmla="*/ 2 h 973"/>
                <a:gd name="T40" fmla="*/ 2 w 1023"/>
                <a:gd name="T41" fmla="*/ 2 h 973"/>
                <a:gd name="T42" fmla="*/ 2 w 1023"/>
                <a:gd name="T43" fmla="*/ 2 h 973"/>
                <a:gd name="T44" fmla="*/ 2 w 1023"/>
                <a:gd name="T45" fmla="*/ 2 h 973"/>
                <a:gd name="T46" fmla="*/ 2 w 1023"/>
                <a:gd name="T47" fmla="*/ 2 h 973"/>
                <a:gd name="T48" fmla="*/ 3 w 1023"/>
                <a:gd name="T49" fmla="*/ 2 h 973"/>
                <a:gd name="T50" fmla="*/ 3 w 1023"/>
                <a:gd name="T51" fmla="*/ 2 h 973"/>
                <a:gd name="T52" fmla="*/ 3 w 1023"/>
                <a:gd name="T53" fmla="*/ 2 h 973"/>
                <a:gd name="T54" fmla="*/ 3 w 1023"/>
                <a:gd name="T55" fmla="*/ 2 h 973"/>
                <a:gd name="T56" fmla="*/ 3 w 1023"/>
                <a:gd name="T57" fmla="*/ 1 h 973"/>
                <a:gd name="T58" fmla="*/ 3 w 1023"/>
                <a:gd name="T59" fmla="*/ 1 h 973"/>
                <a:gd name="T60" fmla="*/ 3 w 1023"/>
                <a:gd name="T61" fmla="*/ 2 h 973"/>
                <a:gd name="T62" fmla="*/ 3 w 1023"/>
                <a:gd name="T63" fmla="*/ 2 h 973"/>
                <a:gd name="T64" fmla="*/ 3 w 1023"/>
                <a:gd name="T65" fmla="*/ 2 h 973"/>
                <a:gd name="T66" fmla="*/ 3 w 1023"/>
                <a:gd name="T67" fmla="*/ 2 h 973"/>
                <a:gd name="T68" fmla="*/ 3 w 1023"/>
                <a:gd name="T69" fmla="*/ 2 h 973"/>
                <a:gd name="T70" fmla="*/ 3 w 1023"/>
                <a:gd name="T71" fmla="*/ 2 h 973"/>
                <a:gd name="T72" fmla="*/ 3 w 1023"/>
                <a:gd name="T73" fmla="*/ 3 h 973"/>
                <a:gd name="T74" fmla="*/ 3 w 1023"/>
                <a:gd name="T75" fmla="*/ 3 h 973"/>
                <a:gd name="T76" fmla="*/ 3 w 1023"/>
                <a:gd name="T77" fmla="*/ 3 h 973"/>
                <a:gd name="T78" fmla="*/ 2 w 1023"/>
                <a:gd name="T79" fmla="*/ 3 h 973"/>
                <a:gd name="T80" fmla="*/ 2 w 1023"/>
                <a:gd name="T81" fmla="*/ 3 h 973"/>
                <a:gd name="T82" fmla="*/ 2 w 1023"/>
                <a:gd name="T83" fmla="*/ 3 h 973"/>
                <a:gd name="T84" fmla="*/ 2 w 1023"/>
                <a:gd name="T85" fmla="*/ 3 h 973"/>
                <a:gd name="T86" fmla="*/ 2 w 1023"/>
                <a:gd name="T87" fmla="*/ 3 h 973"/>
                <a:gd name="T88" fmla="*/ 1 w 1023"/>
                <a:gd name="T89" fmla="*/ 3 h 973"/>
                <a:gd name="T90" fmla="*/ 1 w 1023"/>
                <a:gd name="T91" fmla="*/ 3 h 973"/>
                <a:gd name="T92" fmla="*/ 1 w 1023"/>
                <a:gd name="T93" fmla="*/ 3 h 973"/>
                <a:gd name="T94" fmla="*/ 1 w 1023"/>
                <a:gd name="T95" fmla="*/ 3 h 973"/>
                <a:gd name="T96" fmla="*/ 1 w 1023"/>
                <a:gd name="T97" fmla="*/ 3 h 973"/>
                <a:gd name="T98" fmla="*/ 1 w 1023"/>
                <a:gd name="T99" fmla="*/ 3 h 973"/>
                <a:gd name="T100" fmla="*/ 0 w 1023"/>
                <a:gd name="T101" fmla="*/ 3 h 973"/>
                <a:gd name="T102" fmla="*/ 0 w 1023"/>
                <a:gd name="T103" fmla="*/ 3 h 973"/>
                <a:gd name="T104" fmla="*/ 0 w 1023"/>
                <a:gd name="T105" fmla="*/ 3 h 973"/>
                <a:gd name="T106" fmla="*/ 0 w 1023"/>
                <a:gd name="T107" fmla="*/ 3 h 973"/>
                <a:gd name="T108" fmla="*/ 0 w 1023"/>
                <a:gd name="T109" fmla="*/ 3 h 973"/>
                <a:gd name="T110" fmla="*/ 0 w 1023"/>
                <a:gd name="T111" fmla="*/ 3 h 973"/>
                <a:gd name="T112" fmla="*/ 0 w 1023"/>
                <a:gd name="T113" fmla="*/ 3 h 973"/>
                <a:gd name="T114" fmla="*/ 0 w 1023"/>
                <a:gd name="T115" fmla="*/ 2 h 973"/>
                <a:gd name="T116" fmla="*/ 0 w 1023"/>
                <a:gd name="T117" fmla="*/ 2 h 973"/>
                <a:gd name="T118" fmla="*/ 0 w 1023"/>
                <a:gd name="T119" fmla="*/ 2 h 9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23"/>
                <a:gd name="T181" fmla="*/ 0 h 973"/>
                <a:gd name="T182" fmla="*/ 1023 w 1023"/>
                <a:gd name="T183" fmla="*/ 973 h 97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23" h="973">
                  <a:moveTo>
                    <a:pt x="156" y="531"/>
                  </a:moveTo>
                  <a:lnTo>
                    <a:pt x="208" y="454"/>
                  </a:lnTo>
                  <a:lnTo>
                    <a:pt x="322" y="375"/>
                  </a:lnTo>
                  <a:lnTo>
                    <a:pt x="322" y="372"/>
                  </a:lnTo>
                  <a:lnTo>
                    <a:pt x="325" y="371"/>
                  </a:lnTo>
                  <a:lnTo>
                    <a:pt x="330" y="366"/>
                  </a:lnTo>
                  <a:lnTo>
                    <a:pt x="336" y="362"/>
                  </a:lnTo>
                  <a:lnTo>
                    <a:pt x="342" y="354"/>
                  </a:lnTo>
                  <a:lnTo>
                    <a:pt x="349" y="348"/>
                  </a:lnTo>
                  <a:lnTo>
                    <a:pt x="356" y="339"/>
                  </a:lnTo>
                  <a:lnTo>
                    <a:pt x="365" y="332"/>
                  </a:lnTo>
                  <a:lnTo>
                    <a:pt x="374" y="323"/>
                  </a:lnTo>
                  <a:lnTo>
                    <a:pt x="382" y="316"/>
                  </a:lnTo>
                  <a:lnTo>
                    <a:pt x="391" y="307"/>
                  </a:lnTo>
                  <a:lnTo>
                    <a:pt x="398" y="301"/>
                  </a:lnTo>
                  <a:lnTo>
                    <a:pt x="406" y="293"/>
                  </a:lnTo>
                  <a:lnTo>
                    <a:pt x="413" y="289"/>
                  </a:lnTo>
                  <a:lnTo>
                    <a:pt x="419" y="283"/>
                  </a:lnTo>
                  <a:lnTo>
                    <a:pt x="423" y="281"/>
                  </a:lnTo>
                  <a:lnTo>
                    <a:pt x="429" y="277"/>
                  </a:lnTo>
                  <a:lnTo>
                    <a:pt x="441" y="271"/>
                  </a:lnTo>
                  <a:lnTo>
                    <a:pt x="458" y="261"/>
                  </a:lnTo>
                  <a:lnTo>
                    <a:pt x="480" y="249"/>
                  </a:lnTo>
                  <a:lnTo>
                    <a:pt x="504" y="235"/>
                  </a:lnTo>
                  <a:lnTo>
                    <a:pt x="530" y="222"/>
                  </a:lnTo>
                  <a:lnTo>
                    <a:pt x="560" y="206"/>
                  </a:lnTo>
                  <a:lnTo>
                    <a:pt x="591" y="191"/>
                  </a:lnTo>
                  <a:lnTo>
                    <a:pt x="621" y="176"/>
                  </a:lnTo>
                  <a:lnTo>
                    <a:pt x="652" y="161"/>
                  </a:lnTo>
                  <a:lnTo>
                    <a:pt x="684" y="146"/>
                  </a:lnTo>
                  <a:lnTo>
                    <a:pt x="713" y="134"/>
                  </a:lnTo>
                  <a:lnTo>
                    <a:pt x="739" y="122"/>
                  </a:lnTo>
                  <a:lnTo>
                    <a:pt x="764" y="113"/>
                  </a:lnTo>
                  <a:lnTo>
                    <a:pt x="783" y="107"/>
                  </a:lnTo>
                  <a:lnTo>
                    <a:pt x="801" y="106"/>
                  </a:lnTo>
                  <a:lnTo>
                    <a:pt x="803" y="103"/>
                  </a:lnTo>
                  <a:lnTo>
                    <a:pt x="809" y="100"/>
                  </a:lnTo>
                  <a:lnTo>
                    <a:pt x="812" y="97"/>
                  </a:lnTo>
                  <a:lnTo>
                    <a:pt x="814" y="94"/>
                  </a:lnTo>
                  <a:lnTo>
                    <a:pt x="819" y="91"/>
                  </a:lnTo>
                  <a:lnTo>
                    <a:pt x="823" y="88"/>
                  </a:lnTo>
                  <a:lnTo>
                    <a:pt x="828" y="85"/>
                  </a:lnTo>
                  <a:lnTo>
                    <a:pt x="832" y="81"/>
                  </a:lnTo>
                  <a:lnTo>
                    <a:pt x="838" y="78"/>
                  </a:lnTo>
                  <a:lnTo>
                    <a:pt x="843" y="73"/>
                  </a:lnTo>
                  <a:lnTo>
                    <a:pt x="849" y="70"/>
                  </a:lnTo>
                  <a:lnTo>
                    <a:pt x="855" y="66"/>
                  </a:lnTo>
                  <a:lnTo>
                    <a:pt x="859" y="61"/>
                  </a:lnTo>
                  <a:lnTo>
                    <a:pt x="867" y="58"/>
                  </a:lnTo>
                  <a:lnTo>
                    <a:pt x="872" y="51"/>
                  </a:lnTo>
                  <a:lnTo>
                    <a:pt x="880" y="46"/>
                  </a:lnTo>
                  <a:lnTo>
                    <a:pt x="887" y="40"/>
                  </a:lnTo>
                  <a:lnTo>
                    <a:pt x="895" y="36"/>
                  </a:lnTo>
                  <a:lnTo>
                    <a:pt x="902" y="30"/>
                  </a:lnTo>
                  <a:lnTo>
                    <a:pt x="910" y="26"/>
                  </a:lnTo>
                  <a:lnTo>
                    <a:pt x="916" y="21"/>
                  </a:lnTo>
                  <a:lnTo>
                    <a:pt x="923" y="18"/>
                  </a:lnTo>
                  <a:lnTo>
                    <a:pt x="928" y="14"/>
                  </a:lnTo>
                  <a:lnTo>
                    <a:pt x="933" y="9"/>
                  </a:lnTo>
                  <a:lnTo>
                    <a:pt x="938" y="8"/>
                  </a:lnTo>
                  <a:lnTo>
                    <a:pt x="942" y="5"/>
                  </a:lnTo>
                  <a:lnTo>
                    <a:pt x="947" y="2"/>
                  </a:lnTo>
                  <a:lnTo>
                    <a:pt x="950" y="0"/>
                  </a:lnTo>
                  <a:lnTo>
                    <a:pt x="950" y="2"/>
                  </a:lnTo>
                  <a:lnTo>
                    <a:pt x="950" y="8"/>
                  </a:lnTo>
                  <a:lnTo>
                    <a:pt x="948" y="12"/>
                  </a:lnTo>
                  <a:lnTo>
                    <a:pt x="947" y="18"/>
                  </a:lnTo>
                  <a:lnTo>
                    <a:pt x="945" y="24"/>
                  </a:lnTo>
                  <a:lnTo>
                    <a:pt x="942" y="33"/>
                  </a:lnTo>
                  <a:lnTo>
                    <a:pt x="941" y="40"/>
                  </a:lnTo>
                  <a:lnTo>
                    <a:pt x="938" y="48"/>
                  </a:lnTo>
                  <a:lnTo>
                    <a:pt x="936" y="58"/>
                  </a:lnTo>
                  <a:lnTo>
                    <a:pt x="935" y="69"/>
                  </a:lnTo>
                  <a:lnTo>
                    <a:pt x="933" y="79"/>
                  </a:lnTo>
                  <a:lnTo>
                    <a:pt x="932" y="91"/>
                  </a:lnTo>
                  <a:lnTo>
                    <a:pt x="932" y="103"/>
                  </a:lnTo>
                  <a:lnTo>
                    <a:pt x="933" y="115"/>
                  </a:lnTo>
                  <a:lnTo>
                    <a:pt x="933" y="133"/>
                  </a:lnTo>
                  <a:lnTo>
                    <a:pt x="933" y="149"/>
                  </a:lnTo>
                  <a:lnTo>
                    <a:pt x="932" y="164"/>
                  </a:lnTo>
                  <a:lnTo>
                    <a:pt x="932" y="179"/>
                  </a:lnTo>
                  <a:lnTo>
                    <a:pt x="932" y="191"/>
                  </a:lnTo>
                  <a:lnTo>
                    <a:pt x="930" y="204"/>
                  </a:lnTo>
                  <a:lnTo>
                    <a:pt x="929" y="214"/>
                  </a:lnTo>
                  <a:lnTo>
                    <a:pt x="929" y="226"/>
                  </a:lnTo>
                  <a:lnTo>
                    <a:pt x="926" y="234"/>
                  </a:lnTo>
                  <a:lnTo>
                    <a:pt x="925" y="243"/>
                  </a:lnTo>
                  <a:lnTo>
                    <a:pt x="923" y="250"/>
                  </a:lnTo>
                  <a:lnTo>
                    <a:pt x="922" y="258"/>
                  </a:lnTo>
                  <a:lnTo>
                    <a:pt x="919" y="262"/>
                  </a:lnTo>
                  <a:lnTo>
                    <a:pt x="919" y="267"/>
                  </a:lnTo>
                  <a:lnTo>
                    <a:pt x="917" y="270"/>
                  </a:lnTo>
                  <a:lnTo>
                    <a:pt x="917" y="273"/>
                  </a:lnTo>
                  <a:lnTo>
                    <a:pt x="914" y="274"/>
                  </a:lnTo>
                  <a:lnTo>
                    <a:pt x="911" y="275"/>
                  </a:lnTo>
                  <a:lnTo>
                    <a:pt x="907" y="275"/>
                  </a:lnTo>
                  <a:lnTo>
                    <a:pt x="904" y="277"/>
                  </a:lnTo>
                  <a:lnTo>
                    <a:pt x="898" y="277"/>
                  </a:lnTo>
                  <a:lnTo>
                    <a:pt x="892" y="278"/>
                  </a:lnTo>
                  <a:lnTo>
                    <a:pt x="886" y="280"/>
                  </a:lnTo>
                  <a:lnTo>
                    <a:pt x="878" y="283"/>
                  </a:lnTo>
                  <a:lnTo>
                    <a:pt x="872" y="284"/>
                  </a:lnTo>
                  <a:lnTo>
                    <a:pt x="868" y="286"/>
                  </a:lnTo>
                  <a:lnTo>
                    <a:pt x="862" y="289"/>
                  </a:lnTo>
                  <a:lnTo>
                    <a:pt x="856" y="293"/>
                  </a:lnTo>
                  <a:lnTo>
                    <a:pt x="850" y="295"/>
                  </a:lnTo>
                  <a:lnTo>
                    <a:pt x="844" y="299"/>
                  </a:lnTo>
                  <a:lnTo>
                    <a:pt x="838" y="302"/>
                  </a:lnTo>
                  <a:lnTo>
                    <a:pt x="831" y="307"/>
                  </a:lnTo>
                  <a:lnTo>
                    <a:pt x="823" y="308"/>
                  </a:lnTo>
                  <a:lnTo>
                    <a:pt x="817" y="311"/>
                  </a:lnTo>
                  <a:lnTo>
                    <a:pt x="810" y="314"/>
                  </a:lnTo>
                  <a:lnTo>
                    <a:pt x="803" y="319"/>
                  </a:lnTo>
                  <a:lnTo>
                    <a:pt x="797" y="320"/>
                  </a:lnTo>
                  <a:lnTo>
                    <a:pt x="789" y="322"/>
                  </a:lnTo>
                  <a:lnTo>
                    <a:pt x="783" y="323"/>
                  </a:lnTo>
                  <a:lnTo>
                    <a:pt x="777" y="325"/>
                  </a:lnTo>
                  <a:lnTo>
                    <a:pt x="765" y="326"/>
                  </a:lnTo>
                  <a:lnTo>
                    <a:pt x="754" y="328"/>
                  </a:lnTo>
                  <a:lnTo>
                    <a:pt x="743" y="329"/>
                  </a:lnTo>
                  <a:lnTo>
                    <a:pt x="734" y="332"/>
                  </a:lnTo>
                  <a:lnTo>
                    <a:pt x="724" y="335"/>
                  </a:lnTo>
                  <a:lnTo>
                    <a:pt x="716" y="336"/>
                  </a:lnTo>
                  <a:lnTo>
                    <a:pt x="707" y="339"/>
                  </a:lnTo>
                  <a:lnTo>
                    <a:pt x="701" y="344"/>
                  </a:lnTo>
                  <a:lnTo>
                    <a:pt x="694" y="347"/>
                  </a:lnTo>
                  <a:lnTo>
                    <a:pt x="690" y="351"/>
                  </a:lnTo>
                  <a:lnTo>
                    <a:pt x="684" y="356"/>
                  </a:lnTo>
                  <a:lnTo>
                    <a:pt x="679" y="360"/>
                  </a:lnTo>
                  <a:lnTo>
                    <a:pt x="676" y="363"/>
                  </a:lnTo>
                  <a:lnTo>
                    <a:pt x="673" y="368"/>
                  </a:lnTo>
                  <a:lnTo>
                    <a:pt x="670" y="372"/>
                  </a:lnTo>
                  <a:lnTo>
                    <a:pt x="667" y="378"/>
                  </a:lnTo>
                  <a:lnTo>
                    <a:pt x="663" y="387"/>
                  </a:lnTo>
                  <a:lnTo>
                    <a:pt x="660" y="397"/>
                  </a:lnTo>
                  <a:lnTo>
                    <a:pt x="657" y="406"/>
                  </a:lnTo>
                  <a:lnTo>
                    <a:pt x="655" y="417"/>
                  </a:lnTo>
                  <a:lnTo>
                    <a:pt x="652" y="426"/>
                  </a:lnTo>
                  <a:lnTo>
                    <a:pt x="652" y="435"/>
                  </a:lnTo>
                  <a:lnTo>
                    <a:pt x="652" y="444"/>
                  </a:lnTo>
                  <a:lnTo>
                    <a:pt x="652" y="453"/>
                  </a:lnTo>
                  <a:lnTo>
                    <a:pt x="652" y="460"/>
                  </a:lnTo>
                  <a:lnTo>
                    <a:pt x="652" y="466"/>
                  </a:lnTo>
                  <a:lnTo>
                    <a:pt x="652" y="472"/>
                  </a:lnTo>
                  <a:lnTo>
                    <a:pt x="654" y="478"/>
                  </a:lnTo>
                  <a:lnTo>
                    <a:pt x="654" y="481"/>
                  </a:lnTo>
                  <a:lnTo>
                    <a:pt x="654" y="485"/>
                  </a:lnTo>
                  <a:lnTo>
                    <a:pt x="655" y="487"/>
                  </a:lnTo>
                  <a:lnTo>
                    <a:pt x="655" y="488"/>
                  </a:lnTo>
                  <a:lnTo>
                    <a:pt x="655" y="493"/>
                  </a:lnTo>
                  <a:lnTo>
                    <a:pt x="655" y="496"/>
                  </a:lnTo>
                  <a:lnTo>
                    <a:pt x="655" y="502"/>
                  </a:lnTo>
                  <a:lnTo>
                    <a:pt x="655" y="506"/>
                  </a:lnTo>
                  <a:lnTo>
                    <a:pt x="655" y="511"/>
                  </a:lnTo>
                  <a:lnTo>
                    <a:pt x="655" y="517"/>
                  </a:lnTo>
                  <a:lnTo>
                    <a:pt x="655" y="522"/>
                  </a:lnTo>
                  <a:lnTo>
                    <a:pt x="655" y="530"/>
                  </a:lnTo>
                  <a:lnTo>
                    <a:pt x="655" y="539"/>
                  </a:lnTo>
                  <a:lnTo>
                    <a:pt x="657" y="546"/>
                  </a:lnTo>
                  <a:lnTo>
                    <a:pt x="657" y="557"/>
                  </a:lnTo>
                  <a:lnTo>
                    <a:pt x="657" y="566"/>
                  </a:lnTo>
                  <a:lnTo>
                    <a:pt x="658" y="576"/>
                  </a:lnTo>
                  <a:lnTo>
                    <a:pt x="658" y="585"/>
                  </a:lnTo>
                  <a:lnTo>
                    <a:pt x="660" y="595"/>
                  </a:lnTo>
                  <a:lnTo>
                    <a:pt x="660" y="603"/>
                  </a:lnTo>
                  <a:lnTo>
                    <a:pt x="661" y="612"/>
                  </a:lnTo>
                  <a:lnTo>
                    <a:pt x="661" y="619"/>
                  </a:lnTo>
                  <a:lnTo>
                    <a:pt x="661" y="625"/>
                  </a:lnTo>
                  <a:lnTo>
                    <a:pt x="661" y="631"/>
                  </a:lnTo>
                  <a:lnTo>
                    <a:pt x="663" y="636"/>
                  </a:lnTo>
                  <a:lnTo>
                    <a:pt x="663" y="637"/>
                  </a:lnTo>
                  <a:lnTo>
                    <a:pt x="663" y="639"/>
                  </a:lnTo>
                  <a:lnTo>
                    <a:pt x="675" y="716"/>
                  </a:lnTo>
                  <a:lnTo>
                    <a:pt x="676" y="714"/>
                  </a:lnTo>
                  <a:lnTo>
                    <a:pt x="679" y="710"/>
                  </a:lnTo>
                  <a:lnTo>
                    <a:pt x="681" y="705"/>
                  </a:lnTo>
                  <a:lnTo>
                    <a:pt x="685" y="701"/>
                  </a:lnTo>
                  <a:lnTo>
                    <a:pt x="687" y="698"/>
                  </a:lnTo>
                  <a:lnTo>
                    <a:pt x="691" y="694"/>
                  </a:lnTo>
                  <a:lnTo>
                    <a:pt x="694" y="689"/>
                  </a:lnTo>
                  <a:lnTo>
                    <a:pt x="697" y="685"/>
                  </a:lnTo>
                  <a:lnTo>
                    <a:pt x="700" y="680"/>
                  </a:lnTo>
                  <a:lnTo>
                    <a:pt x="703" y="676"/>
                  </a:lnTo>
                  <a:lnTo>
                    <a:pt x="707" y="670"/>
                  </a:lnTo>
                  <a:lnTo>
                    <a:pt x="710" y="665"/>
                  </a:lnTo>
                  <a:lnTo>
                    <a:pt x="710" y="662"/>
                  </a:lnTo>
                  <a:lnTo>
                    <a:pt x="713" y="661"/>
                  </a:lnTo>
                  <a:lnTo>
                    <a:pt x="715" y="656"/>
                  </a:lnTo>
                  <a:lnTo>
                    <a:pt x="721" y="652"/>
                  </a:lnTo>
                  <a:lnTo>
                    <a:pt x="725" y="647"/>
                  </a:lnTo>
                  <a:lnTo>
                    <a:pt x="731" y="641"/>
                  </a:lnTo>
                  <a:lnTo>
                    <a:pt x="737" y="636"/>
                  </a:lnTo>
                  <a:lnTo>
                    <a:pt x="743" y="631"/>
                  </a:lnTo>
                  <a:lnTo>
                    <a:pt x="749" y="625"/>
                  </a:lnTo>
                  <a:lnTo>
                    <a:pt x="755" y="619"/>
                  </a:lnTo>
                  <a:lnTo>
                    <a:pt x="761" y="613"/>
                  </a:lnTo>
                  <a:lnTo>
                    <a:pt x="767" y="609"/>
                  </a:lnTo>
                  <a:lnTo>
                    <a:pt x="773" y="604"/>
                  </a:lnTo>
                  <a:lnTo>
                    <a:pt x="777" y="600"/>
                  </a:lnTo>
                  <a:lnTo>
                    <a:pt x="780" y="597"/>
                  </a:lnTo>
                  <a:lnTo>
                    <a:pt x="783" y="595"/>
                  </a:lnTo>
                  <a:lnTo>
                    <a:pt x="786" y="592"/>
                  </a:lnTo>
                  <a:lnTo>
                    <a:pt x="789" y="589"/>
                  </a:lnTo>
                  <a:lnTo>
                    <a:pt x="792" y="586"/>
                  </a:lnTo>
                  <a:lnTo>
                    <a:pt x="797" y="583"/>
                  </a:lnTo>
                  <a:lnTo>
                    <a:pt x="801" y="580"/>
                  </a:lnTo>
                  <a:lnTo>
                    <a:pt x="806" y="578"/>
                  </a:lnTo>
                  <a:lnTo>
                    <a:pt x="810" y="575"/>
                  </a:lnTo>
                  <a:lnTo>
                    <a:pt x="816" y="572"/>
                  </a:lnTo>
                  <a:lnTo>
                    <a:pt x="820" y="569"/>
                  </a:lnTo>
                  <a:lnTo>
                    <a:pt x="825" y="566"/>
                  </a:lnTo>
                  <a:lnTo>
                    <a:pt x="829" y="563"/>
                  </a:lnTo>
                  <a:lnTo>
                    <a:pt x="834" y="560"/>
                  </a:lnTo>
                  <a:lnTo>
                    <a:pt x="838" y="557"/>
                  </a:lnTo>
                  <a:lnTo>
                    <a:pt x="841" y="555"/>
                  </a:lnTo>
                  <a:lnTo>
                    <a:pt x="843" y="552"/>
                  </a:lnTo>
                  <a:lnTo>
                    <a:pt x="846" y="551"/>
                  </a:lnTo>
                  <a:lnTo>
                    <a:pt x="847" y="546"/>
                  </a:lnTo>
                  <a:lnTo>
                    <a:pt x="850" y="543"/>
                  </a:lnTo>
                  <a:lnTo>
                    <a:pt x="852" y="539"/>
                  </a:lnTo>
                  <a:lnTo>
                    <a:pt x="855" y="533"/>
                  </a:lnTo>
                  <a:lnTo>
                    <a:pt x="858" y="527"/>
                  </a:lnTo>
                  <a:lnTo>
                    <a:pt x="862" y="521"/>
                  </a:lnTo>
                  <a:lnTo>
                    <a:pt x="867" y="515"/>
                  </a:lnTo>
                  <a:lnTo>
                    <a:pt x="870" y="509"/>
                  </a:lnTo>
                  <a:lnTo>
                    <a:pt x="874" y="503"/>
                  </a:lnTo>
                  <a:lnTo>
                    <a:pt x="877" y="496"/>
                  </a:lnTo>
                  <a:lnTo>
                    <a:pt x="880" y="491"/>
                  </a:lnTo>
                  <a:lnTo>
                    <a:pt x="884" y="487"/>
                  </a:lnTo>
                  <a:lnTo>
                    <a:pt x="886" y="481"/>
                  </a:lnTo>
                  <a:lnTo>
                    <a:pt x="889" y="479"/>
                  </a:lnTo>
                  <a:lnTo>
                    <a:pt x="890" y="476"/>
                  </a:lnTo>
                  <a:lnTo>
                    <a:pt x="890" y="478"/>
                  </a:lnTo>
                  <a:lnTo>
                    <a:pt x="893" y="481"/>
                  </a:lnTo>
                  <a:lnTo>
                    <a:pt x="895" y="482"/>
                  </a:lnTo>
                  <a:lnTo>
                    <a:pt x="898" y="487"/>
                  </a:lnTo>
                  <a:lnTo>
                    <a:pt x="899" y="490"/>
                  </a:lnTo>
                  <a:lnTo>
                    <a:pt x="904" y="494"/>
                  </a:lnTo>
                  <a:lnTo>
                    <a:pt x="907" y="497"/>
                  </a:lnTo>
                  <a:lnTo>
                    <a:pt x="911" y="502"/>
                  </a:lnTo>
                  <a:lnTo>
                    <a:pt x="916" y="506"/>
                  </a:lnTo>
                  <a:lnTo>
                    <a:pt x="922" y="511"/>
                  </a:lnTo>
                  <a:lnTo>
                    <a:pt x="928" y="515"/>
                  </a:lnTo>
                  <a:lnTo>
                    <a:pt x="933" y="519"/>
                  </a:lnTo>
                  <a:lnTo>
                    <a:pt x="939" y="524"/>
                  </a:lnTo>
                  <a:lnTo>
                    <a:pt x="947" y="530"/>
                  </a:lnTo>
                  <a:lnTo>
                    <a:pt x="953" y="533"/>
                  </a:lnTo>
                  <a:lnTo>
                    <a:pt x="959" y="539"/>
                  </a:lnTo>
                  <a:lnTo>
                    <a:pt x="963" y="543"/>
                  </a:lnTo>
                  <a:lnTo>
                    <a:pt x="969" y="549"/>
                  </a:lnTo>
                  <a:lnTo>
                    <a:pt x="971" y="554"/>
                  </a:lnTo>
                  <a:lnTo>
                    <a:pt x="975" y="558"/>
                  </a:lnTo>
                  <a:lnTo>
                    <a:pt x="977" y="564"/>
                  </a:lnTo>
                  <a:lnTo>
                    <a:pt x="980" y="570"/>
                  </a:lnTo>
                  <a:lnTo>
                    <a:pt x="980" y="573"/>
                  </a:lnTo>
                  <a:lnTo>
                    <a:pt x="981" y="579"/>
                  </a:lnTo>
                  <a:lnTo>
                    <a:pt x="983" y="583"/>
                  </a:lnTo>
                  <a:lnTo>
                    <a:pt x="983" y="588"/>
                  </a:lnTo>
                  <a:lnTo>
                    <a:pt x="984" y="594"/>
                  </a:lnTo>
                  <a:lnTo>
                    <a:pt x="987" y="600"/>
                  </a:lnTo>
                  <a:lnTo>
                    <a:pt x="989" y="604"/>
                  </a:lnTo>
                  <a:lnTo>
                    <a:pt x="993" y="610"/>
                  </a:lnTo>
                  <a:lnTo>
                    <a:pt x="994" y="613"/>
                  </a:lnTo>
                  <a:lnTo>
                    <a:pt x="997" y="618"/>
                  </a:lnTo>
                  <a:lnTo>
                    <a:pt x="1000" y="622"/>
                  </a:lnTo>
                  <a:lnTo>
                    <a:pt x="1003" y="627"/>
                  </a:lnTo>
                  <a:lnTo>
                    <a:pt x="1006" y="631"/>
                  </a:lnTo>
                  <a:lnTo>
                    <a:pt x="1008" y="636"/>
                  </a:lnTo>
                  <a:lnTo>
                    <a:pt x="1011" y="641"/>
                  </a:lnTo>
                  <a:lnTo>
                    <a:pt x="1014" y="647"/>
                  </a:lnTo>
                  <a:lnTo>
                    <a:pt x="1015" y="650"/>
                  </a:lnTo>
                  <a:lnTo>
                    <a:pt x="1017" y="656"/>
                  </a:lnTo>
                  <a:lnTo>
                    <a:pt x="1020" y="661"/>
                  </a:lnTo>
                  <a:lnTo>
                    <a:pt x="1021" y="665"/>
                  </a:lnTo>
                  <a:lnTo>
                    <a:pt x="1021" y="668"/>
                  </a:lnTo>
                  <a:lnTo>
                    <a:pt x="1023" y="674"/>
                  </a:lnTo>
                  <a:lnTo>
                    <a:pt x="1023" y="680"/>
                  </a:lnTo>
                  <a:lnTo>
                    <a:pt x="1023" y="688"/>
                  </a:lnTo>
                  <a:lnTo>
                    <a:pt x="1023" y="694"/>
                  </a:lnTo>
                  <a:lnTo>
                    <a:pt x="1023" y="701"/>
                  </a:lnTo>
                  <a:lnTo>
                    <a:pt x="1021" y="710"/>
                  </a:lnTo>
                  <a:lnTo>
                    <a:pt x="1021" y="717"/>
                  </a:lnTo>
                  <a:lnTo>
                    <a:pt x="1021" y="725"/>
                  </a:lnTo>
                  <a:lnTo>
                    <a:pt x="1020" y="731"/>
                  </a:lnTo>
                  <a:lnTo>
                    <a:pt x="1018" y="738"/>
                  </a:lnTo>
                  <a:lnTo>
                    <a:pt x="1017" y="744"/>
                  </a:lnTo>
                  <a:lnTo>
                    <a:pt x="1015" y="749"/>
                  </a:lnTo>
                  <a:lnTo>
                    <a:pt x="1014" y="753"/>
                  </a:lnTo>
                  <a:lnTo>
                    <a:pt x="1012" y="756"/>
                  </a:lnTo>
                  <a:lnTo>
                    <a:pt x="1012" y="759"/>
                  </a:lnTo>
                  <a:lnTo>
                    <a:pt x="1008" y="761"/>
                  </a:lnTo>
                  <a:lnTo>
                    <a:pt x="1002" y="765"/>
                  </a:lnTo>
                  <a:lnTo>
                    <a:pt x="993" y="771"/>
                  </a:lnTo>
                  <a:lnTo>
                    <a:pt x="983" y="780"/>
                  </a:lnTo>
                  <a:lnTo>
                    <a:pt x="969" y="789"/>
                  </a:lnTo>
                  <a:lnTo>
                    <a:pt x="954" y="799"/>
                  </a:lnTo>
                  <a:lnTo>
                    <a:pt x="938" y="810"/>
                  </a:lnTo>
                  <a:lnTo>
                    <a:pt x="922" y="820"/>
                  </a:lnTo>
                  <a:lnTo>
                    <a:pt x="905" y="830"/>
                  </a:lnTo>
                  <a:lnTo>
                    <a:pt x="890" y="841"/>
                  </a:lnTo>
                  <a:lnTo>
                    <a:pt x="875" y="850"/>
                  </a:lnTo>
                  <a:lnTo>
                    <a:pt x="862" y="859"/>
                  </a:lnTo>
                  <a:lnTo>
                    <a:pt x="850" y="866"/>
                  </a:lnTo>
                  <a:lnTo>
                    <a:pt x="841" y="872"/>
                  </a:lnTo>
                  <a:lnTo>
                    <a:pt x="835" y="877"/>
                  </a:lnTo>
                  <a:lnTo>
                    <a:pt x="832" y="878"/>
                  </a:lnTo>
                  <a:lnTo>
                    <a:pt x="831" y="878"/>
                  </a:lnTo>
                  <a:lnTo>
                    <a:pt x="826" y="881"/>
                  </a:lnTo>
                  <a:lnTo>
                    <a:pt x="817" y="884"/>
                  </a:lnTo>
                  <a:lnTo>
                    <a:pt x="809" y="890"/>
                  </a:lnTo>
                  <a:lnTo>
                    <a:pt x="795" y="896"/>
                  </a:lnTo>
                  <a:lnTo>
                    <a:pt x="783" y="903"/>
                  </a:lnTo>
                  <a:lnTo>
                    <a:pt x="768" y="911"/>
                  </a:lnTo>
                  <a:lnTo>
                    <a:pt x="754" y="920"/>
                  </a:lnTo>
                  <a:lnTo>
                    <a:pt x="739" y="927"/>
                  </a:lnTo>
                  <a:lnTo>
                    <a:pt x="724" y="936"/>
                  </a:lnTo>
                  <a:lnTo>
                    <a:pt x="709" y="942"/>
                  </a:lnTo>
                  <a:lnTo>
                    <a:pt x="696" y="949"/>
                  </a:lnTo>
                  <a:lnTo>
                    <a:pt x="684" y="955"/>
                  </a:lnTo>
                  <a:lnTo>
                    <a:pt x="675" y="960"/>
                  </a:lnTo>
                  <a:lnTo>
                    <a:pt x="667" y="964"/>
                  </a:lnTo>
                  <a:lnTo>
                    <a:pt x="664" y="966"/>
                  </a:lnTo>
                  <a:lnTo>
                    <a:pt x="657" y="967"/>
                  </a:lnTo>
                  <a:lnTo>
                    <a:pt x="649" y="969"/>
                  </a:lnTo>
                  <a:lnTo>
                    <a:pt x="643" y="970"/>
                  </a:lnTo>
                  <a:lnTo>
                    <a:pt x="636" y="972"/>
                  </a:lnTo>
                  <a:lnTo>
                    <a:pt x="630" y="970"/>
                  </a:lnTo>
                  <a:lnTo>
                    <a:pt x="624" y="970"/>
                  </a:lnTo>
                  <a:lnTo>
                    <a:pt x="617" y="969"/>
                  </a:lnTo>
                  <a:lnTo>
                    <a:pt x="612" y="967"/>
                  </a:lnTo>
                  <a:lnTo>
                    <a:pt x="608" y="964"/>
                  </a:lnTo>
                  <a:lnTo>
                    <a:pt x="602" y="960"/>
                  </a:lnTo>
                  <a:lnTo>
                    <a:pt x="597" y="955"/>
                  </a:lnTo>
                  <a:lnTo>
                    <a:pt x="593" y="951"/>
                  </a:lnTo>
                  <a:lnTo>
                    <a:pt x="588" y="945"/>
                  </a:lnTo>
                  <a:lnTo>
                    <a:pt x="584" y="939"/>
                  </a:lnTo>
                  <a:lnTo>
                    <a:pt x="581" y="933"/>
                  </a:lnTo>
                  <a:lnTo>
                    <a:pt x="577" y="929"/>
                  </a:lnTo>
                  <a:lnTo>
                    <a:pt x="572" y="921"/>
                  </a:lnTo>
                  <a:lnTo>
                    <a:pt x="566" y="915"/>
                  </a:lnTo>
                  <a:lnTo>
                    <a:pt x="560" y="908"/>
                  </a:lnTo>
                  <a:lnTo>
                    <a:pt x="553" y="902"/>
                  </a:lnTo>
                  <a:lnTo>
                    <a:pt x="545" y="894"/>
                  </a:lnTo>
                  <a:lnTo>
                    <a:pt x="539" y="888"/>
                  </a:lnTo>
                  <a:lnTo>
                    <a:pt x="533" y="884"/>
                  </a:lnTo>
                  <a:lnTo>
                    <a:pt x="530" y="881"/>
                  </a:lnTo>
                  <a:lnTo>
                    <a:pt x="526" y="875"/>
                  </a:lnTo>
                  <a:lnTo>
                    <a:pt x="522" y="869"/>
                  </a:lnTo>
                  <a:lnTo>
                    <a:pt x="519" y="865"/>
                  </a:lnTo>
                  <a:lnTo>
                    <a:pt x="516" y="860"/>
                  </a:lnTo>
                  <a:lnTo>
                    <a:pt x="513" y="856"/>
                  </a:lnTo>
                  <a:lnTo>
                    <a:pt x="511" y="851"/>
                  </a:lnTo>
                  <a:lnTo>
                    <a:pt x="508" y="845"/>
                  </a:lnTo>
                  <a:lnTo>
                    <a:pt x="505" y="842"/>
                  </a:lnTo>
                  <a:lnTo>
                    <a:pt x="502" y="836"/>
                  </a:lnTo>
                  <a:lnTo>
                    <a:pt x="501" y="832"/>
                  </a:lnTo>
                  <a:lnTo>
                    <a:pt x="498" y="827"/>
                  </a:lnTo>
                  <a:lnTo>
                    <a:pt x="496" y="823"/>
                  </a:lnTo>
                  <a:lnTo>
                    <a:pt x="495" y="819"/>
                  </a:lnTo>
                  <a:lnTo>
                    <a:pt x="493" y="816"/>
                  </a:lnTo>
                  <a:lnTo>
                    <a:pt x="492" y="811"/>
                  </a:lnTo>
                  <a:lnTo>
                    <a:pt x="490" y="807"/>
                  </a:lnTo>
                  <a:lnTo>
                    <a:pt x="489" y="804"/>
                  </a:lnTo>
                  <a:lnTo>
                    <a:pt x="487" y="801"/>
                  </a:lnTo>
                  <a:lnTo>
                    <a:pt x="484" y="795"/>
                  </a:lnTo>
                  <a:lnTo>
                    <a:pt x="483" y="790"/>
                  </a:lnTo>
                  <a:lnTo>
                    <a:pt x="481" y="786"/>
                  </a:lnTo>
                  <a:lnTo>
                    <a:pt x="480" y="784"/>
                  </a:lnTo>
                  <a:lnTo>
                    <a:pt x="478" y="781"/>
                  </a:lnTo>
                  <a:lnTo>
                    <a:pt x="453" y="819"/>
                  </a:lnTo>
                  <a:lnTo>
                    <a:pt x="414" y="844"/>
                  </a:lnTo>
                  <a:lnTo>
                    <a:pt x="388" y="902"/>
                  </a:lnTo>
                  <a:lnTo>
                    <a:pt x="423" y="966"/>
                  </a:lnTo>
                  <a:lnTo>
                    <a:pt x="422" y="966"/>
                  </a:lnTo>
                  <a:lnTo>
                    <a:pt x="420" y="969"/>
                  </a:lnTo>
                  <a:lnTo>
                    <a:pt x="416" y="970"/>
                  </a:lnTo>
                  <a:lnTo>
                    <a:pt x="411" y="973"/>
                  </a:lnTo>
                  <a:lnTo>
                    <a:pt x="407" y="973"/>
                  </a:lnTo>
                  <a:lnTo>
                    <a:pt x="404" y="973"/>
                  </a:lnTo>
                  <a:lnTo>
                    <a:pt x="401" y="972"/>
                  </a:lnTo>
                  <a:lnTo>
                    <a:pt x="397" y="972"/>
                  </a:lnTo>
                  <a:lnTo>
                    <a:pt x="392" y="970"/>
                  </a:lnTo>
                  <a:lnTo>
                    <a:pt x="388" y="967"/>
                  </a:lnTo>
                  <a:lnTo>
                    <a:pt x="383" y="964"/>
                  </a:lnTo>
                  <a:lnTo>
                    <a:pt x="379" y="961"/>
                  </a:lnTo>
                  <a:lnTo>
                    <a:pt x="373" y="955"/>
                  </a:lnTo>
                  <a:lnTo>
                    <a:pt x="367" y="951"/>
                  </a:lnTo>
                  <a:lnTo>
                    <a:pt x="358" y="945"/>
                  </a:lnTo>
                  <a:lnTo>
                    <a:pt x="350" y="941"/>
                  </a:lnTo>
                  <a:lnTo>
                    <a:pt x="342" y="936"/>
                  </a:lnTo>
                  <a:lnTo>
                    <a:pt x="333" y="930"/>
                  </a:lnTo>
                  <a:lnTo>
                    <a:pt x="324" y="926"/>
                  </a:lnTo>
                  <a:lnTo>
                    <a:pt x="315" y="923"/>
                  </a:lnTo>
                  <a:lnTo>
                    <a:pt x="306" y="917"/>
                  </a:lnTo>
                  <a:lnTo>
                    <a:pt x="297" y="912"/>
                  </a:lnTo>
                  <a:lnTo>
                    <a:pt x="290" y="909"/>
                  </a:lnTo>
                  <a:lnTo>
                    <a:pt x="282" y="906"/>
                  </a:lnTo>
                  <a:lnTo>
                    <a:pt x="276" y="903"/>
                  </a:lnTo>
                  <a:lnTo>
                    <a:pt x="270" y="902"/>
                  </a:lnTo>
                  <a:lnTo>
                    <a:pt x="267" y="900"/>
                  </a:lnTo>
                  <a:lnTo>
                    <a:pt x="266" y="900"/>
                  </a:lnTo>
                  <a:lnTo>
                    <a:pt x="263" y="899"/>
                  </a:lnTo>
                  <a:lnTo>
                    <a:pt x="260" y="897"/>
                  </a:lnTo>
                  <a:lnTo>
                    <a:pt x="254" y="897"/>
                  </a:lnTo>
                  <a:lnTo>
                    <a:pt x="251" y="897"/>
                  </a:lnTo>
                  <a:lnTo>
                    <a:pt x="243" y="896"/>
                  </a:lnTo>
                  <a:lnTo>
                    <a:pt x="237" y="894"/>
                  </a:lnTo>
                  <a:lnTo>
                    <a:pt x="232" y="893"/>
                  </a:lnTo>
                  <a:lnTo>
                    <a:pt x="226" y="893"/>
                  </a:lnTo>
                  <a:lnTo>
                    <a:pt x="218" y="891"/>
                  </a:lnTo>
                  <a:lnTo>
                    <a:pt x="212" y="890"/>
                  </a:lnTo>
                  <a:lnTo>
                    <a:pt x="206" y="888"/>
                  </a:lnTo>
                  <a:lnTo>
                    <a:pt x="202" y="888"/>
                  </a:lnTo>
                  <a:lnTo>
                    <a:pt x="197" y="887"/>
                  </a:lnTo>
                  <a:lnTo>
                    <a:pt x="194" y="887"/>
                  </a:lnTo>
                  <a:lnTo>
                    <a:pt x="191" y="887"/>
                  </a:lnTo>
                  <a:lnTo>
                    <a:pt x="190" y="885"/>
                  </a:lnTo>
                  <a:lnTo>
                    <a:pt x="187" y="881"/>
                  </a:lnTo>
                  <a:lnTo>
                    <a:pt x="182" y="874"/>
                  </a:lnTo>
                  <a:lnTo>
                    <a:pt x="178" y="868"/>
                  </a:lnTo>
                  <a:lnTo>
                    <a:pt x="175" y="863"/>
                  </a:lnTo>
                  <a:lnTo>
                    <a:pt x="172" y="859"/>
                  </a:lnTo>
                  <a:lnTo>
                    <a:pt x="169" y="856"/>
                  </a:lnTo>
                  <a:lnTo>
                    <a:pt x="166" y="853"/>
                  </a:lnTo>
                  <a:lnTo>
                    <a:pt x="163" y="847"/>
                  </a:lnTo>
                  <a:lnTo>
                    <a:pt x="160" y="845"/>
                  </a:lnTo>
                  <a:lnTo>
                    <a:pt x="159" y="845"/>
                  </a:lnTo>
                  <a:lnTo>
                    <a:pt x="154" y="845"/>
                  </a:lnTo>
                  <a:lnTo>
                    <a:pt x="150" y="845"/>
                  </a:lnTo>
                  <a:lnTo>
                    <a:pt x="145" y="845"/>
                  </a:lnTo>
                  <a:lnTo>
                    <a:pt x="138" y="845"/>
                  </a:lnTo>
                  <a:lnTo>
                    <a:pt x="130" y="845"/>
                  </a:lnTo>
                  <a:lnTo>
                    <a:pt x="123" y="845"/>
                  </a:lnTo>
                  <a:lnTo>
                    <a:pt x="116" y="845"/>
                  </a:lnTo>
                  <a:lnTo>
                    <a:pt x="107" y="845"/>
                  </a:lnTo>
                  <a:lnTo>
                    <a:pt x="99" y="845"/>
                  </a:lnTo>
                  <a:lnTo>
                    <a:pt x="90" y="845"/>
                  </a:lnTo>
                  <a:lnTo>
                    <a:pt x="84" y="845"/>
                  </a:lnTo>
                  <a:lnTo>
                    <a:pt x="75" y="845"/>
                  </a:lnTo>
                  <a:lnTo>
                    <a:pt x="71" y="845"/>
                  </a:lnTo>
                  <a:lnTo>
                    <a:pt x="65" y="845"/>
                  </a:lnTo>
                  <a:lnTo>
                    <a:pt x="62" y="845"/>
                  </a:lnTo>
                  <a:lnTo>
                    <a:pt x="59" y="845"/>
                  </a:lnTo>
                  <a:lnTo>
                    <a:pt x="55" y="845"/>
                  </a:lnTo>
                  <a:lnTo>
                    <a:pt x="50" y="844"/>
                  </a:lnTo>
                  <a:lnTo>
                    <a:pt x="46" y="844"/>
                  </a:lnTo>
                  <a:lnTo>
                    <a:pt x="40" y="842"/>
                  </a:lnTo>
                  <a:lnTo>
                    <a:pt x="35" y="841"/>
                  </a:lnTo>
                  <a:lnTo>
                    <a:pt x="29" y="839"/>
                  </a:lnTo>
                  <a:lnTo>
                    <a:pt x="25" y="839"/>
                  </a:lnTo>
                  <a:lnTo>
                    <a:pt x="20" y="838"/>
                  </a:lnTo>
                  <a:lnTo>
                    <a:pt x="14" y="836"/>
                  </a:lnTo>
                  <a:lnTo>
                    <a:pt x="11" y="835"/>
                  </a:lnTo>
                  <a:lnTo>
                    <a:pt x="7" y="835"/>
                  </a:lnTo>
                  <a:lnTo>
                    <a:pt x="1" y="833"/>
                  </a:lnTo>
                  <a:lnTo>
                    <a:pt x="0" y="833"/>
                  </a:lnTo>
                  <a:lnTo>
                    <a:pt x="102" y="692"/>
                  </a:lnTo>
                  <a:lnTo>
                    <a:pt x="101" y="689"/>
                  </a:lnTo>
                  <a:lnTo>
                    <a:pt x="101" y="686"/>
                  </a:lnTo>
                  <a:lnTo>
                    <a:pt x="99" y="680"/>
                  </a:lnTo>
                  <a:lnTo>
                    <a:pt x="98" y="674"/>
                  </a:lnTo>
                  <a:lnTo>
                    <a:pt x="96" y="665"/>
                  </a:lnTo>
                  <a:lnTo>
                    <a:pt x="95" y="659"/>
                  </a:lnTo>
                  <a:lnTo>
                    <a:pt x="93" y="653"/>
                  </a:lnTo>
                  <a:lnTo>
                    <a:pt x="93" y="650"/>
                  </a:lnTo>
                  <a:lnTo>
                    <a:pt x="93" y="647"/>
                  </a:lnTo>
                  <a:lnTo>
                    <a:pt x="96" y="641"/>
                  </a:lnTo>
                  <a:lnTo>
                    <a:pt x="99" y="636"/>
                  </a:lnTo>
                  <a:lnTo>
                    <a:pt x="102" y="627"/>
                  </a:lnTo>
                  <a:lnTo>
                    <a:pt x="107" y="618"/>
                  </a:lnTo>
                  <a:lnTo>
                    <a:pt x="113" y="609"/>
                  </a:lnTo>
                  <a:lnTo>
                    <a:pt x="118" y="597"/>
                  </a:lnTo>
                  <a:lnTo>
                    <a:pt x="124" y="588"/>
                  </a:lnTo>
                  <a:lnTo>
                    <a:pt x="130" y="576"/>
                  </a:lnTo>
                  <a:lnTo>
                    <a:pt x="136" y="566"/>
                  </a:lnTo>
                  <a:lnTo>
                    <a:pt x="141" y="557"/>
                  </a:lnTo>
                  <a:lnTo>
                    <a:pt x="145" y="549"/>
                  </a:lnTo>
                  <a:lnTo>
                    <a:pt x="150" y="542"/>
                  </a:lnTo>
                  <a:lnTo>
                    <a:pt x="153" y="536"/>
                  </a:lnTo>
                  <a:lnTo>
                    <a:pt x="154" y="533"/>
                  </a:lnTo>
                  <a:lnTo>
                    <a:pt x="156" y="531"/>
                  </a:lnTo>
                  <a:close/>
                </a:path>
              </a:pathLst>
            </a:custGeom>
            <a:solidFill>
              <a:srgbClr val="B0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8" name="Freeform 37"/>
            <p:cNvSpPr>
              <a:spLocks/>
            </p:cNvSpPr>
            <p:nvPr/>
          </p:nvSpPr>
          <p:spPr bwMode="auto">
            <a:xfrm>
              <a:off x="2247" y="3583"/>
              <a:ext cx="80" cy="88"/>
            </a:xfrm>
            <a:custGeom>
              <a:avLst/>
              <a:gdLst>
                <a:gd name="T0" fmla="*/ 1 w 160"/>
                <a:gd name="T1" fmla="*/ 1 h 176"/>
                <a:gd name="T2" fmla="*/ 0 w 160"/>
                <a:gd name="T3" fmla="*/ 1 h 176"/>
                <a:gd name="T4" fmla="*/ 1 w 160"/>
                <a:gd name="T5" fmla="*/ 1 h 176"/>
                <a:gd name="T6" fmla="*/ 1 w 160"/>
                <a:gd name="T7" fmla="*/ 1 h 176"/>
                <a:gd name="T8" fmla="*/ 1 w 160"/>
                <a:gd name="T9" fmla="*/ 1 h 176"/>
                <a:gd name="T10" fmla="*/ 1 w 160"/>
                <a:gd name="T11" fmla="*/ 1 h 176"/>
                <a:gd name="T12" fmla="*/ 1 w 160"/>
                <a:gd name="T13" fmla="*/ 1 h 176"/>
                <a:gd name="T14" fmla="*/ 1 w 160"/>
                <a:gd name="T15" fmla="*/ 1 h 176"/>
                <a:gd name="T16" fmla="*/ 1 w 160"/>
                <a:gd name="T17" fmla="*/ 1 h 176"/>
                <a:gd name="T18" fmla="*/ 1 w 160"/>
                <a:gd name="T19" fmla="*/ 1 h 176"/>
                <a:gd name="T20" fmla="*/ 1 w 160"/>
                <a:gd name="T21" fmla="*/ 1 h 176"/>
                <a:gd name="T22" fmla="*/ 1 w 160"/>
                <a:gd name="T23" fmla="*/ 1 h 176"/>
                <a:gd name="T24" fmla="*/ 1 w 160"/>
                <a:gd name="T25" fmla="*/ 1 h 176"/>
                <a:gd name="T26" fmla="*/ 1 w 160"/>
                <a:gd name="T27" fmla="*/ 1 h 176"/>
                <a:gd name="T28" fmla="*/ 1 w 160"/>
                <a:gd name="T29" fmla="*/ 1 h 176"/>
                <a:gd name="T30" fmla="*/ 1 w 160"/>
                <a:gd name="T31" fmla="*/ 1 h 176"/>
                <a:gd name="T32" fmla="*/ 1 w 160"/>
                <a:gd name="T33" fmla="*/ 1 h 176"/>
                <a:gd name="T34" fmla="*/ 1 w 160"/>
                <a:gd name="T35" fmla="*/ 1 h 176"/>
                <a:gd name="T36" fmla="*/ 1 w 160"/>
                <a:gd name="T37" fmla="*/ 1 h 176"/>
                <a:gd name="T38" fmla="*/ 1 w 160"/>
                <a:gd name="T39" fmla="*/ 1 h 176"/>
                <a:gd name="T40" fmla="*/ 1 w 160"/>
                <a:gd name="T41" fmla="*/ 1 h 176"/>
                <a:gd name="T42" fmla="*/ 1 w 160"/>
                <a:gd name="T43" fmla="*/ 1 h 176"/>
                <a:gd name="T44" fmla="*/ 1 w 160"/>
                <a:gd name="T45" fmla="*/ 1 h 176"/>
                <a:gd name="T46" fmla="*/ 1 w 160"/>
                <a:gd name="T47" fmla="*/ 1 h 176"/>
                <a:gd name="T48" fmla="*/ 1 w 160"/>
                <a:gd name="T49" fmla="*/ 1 h 176"/>
                <a:gd name="T50" fmla="*/ 1 w 160"/>
                <a:gd name="T51" fmla="*/ 1 h 176"/>
                <a:gd name="T52" fmla="*/ 1 w 160"/>
                <a:gd name="T53" fmla="*/ 1 h 176"/>
                <a:gd name="T54" fmla="*/ 1 w 160"/>
                <a:gd name="T55" fmla="*/ 1 h 176"/>
                <a:gd name="T56" fmla="*/ 1 w 160"/>
                <a:gd name="T57" fmla="*/ 1 h 176"/>
                <a:gd name="T58" fmla="*/ 1 w 160"/>
                <a:gd name="T59" fmla="*/ 1 h 176"/>
                <a:gd name="T60" fmla="*/ 1 w 160"/>
                <a:gd name="T61" fmla="*/ 0 h 176"/>
                <a:gd name="T62" fmla="*/ 1 w 160"/>
                <a:gd name="T63" fmla="*/ 0 h 176"/>
                <a:gd name="T64" fmla="*/ 1 w 160"/>
                <a:gd name="T65" fmla="*/ 0 h 176"/>
                <a:gd name="T66" fmla="*/ 1 w 160"/>
                <a:gd name="T67" fmla="*/ 0 h 1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0"/>
                <a:gd name="T103" fmla="*/ 0 h 176"/>
                <a:gd name="T104" fmla="*/ 160 w 160"/>
                <a:gd name="T105" fmla="*/ 176 h 1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0" h="176">
                  <a:moveTo>
                    <a:pt x="68" y="0"/>
                  </a:moveTo>
                  <a:lnTo>
                    <a:pt x="53" y="16"/>
                  </a:lnTo>
                  <a:lnTo>
                    <a:pt x="16" y="34"/>
                  </a:lnTo>
                  <a:lnTo>
                    <a:pt x="0" y="57"/>
                  </a:lnTo>
                  <a:lnTo>
                    <a:pt x="30" y="85"/>
                  </a:lnTo>
                  <a:lnTo>
                    <a:pt x="53" y="83"/>
                  </a:lnTo>
                  <a:lnTo>
                    <a:pt x="53" y="85"/>
                  </a:lnTo>
                  <a:lnTo>
                    <a:pt x="56" y="88"/>
                  </a:lnTo>
                  <a:lnTo>
                    <a:pt x="59" y="91"/>
                  </a:lnTo>
                  <a:lnTo>
                    <a:pt x="61" y="95"/>
                  </a:lnTo>
                  <a:lnTo>
                    <a:pt x="61" y="101"/>
                  </a:lnTo>
                  <a:lnTo>
                    <a:pt x="61" y="107"/>
                  </a:lnTo>
                  <a:lnTo>
                    <a:pt x="61" y="112"/>
                  </a:lnTo>
                  <a:lnTo>
                    <a:pt x="61" y="113"/>
                  </a:lnTo>
                  <a:lnTo>
                    <a:pt x="61" y="115"/>
                  </a:lnTo>
                  <a:lnTo>
                    <a:pt x="65" y="119"/>
                  </a:lnTo>
                  <a:lnTo>
                    <a:pt x="67" y="121"/>
                  </a:lnTo>
                  <a:lnTo>
                    <a:pt x="70" y="125"/>
                  </a:lnTo>
                  <a:lnTo>
                    <a:pt x="73" y="129"/>
                  </a:lnTo>
                  <a:lnTo>
                    <a:pt x="77" y="135"/>
                  </a:lnTo>
                  <a:lnTo>
                    <a:pt x="80" y="140"/>
                  </a:lnTo>
                  <a:lnTo>
                    <a:pt x="85" y="146"/>
                  </a:lnTo>
                  <a:lnTo>
                    <a:pt x="89" y="150"/>
                  </a:lnTo>
                  <a:lnTo>
                    <a:pt x="94" y="156"/>
                  </a:lnTo>
                  <a:lnTo>
                    <a:pt x="98" y="161"/>
                  </a:lnTo>
                  <a:lnTo>
                    <a:pt x="104" y="167"/>
                  </a:lnTo>
                  <a:lnTo>
                    <a:pt x="110" y="170"/>
                  </a:lnTo>
                  <a:lnTo>
                    <a:pt x="117" y="174"/>
                  </a:lnTo>
                  <a:lnTo>
                    <a:pt x="122" y="176"/>
                  </a:lnTo>
                  <a:lnTo>
                    <a:pt x="129" y="176"/>
                  </a:lnTo>
                  <a:lnTo>
                    <a:pt x="135" y="176"/>
                  </a:lnTo>
                  <a:lnTo>
                    <a:pt x="143" y="176"/>
                  </a:lnTo>
                  <a:lnTo>
                    <a:pt x="147" y="174"/>
                  </a:lnTo>
                  <a:lnTo>
                    <a:pt x="153" y="174"/>
                  </a:lnTo>
                  <a:lnTo>
                    <a:pt x="156" y="173"/>
                  </a:lnTo>
                  <a:lnTo>
                    <a:pt x="160" y="173"/>
                  </a:lnTo>
                  <a:lnTo>
                    <a:pt x="110" y="76"/>
                  </a:lnTo>
                  <a:lnTo>
                    <a:pt x="110" y="74"/>
                  </a:lnTo>
                  <a:lnTo>
                    <a:pt x="110" y="71"/>
                  </a:lnTo>
                  <a:lnTo>
                    <a:pt x="110" y="67"/>
                  </a:lnTo>
                  <a:lnTo>
                    <a:pt x="110" y="63"/>
                  </a:lnTo>
                  <a:lnTo>
                    <a:pt x="110" y="57"/>
                  </a:lnTo>
                  <a:lnTo>
                    <a:pt x="111" y="51"/>
                  </a:lnTo>
                  <a:lnTo>
                    <a:pt x="111" y="43"/>
                  </a:lnTo>
                  <a:lnTo>
                    <a:pt x="114" y="39"/>
                  </a:lnTo>
                  <a:lnTo>
                    <a:pt x="117" y="31"/>
                  </a:lnTo>
                  <a:lnTo>
                    <a:pt x="119" y="25"/>
                  </a:lnTo>
                  <a:lnTo>
                    <a:pt x="120" y="21"/>
                  </a:lnTo>
                  <a:lnTo>
                    <a:pt x="123" y="18"/>
                  </a:lnTo>
                  <a:lnTo>
                    <a:pt x="125" y="13"/>
                  </a:lnTo>
                  <a:lnTo>
                    <a:pt x="125" y="10"/>
                  </a:lnTo>
                  <a:lnTo>
                    <a:pt x="123" y="9"/>
                  </a:lnTo>
                  <a:lnTo>
                    <a:pt x="120" y="6"/>
                  </a:lnTo>
                  <a:lnTo>
                    <a:pt x="117" y="5"/>
                  </a:lnTo>
                  <a:lnTo>
                    <a:pt x="114" y="5"/>
                  </a:lnTo>
                  <a:lnTo>
                    <a:pt x="110" y="3"/>
                  </a:lnTo>
                  <a:lnTo>
                    <a:pt x="105" y="3"/>
                  </a:lnTo>
                  <a:lnTo>
                    <a:pt x="102" y="2"/>
                  </a:lnTo>
                  <a:lnTo>
                    <a:pt x="98" y="2"/>
                  </a:lnTo>
                  <a:lnTo>
                    <a:pt x="94" y="2"/>
                  </a:lnTo>
                  <a:lnTo>
                    <a:pt x="89" y="2"/>
                  </a:lnTo>
                  <a:lnTo>
                    <a:pt x="85" y="0"/>
                  </a:lnTo>
                  <a:lnTo>
                    <a:pt x="80" y="0"/>
                  </a:lnTo>
                  <a:lnTo>
                    <a:pt x="77" y="0"/>
                  </a:lnTo>
                  <a:lnTo>
                    <a:pt x="74" y="0"/>
                  </a:lnTo>
                  <a:lnTo>
                    <a:pt x="70" y="0"/>
                  </a:lnTo>
                  <a:lnTo>
                    <a:pt x="68" y="0"/>
                  </a:lnTo>
                  <a:close/>
                </a:path>
              </a:pathLst>
            </a:custGeom>
            <a:solidFill>
              <a:srgbClr val="B3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9" name="Freeform 38"/>
            <p:cNvSpPr>
              <a:spLocks/>
            </p:cNvSpPr>
            <p:nvPr/>
          </p:nvSpPr>
          <p:spPr bwMode="auto">
            <a:xfrm>
              <a:off x="2710" y="2696"/>
              <a:ext cx="150" cy="186"/>
            </a:xfrm>
            <a:custGeom>
              <a:avLst/>
              <a:gdLst>
                <a:gd name="T0" fmla="*/ 1 w 301"/>
                <a:gd name="T1" fmla="*/ 1 h 370"/>
                <a:gd name="T2" fmla="*/ 1 w 301"/>
                <a:gd name="T3" fmla="*/ 1 h 370"/>
                <a:gd name="T4" fmla="*/ 1 w 301"/>
                <a:gd name="T5" fmla="*/ 1 h 370"/>
                <a:gd name="T6" fmla="*/ 1 w 301"/>
                <a:gd name="T7" fmla="*/ 1 h 370"/>
                <a:gd name="T8" fmla="*/ 1 w 301"/>
                <a:gd name="T9" fmla="*/ 1 h 370"/>
                <a:gd name="T10" fmla="*/ 1 w 301"/>
                <a:gd name="T11" fmla="*/ 1 h 370"/>
                <a:gd name="T12" fmla="*/ 1 w 301"/>
                <a:gd name="T13" fmla="*/ 1 h 370"/>
                <a:gd name="T14" fmla="*/ 1 w 301"/>
                <a:gd name="T15" fmla="*/ 1 h 370"/>
                <a:gd name="T16" fmla="*/ 1 w 301"/>
                <a:gd name="T17" fmla="*/ 1 h 370"/>
                <a:gd name="T18" fmla="*/ 1 w 301"/>
                <a:gd name="T19" fmla="*/ 1 h 370"/>
                <a:gd name="T20" fmla="*/ 1 w 301"/>
                <a:gd name="T21" fmla="*/ 1 h 370"/>
                <a:gd name="T22" fmla="*/ 0 w 301"/>
                <a:gd name="T23" fmla="*/ 1 h 370"/>
                <a:gd name="T24" fmla="*/ 0 w 301"/>
                <a:gd name="T25" fmla="*/ 1 h 370"/>
                <a:gd name="T26" fmla="*/ 0 w 301"/>
                <a:gd name="T27" fmla="*/ 1 h 370"/>
                <a:gd name="T28" fmla="*/ 0 w 301"/>
                <a:gd name="T29" fmla="*/ 2 h 370"/>
                <a:gd name="T30" fmla="*/ 0 w 301"/>
                <a:gd name="T31" fmla="*/ 2 h 370"/>
                <a:gd name="T32" fmla="*/ 0 w 301"/>
                <a:gd name="T33" fmla="*/ 2 h 370"/>
                <a:gd name="T34" fmla="*/ 0 w 301"/>
                <a:gd name="T35" fmla="*/ 2 h 370"/>
                <a:gd name="T36" fmla="*/ 0 w 301"/>
                <a:gd name="T37" fmla="*/ 2 h 370"/>
                <a:gd name="T38" fmla="*/ 0 w 301"/>
                <a:gd name="T39" fmla="*/ 2 h 370"/>
                <a:gd name="T40" fmla="*/ 0 w 301"/>
                <a:gd name="T41" fmla="*/ 2 h 370"/>
                <a:gd name="T42" fmla="*/ 0 w 301"/>
                <a:gd name="T43" fmla="*/ 2 h 370"/>
                <a:gd name="T44" fmla="*/ 0 w 301"/>
                <a:gd name="T45" fmla="*/ 2 h 370"/>
                <a:gd name="T46" fmla="*/ 0 w 301"/>
                <a:gd name="T47" fmla="*/ 2 h 370"/>
                <a:gd name="T48" fmla="*/ 0 w 301"/>
                <a:gd name="T49" fmla="*/ 2 h 370"/>
                <a:gd name="T50" fmla="*/ 0 w 301"/>
                <a:gd name="T51" fmla="*/ 2 h 370"/>
                <a:gd name="T52" fmla="*/ 0 w 301"/>
                <a:gd name="T53" fmla="*/ 2 h 370"/>
                <a:gd name="T54" fmla="*/ 0 w 301"/>
                <a:gd name="T55" fmla="*/ 2 h 370"/>
                <a:gd name="T56" fmla="*/ 0 w 301"/>
                <a:gd name="T57" fmla="*/ 2 h 370"/>
                <a:gd name="T58" fmla="*/ 0 w 301"/>
                <a:gd name="T59" fmla="*/ 2 h 370"/>
                <a:gd name="T60" fmla="*/ 0 w 301"/>
                <a:gd name="T61" fmla="*/ 2 h 370"/>
                <a:gd name="T62" fmla="*/ 0 w 301"/>
                <a:gd name="T63" fmla="*/ 2 h 370"/>
                <a:gd name="T64" fmla="*/ 0 w 301"/>
                <a:gd name="T65" fmla="*/ 2 h 370"/>
                <a:gd name="T66" fmla="*/ 0 w 301"/>
                <a:gd name="T67" fmla="*/ 2 h 370"/>
                <a:gd name="T68" fmla="*/ 0 w 301"/>
                <a:gd name="T69" fmla="*/ 2 h 370"/>
                <a:gd name="T70" fmla="*/ 0 w 301"/>
                <a:gd name="T71" fmla="*/ 2 h 370"/>
                <a:gd name="T72" fmla="*/ 0 w 301"/>
                <a:gd name="T73" fmla="*/ 2 h 370"/>
                <a:gd name="T74" fmla="*/ 0 w 301"/>
                <a:gd name="T75" fmla="*/ 2 h 370"/>
                <a:gd name="T76" fmla="*/ 0 w 301"/>
                <a:gd name="T77" fmla="*/ 2 h 370"/>
                <a:gd name="T78" fmla="*/ 0 w 301"/>
                <a:gd name="T79" fmla="*/ 2 h 370"/>
                <a:gd name="T80" fmla="*/ 0 w 301"/>
                <a:gd name="T81" fmla="*/ 2 h 370"/>
                <a:gd name="T82" fmla="*/ 1 w 301"/>
                <a:gd name="T83" fmla="*/ 1 h 370"/>
                <a:gd name="T84" fmla="*/ 1 w 301"/>
                <a:gd name="T85" fmla="*/ 1 h 370"/>
                <a:gd name="T86" fmla="*/ 1 w 301"/>
                <a:gd name="T87" fmla="*/ 1 h 370"/>
                <a:gd name="T88" fmla="*/ 1 w 301"/>
                <a:gd name="T89" fmla="*/ 1 h 370"/>
                <a:gd name="T90" fmla="*/ 1 w 301"/>
                <a:gd name="T91" fmla="*/ 1 h 370"/>
                <a:gd name="T92" fmla="*/ 1 w 301"/>
                <a:gd name="T93" fmla="*/ 1 h 370"/>
                <a:gd name="T94" fmla="*/ 1 w 301"/>
                <a:gd name="T95" fmla="*/ 1 h 370"/>
                <a:gd name="T96" fmla="*/ 1 w 301"/>
                <a:gd name="T97" fmla="*/ 0 h 370"/>
                <a:gd name="T98" fmla="*/ 1 w 301"/>
                <a:gd name="T99" fmla="*/ 1 h 370"/>
                <a:gd name="T100" fmla="*/ 1 w 301"/>
                <a:gd name="T101" fmla="*/ 1 h 3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1"/>
                <a:gd name="T154" fmla="*/ 0 h 370"/>
                <a:gd name="T155" fmla="*/ 301 w 301"/>
                <a:gd name="T156" fmla="*/ 370 h 37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1" h="370">
                  <a:moveTo>
                    <a:pt x="277" y="9"/>
                  </a:moveTo>
                  <a:lnTo>
                    <a:pt x="276" y="9"/>
                  </a:lnTo>
                  <a:lnTo>
                    <a:pt x="276" y="12"/>
                  </a:lnTo>
                  <a:lnTo>
                    <a:pt x="274" y="15"/>
                  </a:lnTo>
                  <a:lnTo>
                    <a:pt x="273" y="19"/>
                  </a:lnTo>
                  <a:lnTo>
                    <a:pt x="271" y="22"/>
                  </a:lnTo>
                  <a:lnTo>
                    <a:pt x="270" y="28"/>
                  </a:lnTo>
                  <a:lnTo>
                    <a:pt x="268" y="34"/>
                  </a:lnTo>
                  <a:lnTo>
                    <a:pt x="267" y="41"/>
                  </a:lnTo>
                  <a:lnTo>
                    <a:pt x="265" y="46"/>
                  </a:lnTo>
                  <a:lnTo>
                    <a:pt x="264" y="53"/>
                  </a:lnTo>
                  <a:lnTo>
                    <a:pt x="261" y="59"/>
                  </a:lnTo>
                  <a:lnTo>
                    <a:pt x="261" y="65"/>
                  </a:lnTo>
                  <a:lnTo>
                    <a:pt x="258" y="70"/>
                  </a:lnTo>
                  <a:lnTo>
                    <a:pt x="258" y="74"/>
                  </a:lnTo>
                  <a:lnTo>
                    <a:pt x="256" y="77"/>
                  </a:lnTo>
                  <a:lnTo>
                    <a:pt x="256" y="80"/>
                  </a:lnTo>
                  <a:lnTo>
                    <a:pt x="256" y="81"/>
                  </a:lnTo>
                  <a:lnTo>
                    <a:pt x="256" y="86"/>
                  </a:lnTo>
                  <a:lnTo>
                    <a:pt x="256" y="89"/>
                  </a:lnTo>
                  <a:lnTo>
                    <a:pt x="256" y="96"/>
                  </a:lnTo>
                  <a:lnTo>
                    <a:pt x="256" y="101"/>
                  </a:lnTo>
                  <a:lnTo>
                    <a:pt x="256" y="108"/>
                  </a:lnTo>
                  <a:lnTo>
                    <a:pt x="256" y="114"/>
                  </a:lnTo>
                  <a:lnTo>
                    <a:pt x="258" y="123"/>
                  </a:lnTo>
                  <a:lnTo>
                    <a:pt x="258" y="129"/>
                  </a:lnTo>
                  <a:lnTo>
                    <a:pt x="258" y="137"/>
                  </a:lnTo>
                  <a:lnTo>
                    <a:pt x="258" y="142"/>
                  </a:lnTo>
                  <a:lnTo>
                    <a:pt x="258" y="150"/>
                  </a:lnTo>
                  <a:lnTo>
                    <a:pt x="258" y="156"/>
                  </a:lnTo>
                  <a:lnTo>
                    <a:pt x="259" y="160"/>
                  </a:lnTo>
                  <a:lnTo>
                    <a:pt x="259" y="165"/>
                  </a:lnTo>
                  <a:lnTo>
                    <a:pt x="259" y="168"/>
                  </a:lnTo>
                  <a:lnTo>
                    <a:pt x="259" y="174"/>
                  </a:lnTo>
                  <a:lnTo>
                    <a:pt x="259" y="180"/>
                  </a:lnTo>
                  <a:lnTo>
                    <a:pt x="259" y="183"/>
                  </a:lnTo>
                  <a:lnTo>
                    <a:pt x="259" y="187"/>
                  </a:lnTo>
                  <a:lnTo>
                    <a:pt x="259" y="192"/>
                  </a:lnTo>
                  <a:lnTo>
                    <a:pt x="259" y="196"/>
                  </a:lnTo>
                  <a:lnTo>
                    <a:pt x="259" y="199"/>
                  </a:lnTo>
                  <a:lnTo>
                    <a:pt x="258" y="203"/>
                  </a:lnTo>
                  <a:lnTo>
                    <a:pt x="258" y="206"/>
                  </a:lnTo>
                  <a:lnTo>
                    <a:pt x="258" y="211"/>
                  </a:lnTo>
                  <a:lnTo>
                    <a:pt x="256" y="217"/>
                  </a:lnTo>
                  <a:lnTo>
                    <a:pt x="256" y="221"/>
                  </a:lnTo>
                  <a:lnTo>
                    <a:pt x="253" y="223"/>
                  </a:lnTo>
                  <a:lnTo>
                    <a:pt x="252" y="227"/>
                  </a:lnTo>
                  <a:lnTo>
                    <a:pt x="250" y="230"/>
                  </a:lnTo>
                  <a:lnTo>
                    <a:pt x="249" y="235"/>
                  </a:lnTo>
                  <a:lnTo>
                    <a:pt x="244" y="242"/>
                  </a:lnTo>
                  <a:lnTo>
                    <a:pt x="243" y="245"/>
                  </a:lnTo>
                  <a:lnTo>
                    <a:pt x="241" y="245"/>
                  </a:lnTo>
                  <a:lnTo>
                    <a:pt x="240" y="248"/>
                  </a:lnTo>
                  <a:lnTo>
                    <a:pt x="235" y="250"/>
                  </a:lnTo>
                  <a:lnTo>
                    <a:pt x="232" y="251"/>
                  </a:lnTo>
                  <a:lnTo>
                    <a:pt x="228" y="253"/>
                  </a:lnTo>
                  <a:lnTo>
                    <a:pt x="223" y="254"/>
                  </a:lnTo>
                  <a:lnTo>
                    <a:pt x="219" y="257"/>
                  </a:lnTo>
                  <a:lnTo>
                    <a:pt x="218" y="257"/>
                  </a:lnTo>
                  <a:lnTo>
                    <a:pt x="212" y="257"/>
                  </a:lnTo>
                  <a:lnTo>
                    <a:pt x="207" y="257"/>
                  </a:lnTo>
                  <a:lnTo>
                    <a:pt x="203" y="257"/>
                  </a:lnTo>
                  <a:lnTo>
                    <a:pt x="201" y="257"/>
                  </a:lnTo>
                  <a:lnTo>
                    <a:pt x="203" y="259"/>
                  </a:lnTo>
                  <a:lnTo>
                    <a:pt x="204" y="261"/>
                  </a:lnTo>
                  <a:lnTo>
                    <a:pt x="203" y="261"/>
                  </a:lnTo>
                  <a:lnTo>
                    <a:pt x="200" y="264"/>
                  </a:lnTo>
                  <a:lnTo>
                    <a:pt x="195" y="266"/>
                  </a:lnTo>
                  <a:lnTo>
                    <a:pt x="191" y="267"/>
                  </a:lnTo>
                  <a:lnTo>
                    <a:pt x="188" y="270"/>
                  </a:lnTo>
                  <a:lnTo>
                    <a:pt x="183" y="272"/>
                  </a:lnTo>
                  <a:lnTo>
                    <a:pt x="180" y="273"/>
                  </a:lnTo>
                  <a:lnTo>
                    <a:pt x="180" y="275"/>
                  </a:lnTo>
                  <a:lnTo>
                    <a:pt x="157" y="276"/>
                  </a:lnTo>
                  <a:lnTo>
                    <a:pt x="157" y="278"/>
                  </a:lnTo>
                  <a:lnTo>
                    <a:pt x="158" y="281"/>
                  </a:lnTo>
                  <a:lnTo>
                    <a:pt x="160" y="282"/>
                  </a:lnTo>
                  <a:lnTo>
                    <a:pt x="158" y="285"/>
                  </a:lnTo>
                  <a:lnTo>
                    <a:pt x="155" y="285"/>
                  </a:lnTo>
                  <a:lnTo>
                    <a:pt x="151" y="287"/>
                  </a:lnTo>
                  <a:lnTo>
                    <a:pt x="145" y="290"/>
                  </a:lnTo>
                  <a:lnTo>
                    <a:pt x="139" y="291"/>
                  </a:lnTo>
                  <a:lnTo>
                    <a:pt x="133" y="293"/>
                  </a:lnTo>
                  <a:lnTo>
                    <a:pt x="127" y="294"/>
                  </a:lnTo>
                  <a:lnTo>
                    <a:pt x="122" y="296"/>
                  </a:lnTo>
                  <a:lnTo>
                    <a:pt x="119" y="297"/>
                  </a:lnTo>
                  <a:lnTo>
                    <a:pt x="115" y="296"/>
                  </a:lnTo>
                  <a:lnTo>
                    <a:pt x="112" y="296"/>
                  </a:lnTo>
                  <a:lnTo>
                    <a:pt x="107" y="296"/>
                  </a:lnTo>
                  <a:lnTo>
                    <a:pt x="103" y="296"/>
                  </a:lnTo>
                  <a:lnTo>
                    <a:pt x="99" y="294"/>
                  </a:lnTo>
                  <a:lnTo>
                    <a:pt x="94" y="294"/>
                  </a:lnTo>
                  <a:lnTo>
                    <a:pt x="91" y="294"/>
                  </a:lnTo>
                  <a:lnTo>
                    <a:pt x="91" y="296"/>
                  </a:lnTo>
                  <a:lnTo>
                    <a:pt x="93" y="299"/>
                  </a:lnTo>
                  <a:lnTo>
                    <a:pt x="94" y="300"/>
                  </a:lnTo>
                  <a:lnTo>
                    <a:pt x="94" y="302"/>
                  </a:lnTo>
                  <a:lnTo>
                    <a:pt x="91" y="302"/>
                  </a:lnTo>
                  <a:lnTo>
                    <a:pt x="88" y="302"/>
                  </a:lnTo>
                  <a:lnTo>
                    <a:pt x="82" y="303"/>
                  </a:lnTo>
                  <a:lnTo>
                    <a:pt x="78" y="305"/>
                  </a:lnTo>
                  <a:lnTo>
                    <a:pt x="72" y="305"/>
                  </a:lnTo>
                  <a:lnTo>
                    <a:pt x="67" y="306"/>
                  </a:lnTo>
                  <a:lnTo>
                    <a:pt x="63" y="308"/>
                  </a:lnTo>
                  <a:lnTo>
                    <a:pt x="61" y="308"/>
                  </a:lnTo>
                  <a:lnTo>
                    <a:pt x="58" y="308"/>
                  </a:lnTo>
                  <a:lnTo>
                    <a:pt x="55" y="309"/>
                  </a:lnTo>
                  <a:lnTo>
                    <a:pt x="49" y="312"/>
                  </a:lnTo>
                  <a:lnTo>
                    <a:pt x="45" y="315"/>
                  </a:lnTo>
                  <a:lnTo>
                    <a:pt x="39" y="317"/>
                  </a:lnTo>
                  <a:lnTo>
                    <a:pt x="35" y="320"/>
                  </a:lnTo>
                  <a:lnTo>
                    <a:pt x="32" y="321"/>
                  </a:lnTo>
                  <a:lnTo>
                    <a:pt x="30" y="321"/>
                  </a:lnTo>
                  <a:lnTo>
                    <a:pt x="29" y="322"/>
                  </a:lnTo>
                  <a:lnTo>
                    <a:pt x="24" y="327"/>
                  </a:lnTo>
                  <a:lnTo>
                    <a:pt x="20" y="333"/>
                  </a:lnTo>
                  <a:lnTo>
                    <a:pt x="15" y="337"/>
                  </a:lnTo>
                  <a:lnTo>
                    <a:pt x="9" y="343"/>
                  </a:lnTo>
                  <a:lnTo>
                    <a:pt x="5" y="348"/>
                  </a:lnTo>
                  <a:lnTo>
                    <a:pt x="2" y="351"/>
                  </a:lnTo>
                  <a:lnTo>
                    <a:pt x="0" y="352"/>
                  </a:lnTo>
                  <a:lnTo>
                    <a:pt x="5" y="370"/>
                  </a:lnTo>
                  <a:lnTo>
                    <a:pt x="45" y="333"/>
                  </a:lnTo>
                  <a:lnTo>
                    <a:pt x="48" y="331"/>
                  </a:lnTo>
                  <a:lnTo>
                    <a:pt x="52" y="328"/>
                  </a:lnTo>
                  <a:lnTo>
                    <a:pt x="58" y="327"/>
                  </a:lnTo>
                  <a:lnTo>
                    <a:pt x="64" y="324"/>
                  </a:lnTo>
                  <a:lnTo>
                    <a:pt x="70" y="322"/>
                  </a:lnTo>
                  <a:lnTo>
                    <a:pt x="75" y="321"/>
                  </a:lnTo>
                  <a:lnTo>
                    <a:pt x="79" y="320"/>
                  </a:lnTo>
                  <a:lnTo>
                    <a:pt x="81" y="320"/>
                  </a:lnTo>
                  <a:lnTo>
                    <a:pt x="84" y="318"/>
                  </a:lnTo>
                  <a:lnTo>
                    <a:pt x="87" y="317"/>
                  </a:lnTo>
                  <a:lnTo>
                    <a:pt x="94" y="315"/>
                  </a:lnTo>
                  <a:lnTo>
                    <a:pt x="100" y="314"/>
                  </a:lnTo>
                  <a:lnTo>
                    <a:pt x="107" y="311"/>
                  </a:lnTo>
                  <a:lnTo>
                    <a:pt x="116" y="309"/>
                  </a:lnTo>
                  <a:lnTo>
                    <a:pt x="125" y="308"/>
                  </a:lnTo>
                  <a:lnTo>
                    <a:pt x="134" y="305"/>
                  </a:lnTo>
                  <a:lnTo>
                    <a:pt x="143" y="302"/>
                  </a:lnTo>
                  <a:lnTo>
                    <a:pt x="151" y="300"/>
                  </a:lnTo>
                  <a:lnTo>
                    <a:pt x="158" y="297"/>
                  </a:lnTo>
                  <a:lnTo>
                    <a:pt x="164" y="296"/>
                  </a:lnTo>
                  <a:lnTo>
                    <a:pt x="170" y="294"/>
                  </a:lnTo>
                  <a:lnTo>
                    <a:pt x="174" y="294"/>
                  </a:lnTo>
                  <a:lnTo>
                    <a:pt x="176" y="294"/>
                  </a:lnTo>
                  <a:lnTo>
                    <a:pt x="177" y="293"/>
                  </a:lnTo>
                  <a:lnTo>
                    <a:pt x="180" y="290"/>
                  </a:lnTo>
                  <a:lnTo>
                    <a:pt x="185" y="287"/>
                  </a:lnTo>
                  <a:lnTo>
                    <a:pt x="191" y="284"/>
                  </a:lnTo>
                  <a:lnTo>
                    <a:pt x="197" y="279"/>
                  </a:lnTo>
                  <a:lnTo>
                    <a:pt x="203" y="276"/>
                  </a:lnTo>
                  <a:lnTo>
                    <a:pt x="209" y="273"/>
                  </a:lnTo>
                  <a:lnTo>
                    <a:pt x="215" y="272"/>
                  </a:lnTo>
                  <a:lnTo>
                    <a:pt x="220" y="270"/>
                  </a:lnTo>
                  <a:lnTo>
                    <a:pt x="228" y="269"/>
                  </a:lnTo>
                  <a:lnTo>
                    <a:pt x="231" y="269"/>
                  </a:lnTo>
                  <a:lnTo>
                    <a:pt x="235" y="267"/>
                  </a:lnTo>
                  <a:lnTo>
                    <a:pt x="240" y="267"/>
                  </a:lnTo>
                  <a:lnTo>
                    <a:pt x="243" y="267"/>
                  </a:lnTo>
                  <a:lnTo>
                    <a:pt x="250" y="266"/>
                  </a:lnTo>
                  <a:lnTo>
                    <a:pt x="255" y="266"/>
                  </a:lnTo>
                  <a:lnTo>
                    <a:pt x="259" y="266"/>
                  </a:lnTo>
                  <a:lnTo>
                    <a:pt x="261" y="266"/>
                  </a:lnTo>
                  <a:lnTo>
                    <a:pt x="278" y="217"/>
                  </a:lnTo>
                  <a:lnTo>
                    <a:pt x="277" y="215"/>
                  </a:lnTo>
                  <a:lnTo>
                    <a:pt x="277" y="211"/>
                  </a:lnTo>
                  <a:lnTo>
                    <a:pt x="277" y="206"/>
                  </a:lnTo>
                  <a:lnTo>
                    <a:pt x="277" y="200"/>
                  </a:lnTo>
                  <a:lnTo>
                    <a:pt x="276" y="192"/>
                  </a:lnTo>
                  <a:lnTo>
                    <a:pt x="276" y="183"/>
                  </a:lnTo>
                  <a:lnTo>
                    <a:pt x="276" y="172"/>
                  </a:lnTo>
                  <a:lnTo>
                    <a:pt x="276" y="162"/>
                  </a:lnTo>
                  <a:lnTo>
                    <a:pt x="276" y="148"/>
                  </a:lnTo>
                  <a:lnTo>
                    <a:pt x="276" y="137"/>
                  </a:lnTo>
                  <a:lnTo>
                    <a:pt x="276" y="125"/>
                  </a:lnTo>
                  <a:lnTo>
                    <a:pt x="276" y="113"/>
                  </a:lnTo>
                  <a:lnTo>
                    <a:pt x="276" y="99"/>
                  </a:lnTo>
                  <a:lnTo>
                    <a:pt x="276" y="87"/>
                  </a:lnTo>
                  <a:lnTo>
                    <a:pt x="277" y="77"/>
                  </a:lnTo>
                  <a:lnTo>
                    <a:pt x="278" y="67"/>
                  </a:lnTo>
                  <a:lnTo>
                    <a:pt x="278" y="56"/>
                  </a:lnTo>
                  <a:lnTo>
                    <a:pt x="280" y="47"/>
                  </a:lnTo>
                  <a:lnTo>
                    <a:pt x="281" y="40"/>
                  </a:lnTo>
                  <a:lnTo>
                    <a:pt x="283" y="32"/>
                  </a:lnTo>
                  <a:lnTo>
                    <a:pt x="284" y="26"/>
                  </a:lnTo>
                  <a:lnTo>
                    <a:pt x="287" y="22"/>
                  </a:lnTo>
                  <a:lnTo>
                    <a:pt x="289" y="18"/>
                  </a:lnTo>
                  <a:lnTo>
                    <a:pt x="290" y="13"/>
                  </a:lnTo>
                  <a:lnTo>
                    <a:pt x="293" y="7"/>
                  </a:lnTo>
                  <a:lnTo>
                    <a:pt x="298" y="3"/>
                  </a:lnTo>
                  <a:lnTo>
                    <a:pt x="299" y="1"/>
                  </a:lnTo>
                  <a:lnTo>
                    <a:pt x="301" y="1"/>
                  </a:lnTo>
                  <a:lnTo>
                    <a:pt x="298" y="0"/>
                  </a:lnTo>
                  <a:lnTo>
                    <a:pt x="295" y="1"/>
                  </a:lnTo>
                  <a:lnTo>
                    <a:pt x="290" y="3"/>
                  </a:lnTo>
                  <a:lnTo>
                    <a:pt x="287" y="4"/>
                  </a:lnTo>
                  <a:lnTo>
                    <a:pt x="283" y="6"/>
                  </a:lnTo>
                  <a:lnTo>
                    <a:pt x="280" y="7"/>
                  </a:lnTo>
                  <a:lnTo>
                    <a:pt x="277" y="9"/>
                  </a:lnTo>
                  <a:close/>
                </a:path>
              </a:pathLst>
            </a:custGeom>
            <a:solidFill>
              <a:srgbClr val="7DB8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0" name="Freeform 39"/>
            <p:cNvSpPr>
              <a:spLocks/>
            </p:cNvSpPr>
            <p:nvPr/>
          </p:nvSpPr>
          <p:spPr bwMode="auto">
            <a:xfrm>
              <a:off x="2556" y="2689"/>
              <a:ext cx="307" cy="181"/>
            </a:xfrm>
            <a:custGeom>
              <a:avLst/>
              <a:gdLst>
                <a:gd name="T0" fmla="*/ 1 w 612"/>
                <a:gd name="T1" fmla="*/ 1 h 363"/>
                <a:gd name="T2" fmla="*/ 1 w 612"/>
                <a:gd name="T3" fmla="*/ 0 h 363"/>
                <a:gd name="T4" fmla="*/ 1 w 612"/>
                <a:gd name="T5" fmla="*/ 0 h 363"/>
                <a:gd name="T6" fmla="*/ 2 w 612"/>
                <a:gd name="T7" fmla="*/ 0 h 363"/>
                <a:gd name="T8" fmla="*/ 2 w 612"/>
                <a:gd name="T9" fmla="*/ 0 h 363"/>
                <a:gd name="T10" fmla="*/ 2 w 612"/>
                <a:gd name="T11" fmla="*/ 0 h 363"/>
                <a:gd name="T12" fmla="*/ 2 w 612"/>
                <a:gd name="T13" fmla="*/ 0 h 363"/>
                <a:gd name="T14" fmla="*/ 2 w 612"/>
                <a:gd name="T15" fmla="*/ 0 h 363"/>
                <a:gd name="T16" fmla="*/ 2 w 612"/>
                <a:gd name="T17" fmla="*/ 0 h 363"/>
                <a:gd name="T18" fmla="*/ 2 w 612"/>
                <a:gd name="T19" fmla="*/ 0 h 363"/>
                <a:gd name="T20" fmla="*/ 2 w 612"/>
                <a:gd name="T21" fmla="*/ 0 h 363"/>
                <a:gd name="T22" fmla="*/ 2 w 612"/>
                <a:gd name="T23" fmla="*/ 0 h 363"/>
                <a:gd name="T24" fmla="*/ 2 w 612"/>
                <a:gd name="T25" fmla="*/ 0 h 363"/>
                <a:gd name="T26" fmla="*/ 2 w 612"/>
                <a:gd name="T27" fmla="*/ 0 h 363"/>
                <a:gd name="T28" fmla="*/ 2 w 612"/>
                <a:gd name="T29" fmla="*/ 0 h 363"/>
                <a:gd name="T30" fmla="*/ 2 w 612"/>
                <a:gd name="T31" fmla="*/ 0 h 363"/>
                <a:gd name="T32" fmla="*/ 3 w 612"/>
                <a:gd name="T33" fmla="*/ 0 h 363"/>
                <a:gd name="T34" fmla="*/ 3 w 612"/>
                <a:gd name="T35" fmla="*/ 0 h 363"/>
                <a:gd name="T36" fmla="*/ 2 w 612"/>
                <a:gd name="T37" fmla="*/ 0 h 363"/>
                <a:gd name="T38" fmla="*/ 2 w 612"/>
                <a:gd name="T39" fmla="*/ 0 h 363"/>
                <a:gd name="T40" fmla="*/ 3 w 612"/>
                <a:gd name="T41" fmla="*/ 0 h 363"/>
                <a:gd name="T42" fmla="*/ 3 w 612"/>
                <a:gd name="T43" fmla="*/ 0 h 363"/>
                <a:gd name="T44" fmla="*/ 3 w 612"/>
                <a:gd name="T45" fmla="*/ 0 h 363"/>
                <a:gd name="T46" fmla="*/ 3 w 612"/>
                <a:gd name="T47" fmla="*/ 0 h 363"/>
                <a:gd name="T48" fmla="*/ 3 w 612"/>
                <a:gd name="T49" fmla="*/ 0 h 363"/>
                <a:gd name="T50" fmla="*/ 3 w 612"/>
                <a:gd name="T51" fmla="*/ 0 h 363"/>
                <a:gd name="T52" fmla="*/ 3 w 612"/>
                <a:gd name="T53" fmla="*/ 0 h 363"/>
                <a:gd name="T54" fmla="*/ 3 w 612"/>
                <a:gd name="T55" fmla="*/ 0 h 363"/>
                <a:gd name="T56" fmla="*/ 3 w 612"/>
                <a:gd name="T57" fmla="*/ 0 h 363"/>
                <a:gd name="T58" fmla="*/ 3 w 612"/>
                <a:gd name="T59" fmla="*/ 0 h 363"/>
                <a:gd name="T60" fmla="*/ 3 w 612"/>
                <a:gd name="T61" fmla="*/ 0 h 363"/>
                <a:gd name="T62" fmla="*/ 3 w 612"/>
                <a:gd name="T63" fmla="*/ 0 h 363"/>
                <a:gd name="T64" fmla="*/ 3 w 612"/>
                <a:gd name="T65" fmla="*/ 0 h 363"/>
                <a:gd name="T66" fmla="*/ 3 w 612"/>
                <a:gd name="T67" fmla="*/ 0 h 363"/>
                <a:gd name="T68" fmla="*/ 2 w 612"/>
                <a:gd name="T69" fmla="*/ 0 h 363"/>
                <a:gd name="T70" fmla="*/ 2 w 612"/>
                <a:gd name="T71" fmla="*/ 0 h 363"/>
                <a:gd name="T72" fmla="*/ 2 w 612"/>
                <a:gd name="T73" fmla="*/ 0 h 363"/>
                <a:gd name="T74" fmla="*/ 2 w 612"/>
                <a:gd name="T75" fmla="*/ 0 h 363"/>
                <a:gd name="T76" fmla="*/ 2 w 612"/>
                <a:gd name="T77" fmla="*/ 0 h 363"/>
                <a:gd name="T78" fmla="*/ 2 w 612"/>
                <a:gd name="T79" fmla="*/ 0 h 363"/>
                <a:gd name="T80" fmla="*/ 2 w 612"/>
                <a:gd name="T81" fmla="*/ 0 h 363"/>
                <a:gd name="T82" fmla="*/ 2 w 612"/>
                <a:gd name="T83" fmla="*/ 0 h 363"/>
                <a:gd name="T84" fmla="*/ 1 w 612"/>
                <a:gd name="T85" fmla="*/ 0 h 363"/>
                <a:gd name="T86" fmla="*/ 1 w 612"/>
                <a:gd name="T87" fmla="*/ 0 h 363"/>
                <a:gd name="T88" fmla="*/ 1 w 612"/>
                <a:gd name="T89" fmla="*/ 0 h 363"/>
                <a:gd name="T90" fmla="*/ 1 w 612"/>
                <a:gd name="T91" fmla="*/ 1 h 363"/>
                <a:gd name="T92" fmla="*/ 1 w 612"/>
                <a:gd name="T93" fmla="*/ 1 h 363"/>
                <a:gd name="T94" fmla="*/ 1 w 612"/>
                <a:gd name="T95" fmla="*/ 1 h 363"/>
                <a:gd name="T96" fmla="*/ 1 w 612"/>
                <a:gd name="T97" fmla="*/ 1 h 363"/>
                <a:gd name="T98" fmla="*/ 1 w 612"/>
                <a:gd name="T99" fmla="*/ 1 h 363"/>
                <a:gd name="T100" fmla="*/ 1 w 612"/>
                <a:gd name="T101" fmla="*/ 1 h 3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12"/>
                <a:gd name="T154" fmla="*/ 0 h 363"/>
                <a:gd name="T155" fmla="*/ 612 w 612"/>
                <a:gd name="T156" fmla="*/ 363 h 36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12" h="363">
                  <a:moveTo>
                    <a:pt x="49" y="326"/>
                  </a:moveTo>
                  <a:lnTo>
                    <a:pt x="93" y="297"/>
                  </a:lnTo>
                  <a:lnTo>
                    <a:pt x="126" y="285"/>
                  </a:lnTo>
                  <a:lnTo>
                    <a:pt x="121" y="275"/>
                  </a:lnTo>
                  <a:lnTo>
                    <a:pt x="171" y="278"/>
                  </a:lnTo>
                  <a:lnTo>
                    <a:pt x="156" y="265"/>
                  </a:lnTo>
                  <a:lnTo>
                    <a:pt x="211" y="230"/>
                  </a:lnTo>
                  <a:lnTo>
                    <a:pt x="212" y="229"/>
                  </a:lnTo>
                  <a:lnTo>
                    <a:pt x="217" y="226"/>
                  </a:lnTo>
                  <a:lnTo>
                    <a:pt x="224" y="221"/>
                  </a:lnTo>
                  <a:lnTo>
                    <a:pt x="235" y="217"/>
                  </a:lnTo>
                  <a:lnTo>
                    <a:pt x="245" y="211"/>
                  </a:lnTo>
                  <a:lnTo>
                    <a:pt x="258" y="205"/>
                  </a:lnTo>
                  <a:lnTo>
                    <a:pt x="272" y="198"/>
                  </a:lnTo>
                  <a:lnTo>
                    <a:pt x="287" y="192"/>
                  </a:lnTo>
                  <a:lnTo>
                    <a:pt x="300" y="183"/>
                  </a:lnTo>
                  <a:lnTo>
                    <a:pt x="315" y="177"/>
                  </a:lnTo>
                  <a:lnTo>
                    <a:pt x="328" y="169"/>
                  </a:lnTo>
                  <a:lnTo>
                    <a:pt x="340" y="165"/>
                  </a:lnTo>
                  <a:lnTo>
                    <a:pt x="351" y="159"/>
                  </a:lnTo>
                  <a:lnTo>
                    <a:pt x="359" y="154"/>
                  </a:lnTo>
                  <a:lnTo>
                    <a:pt x="365" y="152"/>
                  </a:lnTo>
                  <a:lnTo>
                    <a:pt x="370" y="152"/>
                  </a:lnTo>
                  <a:lnTo>
                    <a:pt x="374" y="152"/>
                  </a:lnTo>
                  <a:lnTo>
                    <a:pt x="380" y="152"/>
                  </a:lnTo>
                  <a:lnTo>
                    <a:pt x="383" y="150"/>
                  </a:lnTo>
                  <a:lnTo>
                    <a:pt x="388" y="150"/>
                  </a:lnTo>
                  <a:lnTo>
                    <a:pt x="391" y="150"/>
                  </a:lnTo>
                  <a:lnTo>
                    <a:pt x="395" y="150"/>
                  </a:lnTo>
                  <a:lnTo>
                    <a:pt x="401" y="150"/>
                  </a:lnTo>
                  <a:lnTo>
                    <a:pt x="407" y="150"/>
                  </a:lnTo>
                  <a:lnTo>
                    <a:pt x="411" y="150"/>
                  </a:lnTo>
                  <a:lnTo>
                    <a:pt x="414" y="150"/>
                  </a:lnTo>
                  <a:lnTo>
                    <a:pt x="410" y="147"/>
                  </a:lnTo>
                  <a:lnTo>
                    <a:pt x="406" y="144"/>
                  </a:lnTo>
                  <a:lnTo>
                    <a:pt x="401" y="140"/>
                  </a:lnTo>
                  <a:lnTo>
                    <a:pt x="403" y="138"/>
                  </a:lnTo>
                  <a:lnTo>
                    <a:pt x="406" y="138"/>
                  </a:lnTo>
                  <a:lnTo>
                    <a:pt x="409" y="138"/>
                  </a:lnTo>
                  <a:lnTo>
                    <a:pt x="413" y="138"/>
                  </a:lnTo>
                  <a:lnTo>
                    <a:pt x="417" y="138"/>
                  </a:lnTo>
                  <a:lnTo>
                    <a:pt x="423" y="138"/>
                  </a:lnTo>
                  <a:lnTo>
                    <a:pt x="429" y="138"/>
                  </a:lnTo>
                  <a:lnTo>
                    <a:pt x="435" y="138"/>
                  </a:lnTo>
                  <a:lnTo>
                    <a:pt x="440" y="138"/>
                  </a:lnTo>
                  <a:lnTo>
                    <a:pt x="446" y="138"/>
                  </a:lnTo>
                  <a:lnTo>
                    <a:pt x="450" y="138"/>
                  </a:lnTo>
                  <a:lnTo>
                    <a:pt x="456" y="138"/>
                  </a:lnTo>
                  <a:lnTo>
                    <a:pt x="459" y="138"/>
                  </a:lnTo>
                  <a:lnTo>
                    <a:pt x="462" y="138"/>
                  </a:lnTo>
                  <a:lnTo>
                    <a:pt x="464" y="138"/>
                  </a:lnTo>
                  <a:lnTo>
                    <a:pt x="465" y="138"/>
                  </a:lnTo>
                  <a:lnTo>
                    <a:pt x="444" y="129"/>
                  </a:lnTo>
                  <a:lnTo>
                    <a:pt x="499" y="119"/>
                  </a:lnTo>
                  <a:lnTo>
                    <a:pt x="498" y="119"/>
                  </a:lnTo>
                  <a:lnTo>
                    <a:pt x="496" y="117"/>
                  </a:lnTo>
                  <a:lnTo>
                    <a:pt x="492" y="116"/>
                  </a:lnTo>
                  <a:lnTo>
                    <a:pt x="489" y="116"/>
                  </a:lnTo>
                  <a:lnTo>
                    <a:pt x="483" y="111"/>
                  </a:lnTo>
                  <a:lnTo>
                    <a:pt x="483" y="108"/>
                  </a:lnTo>
                  <a:lnTo>
                    <a:pt x="486" y="104"/>
                  </a:lnTo>
                  <a:lnTo>
                    <a:pt x="492" y="102"/>
                  </a:lnTo>
                  <a:lnTo>
                    <a:pt x="495" y="101"/>
                  </a:lnTo>
                  <a:lnTo>
                    <a:pt x="498" y="101"/>
                  </a:lnTo>
                  <a:lnTo>
                    <a:pt x="502" y="101"/>
                  </a:lnTo>
                  <a:lnTo>
                    <a:pt x="507" y="101"/>
                  </a:lnTo>
                  <a:lnTo>
                    <a:pt x="514" y="99"/>
                  </a:lnTo>
                  <a:lnTo>
                    <a:pt x="522" y="99"/>
                  </a:lnTo>
                  <a:lnTo>
                    <a:pt x="525" y="99"/>
                  </a:lnTo>
                  <a:lnTo>
                    <a:pt x="527" y="99"/>
                  </a:lnTo>
                  <a:lnTo>
                    <a:pt x="526" y="99"/>
                  </a:lnTo>
                  <a:lnTo>
                    <a:pt x="522" y="98"/>
                  </a:lnTo>
                  <a:lnTo>
                    <a:pt x="519" y="95"/>
                  </a:lnTo>
                  <a:lnTo>
                    <a:pt x="513" y="94"/>
                  </a:lnTo>
                  <a:lnTo>
                    <a:pt x="508" y="91"/>
                  </a:lnTo>
                  <a:lnTo>
                    <a:pt x="505" y="88"/>
                  </a:lnTo>
                  <a:lnTo>
                    <a:pt x="504" y="86"/>
                  </a:lnTo>
                  <a:lnTo>
                    <a:pt x="504" y="85"/>
                  </a:lnTo>
                  <a:lnTo>
                    <a:pt x="507" y="83"/>
                  </a:lnTo>
                  <a:lnTo>
                    <a:pt x="511" y="83"/>
                  </a:lnTo>
                  <a:lnTo>
                    <a:pt x="517" y="83"/>
                  </a:lnTo>
                  <a:lnTo>
                    <a:pt x="525" y="83"/>
                  </a:lnTo>
                  <a:lnTo>
                    <a:pt x="530" y="83"/>
                  </a:lnTo>
                  <a:lnTo>
                    <a:pt x="535" y="85"/>
                  </a:lnTo>
                  <a:lnTo>
                    <a:pt x="539" y="85"/>
                  </a:lnTo>
                  <a:lnTo>
                    <a:pt x="541" y="85"/>
                  </a:lnTo>
                  <a:lnTo>
                    <a:pt x="538" y="82"/>
                  </a:lnTo>
                  <a:lnTo>
                    <a:pt x="536" y="76"/>
                  </a:lnTo>
                  <a:lnTo>
                    <a:pt x="535" y="73"/>
                  </a:lnTo>
                  <a:lnTo>
                    <a:pt x="535" y="68"/>
                  </a:lnTo>
                  <a:lnTo>
                    <a:pt x="535" y="65"/>
                  </a:lnTo>
                  <a:lnTo>
                    <a:pt x="536" y="64"/>
                  </a:lnTo>
                  <a:lnTo>
                    <a:pt x="539" y="61"/>
                  </a:lnTo>
                  <a:lnTo>
                    <a:pt x="544" y="61"/>
                  </a:lnTo>
                  <a:lnTo>
                    <a:pt x="547" y="61"/>
                  </a:lnTo>
                  <a:lnTo>
                    <a:pt x="553" y="61"/>
                  </a:lnTo>
                  <a:lnTo>
                    <a:pt x="556" y="61"/>
                  </a:lnTo>
                  <a:lnTo>
                    <a:pt x="560" y="61"/>
                  </a:lnTo>
                  <a:lnTo>
                    <a:pt x="562" y="61"/>
                  </a:lnTo>
                  <a:lnTo>
                    <a:pt x="563" y="61"/>
                  </a:lnTo>
                  <a:lnTo>
                    <a:pt x="560" y="59"/>
                  </a:lnTo>
                  <a:lnTo>
                    <a:pt x="557" y="56"/>
                  </a:lnTo>
                  <a:lnTo>
                    <a:pt x="554" y="50"/>
                  </a:lnTo>
                  <a:lnTo>
                    <a:pt x="557" y="47"/>
                  </a:lnTo>
                  <a:lnTo>
                    <a:pt x="560" y="44"/>
                  </a:lnTo>
                  <a:lnTo>
                    <a:pt x="566" y="40"/>
                  </a:lnTo>
                  <a:lnTo>
                    <a:pt x="569" y="38"/>
                  </a:lnTo>
                  <a:lnTo>
                    <a:pt x="574" y="35"/>
                  </a:lnTo>
                  <a:lnTo>
                    <a:pt x="577" y="34"/>
                  </a:lnTo>
                  <a:lnTo>
                    <a:pt x="581" y="33"/>
                  </a:lnTo>
                  <a:lnTo>
                    <a:pt x="587" y="28"/>
                  </a:lnTo>
                  <a:lnTo>
                    <a:pt x="593" y="24"/>
                  </a:lnTo>
                  <a:lnTo>
                    <a:pt x="597" y="22"/>
                  </a:lnTo>
                  <a:lnTo>
                    <a:pt x="600" y="22"/>
                  </a:lnTo>
                  <a:lnTo>
                    <a:pt x="612" y="0"/>
                  </a:lnTo>
                  <a:lnTo>
                    <a:pt x="611" y="0"/>
                  </a:lnTo>
                  <a:lnTo>
                    <a:pt x="608" y="1"/>
                  </a:lnTo>
                  <a:lnTo>
                    <a:pt x="603" y="3"/>
                  </a:lnTo>
                  <a:lnTo>
                    <a:pt x="599" y="4"/>
                  </a:lnTo>
                  <a:lnTo>
                    <a:pt x="594" y="7"/>
                  </a:lnTo>
                  <a:lnTo>
                    <a:pt x="590" y="9"/>
                  </a:lnTo>
                  <a:lnTo>
                    <a:pt x="585" y="13"/>
                  </a:lnTo>
                  <a:lnTo>
                    <a:pt x="580" y="15"/>
                  </a:lnTo>
                  <a:lnTo>
                    <a:pt x="574" y="19"/>
                  </a:lnTo>
                  <a:lnTo>
                    <a:pt x="568" y="22"/>
                  </a:lnTo>
                  <a:lnTo>
                    <a:pt x="563" y="25"/>
                  </a:lnTo>
                  <a:lnTo>
                    <a:pt x="557" y="27"/>
                  </a:lnTo>
                  <a:lnTo>
                    <a:pt x="553" y="30"/>
                  </a:lnTo>
                  <a:lnTo>
                    <a:pt x="548" y="33"/>
                  </a:lnTo>
                  <a:lnTo>
                    <a:pt x="547" y="35"/>
                  </a:lnTo>
                  <a:lnTo>
                    <a:pt x="542" y="37"/>
                  </a:lnTo>
                  <a:lnTo>
                    <a:pt x="539" y="40"/>
                  </a:lnTo>
                  <a:lnTo>
                    <a:pt x="535" y="44"/>
                  </a:lnTo>
                  <a:lnTo>
                    <a:pt x="529" y="49"/>
                  </a:lnTo>
                  <a:lnTo>
                    <a:pt x="523" y="53"/>
                  </a:lnTo>
                  <a:lnTo>
                    <a:pt x="517" y="59"/>
                  </a:lnTo>
                  <a:lnTo>
                    <a:pt x="511" y="65"/>
                  </a:lnTo>
                  <a:lnTo>
                    <a:pt x="505" y="71"/>
                  </a:lnTo>
                  <a:lnTo>
                    <a:pt x="499" y="76"/>
                  </a:lnTo>
                  <a:lnTo>
                    <a:pt x="493" y="82"/>
                  </a:lnTo>
                  <a:lnTo>
                    <a:pt x="486" y="86"/>
                  </a:lnTo>
                  <a:lnTo>
                    <a:pt x="481" y="91"/>
                  </a:lnTo>
                  <a:lnTo>
                    <a:pt x="475" y="94"/>
                  </a:lnTo>
                  <a:lnTo>
                    <a:pt x="471" y="96"/>
                  </a:lnTo>
                  <a:lnTo>
                    <a:pt x="467" y="98"/>
                  </a:lnTo>
                  <a:lnTo>
                    <a:pt x="465" y="99"/>
                  </a:lnTo>
                  <a:lnTo>
                    <a:pt x="461" y="99"/>
                  </a:lnTo>
                  <a:lnTo>
                    <a:pt x="458" y="99"/>
                  </a:lnTo>
                  <a:lnTo>
                    <a:pt x="453" y="101"/>
                  </a:lnTo>
                  <a:lnTo>
                    <a:pt x="449" y="101"/>
                  </a:lnTo>
                  <a:lnTo>
                    <a:pt x="444" y="101"/>
                  </a:lnTo>
                  <a:lnTo>
                    <a:pt x="440" y="102"/>
                  </a:lnTo>
                  <a:lnTo>
                    <a:pt x="434" y="104"/>
                  </a:lnTo>
                  <a:lnTo>
                    <a:pt x="429" y="105"/>
                  </a:lnTo>
                  <a:lnTo>
                    <a:pt x="425" y="107"/>
                  </a:lnTo>
                  <a:lnTo>
                    <a:pt x="420" y="108"/>
                  </a:lnTo>
                  <a:lnTo>
                    <a:pt x="416" y="110"/>
                  </a:lnTo>
                  <a:lnTo>
                    <a:pt x="411" y="111"/>
                  </a:lnTo>
                  <a:lnTo>
                    <a:pt x="406" y="113"/>
                  </a:lnTo>
                  <a:lnTo>
                    <a:pt x="401" y="114"/>
                  </a:lnTo>
                  <a:lnTo>
                    <a:pt x="397" y="116"/>
                  </a:lnTo>
                  <a:lnTo>
                    <a:pt x="388" y="122"/>
                  </a:lnTo>
                  <a:lnTo>
                    <a:pt x="373" y="128"/>
                  </a:lnTo>
                  <a:lnTo>
                    <a:pt x="356" y="138"/>
                  </a:lnTo>
                  <a:lnTo>
                    <a:pt x="337" y="149"/>
                  </a:lnTo>
                  <a:lnTo>
                    <a:pt x="315" y="160"/>
                  </a:lnTo>
                  <a:lnTo>
                    <a:pt x="291" y="172"/>
                  </a:lnTo>
                  <a:lnTo>
                    <a:pt x="266" y="186"/>
                  </a:lnTo>
                  <a:lnTo>
                    <a:pt x="240" y="198"/>
                  </a:lnTo>
                  <a:lnTo>
                    <a:pt x="218" y="210"/>
                  </a:lnTo>
                  <a:lnTo>
                    <a:pt x="196" y="220"/>
                  </a:lnTo>
                  <a:lnTo>
                    <a:pt x="178" y="232"/>
                  </a:lnTo>
                  <a:lnTo>
                    <a:pt x="160" y="239"/>
                  </a:lnTo>
                  <a:lnTo>
                    <a:pt x="148" y="245"/>
                  </a:lnTo>
                  <a:lnTo>
                    <a:pt x="139" y="250"/>
                  </a:lnTo>
                  <a:lnTo>
                    <a:pt x="138" y="253"/>
                  </a:lnTo>
                  <a:lnTo>
                    <a:pt x="136" y="253"/>
                  </a:lnTo>
                  <a:lnTo>
                    <a:pt x="133" y="254"/>
                  </a:lnTo>
                  <a:lnTo>
                    <a:pt x="129" y="256"/>
                  </a:lnTo>
                  <a:lnTo>
                    <a:pt x="124" y="259"/>
                  </a:lnTo>
                  <a:lnTo>
                    <a:pt x="117" y="262"/>
                  </a:lnTo>
                  <a:lnTo>
                    <a:pt x="110" y="266"/>
                  </a:lnTo>
                  <a:lnTo>
                    <a:pt x="102" y="271"/>
                  </a:lnTo>
                  <a:lnTo>
                    <a:pt x="95" y="275"/>
                  </a:lnTo>
                  <a:lnTo>
                    <a:pt x="86" y="279"/>
                  </a:lnTo>
                  <a:lnTo>
                    <a:pt x="78" y="284"/>
                  </a:lnTo>
                  <a:lnTo>
                    <a:pt x="71" y="288"/>
                  </a:lnTo>
                  <a:lnTo>
                    <a:pt x="65" y="293"/>
                  </a:lnTo>
                  <a:lnTo>
                    <a:pt x="59" y="296"/>
                  </a:lnTo>
                  <a:lnTo>
                    <a:pt x="55" y="297"/>
                  </a:lnTo>
                  <a:lnTo>
                    <a:pt x="50" y="300"/>
                  </a:lnTo>
                  <a:lnTo>
                    <a:pt x="50" y="302"/>
                  </a:lnTo>
                  <a:lnTo>
                    <a:pt x="47" y="303"/>
                  </a:lnTo>
                  <a:lnTo>
                    <a:pt x="43" y="308"/>
                  </a:lnTo>
                  <a:lnTo>
                    <a:pt x="37" y="312"/>
                  </a:lnTo>
                  <a:lnTo>
                    <a:pt x="32" y="320"/>
                  </a:lnTo>
                  <a:lnTo>
                    <a:pt x="25" y="324"/>
                  </a:lnTo>
                  <a:lnTo>
                    <a:pt x="22" y="332"/>
                  </a:lnTo>
                  <a:lnTo>
                    <a:pt x="17" y="335"/>
                  </a:lnTo>
                  <a:lnTo>
                    <a:pt x="17" y="336"/>
                  </a:lnTo>
                  <a:lnTo>
                    <a:pt x="0" y="363"/>
                  </a:lnTo>
                  <a:lnTo>
                    <a:pt x="49" y="326"/>
                  </a:lnTo>
                  <a:close/>
                </a:path>
              </a:pathLst>
            </a:custGeom>
            <a:solidFill>
              <a:srgbClr val="7DB8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1" name="Freeform 40"/>
            <p:cNvSpPr>
              <a:spLocks/>
            </p:cNvSpPr>
            <p:nvPr/>
          </p:nvSpPr>
          <p:spPr bwMode="auto">
            <a:xfrm>
              <a:off x="2364" y="3334"/>
              <a:ext cx="496" cy="445"/>
            </a:xfrm>
            <a:custGeom>
              <a:avLst/>
              <a:gdLst>
                <a:gd name="T0" fmla="*/ 1 w 992"/>
                <a:gd name="T1" fmla="*/ 3 h 889"/>
                <a:gd name="T2" fmla="*/ 1 w 992"/>
                <a:gd name="T3" fmla="*/ 3 h 889"/>
                <a:gd name="T4" fmla="*/ 1 w 992"/>
                <a:gd name="T5" fmla="*/ 3 h 889"/>
                <a:gd name="T6" fmla="*/ 1 w 992"/>
                <a:gd name="T7" fmla="*/ 3 h 889"/>
                <a:gd name="T8" fmla="*/ 1 w 992"/>
                <a:gd name="T9" fmla="*/ 3 h 889"/>
                <a:gd name="T10" fmla="*/ 1 w 992"/>
                <a:gd name="T11" fmla="*/ 3 h 889"/>
                <a:gd name="T12" fmla="*/ 1 w 992"/>
                <a:gd name="T13" fmla="*/ 3 h 889"/>
                <a:gd name="T14" fmla="*/ 1 w 992"/>
                <a:gd name="T15" fmla="*/ 3 h 889"/>
                <a:gd name="T16" fmla="*/ 1 w 992"/>
                <a:gd name="T17" fmla="*/ 3 h 889"/>
                <a:gd name="T18" fmla="*/ 1 w 992"/>
                <a:gd name="T19" fmla="*/ 3 h 889"/>
                <a:gd name="T20" fmla="*/ 1 w 992"/>
                <a:gd name="T21" fmla="*/ 3 h 889"/>
                <a:gd name="T22" fmla="*/ 1 w 992"/>
                <a:gd name="T23" fmla="*/ 3 h 889"/>
                <a:gd name="T24" fmla="*/ 1 w 992"/>
                <a:gd name="T25" fmla="*/ 3 h 889"/>
                <a:gd name="T26" fmla="*/ 1 w 992"/>
                <a:gd name="T27" fmla="*/ 2 h 889"/>
                <a:gd name="T28" fmla="*/ 1 w 992"/>
                <a:gd name="T29" fmla="*/ 2 h 889"/>
                <a:gd name="T30" fmla="*/ 1 w 992"/>
                <a:gd name="T31" fmla="*/ 2 h 889"/>
                <a:gd name="T32" fmla="*/ 1 w 992"/>
                <a:gd name="T33" fmla="*/ 2 h 889"/>
                <a:gd name="T34" fmla="*/ 1 w 992"/>
                <a:gd name="T35" fmla="*/ 2 h 889"/>
                <a:gd name="T36" fmla="*/ 2 w 992"/>
                <a:gd name="T37" fmla="*/ 2 h 889"/>
                <a:gd name="T38" fmla="*/ 2 w 992"/>
                <a:gd name="T39" fmla="*/ 2 h 889"/>
                <a:gd name="T40" fmla="*/ 2 w 992"/>
                <a:gd name="T41" fmla="*/ 2 h 889"/>
                <a:gd name="T42" fmla="*/ 2 w 992"/>
                <a:gd name="T43" fmla="*/ 2 h 889"/>
                <a:gd name="T44" fmla="*/ 2 w 992"/>
                <a:gd name="T45" fmla="*/ 2 h 889"/>
                <a:gd name="T46" fmla="*/ 2 w 992"/>
                <a:gd name="T47" fmla="*/ 2 h 889"/>
                <a:gd name="T48" fmla="*/ 2 w 992"/>
                <a:gd name="T49" fmla="*/ 2 h 889"/>
                <a:gd name="T50" fmla="*/ 2 w 992"/>
                <a:gd name="T51" fmla="*/ 2 h 889"/>
                <a:gd name="T52" fmla="*/ 2 w 992"/>
                <a:gd name="T53" fmla="*/ 2 h 889"/>
                <a:gd name="T54" fmla="*/ 2 w 992"/>
                <a:gd name="T55" fmla="*/ 2 h 889"/>
                <a:gd name="T56" fmla="*/ 2 w 992"/>
                <a:gd name="T57" fmla="*/ 2 h 889"/>
                <a:gd name="T58" fmla="*/ 2 w 992"/>
                <a:gd name="T59" fmla="*/ 2 h 889"/>
                <a:gd name="T60" fmla="*/ 2 w 992"/>
                <a:gd name="T61" fmla="*/ 2 h 889"/>
                <a:gd name="T62" fmla="*/ 2 w 992"/>
                <a:gd name="T63" fmla="*/ 2 h 889"/>
                <a:gd name="T64" fmla="*/ 2 w 992"/>
                <a:gd name="T65" fmla="*/ 2 h 889"/>
                <a:gd name="T66" fmla="*/ 2 w 992"/>
                <a:gd name="T67" fmla="*/ 2 h 889"/>
                <a:gd name="T68" fmla="*/ 3 w 992"/>
                <a:gd name="T69" fmla="*/ 2 h 889"/>
                <a:gd name="T70" fmla="*/ 3 w 992"/>
                <a:gd name="T71" fmla="*/ 2 h 889"/>
                <a:gd name="T72" fmla="*/ 3 w 992"/>
                <a:gd name="T73" fmla="*/ 2 h 889"/>
                <a:gd name="T74" fmla="*/ 3 w 992"/>
                <a:gd name="T75" fmla="*/ 2 h 889"/>
                <a:gd name="T76" fmla="*/ 4 w 992"/>
                <a:gd name="T77" fmla="*/ 0 h 889"/>
                <a:gd name="T78" fmla="*/ 4 w 992"/>
                <a:gd name="T79" fmla="*/ 4 h 889"/>
                <a:gd name="T80" fmla="*/ 4 w 992"/>
                <a:gd name="T81" fmla="*/ 4 h 889"/>
                <a:gd name="T82" fmla="*/ 4 w 992"/>
                <a:gd name="T83" fmla="*/ 4 h 889"/>
                <a:gd name="T84" fmla="*/ 4 w 992"/>
                <a:gd name="T85" fmla="*/ 4 h 889"/>
                <a:gd name="T86" fmla="*/ 3 w 992"/>
                <a:gd name="T87" fmla="*/ 4 h 889"/>
                <a:gd name="T88" fmla="*/ 3 w 992"/>
                <a:gd name="T89" fmla="*/ 4 h 889"/>
                <a:gd name="T90" fmla="*/ 2 w 992"/>
                <a:gd name="T91" fmla="*/ 4 h 889"/>
                <a:gd name="T92" fmla="*/ 2 w 992"/>
                <a:gd name="T93" fmla="*/ 4 h 889"/>
                <a:gd name="T94" fmla="*/ 2 w 992"/>
                <a:gd name="T95" fmla="*/ 4 h 889"/>
                <a:gd name="T96" fmla="*/ 2 w 992"/>
                <a:gd name="T97" fmla="*/ 4 h 889"/>
                <a:gd name="T98" fmla="*/ 2 w 992"/>
                <a:gd name="T99" fmla="*/ 4 h 889"/>
                <a:gd name="T100" fmla="*/ 1 w 992"/>
                <a:gd name="T101" fmla="*/ 4 h 889"/>
                <a:gd name="T102" fmla="*/ 1 w 992"/>
                <a:gd name="T103" fmla="*/ 4 h 889"/>
                <a:gd name="T104" fmla="*/ 1 w 992"/>
                <a:gd name="T105" fmla="*/ 4 h 889"/>
                <a:gd name="T106" fmla="*/ 1 w 992"/>
                <a:gd name="T107" fmla="*/ 4 h 889"/>
                <a:gd name="T108" fmla="*/ 1 w 992"/>
                <a:gd name="T109" fmla="*/ 4 h 889"/>
                <a:gd name="T110" fmla="*/ 0 w 992"/>
                <a:gd name="T111" fmla="*/ 4 h 8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2"/>
                <a:gd name="T169" fmla="*/ 0 h 889"/>
                <a:gd name="T170" fmla="*/ 992 w 992"/>
                <a:gd name="T171" fmla="*/ 889 h 88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2" h="889">
                  <a:moveTo>
                    <a:pt x="0" y="821"/>
                  </a:moveTo>
                  <a:lnTo>
                    <a:pt x="120" y="690"/>
                  </a:lnTo>
                  <a:lnTo>
                    <a:pt x="120" y="688"/>
                  </a:lnTo>
                  <a:lnTo>
                    <a:pt x="123" y="684"/>
                  </a:lnTo>
                  <a:lnTo>
                    <a:pt x="126" y="678"/>
                  </a:lnTo>
                  <a:lnTo>
                    <a:pt x="132" y="671"/>
                  </a:lnTo>
                  <a:lnTo>
                    <a:pt x="138" y="660"/>
                  </a:lnTo>
                  <a:lnTo>
                    <a:pt x="144" y="651"/>
                  </a:lnTo>
                  <a:lnTo>
                    <a:pt x="152" y="639"/>
                  </a:lnTo>
                  <a:lnTo>
                    <a:pt x="159" y="627"/>
                  </a:lnTo>
                  <a:lnTo>
                    <a:pt x="165" y="617"/>
                  </a:lnTo>
                  <a:lnTo>
                    <a:pt x="171" y="605"/>
                  </a:lnTo>
                  <a:lnTo>
                    <a:pt x="177" y="593"/>
                  </a:lnTo>
                  <a:lnTo>
                    <a:pt x="183" y="584"/>
                  </a:lnTo>
                  <a:lnTo>
                    <a:pt x="186" y="575"/>
                  </a:lnTo>
                  <a:lnTo>
                    <a:pt x="190" y="568"/>
                  </a:lnTo>
                  <a:lnTo>
                    <a:pt x="190" y="564"/>
                  </a:lnTo>
                  <a:lnTo>
                    <a:pt x="190" y="561"/>
                  </a:lnTo>
                  <a:lnTo>
                    <a:pt x="187" y="556"/>
                  </a:lnTo>
                  <a:lnTo>
                    <a:pt x="186" y="552"/>
                  </a:lnTo>
                  <a:lnTo>
                    <a:pt x="184" y="547"/>
                  </a:lnTo>
                  <a:lnTo>
                    <a:pt x="184" y="541"/>
                  </a:lnTo>
                  <a:lnTo>
                    <a:pt x="184" y="534"/>
                  </a:lnTo>
                  <a:lnTo>
                    <a:pt x="186" y="528"/>
                  </a:lnTo>
                  <a:lnTo>
                    <a:pt x="186" y="523"/>
                  </a:lnTo>
                  <a:lnTo>
                    <a:pt x="189" y="519"/>
                  </a:lnTo>
                  <a:lnTo>
                    <a:pt x="190" y="514"/>
                  </a:lnTo>
                  <a:lnTo>
                    <a:pt x="193" y="511"/>
                  </a:lnTo>
                  <a:lnTo>
                    <a:pt x="195" y="506"/>
                  </a:lnTo>
                  <a:lnTo>
                    <a:pt x="201" y="500"/>
                  </a:lnTo>
                  <a:lnTo>
                    <a:pt x="207" y="494"/>
                  </a:lnTo>
                  <a:lnTo>
                    <a:pt x="214" y="488"/>
                  </a:lnTo>
                  <a:lnTo>
                    <a:pt x="221" y="480"/>
                  </a:lnTo>
                  <a:lnTo>
                    <a:pt x="232" y="473"/>
                  </a:lnTo>
                  <a:lnTo>
                    <a:pt x="241" y="467"/>
                  </a:lnTo>
                  <a:lnTo>
                    <a:pt x="253" y="459"/>
                  </a:lnTo>
                  <a:lnTo>
                    <a:pt x="262" y="453"/>
                  </a:lnTo>
                  <a:lnTo>
                    <a:pt x="272" y="446"/>
                  </a:lnTo>
                  <a:lnTo>
                    <a:pt x="282" y="440"/>
                  </a:lnTo>
                  <a:lnTo>
                    <a:pt x="293" y="436"/>
                  </a:lnTo>
                  <a:lnTo>
                    <a:pt x="303" y="431"/>
                  </a:lnTo>
                  <a:lnTo>
                    <a:pt x="312" y="428"/>
                  </a:lnTo>
                  <a:lnTo>
                    <a:pt x="320" y="424"/>
                  </a:lnTo>
                  <a:lnTo>
                    <a:pt x="327" y="422"/>
                  </a:lnTo>
                  <a:lnTo>
                    <a:pt x="333" y="421"/>
                  </a:lnTo>
                  <a:lnTo>
                    <a:pt x="340" y="419"/>
                  </a:lnTo>
                  <a:lnTo>
                    <a:pt x="346" y="416"/>
                  </a:lnTo>
                  <a:lnTo>
                    <a:pt x="355" y="413"/>
                  </a:lnTo>
                  <a:lnTo>
                    <a:pt x="363" y="409"/>
                  </a:lnTo>
                  <a:lnTo>
                    <a:pt x="370" y="407"/>
                  </a:lnTo>
                  <a:lnTo>
                    <a:pt x="379" y="404"/>
                  </a:lnTo>
                  <a:lnTo>
                    <a:pt x="387" y="401"/>
                  </a:lnTo>
                  <a:lnTo>
                    <a:pt x="394" y="398"/>
                  </a:lnTo>
                  <a:lnTo>
                    <a:pt x="401" y="395"/>
                  </a:lnTo>
                  <a:lnTo>
                    <a:pt x="407" y="392"/>
                  </a:lnTo>
                  <a:lnTo>
                    <a:pt x="415" y="391"/>
                  </a:lnTo>
                  <a:lnTo>
                    <a:pt x="419" y="389"/>
                  </a:lnTo>
                  <a:lnTo>
                    <a:pt x="424" y="388"/>
                  </a:lnTo>
                  <a:lnTo>
                    <a:pt x="428" y="386"/>
                  </a:lnTo>
                  <a:lnTo>
                    <a:pt x="431" y="386"/>
                  </a:lnTo>
                  <a:lnTo>
                    <a:pt x="433" y="385"/>
                  </a:lnTo>
                  <a:lnTo>
                    <a:pt x="439" y="381"/>
                  </a:lnTo>
                  <a:lnTo>
                    <a:pt x="446" y="375"/>
                  </a:lnTo>
                  <a:lnTo>
                    <a:pt x="456" y="369"/>
                  </a:lnTo>
                  <a:lnTo>
                    <a:pt x="467" y="358"/>
                  </a:lnTo>
                  <a:lnTo>
                    <a:pt x="480" y="348"/>
                  </a:lnTo>
                  <a:lnTo>
                    <a:pt x="492" y="337"/>
                  </a:lnTo>
                  <a:lnTo>
                    <a:pt x="507" y="327"/>
                  </a:lnTo>
                  <a:lnTo>
                    <a:pt x="519" y="315"/>
                  </a:lnTo>
                  <a:lnTo>
                    <a:pt x="532" y="305"/>
                  </a:lnTo>
                  <a:lnTo>
                    <a:pt x="543" y="294"/>
                  </a:lnTo>
                  <a:lnTo>
                    <a:pt x="553" y="287"/>
                  </a:lnTo>
                  <a:lnTo>
                    <a:pt x="562" y="278"/>
                  </a:lnTo>
                  <a:lnTo>
                    <a:pt x="569" y="273"/>
                  </a:lnTo>
                  <a:lnTo>
                    <a:pt x="572" y="269"/>
                  </a:lnTo>
                  <a:lnTo>
                    <a:pt x="575" y="267"/>
                  </a:lnTo>
                  <a:lnTo>
                    <a:pt x="793" y="184"/>
                  </a:lnTo>
                  <a:lnTo>
                    <a:pt x="992" y="0"/>
                  </a:lnTo>
                  <a:lnTo>
                    <a:pt x="958" y="288"/>
                  </a:lnTo>
                  <a:lnTo>
                    <a:pt x="935" y="791"/>
                  </a:lnTo>
                  <a:lnTo>
                    <a:pt x="929" y="791"/>
                  </a:lnTo>
                  <a:lnTo>
                    <a:pt x="913" y="794"/>
                  </a:lnTo>
                  <a:lnTo>
                    <a:pt x="888" y="799"/>
                  </a:lnTo>
                  <a:lnTo>
                    <a:pt x="855" y="806"/>
                  </a:lnTo>
                  <a:lnTo>
                    <a:pt x="815" y="812"/>
                  </a:lnTo>
                  <a:lnTo>
                    <a:pt x="770" y="821"/>
                  </a:lnTo>
                  <a:lnTo>
                    <a:pt x="723" y="830"/>
                  </a:lnTo>
                  <a:lnTo>
                    <a:pt x="672" y="839"/>
                  </a:lnTo>
                  <a:lnTo>
                    <a:pt x="621" y="848"/>
                  </a:lnTo>
                  <a:lnTo>
                    <a:pt x="572" y="857"/>
                  </a:lnTo>
                  <a:lnTo>
                    <a:pt x="523" y="864"/>
                  </a:lnTo>
                  <a:lnTo>
                    <a:pt x="480" y="873"/>
                  </a:lnTo>
                  <a:lnTo>
                    <a:pt x="442" y="879"/>
                  </a:lnTo>
                  <a:lnTo>
                    <a:pt x="410" y="883"/>
                  </a:lnTo>
                  <a:lnTo>
                    <a:pt x="385" y="888"/>
                  </a:lnTo>
                  <a:lnTo>
                    <a:pt x="372" y="889"/>
                  </a:lnTo>
                  <a:lnTo>
                    <a:pt x="360" y="888"/>
                  </a:lnTo>
                  <a:lnTo>
                    <a:pt x="342" y="885"/>
                  </a:lnTo>
                  <a:lnTo>
                    <a:pt x="320" y="880"/>
                  </a:lnTo>
                  <a:lnTo>
                    <a:pt x="293" y="877"/>
                  </a:lnTo>
                  <a:lnTo>
                    <a:pt x="263" y="871"/>
                  </a:lnTo>
                  <a:lnTo>
                    <a:pt x="232" y="866"/>
                  </a:lnTo>
                  <a:lnTo>
                    <a:pt x="199" y="860"/>
                  </a:lnTo>
                  <a:lnTo>
                    <a:pt x="166" y="854"/>
                  </a:lnTo>
                  <a:lnTo>
                    <a:pt x="134" y="848"/>
                  </a:lnTo>
                  <a:lnTo>
                    <a:pt x="104" y="842"/>
                  </a:lnTo>
                  <a:lnTo>
                    <a:pt x="74" y="836"/>
                  </a:lnTo>
                  <a:lnTo>
                    <a:pt x="50" y="831"/>
                  </a:lnTo>
                  <a:lnTo>
                    <a:pt x="30" y="825"/>
                  </a:lnTo>
                  <a:lnTo>
                    <a:pt x="13" y="824"/>
                  </a:lnTo>
                  <a:lnTo>
                    <a:pt x="3" y="821"/>
                  </a:lnTo>
                  <a:lnTo>
                    <a:pt x="0" y="821"/>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2" name="Freeform 41"/>
            <p:cNvSpPr>
              <a:spLocks/>
            </p:cNvSpPr>
            <p:nvPr/>
          </p:nvSpPr>
          <p:spPr bwMode="auto">
            <a:xfrm>
              <a:off x="2367" y="3349"/>
              <a:ext cx="498" cy="401"/>
            </a:xfrm>
            <a:custGeom>
              <a:avLst/>
              <a:gdLst>
                <a:gd name="T0" fmla="*/ 4 w 995"/>
                <a:gd name="T1" fmla="*/ 0 h 804"/>
                <a:gd name="T2" fmla="*/ 4 w 995"/>
                <a:gd name="T3" fmla="*/ 0 h 804"/>
                <a:gd name="T4" fmla="*/ 4 w 995"/>
                <a:gd name="T5" fmla="*/ 0 h 804"/>
                <a:gd name="T6" fmla="*/ 4 w 995"/>
                <a:gd name="T7" fmla="*/ 0 h 804"/>
                <a:gd name="T8" fmla="*/ 3 w 995"/>
                <a:gd name="T9" fmla="*/ 0 h 804"/>
                <a:gd name="T10" fmla="*/ 3 w 995"/>
                <a:gd name="T11" fmla="*/ 0 h 804"/>
                <a:gd name="T12" fmla="*/ 3 w 995"/>
                <a:gd name="T13" fmla="*/ 1 h 804"/>
                <a:gd name="T14" fmla="*/ 3 w 995"/>
                <a:gd name="T15" fmla="*/ 1 h 804"/>
                <a:gd name="T16" fmla="*/ 3 w 995"/>
                <a:gd name="T17" fmla="*/ 1 h 804"/>
                <a:gd name="T18" fmla="*/ 3 w 995"/>
                <a:gd name="T19" fmla="*/ 1 h 804"/>
                <a:gd name="T20" fmla="*/ 2 w 995"/>
                <a:gd name="T21" fmla="*/ 1 h 804"/>
                <a:gd name="T22" fmla="*/ 2 w 995"/>
                <a:gd name="T23" fmla="*/ 1 h 804"/>
                <a:gd name="T24" fmla="*/ 2 w 995"/>
                <a:gd name="T25" fmla="*/ 1 h 804"/>
                <a:gd name="T26" fmla="*/ 2 w 995"/>
                <a:gd name="T27" fmla="*/ 1 h 804"/>
                <a:gd name="T28" fmla="*/ 2 w 995"/>
                <a:gd name="T29" fmla="*/ 1 h 804"/>
                <a:gd name="T30" fmla="*/ 2 w 995"/>
                <a:gd name="T31" fmla="*/ 1 h 804"/>
                <a:gd name="T32" fmla="*/ 2 w 995"/>
                <a:gd name="T33" fmla="*/ 1 h 804"/>
                <a:gd name="T34" fmla="*/ 2 w 995"/>
                <a:gd name="T35" fmla="*/ 1 h 804"/>
                <a:gd name="T36" fmla="*/ 2 w 995"/>
                <a:gd name="T37" fmla="*/ 2 h 804"/>
                <a:gd name="T38" fmla="*/ 2 w 995"/>
                <a:gd name="T39" fmla="*/ 2 h 804"/>
                <a:gd name="T40" fmla="*/ 2 w 995"/>
                <a:gd name="T41" fmla="*/ 2 h 804"/>
                <a:gd name="T42" fmla="*/ 2 w 995"/>
                <a:gd name="T43" fmla="*/ 1 h 804"/>
                <a:gd name="T44" fmla="*/ 2 w 995"/>
                <a:gd name="T45" fmla="*/ 2 h 804"/>
                <a:gd name="T46" fmla="*/ 2 w 995"/>
                <a:gd name="T47" fmla="*/ 2 h 804"/>
                <a:gd name="T48" fmla="*/ 2 w 995"/>
                <a:gd name="T49" fmla="*/ 2 h 804"/>
                <a:gd name="T50" fmla="*/ 1 w 995"/>
                <a:gd name="T51" fmla="*/ 2 h 804"/>
                <a:gd name="T52" fmla="*/ 1 w 995"/>
                <a:gd name="T53" fmla="*/ 2 h 804"/>
                <a:gd name="T54" fmla="*/ 1 w 995"/>
                <a:gd name="T55" fmla="*/ 2 h 804"/>
                <a:gd name="T56" fmla="*/ 1 w 995"/>
                <a:gd name="T57" fmla="*/ 2 h 804"/>
                <a:gd name="T58" fmla="*/ 1 w 995"/>
                <a:gd name="T59" fmla="*/ 2 h 804"/>
                <a:gd name="T60" fmla="*/ 1 w 995"/>
                <a:gd name="T61" fmla="*/ 2 h 804"/>
                <a:gd name="T62" fmla="*/ 1 w 995"/>
                <a:gd name="T63" fmla="*/ 2 h 804"/>
                <a:gd name="T64" fmla="*/ 1 w 995"/>
                <a:gd name="T65" fmla="*/ 2 h 804"/>
                <a:gd name="T66" fmla="*/ 1 w 995"/>
                <a:gd name="T67" fmla="*/ 2 h 804"/>
                <a:gd name="T68" fmla="*/ 1 w 995"/>
                <a:gd name="T69" fmla="*/ 2 h 804"/>
                <a:gd name="T70" fmla="*/ 1 w 995"/>
                <a:gd name="T71" fmla="*/ 2 h 804"/>
                <a:gd name="T72" fmla="*/ 1 w 995"/>
                <a:gd name="T73" fmla="*/ 2 h 804"/>
                <a:gd name="T74" fmla="*/ 1 w 995"/>
                <a:gd name="T75" fmla="*/ 2 h 804"/>
                <a:gd name="T76" fmla="*/ 1 w 995"/>
                <a:gd name="T77" fmla="*/ 2 h 804"/>
                <a:gd name="T78" fmla="*/ 1 w 995"/>
                <a:gd name="T79" fmla="*/ 2 h 804"/>
                <a:gd name="T80" fmla="*/ 1 w 995"/>
                <a:gd name="T81" fmla="*/ 2 h 804"/>
                <a:gd name="T82" fmla="*/ 1 w 995"/>
                <a:gd name="T83" fmla="*/ 3 h 804"/>
                <a:gd name="T84" fmla="*/ 1 w 995"/>
                <a:gd name="T85" fmla="*/ 3 h 804"/>
                <a:gd name="T86" fmla="*/ 1 w 995"/>
                <a:gd name="T87" fmla="*/ 2 h 804"/>
                <a:gd name="T88" fmla="*/ 1 w 995"/>
                <a:gd name="T89" fmla="*/ 2 h 804"/>
                <a:gd name="T90" fmla="*/ 1 w 995"/>
                <a:gd name="T91" fmla="*/ 2 h 804"/>
                <a:gd name="T92" fmla="*/ 1 w 995"/>
                <a:gd name="T93" fmla="*/ 2 h 804"/>
                <a:gd name="T94" fmla="*/ 1 w 995"/>
                <a:gd name="T95" fmla="*/ 1 h 804"/>
                <a:gd name="T96" fmla="*/ 1 w 995"/>
                <a:gd name="T97" fmla="*/ 1 h 804"/>
                <a:gd name="T98" fmla="*/ 1 w 995"/>
                <a:gd name="T99" fmla="*/ 1 h 804"/>
                <a:gd name="T100" fmla="*/ 2 w 995"/>
                <a:gd name="T101" fmla="*/ 1 h 804"/>
                <a:gd name="T102" fmla="*/ 2 w 995"/>
                <a:gd name="T103" fmla="*/ 1 h 804"/>
                <a:gd name="T104" fmla="*/ 2 w 995"/>
                <a:gd name="T105" fmla="*/ 1 h 804"/>
                <a:gd name="T106" fmla="*/ 2 w 995"/>
                <a:gd name="T107" fmla="*/ 1 h 804"/>
                <a:gd name="T108" fmla="*/ 3 w 995"/>
                <a:gd name="T109" fmla="*/ 1 h 804"/>
                <a:gd name="T110" fmla="*/ 3 w 995"/>
                <a:gd name="T111" fmla="*/ 0 h 804"/>
                <a:gd name="T112" fmla="*/ 3 w 995"/>
                <a:gd name="T113" fmla="*/ 0 h 804"/>
                <a:gd name="T114" fmla="*/ 3 w 995"/>
                <a:gd name="T115" fmla="*/ 0 h 804"/>
                <a:gd name="T116" fmla="*/ 4 w 995"/>
                <a:gd name="T117" fmla="*/ 0 h 804"/>
                <a:gd name="T118" fmla="*/ 4 w 995"/>
                <a:gd name="T119" fmla="*/ 0 h 8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95"/>
                <a:gd name="T181" fmla="*/ 0 h 804"/>
                <a:gd name="T182" fmla="*/ 995 w 995"/>
                <a:gd name="T183" fmla="*/ 804 h 8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95" h="804">
                  <a:moveTo>
                    <a:pt x="955" y="82"/>
                  </a:moveTo>
                  <a:lnTo>
                    <a:pt x="953" y="82"/>
                  </a:lnTo>
                  <a:lnTo>
                    <a:pt x="950" y="85"/>
                  </a:lnTo>
                  <a:lnTo>
                    <a:pt x="943" y="90"/>
                  </a:lnTo>
                  <a:lnTo>
                    <a:pt x="937" y="96"/>
                  </a:lnTo>
                  <a:lnTo>
                    <a:pt x="928" y="103"/>
                  </a:lnTo>
                  <a:lnTo>
                    <a:pt x="919" y="111"/>
                  </a:lnTo>
                  <a:lnTo>
                    <a:pt x="908" y="118"/>
                  </a:lnTo>
                  <a:lnTo>
                    <a:pt x="900" y="128"/>
                  </a:lnTo>
                  <a:lnTo>
                    <a:pt x="888" y="136"/>
                  </a:lnTo>
                  <a:lnTo>
                    <a:pt x="877" y="145"/>
                  </a:lnTo>
                  <a:lnTo>
                    <a:pt x="867" y="154"/>
                  </a:lnTo>
                  <a:lnTo>
                    <a:pt x="858" y="161"/>
                  </a:lnTo>
                  <a:lnTo>
                    <a:pt x="849" y="169"/>
                  </a:lnTo>
                  <a:lnTo>
                    <a:pt x="842" y="174"/>
                  </a:lnTo>
                  <a:lnTo>
                    <a:pt x="836" y="179"/>
                  </a:lnTo>
                  <a:lnTo>
                    <a:pt x="833" y="182"/>
                  </a:lnTo>
                  <a:lnTo>
                    <a:pt x="828" y="183"/>
                  </a:lnTo>
                  <a:lnTo>
                    <a:pt x="825" y="185"/>
                  </a:lnTo>
                  <a:lnTo>
                    <a:pt x="821" y="188"/>
                  </a:lnTo>
                  <a:lnTo>
                    <a:pt x="815" y="192"/>
                  </a:lnTo>
                  <a:lnTo>
                    <a:pt x="809" y="194"/>
                  </a:lnTo>
                  <a:lnTo>
                    <a:pt x="803" y="197"/>
                  </a:lnTo>
                  <a:lnTo>
                    <a:pt x="797" y="201"/>
                  </a:lnTo>
                  <a:lnTo>
                    <a:pt x="789" y="206"/>
                  </a:lnTo>
                  <a:lnTo>
                    <a:pt x="782" y="209"/>
                  </a:lnTo>
                  <a:lnTo>
                    <a:pt x="776" y="213"/>
                  </a:lnTo>
                  <a:lnTo>
                    <a:pt x="769" y="218"/>
                  </a:lnTo>
                  <a:lnTo>
                    <a:pt x="761" y="221"/>
                  </a:lnTo>
                  <a:lnTo>
                    <a:pt x="755" y="225"/>
                  </a:lnTo>
                  <a:lnTo>
                    <a:pt x="749" y="230"/>
                  </a:lnTo>
                  <a:lnTo>
                    <a:pt x="743" y="233"/>
                  </a:lnTo>
                  <a:lnTo>
                    <a:pt x="737" y="237"/>
                  </a:lnTo>
                  <a:lnTo>
                    <a:pt x="731" y="240"/>
                  </a:lnTo>
                  <a:lnTo>
                    <a:pt x="724" y="244"/>
                  </a:lnTo>
                  <a:lnTo>
                    <a:pt x="715" y="249"/>
                  </a:lnTo>
                  <a:lnTo>
                    <a:pt x="706" y="253"/>
                  </a:lnTo>
                  <a:lnTo>
                    <a:pt x="694" y="258"/>
                  </a:lnTo>
                  <a:lnTo>
                    <a:pt x="684" y="264"/>
                  </a:lnTo>
                  <a:lnTo>
                    <a:pt x="672" y="268"/>
                  </a:lnTo>
                  <a:lnTo>
                    <a:pt x="662" y="273"/>
                  </a:lnTo>
                  <a:lnTo>
                    <a:pt x="650" y="277"/>
                  </a:lnTo>
                  <a:lnTo>
                    <a:pt x="638" y="282"/>
                  </a:lnTo>
                  <a:lnTo>
                    <a:pt x="627" y="286"/>
                  </a:lnTo>
                  <a:lnTo>
                    <a:pt x="618" y="291"/>
                  </a:lnTo>
                  <a:lnTo>
                    <a:pt x="608" y="294"/>
                  </a:lnTo>
                  <a:lnTo>
                    <a:pt x="601" y="296"/>
                  </a:lnTo>
                  <a:lnTo>
                    <a:pt x="595" y="299"/>
                  </a:lnTo>
                  <a:lnTo>
                    <a:pt x="590" y="301"/>
                  </a:lnTo>
                  <a:lnTo>
                    <a:pt x="586" y="302"/>
                  </a:lnTo>
                  <a:lnTo>
                    <a:pt x="581" y="307"/>
                  </a:lnTo>
                  <a:lnTo>
                    <a:pt x="577" y="310"/>
                  </a:lnTo>
                  <a:lnTo>
                    <a:pt x="571" y="316"/>
                  </a:lnTo>
                  <a:lnTo>
                    <a:pt x="566" y="323"/>
                  </a:lnTo>
                  <a:lnTo>
                    <a:pt x="560" y="329"/>
                  </a:lnTo>
                  <a:lnTo>
                    <a:pt x="556" y="337"/>
                  </a:lnTo>
                  <a:lnTo>
                    <a:pt x="550" y="346"/>
                  </a:lnTo>
                  <a:lnTo>
                    <a:pt x="544" y="353"/>
                  </a:lnTo>
                  <a:lnTo>
                    <a:pt x="540" y="360"/>
                  </a:lnTo>
                  <a:lnTo>
                    <a:pt x="534" y="368"/>
                  </a:lnTo>
                  <a:lnTo>
                    <a:pt x="529" y="375"/>
                  </a:lnTo>
                  <a:lnTo>
                    <a:pt x="525" y="380"/>
                  </a:lnTo>
                  <a:lnTo>
                    <a:pt x="520" y="386"/>
                  </a:lnTo>
                  <a:lnTo>
                    <a:pt x="516" y="390"/>
                  </a:lnTo>
                  <a:lnTo>
                    <a:pt x="514" y="393"/>
                  </a:lnTo>
                  <a:lnTo>
                    <a:pt x="508" y="395"/>
                  </a:lnTo>
                  <a:lnTo>
                    <a:pt x="504" y="398"/>
                  </a:lnTo>
                  <a:lnTo>
                    <a:pt x="495" y="399"/>
                  </a:lnTo>
                  <a:lnTo>
                    <a:pt x="486" y="401"/>
                  </a:lnTo>
                  <a:lnTo>
                    <a:pt x="476" y="401"/>
                  </a:lnTo>
                  <a:lnTo>
                    <a:pt x="464" y="402"/>
                  </a:lnTo>
                  <a:lnTo>
                    <a:pt x="453" y="404"/>
                  </a:lnTo>
                  <a:lnTo>
                    <a:pt x="443" y="404"/>
                  </a:lnTo>
                  <a:lnTo>
                    <a:pt x="431" y="405"/>
                  </a:lnTo>
                  <a:lnTo>
                    <a:pt x="421" y="407"/>
                  </a:lnTo>
                  <a:lnTo>
                    <a:pt x="410" y="408"/>
                  </a:lnTo>
                  <a:lnTo>
                    <a:pt x="401" y="410"/>
                  </a:lnTo>
                  <a:lnTo>
                    <a:pt x="394" y="413"/>
                  </a:lnTo>
                  <a:lnTo>
                    <a:pt x="389" y="414"/>
                  </a:lnTo>
                  <a:lnTo>
                    <a:pt x="385" y="417"/>
                  </a:lnTo>
                  <a:lnTo>
                    <a:pt x="383" y="421"/>
                  </a:lnTo>
                  <a:lnTo>
                    <a:pt x="382" y="427"/>
                  </a:lnTo>
                  <a:lnTo>
                    <a:pt x="382" y="435"/>
                  </a:lnTo>
                  <a:lnTo>
                    <a:pt x="382" y="441"/>
                  </a:lnTo>
                  <a:lnTo>
                    <a:pt x="383" y="447"/>
                  </a:lnTo>
                  <a:lnTo>
                    <a:pt x="383" y="453"/>
                  </a:lnTo>
                  <a:lnTo>
                    <a:pt x="383" y="457"/>
                  </a:lnTo>
                  <a:lnTo>
                    <a:pt x="385" y="459"/>
                  </a:lnTo>
                  <a:lnTo>
                    <a:pt x="385" y="460"/>
                  </a:lnTo>
                  <a:lnTo>
                    <a:pt x="382" y="459"/>
                  </a:lnTo>
                  <a:lnTo>
                    <a:pt x="376" y="456"/>
                  </a:lnTo>
                  <a:lnTo>
                    <a:pt x="372" y="454"/>
                  </a:lnTo>
                  <a:lnTo>
                    <a:pt x="366" y="451"/>
                  </a:lnTo>
                  <a:lnTo>
                    <a:pt x="361" y="450"/>
                  </a:lnTo>
                  <a:lnTo>
                    <a:pt x="357" y="448"/>
                  </a:lnTo>
                  <a:lnTo>
                    <a:pt x="351" y="445"/>
                  </a:lnTo>
                  <a:lnTo>
                    <a:pt x="345" y="444"/>
                  </a:lnTo>
                  <a:lnTo>
                    <a:pt x="340" y="442"/>
                  </a:lnTo>
                  <a:lnTo>
                    <a:pt x="336" y="442"/>
                  </a:lnTo>
                  <a:lnTo>
                    <a:pt x="331" y="442"/>
                  </a:lnTo>
                  <a:lnTo>
                    <a:pt x="328" y="444"/>
                  </a:lnTo>
                  <a:lnTo>
                    <a:pt x="325" y="445"/>
                  </a:lnTo>
                  <a:lnTo>
                    <a:pt x="325" y="448"/>
                  </a:lnTo>
                  <a:lnTo>
                    <a:pt x="325" y="451"/>
                  </a:lnTo>
                  <a:lnTo>
                    <a:pt x="327" y="456"/>
                  </a:lnTo>
                  <a:lnTo>
                    <a:pt x="328" y="462"/>
                  </a:lnTo>
                  <a:lnTo>
                    <a:pt x="330" y="468"/>
                  </a:lnTo>
                  <a:lnTo>
                    <a:pt x="333" y="475"/>
                  </a:lnTo>
                  <a:lnTo>
                    <a:pt x="334" y="484"/>
                  </a:lnTo>
                  <a:lnTo>
                    <a:pt x="337" y="491"/>
                  </a:lnTo>
                  <a:lnTo>
                    <a:pt x="340" y="499"/>
                  </a:lnTo>
                  <a:lnTo>
                    <a:pt x="343" y="506"/>
                  </a:lnTo>
                  <a:lnTo>
                    <a:pt x="346" y="514"/>
                  </a:lnTo>
                  <a:lnTo>
                    <a:pt x="349" y="521"/>
                  </a:lnTo>
                  <a:lnTo>
                    <a:pt x="352" y="527"/>
                  </a:lnTo>
                  <a:lnTo>
                    <a:pt x="354" y="532"/>
                  </a:lnTo>
                  <a:lnTo>
                    <a:pt x="355" y="536"/>
                  </a:lnTo>
                  <a:lnTo>
                    <a:pt x="357" y="537"/>
                  </a:lnTo>
                  <a:lnTo>
                    <a:pt x="358" y="539"/>
                  </a:lnTo>
                  <a:lnTo>
                    <a:pt x="357" y="539"/>
                  </a:lnTo>
                  <a:lnTo>
                    <a:pt x="354" y="537"/>
                  </a:lnTo>
                  <a:lnTo>
                    <a:pt x="349" y="535"/>
                  </a:lnTo>
                  <a:lnTo>
                    <a:pt x="343" y="533"/>
                  </a:lnTo>
                  <a:lnTo>
                    <a:pt x="337" y="529"/>
                  </a:lnTo>
                  <a:lnTo>
                    <a:pt x="330" y="526"/>
                  </a:lnTo>
                  <a:lnTo>
                    <a:pt x="323" y="521"/>
                  </a:lnTo>
                  <a:lnTo>
                    <a:pt x="314" y="518"/>
                  </a:lnTo>
                  <a:lnTo>
                    <a:pt x="306" y="514"/>
                  </a:lnTo>
                  <a:lnTo>
                    <a:pt x="297" y="511"/>
                  </a:lnTo>
                  <a:lnTo>
                    <a:pt x="290" y="508"/>
                  </a:lnTo>
                  <a:lnTo>
                    <a:pt x="284" y="506"/>
                  </a:lnTo>
                  <a:lnTo>
                    <a:pt x="276" y="505"/>
                  </a:lnTo>
                  <a:lnTo>
                    <a:pt x="272" y="505"/>
                  </a:lnTo>
                  <a:lnTo>
                    <a:pt x="269" y="505"/>
                  </a:lnTo>
                  <a:lnTo>
                    <a:pt x="267" y="508"/>
                  </a:lnTo>
                  <a:lnTo>
                    <a:pt x="267" y="511"/>
                  </a:lnTo>
                  <a:lnTo>
                    <a:pt x="270" y="518"/>
                  </a:lnTo>
                  <a:lnTo>
                    <a:pt x="272" y="521"/>
                  </a:lnTo>
                  <a:lnTo>
                    <a:pt x="273" y="526"/>
                  </a:lnTo>
                  <a:lnTo>
                    <a:pt x="276" y="529"/>
                  </a:lnTo>
                  <a:lnTo>
                    <a:pt x="279" y="533"/>
                  </a:lnTo>
                  <a:lnTo>
                    <a:pt x="285" y="539"/>
                  </a:lnTo>
                  <a:lnTo>
                    <a:pt x="290" y="546"/>
                  </a:lnTo>
                  <a:lnTo>
                    <a:pt x="294" y="549"/>
                  </a:lnTo>
                  <a:lnTo>
                    <a:pt x="296" y="551"/>
                  </a:lnTo>
                  <a:lnTo>
                    <a:pt x="294" y="551"/>
                  </a:lnTo>
                  <a:lnTo>
                    <a:pt x="291" y="549"/>
                  </a:lnTo>
                  <a:lnTo>
                    <a:pt x="287" y="549"/>
                  </a:lnTo>
                  <a:lnTo>
                    <a:pt x="284" y="549"/>
                  </a:lnTo>
                  <a:lnTo>
                    <a:pt x="278" y="548"/>
                  </a:lnTo>
                  <a:lnTo>
                    <a:pt x="273" y="548"/>
                  </a:lnTo>
                  <a:lnTo>
                    <a:pt x="266" y="546"/>
                  </a:lnTo>
                  <a:lnTo>
                    <a:pt x="260" y="546"/>
                  </a:lnTo>
                  <a:lnTo>
                    <a:pt x="253" y="546"/>
                  </a:lnTo>
                  <a:lnTo>
                    <a:pt x="247" y="546"/>
                  </a:lnTo>
                  <a:lnTo>
                    <a:pt x="241" y="546"/>
                  </a:lnTo>
                  <a:lnTo>
                    <a:pt x="235" y="546"/>
                  </a:lnTo>
                  <a:lnTo>
                    <a:pt x="230" y="548"/>
                  </a:lnTo>
                  <a:lnTo>
                    <a:pt x="227" y="549"/>
                  </a:lnTo>
                  <a:lnTo>
                    <a:pt x="224" y="551"/>
                  </a:lnTo>
                  <a:lnTo>
                    <a:pt x="224" y="555"/>
                  </a:lnTo>
                  <a:lnTo>
                    <a:pt x="224" y="558"/>
                  </a:lnTo>
                  <a:lnTo>
                    <a:pt x="226" y="563"/>
                  </a:lnTo>
                  <a:lnTo>
                    <a:pt x="227" y="569"/>
                  </a:lnTo>
                  <a:lnTo>
                    <a:pt x="229" y="576"/>
                  </a:lnTo>
                  <a:lnTo>
                    <a:pt x="232" y="582"/>
                  </a:lnTo>
                  <a:lnTo>
                    <a:pt x="235" y="590"/>
                  </a:lnTo>
                  <a:lnTo>
                    <a:pt x="236" y="598"/>
                  </a:lnTo>
                  <a:lnTo>
                    <a:pt x="241" y="606"/>
                  </a:lnTo>
                  <a:lnTo>
                    <a:pt x="242" y="613"/>
                  </a:lnTo>
                  <a:lnTo>
                    <a:pt x="245" y="621"/>
                  </a:lnTo>
                  <a:lnTo>
                    <a:pt x="248" y="627"/>
                  </a:lnTo>
                  <a:lnTo>
                    <a:pt x="251" y="633"/>
                  </a:lnTo>
                  <a:lnTo>
                    <a:pt x="253" y="637"/>
                  </a:lnTo>
                  <a:lnTo>
                    <a:pt x="254" y="642"/>
                  </a:lnTo>
                  <a:lnTo>
                    <a:pt x="256" y="643"/>
                  </a:lnTo>
                  <a:lnTo>
                    <a:pt x="256" y="645"/>
                  </a:lnTo>
                  <a:lnTo>
                    <a:pt x="253" y="643"/>
                  </a:lnTo>
                  <a:lnTo>
                    <a:pt x="248" y="639"/>
                  </a:lnTo>
                  <a:lnTo>
                    <a:pt x="242" y="634"/>
                  </a:lnTo>
                  <a:lnTo>
                    <a:pt x="238" y="631"/>
                  </a:lnTo>
                  <a:lnTo>
                    <a:pt x="233" y="628"/>
                  </a:lnTo>
                  <a:lnTo>
                    <a:pt x="229" y="625"/>
                  </a:lnTo>
                  <a:lnTo>
                    <a:pt x="223" y="622"/>
                  </a:lnTo>
                  <a:lnTo>
                    <a:pt x="218" y="621"/>
                  </a:lnTo>
                  <a:lnTo>
                    <a:pt x="214" y="618"/>
                  </a:lnTo>
                  <a:lnTo>
                    <a:pt x="209" y="616"/>
                  </a:lnTo>
                  <a:lnTo>
                    <a:pt x="204" y="616"/>
                  </a:lnTo>
                  <a:lnTo>
                    <a:pt x="201" y="622"/>
                  </a:lnTo>
                  <a:lnTo>
                    <a:pt x="199" y="625"/>
                  </a:lnTo>
                  <a:lnTo>
                    <a:pt x="199" y="630"/>
                  </a:lnTo>
                  <a:lnTo>
                    <a:pt x="199" y="633"/>
                  </a:lnTo>
                  <a:lnTo>
                    <a:pt x="201" y="637"/>
                  </a:lnTo>
                  <a:lnTo>
                    <a:pt x="201" y="645"/>
                  </a:lnTo>
                  <a:lnTo>
                    <a:pt x="204" y="652"/>
                  </a:lnTo>
                  <a:lnTo>
                    <a:pt x="205" y="657"/>
                  </a:lnTo>
                  <a:lnTo>
                    <a:pt x="207" y="662"/>
                  </a:lnTo>
                  <a:lnTo>
                    <a:pt x="208" y="665"/>
                  </a:lnTo>
                  <a:lnTo>
                    <a:pt x="205" y="665"/>
                  </a:lnTo>
                  <a:lnTo>
                    <a:pt x="199" y="661"/>
                  </a:lnTo>
                  <a:lnTo>
                    <a:pt x="196" y="659"/>
                  </a:lnTo>
                  <a:lnTo>
                    <a:pt x="192" y="657"/>
                  </a:lnTo>
                  <a:lnTo>
                    <a:pt x="187" y="655"/>
                  </a:lnTo>
                  <a:lnTo>
                    <a:pt x="184" y="654"/>
                  </a:lnTo>
                  <a:lnTo>
                    <a:pt x="178" y="652"/>
                  </a:lnTo>
                  <a:lnTo>
                    <a:pt x="174" y="652"/>
                  </a:lnTo>
                  <a:lnTo>
                    <a:pt x="169" y="651"/>
                  </a:lnTo>
                  <a:lnTo>
                    <a:pt x="166" y="652"/>
                  </a:lnTo>
                  <a:lnTo>
                    <a:pt x="162" y="654"/>
                  </a:lnTo>
                  <a:lnTo>
                    <a:pt x="160" y="657"/>
                  </a:lnTo>
                  <a:lnTo>
                    <a:pt x="159" y="661"/>
                  </a:lnTo>
                  <a:lnTo>
                    <a:pt x="159" y="667"/>
                  </a:lnTo>
                  <a:lnTo>
                    <a:pt x="159" y="674"/>
                  </a:lnTo>
                  <a:lnTo>
                    <a:pt x="160" y="680"/>
                  </a:lnTo>
                  <a:lnTo>
                    <a:pt x="162" y="688"/>
                  </a:lnTo>
                  <a:lnTo>
                    <a:pt x="165" y="694"/>
                  </a:lnTo>
                  <a:lnTo>
                    <a:pt x="168" y="701"/>
                  </a:lnTo>
                  <a:lnTo>
                    <a:pt x="171" y="707"/>
                  </a:lnTo>
                  <a:lnTo>
                    <a:pt x="175" y="715"/>
                  </a:lnTo>
                  <a:lnTo>
                    <a:pt x="180" y="720"/>
                  </a:lnTo>
                  <a:lnTo>
                    <a:pt x="183" y="725"/>
                  </a:lnTo>
                  <a:lnTo>
                    <a:pt x="186" y="731"/>
                  </a:lnTo>
                  <a:lnTo>
                    <a:pt x="190" y="735"/>
                  </a:lnTo>
                  <a:lnTo>
                    <a:pt x="193" y="740"/>
                  </a:lnTo>
                  <a:lnTo>
                    <a:pt x="198" y="746"/>
                  </a:lnTo>
                  <a:lnTo>
                    <a:pt x="201" y="749"/>
                  </a:lnTo>
                  <a:lnTo>
                    <a:pt x="199" y="747"/>
                  </a:lnTo>
                  <a:lnTo>
                    <a:pt x="198" y="747"/>
                  </a:lnTo>
                  <a:lnTo>
                    <a:pt x="193" y="746"/>
                  </a:lnTo>
                  <a:lnTo>
                    <a:pt x="187" y="744"/>
                  </a:lnTo>
                  <a:lnTo>
                    <a:pt x="181" y="743"/>
                  </a:lnTo>
                  <a:lnTo>
                    <a:pt x="175" y="740"/>
                  </a:lnTo>
                  <a:lnTo>
                    <a:pt x="168" y="738"/>
                  </a:lnTo>
                  <a:lnTo>
                    <a:pt x="160" y="735"/>
                  </a:lnTo>
                  <a:lnTo>
                    <a:pt x="153" y="734"/>
                  </a:lnTo>
                  <a:lnTo>
                    <a:pt x="146" y="731"/>
                  </a:lnTo>
                  <a:lnTo>
                    <a:pt x="138" y="729"/>
                  </a:lnTo>
                  <a:lnTo>
                    <a:pt x="132" y="728"/>
                  </a:lnTo>
                  <a:lnTo>
                    <a:pt x="125" y="726"/>
                  </a:lnTo>
                  <a:lnTo>
                    <a:pt x="120" y="726"/>
                  </a:lnTo>
                  <a:lnTo>
                    <a:pt x="116" y="726"/>
                  </a:lnTo>
                  <a:lnTo>
                    <a:pt x="114" y="728"/>
                  </a:lnTo>
                  <a:lnTo>
                    <a:pt x="111" y="728"/>
                  </a:lnTo>
                  <a:lnTo>
                    <a:pt x="108" y="731"/>
                  </a:lnTo>
                  <a:lnTo>
                    <a:pt x="104" y="735"/>
                  </a:lnTo>
                  <a:lnTo>
                    <a:pt x="99" y="741"/>
                  </a:lnTo>
                  <a:lnTo>
                    <a:pt x="95" y="746"/>
                  </a:lnTo>
                  <a:lnTo>
                    <a:pt x="89" y="753"/>
                  </a:lnTo>
                  <a:lnTo>
                    <a:pt x="83" y="759"/>
                  </a:lnTo>
                  <a:lnTo>
                    <a:pt x="79" y="768"/>
                  </a:lnTo>
                  <a:lnTo>
                    <a:pt x="73" y="774"/>
                  </a:lnTo>
                  <a:lnTo>
                    <a:pt x="68" y="781"/>
                  </a:lnTo>
                  <a:lnTo>
                    <a:pt x="62" y="786"/>
                  </a:lnTo>
                  <a:lnTo>
                    <a:pt x="59" y="792"/>
                  </a:lnTo>
                  <a:lnTo>
                    <a:pt x="55" y="796"/>
                  </a:lnTo>
                  <a:lnTo>
                    <a:pt x="53" y="801"/>
                  </a:lnTo>
                  <a:lnTo>
                    <a:pt x="50" y="802"/>
                  </a:lnTo>
                  <a:lnTo>
                    <a:pt x="50" y="804"/>
                  </a:lnTo>
                  <a:lnTo>
                    <a:pt x="0" y="779"/>
                  </a:lnTo>
                  <a:lnTo>
                    <a:pt x="91" y="689"/>
                  </a:lnTo>
                  <a:lnTo>
                    <a:pt x="91" y="688"/>
                  </a:lnTo>
                  <a:lnTo>
                    <a:pt x="93" y="685"/>
                  </a:lnTo>
                  <a:lnTo>
                    <a:pt x="95" y="679"/>
                  </a:lnTo>
                  <a:lnTo>
                    <a:pt x="101" y="673"/>
                  </a:lnTo>
                  <a:lnTo>
                    <a:pt x="105" y="664"/>
                  </a:lnTo>
                  <a:lnTo>
                    <a:pt x="111" y="655"/>
                  </a:lnTo>
                  <a:lnTo>
                    <a:pt x="117" y="645"/>
                  </a:lnTo>
                  <a:lnTo>
                    <a:pt x="125" y="636"/>
                  </a:lnTo>
                  <a:lnTo>
                    <a:pt x="131" y="625"/>
                  </a:lnTo>
                  <a:lnTo>
                    <a:pt x="137" y="613"/>
                  </a:lnTo>
                  <a:lnTo>
                    <a:pt x="143" y="603"/>
                  </a:lnTo>
                  <a:lnTo>
                    <a:pt x="149" y="596"/>
                  </a:lnTo>
                  <a:lnTo>
                    <a:pt x="153" y="587"/>
                  </a:lnTo>
                  <a:lnTo>
                    <a:pt x="157" y="579"/>
                  </a:lnTo>
                  <a:lnTo>
                    <a:pt x="160" y="573"/>
                  </a:lnTo>
                  <a:lnTo>
                    <a:pt x="162" y="570"/>
                  </a:lnTo>
                  <a:lnTo>
                    <a:pt x="162" y="566"/>
                  </a:lnTo>
                  <a:lnTo>
                    <a:pt x="163" y="561"/>
                  </a:lnTo>
                  <a:lnTo>
                    <a:pt x="166" y="554"/>
                  </a:lnTo>
                  <a:lnTo>
                    <a:pt x="168" y="548"/>
                  </a:lnTo>
                  <a:lnTo>
                    <a:pt x="171" y="539"/>
                  </a:lnTo>
                  <a:lnTo>
                    <a:pt x="172" y="530"/>
                  </a:lnTo>
                  <a:lnTo>
                    <a:pt x="175" y="521"/>
                  </a:lnTo>
                  <a:lnTo>
                    <a:pt x="178" y="514"/>
                  </a:lnTo>
                  <a:lnTo>
                    <a:pt x="181" y="505"/>
                  </a:lnTo>
                  <a:lnTo>
                    <a:pt x="184" y="496"/>
                  </a:lnTo>
                  <a:lnTo>
                    <a:pt x="186" y="488"/>
                  </a:lnTo>
                  <a:lnTo>
                    <a:pt x="189" y="482"/>
                  </a:lnTo>
                  <a:lnTo>
                    <a:pt x="190" y="477"/>
                  </a:lnTo>
                  <a:lnTo>
                    <a:pt x="192" y="472"/>
                  </a:lnTo>
                  <a:lnTo>
                    <a:pt x="193" y="471"/>
                  </a:lnTo>
                  <a:lnTo>
                    <a:pt x="193" y="469"/>
                  </a:lnTo>
                  <a:lnTo>
                    <a:pt x="195" y="468"/>
                  </a:lnTo>
                  <a:lnTo>
                    <a:pt x="198" y="466"/>
                  </a:lnTo>
                  <a:lnTo>
                    <a:pt x="204" y="462"/>
                  </a:lnTo>
                  <a:lnTo>
                    <a:pt x="212" y="457"/>
                  </a:lnTo>
                  <a:lnTo>
                    <a:pt x="221" y="451"/>
                  </a:lnTo>
                  <a:lnTo>
                    <a:pt x="233" y="445"/>
                  </a:lnTo>
                  <a:lnTo>
                    <a:pt x="245" y="438"/>
                  </a:lnTo>
                  <a:lnTo>
                    <a:pt x="259" y="430"/>
                  </a:lnTo>
                  <a:lnTo>
                    <a:pt x="272" y="423"/>
                  </a:lnTo>
                  <a:lnTo>
                    <a:pt x="285" y="416"/>
                  </a:lnTo>
                  <a:lnTo>
                    <a:pt x="299" y="408"/>
                  </a:lnTo>
                  <a:lnTo>
                    <a:pt x="311" y="404"/>
                  </a:lnTo>
                  <a:lnTo>
                    <a:pt x="324" y="396"/>
                  </a:lnTo>
                  <a:lnTo>
                    <a:pt x="334" y="392"/>
                  </a:lnTo>
                  <a:lnTo>
                    <a:pt x="345" y="387"/>
                  </a:lnTo>
                  <a:lnTo>
                    <a:pt x="352" y="386"/>
                  </a:lnTo>
                  <a:lnTo>
                    <a:pt x="360" y="383"/>
                  </a:lnTo>
                  <a:lnTo>
                    <a:pt x="367" y="381"/>
                  </a:lnTo>
                  <a:lnTo>
                    <a:pt x="376" y="378"/>
                  </a:lnTo>
                  <a:lnTo>
                    <a:pt x="383" y="377"/>
                  </a:lnTo>
                  <a:lnTo>
                    <a:pt x="392" y="375"/>
                  </a:lnTo>
                  <a:lnTo>
                    <a:pt x="401" y="372"/>
                  </a:lnTo>
                  <a:lnTo>
                    <a:pt x="410" y="371"/>
                  </a:lnTo>
                  <a:lnTo>
                    <a:pt x="419" y="368"/>
                  </a:lnTo>
                  <a:lnTo>
                    <a:pt x="427" y="365"/>
                  </a:lnTo>
                  <a:lnTo>
                    <a:pt x="436" y="362"/>
                  </a:lnTo>
                  <a:lnTo>
                    <a:pt x="443" y="357"/>
                  </a:lnTo>
                  <a:lnTo>
                    <a:pt x="452" y="353"/>
                  </a:lnTo>
                  <a:lnTo>
                    <a:pt x="459" y="349"/>
                  </a:lnTo>
                  <a:lnTo>
                    <a:pt x="467" y="344"/>
                  </a:lnTo>
                  <a:lnTo>
                    <a:pt x="473" y="338"/>
                  </a:lnTo>
                  <a:lnTo>
                    <a:pt x="479" y="332"/>
                  </a:lnTo>
                  <a:lnTo>
                    <a:pt x="485" y="325"/>
                  </a:lnTo>
                  <a:lnTo>
                    <a:pt x="491" y="317"/>
                  </a:lnTo>
                  <a:lnTo>
                    <a:pt x="499" y="310"/>
                  </a:lnTo>
                  <a:lnTo>
                    <a:pt x="508" y="302"/>
                  </a:lnTo>
                  <a:lnTo>
                    <a:pt x="516" y="294"/>
                  </a:lnTo>
                  <a:lnTo>
                    <a:pt x="528" y="286"/>
                  </a:lnTo>
                  <a:lnTo>
                    <a:pt x="537" y="279"/>
                  </a:lnTo>
                  <a:lnTo>
                    <a:pt x="549" y="271"/>
                  </a:lnTo>
                  <a:lnTo>
                    <a:pt x="559" y="262"/>
                  </a:lnTo>
                  <a:lnTo>
                    <a:pt x="569" y="255"/>
                  </a:lnTo>
                  <a:lnTo>
                    <a:pt x="580" y="247"/>
                  </a:lnTo>
                  <a:lnTo>
                    <a:pt x="592" y="241"/>
                  </a:lnTo>
                  <a:lnTo>
                    <a:pt x="602" y="234"/>
                  </a:lnTo>
                  <a:lnTo>
                    <a:pt x="614" y="230"/>
                  </a:lnTo>
                  <a:lnTo>
                    <a:pt x="624" y="224"/>
                  </a:lnTo>
                  <a:lnTo>
                    <a:pt x="635" y="221"/>
                  </a:lnTo>
                  <a:lnTo>
                    <a:pt x="644" y="215"/>
                  </a:lnTo>
                  <a:lnTo>
                    <a:pt x="656" y="210"/>
                  </a:lnTo>
                  <a:lnTo>
                    <a:pt x="668" y="206"/>
                  </a:lnTo>
                  <a:lnTo>
                    <a:pt x="679" y="201"/>
                  </a:lnTo>
                  <a:lnTo>
                    <a:pt x="691" y="195"/>
                  </a:lnTo>
                  <a:lnTo>
                    <a:pt x="703" y="192"/>
                  </a:lnTo>
                  <a:lnTo>
                    <a:pt x="715" y="186"/>
                  </a:lnTo>
                  <a:lnTo>
                    <a:pt x="727" y="182"/>
                  </a:lnTo>
                  <a:lnTo>
                    <a:pt x="736" y="177"/>
                  </a:lnTo>
                  <a:lnTo>
                    <a:pt x="746" y="173"/>
                  </a:lnTo>
                  <a:lnTo>
                    <a:pt x="755" y="169"/>
                  </a:lnTo>
                  <a:lnTo>
                    <a:pt x="764" y="167"/>
                  </a:lnTo>
                  <a:lnTo>
                    <a:pt x="770" y="164"/>
                  </a:lnTo>
                  <a:lnTo>
                    <a:pt x="775" y="163"/>
                  </a:lnTo>
                  <a:lnTo>
                    <a:pt x="778" y="161"/>
                  </a:lnTo>
                  <a:lnTo>
                    <a:pt x="779" y="161"/>
                  </a:lnTo>
                  <a:lnTo>
                    <a:pt x="995" y="0"/>
                  </a:lnTo>
                  <a:lnTo>
                    <a:pt x="955" y="82"/>
                  </a:lnTo>
                  <a:close/>
                </a:path>
              </a:pathLst>
            </a:custGeom>
            <a:solidFill>
              <a:srgbClr val="FFE6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3" name="Freeform 42"/>
            <p:cNvSpPr>
              <a:spLocks/>
            </p:cNvSpPr>
            <p:nvPr/>
          </p:nvSpPr>
          <p:spPr bwMode="auto">
            <a:xfrm>
              <a:off x="2611" y="2838"/>
              <a:ext cx="98" cy="58"/>
            </a:xfrm>
            <a:custGeom>
              <a:avLst/>
              <a:gdLst>
                <a:gd name="T0" fmla="*/ 1 w 196"/>
                <a:gd name="T1" fmla="*/ 0 h 118"/>
                <a:gd name="T2" fmla="*/ 1 w 196"/>
                <a:gd name="T3" fmla="*/ 0 h 118"/>
                <a:gd name="T4" fmla="*/ 1 w 196"/>
                <a:gd name="T5" fmla="*/ 0 h 118"/>
                <a:gd name="T6" fmla="*/ 1 w 196"/>
                <a:gd name="T7" fmla="*/ 0 h 118"/>
                <a:gd name="T8" fmla="*/ 1 w 196"/>
                <a:gd name="T9" fmla="*/ 0 h 118"/>
                <a:gd name="T10" fmla="*/ 1 w 196"/>
                <a:gd name="T11" fmla="*/ 0 h 118"/>
                <a:gd name="T12" fmla="*/ 1 w 196"/>
                <a:gd name="T13" fmla="*/ 0 h 118"/>
                <a:gd name="T14" fmla="*/ 1 w 196"/>
                <a:gd name="T15" fmla="*/ 0 h 118"/>
                <a:gd name="T16" fmla="*/ 1 w 196"/>
                <a:gd name="T17" fmla="*/ 0 h 118"/>
                <a:gd name="T18" fmla="*/ 1 w 196"/>
                <a:gd name="T19" fmla="*/ 0 h 118"/>
                <a:gd name="T20" fmla="*/ 1 w 196"/>
                <a:gd name="T21" fmla="*/ 0 h 118"/>
                <a:gd name="T22" fmla="*/ 1 w 196"/>
                <a:gd name="T23" fmla="*/ 0 h 118"/>
                <a:gd name="T24" fmla="*/ 1 w 196"/>
                <a:gd name="T25" fmla="*/ 0 h 118"/>
                <a:gd name="T26" fmla="*/ 1 w 196"/>
                <a:gd name="T27" fmla="*/ 0 h 118"/>
                <a:gd name="T28" fmla="*/ 1 w 196"/>
                <a:gd name="T29" fmla="*/ 0 h 118"/>
                <a:gd name="T30" fmla="*/ 1 w 196"/>
                <a:gd name="T31" fmla="*/ 0 h 118"/>
                <a:gd name="T32" fmla="*/ 1 w 196"/>
                <a:gd name="T33" fmla="*/ 0 h 118"/>
                <a:gd name="T34" fmla="*/ 1 w 196"/>
                <a:gd name="T35" fmla="*/ 0 h 118"/>
                <a:gd name="T36" fmla="*/ 1 w 196"/>
                <a:gd name="T37" fmla="*/ 0 h 118"/>
                <a:gd name="T38" fmla="*/ 1 w 196"/>
                <a:gd name="T39" fmla="*/ 0 h 118"/>
                <a:gd name="T40" fmla="*/ 1 w 196"/>
                <a:gd name="T41" fmla="*/ 0 h 118"/>
                <a:gd name="T42" fmla="*/ 1 w 196"/>
                <a:gd name="T43" fmla="*/ 0 h 118"/>
                <a:gd name="T44" fmla="*/ 1 w 196"/>
                <a:gd name="T45" fmla="*/ 0 h 118"/>
                <a:gd name="T46" fmla="*/ 1 w 196"/>
                <a:gd name="T47" fmla="*/ 0 h 118"/>
                <a:gd name="T48" fmla="*/ 1 w 196"/>
                <a:gd name="T49" fmla="*/ 0 h 118"/>
                <a:gd name="T50" fmla="*/ 1 w 196"/>
                <a:gd name="T51" fmla="*/ 0 h 118"/>
                <a:gd name="T52" fmla="*/ 1 w 196"/>
                <a:gd name="T53" fmla="*/ 0 h 118"/>
                <a:gd name="T54" fmla="*/ 1 w 196"/>
                <a:gd name="T55" fmla="*/ 0 h 118"/>
                <a:gd name="T56" fmla="*/ 1 w 196"/>
                <a:gd name="T57" fmla="*/ 0 h 118"/>
                <a:gd name="T58" fmla="*/ 1 w 196"/>
                <a:gd name="T59" fmla="*/ 0 h 118"/>
                <a:gd name="T60" fmla="*/ 1 w 196"/>
                <a:gd name="T61" fmla="*/ 0 h 118"/>
                <a:gd name="T62" fmla="*/ 1 w 196"/>
                <a:gd name="T63" fmla="*/ 0 h 118"/>
                <a:gd name="T64" fmla="*/ 1 w 196"/>
                <a:gd name="T65" fmla="*/ 0 h 118"/>
                <a:gd name="T66" fmla="*/ 1 w 196"/>
                <a:gd name="T67" fmla="*/ 0 h 118"/>
                <a:gd name="T68" fmla="*/ 1 w 196"/>
                <a:gd name="T69" fmla="*/ 0 h 118"/>
                <a:gd name="T70" fmla="*/ 1 w 196"/>
                <a:gd name="T71" fmla="*/ 0 h 118"/>
                <a:gd name="T72" fmla="*/ 1 w 196"/>
                <a:gd name="T73" fmla="*/ 0 h 118"/>
                <a:gd name="T74" fmla="*/ 1 w 196"/>
                <a:gd name="T75" fmla="*/ 0 h 1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6"/>
                <a:gd name="T115" fmla="*/ 0 h 118"/>
                <a:gd name="T116" fmla="*/ 196 w 196"/>
                <a:gd name="T117" fmla="*/ 118 h 1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6" h="118">
                  <a:moveTo>
                    <a:pt x="195" y="118"/>
                  </a:moveTo>
                  <a:lnTo>
                    <a:pt x="195" y="116"/>
                  </a:lnTo>
                  <a:lnTo>
                    <a:pt x="195" y="110"/>
                  </a:lnTo>
                  <a:lnTo>
                    <a:pt x="195" y="106"/>
                  </a:lnTo>
                  <a:lnTo>
                    <a:pt x="195" y="103"/>
                  </a:lnTo>
                  <a:lnTo>
                    <a:pt x="195" y="99"/>
                  </a:lnTo>
                  <a:lnTo>
                    <a:pt x="196" y="94"/>
                  </a:lnTo>
                  <a:lnTo>
                    <a:pt x="195" y="88"/>
                  </a:lnTo>
                  <a:lnTo>
                    <a:pt x="195" y="84"/>
                  </a:lnTo>
                  <a:lnTo>
                    <a:pt x="195" y="79"/>
                  </a:lnTo>
                  <a:lnTo>
                    <a:pt x="195" y="75"/>
                  </a:lnTo>
                  <a:lnTo>
                    <a:pt x="195" y="70"/>
                  </a:lnTo>
                  <a:lnTo>
                    <a:pt x="195" y="67"/>
                  </a:lnTo>
                  <a:lnTo>
                    <a:pt x="195" y="64"/>
                  </a:lnTo>
                  <a:lnTo>
                    <a:pt x="195" y="63"/>
                  </a:lnTo>
                  <a:lnTo>
                    <a:pt x="190" y="57"/>
                  </a:lnTo>
                  <a:lnTo>
                    <a:pt x="185" y="52"/>
                  </a:lnTo>
                  <a:lnTo>
                    <a:pt x="182" y="48"/>
                  </a:lnTo>
                  <a:lnTo>
                    <a:pt x="177" y="45"/>
                  </a:lnTo>
                  <a:lnTo>
                    <a:pt x="174" y="42"/>
                  </a:lnTo>
                  <a:lnTo>
                    <a:pt x="171" y="39"/>
                  </a:lnTo>
                  <a:lnTo>
                    <a:pt x="162" y="33"/>
                  </a:lnTo>
                  <a:lnTo>
                    <a:pt x="156" y="29"/>
                  </a:lnTo>
                  <a:lnTo>
                    <a:pt x="152" y="26"/>
                  </a:lnTo>
                  <a:lnTo>
                    <a:pt x="150" y="24"/>
                  </a:lnTo>
                  <a:lnTo>
                    <a:pt x="149" y="24"/>
                  </a:lnTo>
                  <a:lnTo>
                    <a:pt x="146" y="23"/>
                  </a:lnTo>
                  <a:lnTo>
                    <a:pt x="141" y="21"/>
                  </a:lnTo>
                  <a:lnTo>
                    <a:pt x="135" y="21"/>
                  </a:lnTo>
                  <a:lnTo>
                    <a:pt x="129" y="18"/>
                  </a:lnTo>
                  <a:lnTo>
                    <a:pt x="121" y="17"/>
                  </a:lnTo>
                  <a:lnTo>
                    <a:pt x="113" y="14"/>
                  </a:lnTo>
                  <a:lnTo>
                    <a:pt x="106" y="12"/>
                  </a:lnTo>
                  <a:lnTo>
                    <a:pt x="95" y="11"/>
                  </a:lnTo>
                  <a:lnTo>
                    <a:pt x="88" y="9"/>
                  </a:lnTo>
                  <a:lnTo>
                    <a:pt x="80" y="6"/>
                  </a:lnTo>
                  <a:lnTo>
                    <a:pt x="73" y="5"/>
                  </a:lnTo>
                  <a:lnTo>
                    <a:pt x="66" y="3"/>
                  </a:lnTo>
                  <a:lnTo>
                    <a:pt x="61" y="2"/>
                  </a:lnTo>
                  <a:lnTo>
                    <a:pt x="57" y="2"/>
                  </a:lnTo>
                  <a:lnTo>
                    <a:pt x="55" y="2"/>
                  </a:lnTo>
                  <a:lnTo>
                    <a:pt x="51" y="0"/>
                  </a:lnTo>
                  <a:lnTo>
                    <a:pt x="46" y="0"/>
                  </a:lnTo>
                  <a:lnTo>
                    <a:pt x="40" y="0"/>
                  </a:lnTo>
                  <a:lnTo>
                    <a:pt x="34" y="2"/>
                  </a:lnTo>
                  <a:lnTo>
                    <a:pt x="27" y="2"/>
                  </a:lnTo>
                  <a:lnTo>
                    <a:pt x="22" y="3"/>
                  </a:lnTo>
                  <a:lnTo>
                    <a:pt x="18" y="3"/>
                  </a:lnTo>
                  <a:lnTo>
                    <a:pt x="18" y="5"/>
                  </a:lnTo>
                  <a:lnTo>
                    <a:pt x="13" y="8"/>
                  </a:lnTo>
                  <a:lnTo>
                    <a:pt x="6" y="14"/>
                  </a:lnTo>
                  <a:lnTo>
                    <a:pt x="2" y="20"/>
                  </a:lnTo>
                  <a:lnTo>
                    <a:pt x="0" y="26"/>
                  </a:lnTo>
                  <a:lnTo>
                    <a:pt x="3" y="29"/>
                  </a:lnTo>
                  <a:lnTo>
                    <a:pt x="9" y="32"/>
                  </a:lnTo>
                  <a:lnTo>
                    <a:pt x="16" y="35"/>
                  </a:lnTo>
                  <a:lnTo>
                    <a:pt x="19" y="36"/>
                  </a:lnTo>
                  <a:lnTo>
                    <a:pt x="91" y="54"/>
                  </a:lnTo>
                  <a:lnTo>
                    <a:pt x="92" y="54"/>
                  </a:lnTo>
                  <a:lnTo>
                    <a:pt x="95" y="57"/>
                  </a:lnTo>
                  <a:lnTo>
                    <a:pt x="101" y="58"/>
                  </a:lnTo>
                  <a:lnTo>
                    <a:pt x="109" y="63"/>
                  </a:lnTo>
                  <a:lnTo>
                    <a:pt x="115" y="66"/>
                  </a:lnTo>
                  <a:lnTo>
                    <a:pt x="122" y="67"/>
                  </a:lnTo>
                  <a:lnTo>
                    <a:pt x="128" y="69"/>
                  </a:lnTo>
                  <a:lnTo>
                    <a:pt x="131" y="70"/>
                  </a:lnTo>
                  <a:lnTo>
                    <a:pt x="132" y="72"/>
                  </a:lnTo>
                  <a:lnTo>
                    <a:pt x="137" y="76"/>
                  </a:lnTo>
                  <a:lnTo>
                    <a:pt x="141" y="81"/>
                  </a:lnTo>
                  <a:lnTo>
                    <a:pt x="146" y="88"/>
                  </a:lnTo>
                  <a:lnTo>
                    <a:pt x="147" y="94"/>
                  </a:lnTo>
                  <a:lnTo>
                    <a:pt x="152" y="100"/>
                  </a:lnTo>
                  <a:lnTo>
                    <a:pt x="153" y="104"/>
                  </a:lnTo>
                  <a:lnTo>
                    <a:pt x="155" y="106"/>
                  </a:lnTo>
                  <a:lnTo>
                    <a:pt x="195" y="118"/>
                  </a:lnTo>
                  <a:close/>
                </a:path>
              </a:pathLst>
            </a:custGeom>
            <a:solidFill>
              <a:srgbClr val="7DB8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4" name="Freeform 43"/>
            <p:cNvSpPr>
              <a:spLocks/>
            </p:cNvSpPr>
            <p:nvPr/>
          </p:nvSpPr>
          <p:spPr bwMode="auto">
            <a:xfrm>
              <a:off x="2673" y="2935"/>
              <a:ext cx="89" cy="148"/>
            </a:xfrm>
            <a:custGeom>
              <a:avLst/>
              <a:gdLst>
                <a:gd name="T0" fmla="*/ 0 w 177"/>
                <a:gd name="T1" fmla="*/ 1 h 296"/>
                <a:gd name="T2" fmla="*/ 1 w 177"/>
                <a:gd name="T3" fmla="*/ 1 h 296"/>
                <a:gd name="T4" fmla="*/ 1 w 177"/>
                <a:gd name="T5" fmla="*/ 1 h 296"/>
                <a:gd name="T6" fmla="*/ 1 w 177"/>
                <a:gd name="T7" fmla="*/ 1 h 296"/>
                <a:gd name="T8" fmla="*/ 1 w 177"/>
                <a:gd name="T9" fmla="*/ 1 h 296"/>
                <a:gd name="T10" fmla="*/ 1 w 177"/>
                <a:gd name="T11" fmla="*/ 1 h 296"/>
                <a:gd name="T12" fmla="*/ 1 w 177"/>
                <a:gd name="T13" fmla="*/ 1 h 296"/>
                <a:gd name="T14" fmla="*/ 1 w 177"/>
                <a:gd name="T15" fmla="*/ 1 h 296"/>
                <a:gd name="T16" fmla="*/ 1 w 177"/>
                <a:gd name="T17" fmla="*/ 1 h 296"/>
                <a:gd name="T18" fmla="*/ 1 w 177"/>
                <a:gd name="T19" fmla="*/ 1 h 296"/>
                <a:gd name="T20" fmla="*/ 1 w 177"/>
                <a:gd name="T21" fmla="*/ 1 h 296"/>
                <a:gd name="T22" fmla="*/ 1 w 177"/>
                <a:gd name="T23" fmla="*/ 1 h 296"/>
                <a:gd name="T24" fmla="*/ 1 w 177"/>
                <a:gd name="T25" fmla="*/ 1 h 296"/>
                <a:gd name="T26" fmla="*/ 1 w 177"/>
                <a:gd name="T27" fmla="*/ 1 h 296"/>
                <a:gd name="T28" fmla="*/ 1 w 177"/>
                <a:gd name="T29" fmla="*/ 1 h 296"/>
                <a:gd name="T30" fmla="*/ 1 w 177"/>
                <a:gd name="T31" fmla="*/ 1 h 296"/>
                <a:gd name="T32" fmla="*/ 1 w 177"/>
                <a:gd name="T33" fmla="*/ 1 h 296"/>
                <a:gd name="T34" fmla="*/ 1 w 177"/>
                <a:gd name="T35" fmla="*/ 1 h 296"/>
                <a:gd name="T36" fmla="*/ 1 w 177"/>
                <a:gd name="T37" fmla="*/ 1 h 296"/>
                <a:gd name="T38" fmla="*/ 1 w 177"/>
                <a:gd name="T39" fmla="*/ 1 h 296"/>
                <a:gd name="T40" fmla="*/ 1 w 177"/>
                <a:gd name="T41" fmla="*/ 1 h 296"/>
                <a:gd name="T42" fmla="*/ 1 w 177"/>
                <a:gd name="T43" fmla="*/ 1 h 296"/>
                <a:gd name="T44" fmla="*/ 1 w 177"/>
                <a:gd name="T45" fmla="*/ 1 h 296"/>
                <a:gd name="T46" fmla="*/ 1 w 177"/>
                <a:gd name="T47" fmla="*/ 1 h 296"/>
                <a:gd name="T48" fmla="*/ 1 w 177"/>
                <a:gd name="T49" fmla="*/ 1 h 296"/>
                <a:gd name="T50" fmla="*/ 1 w 177"/>
                <a:gd name="T51" fmla="*/ 1 h 296"/>
                <a:gd name="T52" fmla="*/ 1 w 177"/>
                <a:gd name="T53" fmla="*/ 1 h 296"/>
                <a:gd name="T54" fmla="*/ 1 w 177"/>
                <a:gd name="T55" fmla="*/ 1 h 296"/>
                <a:gd name="T56" fmla="*/ 1 w 177"/>
                <a:gd name="T57" fmla="*/ 1 h 296"/>
                <a:gd name="T58" fmla="*/ 1 w 177"/>
                <a:gd name="T59" fmla="*/ 1 h 296"/>
                <a:gd name="T60" fmla="*/ 1 w 177"/>
                <a:gd name="T61" fmla="*/ 1 h 296"/>
                <a:gd name="T62" fmla="*/ 1 w 177"/>
                <a:gd name="T63" fmla="*/ 1 h 296"/>
                <a:gd name="T64" fmla="*/ 1 w 177"/>
                <a:gd name="T65" fmla="*/ 1 h 296"/>
                <a:gd name="T66" fmla="*/ 1 w 177"/>
                <a:gd name="T67" fmla="*/ 1 h 296"/>
                <a:gd name="T68" fmla="*/ 1 w 177"/>
                <a:gd name="T69" fmla="*/ 1 h 296"/>
                <a:gd name="T70" fmla="*/ 1 w 177"/>
                <a:gd name="T71" fmla="*/ 1 h 296"/>
                <a:gd name="T72" fmla="*/ 1 w 177"/>
                <a:gd name="T73" fmla="*/ 1 h 296"/>
                <a:gd name="T74" fmla="*/ 1 w 177"/>
                <a:gd name="T75" fmla="*/ 1 h 296"/>
                <a:gd name="T76" fmla="*/ 1 w 177"/>
                <a:gd name="T77" fmla="*/ 1 h 296"/>
                <a:gd name="T78" fmla="*/ 1 w 177"/>
                <a:gd name="T79" fmla="*/ 1 h 296"/>
                <a:gd name="T80" fmla="*/ 1 w 177"/>
                <a:gd name="T81" fmla="*/ 1 h 296"/>
                <a:gd name="T82" fmla="*/ 1 w 177"/>
                <a:gd name="T83" fmla="*/ 1 h 296"/>
                <a:gd name="T84" fmla="*/ 1 w 177"/>
                <a:gd name="T85" fmla="*/ 1 h 296"/>
                <a:gd name="T86" fmla="*/ 1 w 177"/>
                <a:gd name="T87" fmla="*/ 1 h 296"/>
                <a:gd name="T88" fmla="*/ 1 w 177"/>
                <a:gd name="T89" fmla="*/ 1 h 296"/>
                <a:gd name="T90" fmla="*/ 1 w 177"/>
                <a:gd name="T91" fmla="*/ 1 h 296"/>
                <a:gd name="T92" fmla="*/ 1 w 177"/>
                <a:gd name="T93" fmla="*/ 1 h 296"/>
                <a:gd name="T94" fmla="*/ 1 w 177"/>
                <a:gd name="T95" fmla="*/ 1 h 296"/>
                <a:gd name="T96" fmla="*/ 1 w 177"/>
                <a:gd name="T97" fmla="*/ 1 h 296"/>
                <a:gd name="T98" fmla="*/ 1 w 177"/>
                <a:gd name="T99" fmla="*/ 1 h 296"/>
                <a:gd name="T100" fmla="*/ 1 w 177"/>
                <a:gd name="T101" fmla="*/ 1 h 296"/>
                <a:gd name="T102" fmla="*/ 1 w 177"/>
                <a:gd name="T103" fmla="*/ 1 h 296"/>
                <a:gd name="T104" fmla="*/ 1 w 177"/>
                <a:gd name="T105" fmla="*/ 1 h 296"/>
                <a:gd name="T106" fmla="*/ 1 w 177"/>
                <a:gd name="T107" fmla="*/ 1 h 296"/>
                <a:gd name="T108" fmla="*/ 1 w 177"/>
                <a:gd name="T109" fmla="*/ 1 h 296"/>
                <a:gd name="T110" fmla="*/ 1 w 177"/>
                <a:gd name="T111" fmla="*/ 1 h 296"/>
                <a:gd name="T112" fmla="*/ 1 w 177"/>
                <a:gd name="T113" fmla="*/ 1 h 296"/>
                <a:gd name="T114" fmla="*/ 1 w 177"/>
                <a:gd name="T115" fmla="*/ 1 h 296"/>
                <a:gd name="T116" fmla="*/ 1 w 177"/>
                <a:gd name="T117" fmla="*/ 1 h 296"/>
                <a:gd name="T118" fmla="*/ 1 w 177"/>
                <a:gd name="T119" fmla="*/ 1 h 296"/>
                <a:gd name="T120" fmla="*/ 1 w 177"/>
                <a:gd name="T121" fmla="*/ 1 h 296"/>
                <a:gd name="T122" fmla="*/ 1 w 177"/>
                <a:gd name="T123" fmla="*/ 1 h 296"/>
                <a:gd name="T124" fmla="*/ 1 w 177"/>
                <a:gd name="T125" fmla="*/ 0 h 2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7"/>
                <a:gd name="T190" fmla="*/ 0 h 296"/>
                <a:gd name="T191" fmla="*/ 177 w 177"/>
                <a:gd name="T192" fmla="*/ 296 h 29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7" h="296">
                  <a:moveTo>
                    <a:pt x="2" y="0"/>
                  </a:moveTo>
                  <a:lnTo>
                    <a:pt x="0" y="2"/>
                  </a:lnTo>
                  <a:lnTo>
                    <a:pt x="0" y="8"/>
                  </a:lnTo>
                  <a:lnTo>
                    <a:pt x="0" y="9"/>
                  </a:lnTo>
                  <a:lnTo>
                    <a:pt x="2" y="12"/>
                  </a:lnTo>
                  <a:lnTo>
                    <a:pt x="3" y="15"/>
                  </a:lnTo>
                  <a:lnTo>
                    <a:pt x="7" y="17"/>
                  </a:lnTo>
                  <a:lnTo>
                    <a:pt x="10" y="18"/>
                  </a:lnTo>
                  <a:lnTo>
                    <a:pt x="15" y="21"/>
                  </a:lnTo>
                  <a:lnTo>
                    <a:pt x="18" y="24"/>
                  </a:lnTo>
                  <a:lnTo>
                    <a:pt x="22" y="26"/>
                  </a:lnTo>
                  <a:lnTo>
                    <a:pt x="27" y="30"/>
                  </a:lnTo>
                  <a:lnTo>
                    <a:pt x="30" y="33"/>
                  </a:lnTo>
                  <a:lnTo>
                    <a:pt x="28" y="34"/>
                  </a:lnTo>
                  <a:lnTo>
                    <a:pt x="27" y="36"/>
                  </a:lnTo>
                  <a:lnTo>
                    <a:pt x="24" y="36"/>
                  </a:lnTo>
                  <a:lnTo>
                    <a:pt x="24" y="37"/>
                  </a:lnTo>
                  <a:lnTo>
                    <a:pt x="25" y="37"/>
                  </a:lnTo>
                  <a:lnTo>
                    <a:pt x="33" y="39"/>
                  </a:lnTo>
                  <a:lnTo>
                    <a:pt x="39" y="42"/>
                  </a:lnTo>
                  <a:lnTo>
                    <a:pt x="43" y="46"/>
                  </a:lnTo>
                  <a:lnTo>
                    <a:pt x="43" y="48"/>
                  </a:lnTo>
                  <a:lnTo>
                    <a:pt x="46" y="52"/>
                  </a:lnTo>
                  <a:lnTo>
                    <a:pt x="48" y="57"/>
                  </a:lnTo>
                  <a:lnTo>
                    <a:pt x="49" y="63"/>
                  </a:lnTo>
                  <a:lnTo>
                    <a:pt x="51" y="66"/>
                  </a:lnTo>
                  <a:lnTo>
                    <a:pt x="54" y="72"/>
                  </a:lnTo>
                  <a:lnTo>
                    <a:pt x="55" y="75"/>
                  </a:lnTo>
                  <a:lnTo>
                    <a:pt x="55" y="78"/>
                  </a:lnTo>
                  <a:lnTo>
                    <a:pt x="54" y="79"/>
                  </a:lnTo>
                  <a:lnTo>
                    <a:pt x="52" y="81"/>
                  </a:lnTo>
                  <a:lnTo>
                    <a:pt x="49" y="81"/>
                  </a:lnTo>
                  <a:lnTo>
                    <a:pt x="48" y="81"/>
                  </a:lnTo>
                  <a:lnTo>
                    <a:pt x="49" y="82"/>
                  </a:lnTo>
                  <a:lnTo>
                    <a:pt x="52" y="85"/>
                  </a:lnTo>
                  <a:lnTo>
                    <a:pt x="55" y="89"/>
                  </a:lnTo>
                  <a:lnTo>
                    <a:pt x="58" y="94"/>
                  </a:lnTo>
                  <a:lnTo>
                    <a:pt x="58" y="95"/>
                  </a:lnTo>
                  <a:lnTo>
                    <a:pt x="60" y="98"/>
                  </a:lnTo>
                  <a:lnTo>
                    <a:pt x="61" y="103"/>
                  </a:lnTo>
                  <a:lnTo>
                    <a:pt x="62" y="107"/>
                  </a:lnTo>
                  <a:lnTo>
                    <a:pt x="62" y="112"/>
                  </a:lnTo>
                  <a:lnTo>
                    <a:pt x="64" y="116"/>
                  </a:lnTo>
                  <a:lnTo>
                    <a:pt x="64" y="119"/>
                  </a:lnTo>
                  <a:lnTo>
                    <a:pt x="65" y="124"/>
                  </a:lnTo>
                  <a:lnTo>
                    <a:pt x="65" y="128"/>
                  </a:lnTo>
                  <a:lnTo>
                    <a:pt x="65" y="131"/>
                  </a:lnTo>
                  <a:lnTo>
                    <a:pt x="65" y="133"/>
                  </a:lnTo>
                  <a:lnTo>
                    <a:pt x="65" y="134"/>
                  </a:lnTo>
                  <a:lnTo>
                    <a:pt x="58" y="134"/>
                  </a:lnTo>
                  <a:lnTo>
                    <a:pt x="58" y="136"/>
                  </a:lnTo>
                  <a:lnTo>
                    <a:pt x="61" y="140"/>
                  </a:lnTo>
                  <a:lnTo>
                    <a:pt x="64" y="145"/>
                  </a:lnTo>
                  <a:lnTo>
                    <a:pt x="65" y="149"/>
                  </a:lnTo>
                  <a:lnTo>
                    <a:pt x="65" y="150"/>
                  </a:lnTo>
                  <a:lnTo>
                    <a:pt x="65" y="155"/>
                  </a:lnTo>
                  <a:lnTo>
                    <a:pt x="67" y="158"/>
                  </a:lnTo>
                  <a:lnTo>
                    <a:pt x="67" y="164"/>
                  </a:lnTo>
                  <a:lnTo>
                    <a:pt x="67" y="168"/>
                  </a:lnTo>
                  <a:lnTo>
                    <a:pt x="68" y="171"/>
                  </a:lnTo>
                  <a:lnTo>
                    <a:pt x="68" y="176"/>
                  </a:lnTo>
                  <a:lnTo>
                    <a:pt x="70" y="179"/>
                  </a:lnTo>
                  <a:lnTo>
                    <a:pt x="70" y="183"/>
                  </a:lnTo>
                  <a:lnTo>
                    <a:pt x="71" y="191"/>
                  </a:lnTo>
                  <a:lnTo>
                    <a:pt x="71" y="197"/>
                  </a:lnTo>
                  <a:lnTo>
                    <a:pt x="73" y="201"/>
                  </a:lnTo>
                  <a:lnTo>
                    <a:pt x="71" y="201"/>
                  </a:lnTo>
                  <a:lnTo>
                    <a:pt x="68" y="200"/>
                  </a:lnTo>
                  <a:lnTo>
                    <a:pt x="65" y="198"/>
                  </a:lnTo>
                  <a:lnTo>
                    <a:pt x="64" y="198"/>
                  </a:lnTo>
                  <a:lnTo>
                    <a:pt x="65" y="200"/>
                  </a:lnTo>
                  <a:lnTo>
                    <a:pt x="70" y="206"/>
                  </a:lnTo>
                  <a:lnTo>
                    <a:pt x="71" y="209"/>
                  </a:lnTo>
                  <a:lnTo>
                    <a:pt x="73" y="211"/>
                  </a:lnTo>
                  <a:lnTo>
                    <a:pt x="74" y="216"/>
                  </a:lnTo>
                  <a:lnTo>
                    <a:pt x="76" y="219"/>
                  </a:lnTo>
                  <a:lnTo>
                    <a:pt x="77" y="222"/>
                  </a:lnTo>
                  <a:lnTo>
                    <a:pt x="79" y="225"/>
                  </a:lnTo>
                  <a:lnTo>
                    <a:pt x="80" y="229"/>
                  </a:lnTo>
                  <a:lnTo>
                    <a:pt x="83" y="232"/>
                  </a:lnTo>
                  <a:lnTo>
                    <a:pt x="86" y="238"/>
                  </a:lnTo>
                  <a:lnTo>
                    <a:pt x="89" y="243"/>
                  </a:lnTo>
                  <a:lnTo>
                    <a:pt x="92" y="244"/>
                  </a:lnTo>
                  <a:lnTo>
                    <a:pt x="98" y="246"/>
                  </a:lnTo>
                  <a:lnTo>
                    <a:pt x="103" y="247"/>
                  </a:lnTo>
                  <a:lnTo>
                    <a:pt x="106" y="249"/>
                  </a:lnTo>
                  <a:lnTo>
                    <a:pt x="103" y="252"/>
                  </a:lnTo>
                  <a:lnTo>
                    <a:pt x="101" y="255"/>
                  </a:lnTo>
                  <a:lnTo>
                    <a:pt x="103" y="255"/>
                  </a:lnTo>
                  <a:lnTo>
                    <a:pt x="107" y="255"/>
                  </a:lnTo>
                  <a:lnTo>
                    <a:pt x="112" y="253"/>
                  </a:lnTo>
                  <a:lnTo>
                    <a:pt x="116" y="253"/>
                  </a:lnTo>
                  <a:lnTo>
                    <a:pt x="119" y="252"/>
                  </a:lnTo>
                  <a:lnTo>
                    <a:pt x="123" y="250"/>
                  </a:lnTo>
                  <a:lnTo>
                    <a:pt x="128" y="249"/>
                  </a:lnTo>
                  <a:lnTo>
                    <a:pt x="131" y="249"/>
                  </a:lnTo>
                  <a:lnTo>
                    <a:pt x="132" y="249"/>
                  </a:lnTo>
                  <a:lnTo>
                    <a:pt x="135" y="253"/>
                  </a:lnTo>
                  <a:lnTo>
                    <a:pt x="141" y="259"/>
                  </a:lnTo>
                  <a:lnTo>
                    <a:pt x="147" y="267"/>
                  </a:lnTo>
                  <a:lnTo>
                    <a:pt x="149" y="271"/>
                  </a:lnTo>
                  <a:lnTo>
                    <a:pt x="153" y="274"/>
                  </a:lnTo>
                  <a:lnTo>
                    <a:pt x="155" y="277"/>
                  </a:lnTo>
                  <a:lnTo>
                    <a:pt x="159" y="281"/>
                  </a:lnTo>
                  <a:lnTo>
                    <a:pt x="162" y="287"/>
                  </a:lnTo>
                  <a:lnTo>
                    <a:pt x="167" y="290"/>
                  </a:lnTo>
                  <a:lnTo>
                    <a:pt x="168" y="293"/>
                  </a:lnTo>
                  <a:lnTo>
                    <a:pt x="171" y="295"/>
                  </a:lnTo>
                  <a:lnTo>
                    <a:pt x="173" y="295"/>
                  </a:lnTo>
                  <a:lnTo>
                    <a:pt x="174" y="296"/>
                  </a:lnTo>
                  <a:lnTo>
                    <a:pt x="174" y="295"/>
                  </a:lnTo>
                  <a:lnTo>
                    <a:pt x="176" y="293"/>
                  </a:lnTo>
                  <a:lnTo>
                    <a:pt x="176" y="292"/>
                  </a:lnTo>
                  <a:lnTo>
                    <a:pt x="177" y="289"/>
                  </a:lnTo>
                  <a:lnTo>
                    <a:pt x="176" y="284"/>
                  </a:lnTo>
                  <a:lnTo>
                    <a:pt x="174" y="277"/>
                  </a:lnTo>
                  <a:lnTo>
                    <a:pt x="173" y="274"/>
                  </a:lnTo>
                  <a:lnTo>
                    <a:pt x="171" y="270"/>
                  </a:lnTo>
                  <a:lnTo>
                    <a:pt x="170" y="264"/>
                  </a:lnTo>
                  <a:lnTo>
                    <a:pt x="168" y="261"/>
                  </a:lnTo>
                  <a:lnTo>
                    <a:pt x="165" y="255"/>
                  </a:lnTo>
                  <a:lnTo>
                    <a:pt x="164" y="250"/>
                  </a:lnTo>
                  <a:lnTo>
                    <a:pt x="162" y="247"/>
                  </a:lnTo>
                  <a:lnTo>
                    <a:pt x="161" y="243"/>
                  </a:lnTo>
                  <a:lnTo>
                    <a:pt x="158" y="237"/>
                  </a:lnTo>
                  <a:lnTo>
                    <a:pt x="158" y="235"/>
                  </a:lnTo>
                  <a:lnTo>
                    <a:pt x="155" y="235"/>
                  </a:lnTo>
                  <a:lnTo>
                    <a:pt x="149" y="234"/>
                  </a:lnTo>
                  <a:lnTo>
                    <a:pt x="146" y="234"/>
                  </a:lnTo>
                  <a:lnTo>
                    <a:pt x="141" y="232"/>
                  </a:lnTo>
                  <a:lnTo>
                    <a:pt x="137" y="232"/>
                  </a:lnTo>
                  <a:lnTo>
                    <a:pt x="134" y="232"/>
                  </a:lnTo>
                  <a:lnTo>
                    <a:pt x="129" y="231"/>
                  </a:lnTo>
                  <a:lnTo>
                    <a:pt x="125" y="231"/>
                  </a:lnTo>
                  <a:lnTo>
                    <a:pt x="120" y="229"/>
                  </a:lnTo>
                  <a:lnTo>
                    <a:pt x="118" y="229"/>
                  </a:lnTo>
                  <a:lnTo>
                    <a:pt x="112" y="229"/>
                  </a:lnTo>
                  <a:lnTo>
                    <a:pt x="107" y="229"/>
                  </a:lnTo>
                  <a:lnTo>
                    <a:pt x="106" y="228"/>
                  </a:lnTo>
                  <a:lnTo>
                    <a:pt x="104" y="226"/>
                  </a:lnTo>
                  <a:lnTo>
                    <a:pt x="103" y="223"/>
                  </a:lnTo>
                  <a:lnTo>
                    <a:pt x="101" y="219"/>
                  </a:lnTo>
                  <a:lnTo>
                    <a:pt x="98" y="214"/>
                  </a:lnTo>
                  <a:lnTo>
                    <a:pt x="98" y="210"/>
                  </a:lnTo>
                  <a:lnTo>
                    <a:pt x="97" y="204"/>
                  </a:lnTo>
                  <a:lnTo>
                    <a:pt x="95" y="200"/>
                  </a:lnTo>
                  <a:lnTo>
                    <a:pt x="94" y="194"/>
                  </a:lnTo>
                  <a:lnTo>
                    <a:pt x="92" y="188"/>
                  </a:lnTo>
                  <a:lnTo>
                    <a:pt x="91" y="183"/>
                  </a:lnTo>
                  <a:lnTo>
                    <a:pt x="91" y="179"/>
                  </a:lnTo>
                  <a:lnTo>
                    <a:pt x="89" y="174"/>
                  </a:lnTo>
                  <a:lnTo>
                    <a:pt x="89" y="171"/>
                  </a:lnTo>
                  <a:lnTo>
                    <a:pt x="89" y="170"/>
                  </a:lnTo>
                  <a:lnTo>
                    <a:pt x="89" y="168"/>
                  </a:lnTo>
                  <a:lnTo>
                    <a:pt x="88" y="165"/>
                  </a:lnTo>
                  <a:lnTo>
                    <a:pt x="88" y="159"/>
                  </a:lnTo>
                  <a:lnTo>
                    <a:pt x="86" y="155"/>
                  </a:lnTo>
                  <a:lnTo>
                    <a:pt x="85" y="146"/>
                  </a:lnTo>
                  <a:lnTo>
                    <a:pt x="83" y="139"/>
                  </a:lnTo>
                  <a:lnTo>
                    <a:pt x="82" y="128"/>
                  </a:lnTo>
                  <a:lnTo>
                    <a:pt x="80" y="119"/>
                  </a:lnTo>
                  <a:lnTo>
                    <a:pt x="79" y="109"/>
                  </a:lnTo>
                  <a:lnTo>
                    <a:pt x="76" y="98"/>
                  </a:lnTo>
                  <a:lnTo>
                    <a:pt x="74" y="89"/>
                  </a:lnTo>
                  <a:lnTo>
                    <a:pt x="73" y="81"/>
                  </a:lnTo>
                  <a:lnTo>
                    <a:pt x="71" y="73"/>
                  </a:lnTo>
                  <a:lnTo>
                    <a:pt x="70" y="66"/>
                  </a:lnTo>
                  <a:lnTo>
                    <a:pt x="68" y="60"/>
                  </a:lnTo>
                  <a:lnTo>
                    <a:pt x="68" y="57"/>
                  </a:lnTo>
                  <a:lnTo>
                    <a:pt x="65" y="52"/>
                  </a:lnTo>
                  <a:lnTo>
                    <a:pt x="64" y="49"/>
                  </a:lnTo>
                  <a:lnTo>
                    <a:pt x="61" y="45"/>
                  </a:lnTo>
                  <a:lnTo>
                    <a:pt x="58" y="40"/>
                  </a:lnTo>
                  <a:lnTo>
                    <a:pt x="55" y="37"/>
                  </a:lnTo>
                  <a:lnTo>
                    <a:pt x="52" y="33"/>
                  </a:lnTo>
                  <a:lnTo>
                    <a:pt x="49" y="28"/>
                  </a:lnTo>
                  <a:lnTo>
                    <a:pt x="46" y="26"/>
                  </a:lnTo>
                  <a:lnTo>
                    <a:pt x="39" y="17"/>
                  </a:lnTo>
                  <a:lnTo>
                    <a:pt x="33" y="12"/>
                  </a:lnTo>
                  <a:lnTo>
                    <a:pt x="30" y="8"/>
                  </a:lnTo>
                  <a:lnTo>
                    <a:pt x="27" y="6"/>
                  </a:lnTo>
                  <a:lnTo>
                    <a:pt x="25" y="5"/>
                  </a:lnTo>
                  <a:lnTo>
                    <a:pt x="21" y="5"/>
                  </a:lnTo>
                  <a:lnTo>
                    <a:pt x="18" y="3"/>
                  </a:lnTo>
                  <a:lnTo>
                    <a:pt x="13" y="2"/>
                  </a:lnTo>
                  <a:lnTo>
                    <a:pt x="7" y="2"/>
                  </a:lnTo>
                  <a:lnTo>
                    <a:pt x="4" y="0"/>
                  </a:lnTo>
                  <a:lnTo>
                    <a:pt x="2" y="0"/>
                  </a:lnTo>
                  <a:close/>
                </a:path>
              </a:pathLst>
            </a:custGeom>
            <a:solidFill>
              <a:srgbClr val="7DB8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5" name="Freeform 44"/>
            <p:cNvSpPr>
              <a:spLocks/>
            </p:cNvSpPr>
            <p:nvPr/>
          </p:nvSpPr>
          <p:spPr bwMode="auto">
            <a:xfrm>
              <a:off x="2407" y="3043"/>
              <a:ext cx="184" cy="93"/>
            </a:xfrm>
            <a:custGeom>
              <a:avLst/>
              <a:gdLst>
                <a:gd name="T0" fmla="*/ 1 w 368"/>
                <a:gd name="T1" fmla="*/ 0 h 186"/>
                <a:gd name="T2" fmla="*/ 1 w 368"/>
                <a:gd name="T3" fmla="*/ 0 h 186"/>
                <a:gd name="T4" fmla="*/ 1 w 368"/>
                <a:gd name="T5" fmla="*/ 1 h 186"/>
                <a:gd name="T6" fmla="*/ 1 w 368"/>
                <a:gd name="T7" fmla="*/ 1 h 186"/>
                <a:gd name="T8" fmla="*/ 1 w 368"/>
                <a:gd name="T9" fmla="*/ 1 h 186"/>
                <a:gd name="T10" fmla="*/ 1 w 368"/>
                <a:gd name="T11" fmla="*/ 1 h 186"/>
                <a:gd name="T12" fmla="*/ 1 w 368"/>
                <a:gd name="T13" fmla="*/ 1 h 186"/>
                <a:gd name="T14" fmla="*/ 1 w 368"/>
                <a:gd name="T15" fmla="*/ 1 h 186"/>
                <a:gd name="T16" fmla="*/ 1 w 368"/>
                <a:gd name="T17" fmla="*/ 1 h 186"/>
                <a:gd name="T18" fmla="*/ 1 w 368"/>
                <a:gd name="T19" fmla="*/ 1 h 186"/>
                <a:gd name="T20" fmla="*/ 1 w 368"/>
                <a:gd name="T21" fmla="*/ 1 h 186"/>
                <a:gd name="T22" fmla="*/ 1 w 368"/>
                <a:gd name="T23" fmla="*/ 1 h 186"/>
                <a:gd name="T24" fmla="*/ 1 w 368"/>
                <a:gd name="T25" fmla="*/ 1 h 186"/>
                <a:gd name="T26" fmla="*/ 1 w 368"/>
                <a:gd name="T27" fmla="*/ 1 h 186"/>
                <a:gd name="T28" fmla="*/ 1 w 368"/>
                <a:gd name="T29" fmla="*/ 1 h 186"/>
                <a:gd name="T30" fmla="*/ 1 w 368"/>
                <a:gd name="T31" fmla="*/ 1 h 186"/>
                <a:gd name="T32" fmla="*/ 1 w 368"/>
                <a:gd name="T33" fmla="*/ 1 h 186"/>
                <a:gd name="T34" fmla="*/ 1 w 368"/>
                <a:gd name="T35" fmla="*/ 1 h 186"/>
                <a:gd name="T36" fmla="*/ 1 w 368"/>
                <a:gd name="T37" fmla="*/ 1 h 186"/>
                <a:gd name="T38" fmla="*/ 1 w 368"/>
                <a:gd name="T39" fmla="*/ 1 h 186"/>
                <a:gd name="T40" fmla="*/ 1 w 368"/>
                <a:gd name="T41" fmla="*/ 1 h 186"/>
                <a:gd name="T42" fmla="*/ 1 w 368"/>
                <a:gd name="T43" fmla="*/ 1 h 186"/>
                <a:gd name="T44" fmla="*/ 1 w 368"/>
                <a:gd name="T45" fmla="*/ 1 h 186"/>
                <a:gd name="T46" fmla="*/ 1 w 368"/>
                <a:gd name="T47" fmla="*/ 1 h 186"/>
                <a:gd name="T48" fmla="*/ 1 w 368"/>
                <a:gd name="T49" fmla="*/ 1 h 186"/>
                <a:gd name="T50" fmla="*/ 1 w 368"/>
                <a:gd name="T51" fmla="*/ 1 h 186"/>
                <a:gd name="T52" fmla="*/ 1 w 368"/>
                <a:gd name="T53" fmla="*/ 1 h 186"/>
                <a:gd name="T54" fmla="*/ 1 w 368"/>
                <a:gd name="T55" fmla="*/ 1 h 186"/>
                <a:gd name="T56" fmla="*/ 1 w 368"/>
                <a:gd name="T57" fmla="*/ 1 h 186"/>
                <a:gd name="T58" fmla="*/ 1 w 368"/>
                <a:gd name="T59" fmla="*/ 1 h 186"/>
                <a:gd name="T60" fmla="*/ 1 w 368"/>
                <a:gd name="T61" fmla="*/ 1 h 186"/>
                <a:gd name="T62" fmla="*/ 1 w 368"/>
                <a:gd name="T63" fmla="*/ 1 h 186"/>
                <a:gd name="T64" fmla="*/ 1 w 368"/>
                <a:gd name="T65" fmla="*/ 1 h 186"/>
                <a:gd name="T66" fmla="*/ 1 w 368"/>
                <a:gd name="T67" fmla="*/ 1 h 186"/>
                <a:gd name="T68" fmla="*/ 1 w 368"/>
                <a:gd name="T69" fmla="*/ 1 h 186"/>
                <a:gd name="T70" fmla="*/ 1 w 368"/>
                <a:gd name="T71" fmla="*/ 1 h 186"/>
                <a:gd name="T72" fmla="*/ 1 w 368"/>
                <a:gd name="T73" fmla="*/ 1 h 186"/>
                <a:gd name="T74" fmla="*/ 1 w 368"/>
                <a:gd name="T75" fmla="*/ 1 h 186"/>
                <a:gd name="T76" fmla="*/ 1 w 368"/>
                <a:gd name="T77" fmla="*/ 1 h 186"/>
                <a:gd name="T78" fmla="*/ 1 w 368"/>
                <a:gd name="T79" fmla="*/ 1 h 186"/>
                <a:gd name="T80" fmla="*/ 1 w 368"/>
                <a:gd name="T81" fmla="*/ 1 h 186"/>
                <a:gd name="T82" fmla="*/ 1 w 368"/>
                <a:gd name="T83" fmla="*/ 1 h 186"/>
                <a:gd name="T84" fmla="*/ 1 w 368"/>
                <a:gd name="T85" fmla="*/ 1 h 186"/>
                <a:gd name="T86" fmla="*/ 1 w 368"/>
                <a:gd name="T87" fmla="*/ 1 h 186"/>
                <a:gd name="T88" fmla="*/ 1 w 368"/>
                <a:gd name="T89" fmla="*/ 1 h 186"/>
                <a:gd name="T90" fmla="*/ 1 w 368"/>
                <a:gd name="T91" fmla="*/ 1 h 186"/>
                <a:gd name="T92" fmla="*/ 0 w 368"/>
                <a:gd name="T93" fmla="*/ 1 h 1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68"/>
                <a:gd name="T142" fmla="*/ 0 h 186"/>
                <a:gd name="T143" fmla="*/ 368 w 368"/>
                <a:gd name="T144" fmla="*/ 186 h 1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68" h="186">
                  <a:moveTo>
                    <a:pt x="43" y="0"/>
                  </a:moveTo>
                  <a:lnTo>
                    <a:pt x="43" y="0"/>
                  </a:lnTo>
                  <a:lnTo>
                    <a:pt x="46" y="0"/>
                  </a:lnTo>
                  <a:lnTo>
                    <a:pt x="52" y="0"/>
                  </a:lnTo>
                  <a:lnTo>
                    <a:pt x="58" y="0"/>
                  </a:lnTo>
                  <a:lnTo>
                    <a:pt x="67" y="0"/>
                  </a:lnTo>
                  <a:lnTo>
                    <a:pt x="75" y="0"/>
                  </a:lnTo>
                  <a:lnTo>
                    <a:pt x="84" y="1"/>
                  </a:lnTo>
                  <a:lnTo>
                    <a:pt x="96" y="3"/>
                  </a:lnTo>
                  <a:lnTo>
                    <a:pt x="107" y="3"/>
                  </a:lnTo>
                  <a:lnTo>
                    <a:pt x="119" y="4"/>
                  </a:lnTo>
                  <a:lnTo>
                    <a:pt x="129" y="4"/>
                  </a:lnTo>
                  <a:lnTo>
                    <a:pt x="139" y="6"/>
                  </a:lnTo>
                  <a:lnTo>
                    <a:pt x="150" y="7"/>
                  </a:lnTo>
                  <a:lnTo>
                    <a:pt x="159" y="7"/>
                  </a:lnTo>
                  <a:lnTo>
                    <a:pt x="166" y="10"/>
                  </a:lnTo>
                  <a:lnTo>
                    <a:pt x="174" y="12"/>
                  </a:lnTo>
                  <a:lnTo>
                    <a:pt x="180" y="13"/>
                  </a:lnTo>
                  <a:lnTo>
                    <a:pt x="186" y="16"/>
                  </a:lnTo>
                  <a:lnTo>
                    <a:pt x="193" y="19"/>
                  </a:lnTo>
                  <a:lnTo>
                    <a:pt x="200" y="22"/>
                  </a:lnTo>
                  <a:lnTo>
                    <a:pt x="208" y="24"/>
                  </a:lnTo>
                  <a:lnTo>
                    <a:pt x="215" y="28"/>
                  </a:lnTo>
                  <a:lnTo>
                    <a:pt x="221" y="31"/>
                  </a:lnTo>
                  <a:lnTo>
                    <a:pt x="229" y="34"/>
                  </a:lnTo>
                  <a:lnTo>
                    <a:pt x="235" y="37"/>
                  </a:lnTo>
                  <a:lnTo>
                    <a:pt x="242" y="40"/>
                  </a:lnTo>
                  <a:lnTo>
                    <a:pt x="246" y="43"/>
                  </a:lnTo>
                  <a:lnTo>
                    <a:pt x="252" y="46"/>
                  </a:lnTo>
                  <a:lnTo>
                    <a:pt x="255" y="46"/>
                  </a:lnTo>
                  <a:lnTo>
                    <a:pt x="260" y="49"/>
                  </a:lnTo>
                  <a:lnTo>
                    <a:pt x="261" y="49"/>
                  </a:lnTo>
                  <a:lnTo>
                    <a:pt x="264" y="51"/>
                  </a:lnTo>
                  <a:lnTo>
                    <a:pt x="266" y="51"/>
                  </a:lnTo>
                  <a:lnTo>
                    <a:pt x="272" y="55"/>
                  </a:lnTo>
                  <a:lnTo>
                    <a:pt x="273" y="56"/>
                  </a:lnTo>
                  <a:lnTo>
                    <a:pt x="278" y="59"/>
                  </a:lnTo>
                  <a:lnTo>
                    <a:pt x="282" y="61"/>
                  </a:lnTo>
                  <a:lnTo>
                    <a:pt x="285" y="64"/>
                  </a:lnTo>
                  <a:lnTo>
                    <a:pt x="290" y="67"/>
                  </a:lnTo>
                  <a:lnTo>
                    <a:pt x="294" y="70"/>
                  </a:lnTo>
                  <a:lnTo>
                    <a:pt x="297" y="73"/>
                  </a:lnTo>
                  <a:lnTo>
                    <a:pt x="302" y="76"/>
                  </a:lnTo>
                  <a:lnTo>
                    <a:pt x="304" y="77"/>
                  </a:lnTo>
                  <a:lnTo>
                    <a:pt x="309" y="80"/>
                  </a:lnTo>
                  <a:lnTo>
                    <a:pt x="310" y="83"/>
                  </a:lnTo>
                  <a:lnTo>
                    <a:pt x="315" y="85"/>
                  </a:lnTo>
                  <a:lnTo>
                    <a:pt x="316" y="86"/>
                  </a:lnTo>
                  <a:lnTo>
                    <a:pt x="319" y="89"/>
                  </a:lnTo>
                  <a:lnTo>
                    <a:pt x="322" y="92"/>
                  </a:lnTo>
                  <a:lnTo>
                    <a:pt x="327" y="97"/>
                  </a:lnTo>
                  <a:lnTo>
                    <a:pt x="331" y="100"/>
                  </a:lnTo>
                  <a:lnTo>
                    <a:pt x="336" y="104"/>
                  </a:lnTo>
                  <a:lnTo>
                    <a:pt x="340" y="109"/>
                  </a:lnTo>
                  <a:lnTo>
                    <a:pt x="346" y="113"/>
                  </a:lnTo>
                  <a:lnTo>
                    <a:pt x="349" y="117"/>
                  </a:lnTo>
                  <a:lnTo>
                    <a:pt x="354" y="122"/>
                  </a:lnTo>
                  <a:lnTo>
                    <a:pt x="357" y="125"/>
                  </a:lnTo>
                  <a:lnTo>
                    <a:pt x="361" y="129"/>
                  </a:lnTo>
                  <a:lnTo>
                    <a:pt x="365" y="135"/>
                  </a:lnTo>
                  <a:lnTo>
                    <a:pt x="368" y="138"/>
                  </a:lnTo>
                  <a:lnTo>
                    <a:pt x="368" y="141"/>
                  </a:lnTo>
                  <a:lnTo>
                    <a:pt x="368" y="146"/>
                  </a:lnTo>
                  <a:lnTo>
                    <a:pt x="368" y="152"/>
                  </a:lnTo>
                  <a:lnTo>
                    <a:pt x="367" y="161"/>
                  </a:lnTo>
                  <a:lnTo>
                    <a:pt x="364" y="167"/>
                  </a:lnTo>
                  <a:lnTo>
                    <a:pt x="361" y="174"/>
                  </a:lnTo>
                  <a:lnTo>
                    <a:pt x="357" y="180"/>
                  </a:lnTo>
                  <a:lnTo>
                    <a:pt x="351" y="183"/>
                  </a:lnTo>
                  <a:lnTo>
                    <a:pt x="345" y="184"/>
                  </a:lnTo>
                  <a:lnTo>
                    <a:pt x="342" y="186"/>
                  </a:lnTo>
                  <a:lnTo>
                    <a:pt x="337" y="186"/>
                  </a:lnTo>
                  <a:lnTo>
                    <a:pt x="336" y="186"/>
                  </a:lnTo>
                  <a:lnTo>
                    <a:pt x="333" y="183"/>
                  </a:lnTo>
                  <a:lnTo>
                    <a:pt x="328" y="181"/>
                  </a:lnTo>
                  <a:lnTo>
                    <a:pt x="325" y="180"/>
                  </a:lnTo>
                  <a:lnTo>
                    <a:pt x="322" y="178"/>
                  </a:lnTo>
                  <a:lnTo>
                    <a:pt x="319" y="177"/>
                  </a:lnTo>
                  <a:lnTo>
                    <a:pt x="316" y="176"/>
                  </a:lnTo>
                  <a:lnTo>
                    <a:pt x="310" y="171"/>
                  </a:lnTo>
                  <a:lnTo>
                    <a:pt x="304" y="168"/>
                  </a:lnTo>
                  <a:lnTo>
                    <a:pt x="297" y="164"/>
                  </a:lnTo>
                  <a:lnTo>
                    <a:pt x="291" y="159"/>
                  </a:lnTo>
                  <a:lnTo>
                    <a:pt x="284" y="155"/>
                  </a:lnTo>
                  <a:lnTo>
                    <a:pt x="276" y="150"/>
                  </a:lnTo>
                  <a:lnTo>
                    <a:pt x="269" y="144"/>
                  </a:lnTo>
                  <a:lnTo>
                    <a:pt x="261" y="140"/>
                  </a:lnTo>
                  <a:lnTo>
                    <a:pt x="254" y="135"/>
                  </a:lnTo>
                  <a:lnTo>
                    <a:pt x="246" y="131"/>
                  </a:lnTo>
                  <a:lnTo>
                    <a:pt x="241" y="126"/>
                  </a:lnTo>
                  <a:lnTo>
                    <a:pt x="235" y="123"/>
                  </a:lnTo>
                  <a:lnTo>
                    <a:pt x="230" y="119"/>
                  </a:lnTo>
                  <a:lnTo>
                    <a:pt x="226" y="117"/>
                  </a:lnTo>
                  <a:lnTo>
                    <a:pt x="223" y="116"/>
                  </a:lnTo>
                  <a:lnTo>
                    <a:pt x="221" y="116"/>
                  </a:lnTo>
                  <a:lnTo>
                    <a:pt x="218" y="115"/>
                  </a:lnTo>
                  <a:lnTo>
                    <a:pt x="215" y="113"/>
                  </a:lnTo>
                  <a:lnTo>
                    <a:pt x="212" y="112"/>
                  </a:lnTo>
                  <a:lnTo>
                    <a:pt x="208" y="110"/>
                  </a:lnTo>
                  <a:lnTo>
                    <a:pt x="203" y="107"/>
                  </a:lnTo>
                  <a:lnTo>
                    <a:pt x="199" y="106"/>
                  </a:lnTo>
                  <a:lnTo>
                    <a:pt x="194" y="103"/>
                  </a:lnTo>
                  <a:lnTo>
                    <a:pt x="188" y="100"/>
                  </a:lnTo>
                  <a:lnTo>
                    <a:pt x="183" y="97"/>
                  </a:lnTo>
                  <a:lnTo>
                    <a:pt x="177" y="94"/>
                  </a:lnTo>
                  <a:lnTo>
                    <a:pt x="172" y="92"/>
                  </a:lnTo>
                  <a:lnTo>
                    <a:pt x="168" y="89"/>
                  </a:lnTo>
                  <a:lnTo>
                    <a:pt x="163" y="86"/>
                  </a:lnTo>
                  <a:lnTo>
                    <a:pt x="159" y="85"/>
                  </a:lnTo>
                  <a:lnTo>
                    <a:pt x="156" y="83"/>
                  </a:lnTo>
                  <a:lnTo>
                    <a:pt x="151" y="82"/>
                  </a:lnTo>
                  <a:lnTo>
                    <a:pt x="148" y="79"/>
                  </a:lnTo>
                  <a:lnTo>
                    <a:pt x="142" y="77"/>
                  </a:lnTo>
                  <a:lnTo>
                    <a:pt x="139" y="76"/>
                  </a:lnTo>
                  <a:lnTo>
                    <a:pt x="133" y="73"/>
                  </a:lnTo>
                  <a:lnTo>
                    <a:pt x="129" y="71"/>
                  </a:lnTo>
                  <a:lnTo>
                    <a:pt x="123" y="70"/>
                  </a:lnTo>
                  <a:lnTo>
                    <a:pt x="119" y="67"/>
                  </a:lnTo>
                  <a:lnTo>
                    <a:pt x="113" y="65"/>
                  </a:lnTo>
                  <a:lnTo>
                    <a:pt x="107" y="62"/>
                  </a:lnTo>
                  <a:lnTo>
                    <a:pt x="101" y="61"/>
                  </a:lnTo>
                  <a:lnTo>
                    <a:pt x="96" y="59"/>
                  </a:lnTo>
                  <a:lnTo>
                    <a:pt x="90" y="59"/>
                  </a:lnTo>
                  <a:lnTo>
                    <a:pt x="84" y="58"/>
                  </a:lnTo>
                  <a:lnTo>
                    <a:pt x="78" y="58"/>
                  </a:lnTo>
                  <a:lnTo>
                    <a:pt x="75" y="58"/>
                  </a:lnTo>
                  <a:lnTo>
                    <a:pt x="68" y="56"/>
                  </a:lnTo>
                  <a:lnTo>
                    <a:pt x="64" y="56"/>
                  </a:lnTo>
                  <a:lnTo>
                    <a:pt x="56" y="56"/>
                  </a:lnTo>
                  <a:lnTo>
                    <a:pt x="52" y="56"/>
                  </a:lnTo>
                  <a:lnTo>
                    <a:pt x="44" y="56"/>
                  </a:lnTo>
                  <a:lnTo>
                    <a:pt x="38" y="56"/>
                  </a:lnTo>
                  <a:lnTo>
                    <a:pt x="32" y="56"/>
                  </a:lnTo>
                  <a:lnTo>
                    <a:pt x="26" y="56"/>
                  </a:lnTo>
                  <a:lnTo>
                    <a:pt x="20" y="56"/>
                  </a:lnTo>
                  <a:lnTo>
                    <a:pt x="16" y="56"/>
                  </a:lnTo>
                  <a:lnTo>
                    <a:pt x="12" y="56"/>
                  </a:lnTo>
                  <a:lnTo>
                    <a:pt x="7" y="56"/>
                  </a:lnTo>
                  <a:lnTo>
                    <a:pt x="1" y="56"/>
                  </a:lnTo>
                  <a:lnTo>
                    <a:pt x="0" y="58"/>
                  </a:lnTo>
                  <a:lnTo>
                    <a:pt x="43" y="0"/>
                  </a:lnTo>
                  <a:close/>
                </a:path>
              </a:pathLst>
            </a:custGeom>
            <a:solidFill>
              <a:srgbClr val="B3B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6" name="Freeform 45"/>
            <p:cNvSpPr>
              <a:spLocks/>
            </p:cNvSpPr>
            <p:nvPr/>
          </p:nvSpPr>
          <p:spPr bwMode="auto">
            <a:xfrm>
              <a:off x="2587" y="3056"/>
              <a:ext cx="36" cy="55"/>
            </a:xfrm>
            <a:custGeom>
              <a:avLst/>
              <a:gdLst>
                <a:gd name="T0" fmla="*/ 1 w 72"/>
                <a:gd name="T1" fmla="*/ 0 h 110"/>
                <a:gd name="T2" fmla="*/ 1 w 72"/>
                <a:gd name="T3" fmla="*/ 0 h 110"/>
                <a:gd name="T4" fmla="*/ 1 w 72"/>
                <a:gd name="T5" fmla="*/ 1 h 110"/>
                <a:gd name="T6" fmla="*/ 1 w 72"/>
                <a:gd name="T7" fmla="*/ 1 h 110"/>
                <a:gd name="T8" fmla="*/ 1 w 72"/>
                <a:gd name="T9" fmla="*/ 1 h 110"/>
                <a:gd name="T10" fmla="*/ 1 w 72"/>
                <a:gd name="T11" fmla="*/ 1 h 110"/>
                <a:gd name="T12" fmla="*/ 1 w 72"/>
                <a:gd name="T13" fmla="*/ 1 h 110"/>
                <a:gd name="T14" fmla="*/ 1 w 72"/>
                <a:gd name="T15" fmla="*/ 1 h 110"/>
                <a:gd name="T16" fmla="*/ 1 w 72"/>
                <a:gd name="T17" fmla="*/ 1 h 110"/>
                <a:gd name="T18" fmla="*/ 1 w 72"/>
                <a:gd name="T19" fmla="*/ 1 h 110"/>
                <a:gd name="T20" fmla="*/ 1 w 72"/>
                <a:gd name="T21" fmla="*/ 1 h 110"/>
                <a:gd name="T22" fmla="*/ 1 w 72"/>
                <a:gd name="T23" fmla="*/ 1 h 110"/>
                <a:gd name="T24" fmla="*/ 1 w 72"/>
                <a:gd name="T25" fmla="*/ 1 h 110"/>
                <a:gd name="T26" fmla="*/ 1 w 72"/>
                <a:gd name="T27" fmla="*/ 1 h 110"/>
                <a:gd name="T28" fmla="*/ 1 w 72"/>
                <a:gd name="T29" fmla="*/ 1 h 110"/>
                <a:gd name="T30" fmla="*/ 1 w 72"/>
                <a:gd name="T31" fmla="*/ 1 h 110"/>
                <a:gd name="T32" fmla="*/ 1 w 72"/>
                <a:gd name="T33" fmla="*/ 1 h 110"/>
                <a:gd name="T34" fmla="*/ 1 w 72"/>
                <a:gd name="T35" fmla="*/ 1 h 110"/>
                <a:gd name="T36" fmla="*/ 1 w 72"/>
                <a:gd name="T37" fmla="*/ 1 h 110"/>
                <a:gd name="T38" fmla="*/ 1 w 72"/>
                <a:gd name="T39" fmla="*/ 1 h 110"/>
                <a:gd name="T40" fmla="*/ 1 w 72"/>
                <a:gd name="T41" fmla="*/ 1 h 110"/>
                <a:gd name="T42" fmla="*/ 1 w 72"/>
                <a:gd name="T43" fmla="*/ 1 h 110"/>
                <a:gd name="T44" fmla="*/ 1 w 72"/>
                <a:gd name="T45" fmla="*/ 1 h 110"/>
                <a:gd name="T46" fmla="*/ 1 w 72"/>
                <a:gd name="T47" fmla="*/ 1 h 110"/>
                <a:gd name="T48" fmla="*/ 1 w 72"/>
                <a:gd name="T49" fmla="*/ 1 h 110"/>
                <a:gd name="T50" fmla="*/ 1 w 72"/>
                <a:gd name="T51" fmla="*/ 1 h 110"/>
                <a:gd name="T52" fmla="*/ 1 w 72"/>
                <a:gd name="T53" fmla="*/ 1 h 110"/>
                <a:gd name="T54" fmla="*/ 0 w 72"/>
                <a:gd name="T55" fmla="*/ 1 h 110"/>
                <a:gd name="T56" fmla="*/ 1 w 72"/>
                <a:gd name="T57" fmla="*/ 1 h 110"/>
                <a:gd name="T58" fmla="*/ 1 w 72"/>
                <a:gd name="T59" fmla="*/ 1 h 110"/>
                <a:gd name="T60" fmla="*/ 1 w 72"/>
                <a:gd name="T61" fmla="*/ 1 h 110"/>
                <a:gd name="T62" fmla="*/ 1 w 72"/>
                <a:gd name="T63" fmla="*/ 1 h 110"/>
                <a:gd name="T64" fmla="*/ 1 w 72"/>
                <a:gd name="T65" fmla="*/ 1 h 110"/>
                <a:gd name="T66" fmla="*/ 1 w 72"/>
                <a:gd name="T67" fmla="*/ 1 h 110"/>
                <a:gd name="T68" fmla="*/ 1 w 72"/>
                <a:gd name="T69" fmla="*/ 1 h 110"/>
                <a:gd name="T70" fmla="*/ 1 w 72"/>
                <a:gd name="T71" fmla="*/ 1 h 110"/>
                <a:gd name="T72" fmla="*/ 1 w 72"/>
                <a:gd name="T73" fmla="*/ 1 h 110"/>
                <a:gd name="T74" fmla="*/ 1 w 72"/>
                <a:gd name="T75" fmla="*/ 1 h 110"/>
                <a:gd name="T76" fmla="*/ 1 w 72"/>
                <a:gd name="T77" fmla="*/ 1 h 110"/>
                <a:gd name="T78" fmla="*/ 1 w 72"/>
                <a:gd name="T79" fmla="*/ 1 h 110"/>
                <a:gd name="T80" fmla="*/ 1 w 72"/>
                <a:gd name="T81" fmla="*/ 1 h 110"/>
                <a:gd name="T82" fmla="*/ 1 w 72"/>
                <a:gd name="T83" fmla="*/ 1 h 110"/>
                <a:gd name="T84" fmla="*/ 1 w 72"/>
                <a:gd name="T85" fmla="*/ 1 h 110"/>
                <a:gd name="T86" fmla="*/ 1 w 72"/>
                <a:gd name="T87" fmla="*/ 1 h 110"/>
                <a:gd name="T88" fmla="*/ 1 w 72"/>
                <a:gd name="T89" fmla="*/ 1 h 110"/>
                <a:gd name="T90" fmla="*/ 1 w 72"/>
                <a:gd name="T91" fmla="*/ 1 h 110"/>
                <a:gd name="T92" fmla="*/ 1 w 72"/>
                <a:gd name="T93" fmla="*/ 1 h 110"/>
                <a:gd name="T94" fmla="*/ 1 w 72"/>
                <a:gd name="T95" fmla="*/ 1 h 110"/>
                <a:gd name="T96" fmla="*/ 1 w 72"/>
                <a:gd name="T97" fmla="*/ 1 h 110"/>
                <a:gd name="T98" fmla="*/ 1 w 72"/>
                <a:gd name="T99" fmla="*/ 1 h 110"/>
                <a:gd name="T100" fmla="*/ 1 w 72"/>
                <a:gd name="T101" fmla="*/ 1 h 110"/>
                <a:gd name="T102" fmla="*/ 1 w 72"/>
                <a:gd name="T103" fmla="*/ 0 h 110"/>
                <a:gd name="T104" fmla="*/ 1 w 72"/>
                <a:gd name="T105" fmla="*/ 0 h 1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2"/>
                <a:gd name="T160" fmla="*/ 0 h 110"/>
                <a:gd name="T161" fmla="*/ 72 w 72"/>
                <a:gd name="T162" fmla="*/ 110 h 11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2" h="110">
                  <a:moveTo>
                    <a:pt x="55" y="0"/>
                  </a:moveTo>
                  <a:lnTo>
                    <a:pt x="53" y="0"/>
                  </a:lnTo>
                  <a:lnTo>
                    <a:pt x="53" y="3"/>
                  </a:lnTo>
                  <a:lnTo>
                    <a:pt x="52" y="6"/>
                  </a:lnTo>
                  <a:lnTo>
                    <a:pt x="52" y="12"/>
                  </a:lnTo>
                  <a:lnTo>
                    <a:pt x="50" y="16"/>
                  </a:lnTo>
                  <a:lnTo>
                    <a:pt x="50" y="21"/>
                  </a:lnTo>
                  <a:lnTo>
                    <a:pt x="50" y="24"/>
                  </a:lnTo>
                  <a:lnTo>
                    <a:pt x="50" y="28"/>
                  </a:lnTo>
                  <a:lnTo>
                    <a:pt x="47" y="32"/>
                  </a:lnTo>
                  <a:lnTo>
                    <a:pt x="43" y="38"/>
                  </a:lnTo>
                  <a:lnTo>
                    <a:pt x="38" y="43"/>
                  </a:lnTo>
                  <a:lnTo>
                    <a:pt x="37" y="44"/>
                  </a:lnTo>
                  <a:lnTo>
                    <a:pt x="43" y="52"/>
                  </a:lnTo>
                  <a:lnTo>
                    <a:pt x="41" y="52"/>
                  </a:lnTo>
                  <a:lnTo>
                    <a:pt x="40" y="55"/>
                  </a:lnTo>
                  <a:lnTo>
                    <a:pt x="38" y="58"/>
                  </a:lnTo>
                  <a:lnTo>
                    <a:pt x="35" y="62"/>
                  </a:lnTo>
                  <a:lnTo>
                    <a:pt x="31" y="65"/>
                  </a:lnTo>
                  <a:lnTo>
                    <a:pt x="28" y="70"/>
                  </a:lnTo>
                  <a:lnTo>
                    <a:pt x="25" y="73"/>
                  </a:lnTo>
                  <a:lnTo>
                    <a:pt x="22" y="76"/>
                  </a:lnTo>
                  <a:lnTo>
                    <a:pt x="16" y="77"/>
                  </a:lnTo>
                  <a:lnTo>
                    <a:pt x="10" y="80"/>
                  </a:lnTo>
                  <a:lnTo>
                    <a:pt x="5" y="80"/>
                  </a:lnTo>
                  <a:lnTo>
                    <a:pt x="4" y="82"/>
                  </a:lnTo>
                  <a:lnTo>
                    <a:pt x="8" y="89"/>
                  </a:lnTo>
                  <a:lnTo>
                    <a:pt x="0" y="98"/>
                  </a:lnTo>
                  <a:lnTo>
                    <a:pt x="8" y="110"/>
                  </a:lnTo>
                  <a:lnTo>
                    <a:pt x="10" y="108"/>
                  </a:lnTo>
                  <a:lnTo>
                    <a:pt x="16" y="105"/>
                  </a:lnTo>
                  <a:lnTo>
                    <a:pt x="19" y="102"/>
                  </a:lnTo>
                  <a:lnTo>
                    <a:pt x="23" y="99"/>
                  </a:lnTo>
                  <a:lnTo>
                    <a:pt x="28" y="98"/>
                  </a:lnTo>
                  <a:lnTo>
                    <a:pt x="32" y="95"/>
                  </a:lnTo>
                  <a:lnTo>
                    <a:pt x="37" y="92"/>
                  </a:lnTo>
                  <a:lnTo>
                    <a:pt x="40" y="89"/>
                  </a:lnTo>
                  <a:lnTo>
                    <a:pt x="44" y="86"/>
                  </a:lnTo>
                  <a:lnTo>
                    <a:pt x="49" y="85"/>
                  </a:lnTo>
                  <a:lnTo>
                    <a:pt x="53" y="79"/>
                  </a:lnTo>
                  <a:lnTo>
                    <a:pt x="58" y="76"/>
                  </a:lnTo>
                  <a:lnTo>
                    <a:pt x="59" y="73"/>
                  </a:lnTo>
                  <a:lnTo>
                    <a:pt x="60" y="65"/>
                  </a:lnTo>
                  <a:lnTo>
                    <a:pt x="62" y="61"/>
                  </a:lnTo>
                  <a:lnTo>
                    <a:pt x="63" y="58"/>
                  </a:lnTo>
                  <a:lnTo>
                    <a:pt x="63" y="55"/>
                  </a:lnTo>
                  <a:lnTo>
                    <a:pt x="65" y="50"/>
                  </a:lnTo>
                  <a:lnTo>
                    <a:pt x="68" y="43"/>
                  </a:lnTo>
                  <a:lnTo>
                    <a:pt x="69" y="37"/>
                  </a:lnTo>
                  <a:lnTo>
                    <a:pt x="71" y="32"/>
                  </a:lnTo>
                  <a:lnTo>
                    <a:pt x="72" y="32"/>
                  </a:lnTo>
                  <a:lnTo>
                    <a:pt x="55" y="0"/>
                  </a:lnTo>
                  <a:close/>
                </a:path>
              </a:pathLst>
            </a:custGeom>
            <a:solidFill>
              <a:srgbClr val="7DB8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7" name="Freeform 46"/>
            <p:cNvSpPr>
              <a:spLocks/>
            </p:cNvSpPr>
            <p:nvPr/>
          </p:nvSpPr>
          <p:spPr bwMode="auto">
            <a:xfrm>
              <a:off x="2462" y="2874"/>
              <a:ext cx="94" cy="81"/>
            </a:xfrm>
            <a:custGeom>
              <a:avLst/>
              <a:gdLst>
                <a:gd name="T0" fmla="*/ 1 w 187"/>
                <a:gd name="T1" fmla="*/ 1 h 162"/>
                <a:gd name="T2" fmla="*/ 1 w 187"/>
                <a:gd name="T3" fmla="*/ 1 h 162"/>
                <a:gd name="T4" fmla="*/ 1 w 187"/>
                <a:gd name="T5" fmla="*/ 1 h 162"/>
                <a:gd name="T6" fmla="*/ 1 w 187"/>
                <a:gd name="T7" fmla="*/ 1 h 162"/>
                <a:gd name="T8" fmla="*/ 1 w 187"/>
                <a:gd name="T9" fmla="*/ 1 h 162"/>
                <a:gd name="T10" fmla="*/ 1 w 187"/>
                <a:gd name="T11" fmla="*/ 1 h 162"/>
                <a:gd name="T12" fmla="*/ 1 w 187"/>
                <a:gd name="T13" fmla="*/ 1 h 162"/>
                <a:gd name="T14" fmla="*/ 1 w 187"/>
                <a:gd name="T15" fmla="*/ 1 h 162"/>
                <a:gd name="T16" fmla="*/ 1 w 187"/>
                <a:gd name="T17" fmla="*/ 1 h 162"/>
                <a:gd name="T18" fmla="*/ 1 w 187"/>
                <a:gd name="T19" fmla="*/ 1 h 162"/>
                <a:gd name="T20" fmla="*/ 1 w 187"/>
                <a:gd name="T21" fmla="*/ 1 h 162"/>
                <a:gd name="T22" fmla="*/ 1 w 187"/>
                <a:gd name="T23" fmla="*/ 1 h 162"/>
                <a:gd name="T24" fmla="*/ 1 w 187"/>
                <a:gd name="T25" fmla="*/ 1 h 162"/>
                <a:gd name="T26" fmla="*/ 1 w 187"/>
                <a:gd name="T27" fmla="*/ 1 h 162"/>
                <a:gd name="T28" fmla="*/ 1 w 187"/>
                <a:gd name="T29" fmla="*/ 1 h 162"/>
                <a:gd name="T30" fmla="*/ 1 w 187"/>
                <a:gd name="T31" fmla="*/ 1 h 162"/>
                <a:gd name="T32" fmla="*/ 1 w 187"/>
                <a:gd name="T33" fmla="*/ 1 h 162"/>
                <a:gd name="T34" fmla="*/ 1 w 187"/>
                <a:gd name="T35" fmla="*/ 1 h 162"/>
                <a:gd name="T36" fmla="*/ 1 w 187"/>
                <a:gd name="T37" fmla="*/ 1 h 162"/>
                <a:gd name="T38" fmla="*/ 1 w 187"/>
                <a:gd name="T39" fmla="*/ 1 h 162"/>
                <a:gd name="T40" fmla="*/ 1 w 187"/>
                <a:gd name="T41" fmla="*/ 1 h 162"/>
                <a:gd name="T42" fmla="*/ 1 w 187"/>
                <a:gd name="T43" fmla="*/ 1 h 162"/>
                <a:gd name="T44" fmla="*/ 1 w 187"/>
                <a:gd name="T45" fmla="*/ 1 h 162"/>
                <a:gd name="T46" fmla="*/ 1 w 187"/>
                <a:gd name="T47" fmla="*/ 1 h 162"/>
                <a:gd name="T48" fmla="*/ 1 w 187"/>
                <a:gd name="T49" fmla="*/ 1 h 162"/>
                <a:gd name="T50" fmla="*/ 1 w 187"/>
                <a:gd name="T51" fmla="*/ 1 h 162"/>
                <a:gd name="T52" fmla="*/ 1 w 187"/>
                <a:gd name="T53" fmla="*/ 1 h 162"/>
                <a:gd name="T54" fmla="*/ 1 w 187"/>
                <a:gd name="T55" fmla="*/ 1 h 162"/>
                <a:gd name="T56" fmla="*/ 1 w 187"/>
                <a:gd name="T57" fmla="*/ 1 h 162"/>
                <a:gd name="T58" fmla="*/ 1 w 187"/>
                <a:gd name="T59" fmla="*/ 1 h 162"/>
                <a:gd name="T60" fmla="*/ 1 w 187"/>
                <a:gd name="T61" fmla="*/ 1 h 162"/>
                <a:gd name="T62" fmla="*/ 1 w 187"/>
                <a:gd name="T63" fmla="*/ 1 h 162"/>
                <a:gd name="T64" fmla="*/ 1 w 187"/>
                <a:gd name="T65" fmla="*/ 1 h 162"/>
                <a:gd name="T66" fmla="*/ 1 w 187"/>
                <a:gd name="T67" fmla="*/ 1 h 162"/>
                <a:gd name="T68" fmla="*/ 1 w 187"/>
                <a:gd name="T69" fmla="*/ 1 h 162"/>
                <a:gd name="T70" fmla="*/ 1 w 187"/>
                <a:gd name="T71" fmla="*/ 1 h 162"/>
                <a:gd name="T72" fmla="*/ 1 w 187"/>
                <a:gd name="T73" fmla="*/ 1 h 162"/>
                <a:gd name="T74" fmla="*/ 1 w 187"/>
                <a:gd name="T75" fmla="*/ 1 h 162"/>
                <a:gd name="T76" fmla="*/ 1 w 187"/>
                <a:gd name="T77" fmla="*/ 1 h 162"/>
                <a:gd name="T78" fmla="*/ 1 w 187"/>
                <a:gd name="T79" fmla="*/ 1 h 162"/>
                <a:gd name="T80" fmla="*/ 1 w 187"/>
                <a:gd name="T81" fmla="*/ 1 h 162"/>
                <a:gd name="T82" fmla="*/ 1 w 187"/>
                <a:gd name="T83" fmla="*/ 1 h 162"/>
                <a:gd name="T84" fmla="*/ 0 w 187"/>
                <a:gd name="T85" fmla="*/ 1 h 162"/>
                <a:gd name="T86" fmla="*/ 1 w 187"/>
                <a:gd name="T87" fmla="*/ 1 h 162"/>
                <a:gd name="T88" fmla="*/ 1 w 187"/>
                <a:gd name="T89" fmla="*/ 1 h 16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7"/>
                <a:gd name="T136" fmla="*/ 0 h 162"/>
                <a:gd name="T137" fmla="*/ 187 w 187"/>
                <a:gd name="T138" fmla="*/ 162 h 16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7" h="162">
                  <a:moveTo>
                    <a:pt x="175" y="20"/>
                  </a:moveTo>
                  <a:lnTo>
                    <a:pt x="174" y="20"/>
                  </a:lnTo>
                  <a:lnTo>
                    <a:pt x="169" y="21"/>
                  </a:lnTo>
                  <a:lnTo>
                    <a:pt x="163" y="26"/>
                  </a:lnTo>
                  <a:lnTo>
                    <a:pt x="157" y="30"/>
                  </a:lnTo>
                  <a:lnTo>
                    <a:pt x="150" y="33"/>
                  </a:lnTo>
                  <a:lnTo>
                    <a:pt x="144" y="37"/>
                  </a:lnTo>
                  <a:lnTo>
                    <a:pt x="139" y="42"/>
                  </a:lnTo>
                  <a:lnTo>
                    <a:pt x="138" y="45"/>
                  </a:lnTo>
                  <a:lnTo>
                    <a:pt x="138" y="48"/>
                  </a:lnTo>
                  <a:lnTo>
                    <a:pt x="141" y="51"/>
                  </a:lnTo>
                  <a:lnTo>
                    <a:pt x="142" y="54"/>
                  </a:lnTo>
                  <a:lnTo>
                    <a:pt x="144" y="55"/>
                  </a:lnTo>
                  <a:lnTo>
                    <a:pt x="142" y="55"/>
                  </a:lnTo>
                  <a:lnTo>
                    <a:pt x="139" y="55"/>
                  </a:lnTo>
                  <a:lnTo>
                    <a:pt x="135" y="54"/>
                  </a:lnTo>
                  <a:lnTo>
                    <a:pt x="132" y="54"/>
                  </a:lnTo>
                  <a:lnTo>
                    <a:pt x="126" y="54"/>
                  </a:lnTo>
                  <a:lnTo>
                    <a:pt x="122" y="54"/>
                  </a:lnTo>
                  <a:lnTo>
                    <a:pt x="119" y="55"/>
                  </a:lnTo>
                  <a:lnTo>
                    <a:pt x="117" y="57"/>
                  </a:lnTo>
                  <a:lnTo>
                    <a:pt x="117" y="60"/>
                  </a:lnTo>
                  <a:lnTo>
                    <a:pt x="122" y="64"/>
                  </a:lnTo>
                  <a:lnTo>
                    <a:pt x="125" y="69"/>
                  </a:lnTo>
                  <a:lnTo>
                    <a:pt x="128" y="70"/>
                  </a:lnTo>
                  <a:lnTo>
                    <a:pt x="126" y="70"/>
                  </a:lnTo>
                  <a:lnTo>
                    <a:pt x="122" y="70"/>
                  </a:lnTo>
                  <a:lnTo>
                    <a:pt x="117" y="70"/>
                  </a:lnTo>
                  <a:lnTo>
                    <a:pt x="113" y="70"/>
                  </a:lnTo>
                  <a:lnTo>
                    <a:pt x="110" y="72"/>
                  </a:lnTo>
                  <a:lnTo>
                    <a:pt x="107" y="73"/>
                  </a:lnTo>
                  <a:lnTo>
                    <a:pt x="102" y="73"/>
                  </a:lnTo>
                  <a:lnTo>
                    <a:pt x="98" y="75"/>
                  </a:lnTo>
                  <a:lnTo>
                    <a:pt x="95" y="75"/>
                  </a:lnTo>
                  <a:lnTo>
                    <a:pt x="92" y="76"/>
                  </a:lnTo>
                  <a:lnTo>
                    <a:pt x="87" y="78"/>
                  </a:lnTo>
                  <a:lnTo>
                    <a:pt x="86" y="79"/>
                  </a:lnTo>
                  <a:lnTo>
                    <a:pt x="87" y="81"/>
                  </a:lnTo>
                  <a:lnTo>
                    <a:pt x="92" y="82"/>
                  </a:lnTo>
                  <a:lnTo>
                    <a:pt x="98" y="85"/>
                  </a:lnTo>
                  <a:lnTo>
                    <a:pt x="104" y="88"/>
                  </a:lnTo>
                  <a:lnTo>
                    <a:pt x="110" y="89"/>
                  </a:lnTo>
                  <a:lnTo>
                    <a:pt x="116" y="92"/>
                  </a:lnTo>
                  <a:lnTo>
                    <a:pt x="119" y="94"/>
                  </a:lnTo>
                  <a:lnTo>
                    <a:pt x="122" y="94"/>
                  </a:lnTo>
                  <a:lnTo>
                    <a:pt x="120" y="94"/>
                  </a:lnTo>
                  <a:lnTo>
                    <a:pt x="119" y="94"/>
                  </a:lnTo>
                  <a:lnTo>
                    <a:pt x="116" y="94"/>
                  </a:lnTo>
                  <a:lnTo>
                    <a:pt x="111" y="94"/>
                  </a:lnTo>
                  <a:lnTo>
                    <a:pt x="107" y="94"/>
                  </a:lnTo>
                  <a:lnTo>
                    <a:pt x="102" y="95"/>
                  </a:lnTo>
                  <a:lnTo>
                    <a:pt x="98" y="95"/>
                  </a:lnTo>
                  <a:lnTo>
                    <a:pt x="93" y="97"/>
                  </a:lnTo>
                  <a:lnTo>
                    <a:pt x="87" y="97"/>
                  </a:lnTo>
                  <a:lnTo>
                    <a:pt x="81" y="97"/>
                  </a:lnTo>
                  <a:lnTo>
                    <a:pt x="77" y="97"/>
                  </a:lnTo>
                  <a:lnTo>
                    <a:pt x="73" y="98"/>
                  </a:lnTo>
                  <a:lnTo>
                    <a:pt x="65" y="100"/>
                  </a:lnTo>
                  <a:lnTo>
                    <a:pt x="64" y="103"/>
                  </a:lnTo>
                  <a:lnTo>
                    <a:pt x="67" y="106"/>
                  </a:lnTo>
                  <a:lnTo>
                    <a:pt x="70" y="107"/>
                  </a:lnTo>
                  <a:lnTo>
                    <a:pt x="76" y="109"/>
                  </a:lnTo>
                  <a:lnTo>
                    <a:pt x="80" y="110"/>
                  </a:lnTo>
                  <a:lnTo>
                    <a:pt x="84" y="112"/>
                  </a:lnTo>
                  <a:lnTo>
                    <a:pt x="89" y="113"/>
                  </a:lnTo>
                  <a:lnTo>
                    <a:pt x="90" y="113"/>
                  </a:lnTo>
                  <a:lnTo>
                    <a:pt x="87" y="113"/>
                  </a:lnTo>
                  <a:lnTo>
                    <a:pt x="84" y="112"/>
                  </a:lnTo>
                  <a:lnTo>
                    <a:pt x="78" y="112"/>
                  </a:lnTo>
                  <a:lnTo>
                    <a:pt x="73" y="112"/>
                  </a:lnTo>
                  <a:lnTo>
                    <a:pt x="70" y="112"/>
                  </a:lnTo>
                  <a:lnTo>
                    <a:pt x="65" y="113"/>
                  </a:lnTo>
                  <a:lnTo>
                    <a:pt x="61" y="113"/>
                  </a:lnTo>
                  <a:lnTo>
                    <a:pt x="58" y="116"/>
                  </a:lnTo>
                  <a:lnTo>
                    <a:pt x="50" y="119"/>
                  </a:lnTo>
                  <a:lnTo>
                    <a:pt x="44" y="125"/>
                  </a:lnTo>
                  <a:lnTo>
                    <a:pt x="38" y="131"/>
                  </a:lnTo>
                  <a:lnTo>
                    <a:pt x="34" y="137"/>
                  </a:lnTo>
                  <a:lnTo>
                    <a:pt x="29" y="143"/>
                  </a:lnTo>
                  <a:lnTo>
                    <a:pt x="26" y="148"/>
                  </a:lnTo>
                  <a:lnTo>
                    <a:pt x="23" y="152"/>
                  </a:lnTo>
                  <a:lnTo>
                    <a:pt x="22" y="155"/>
                  </a:lnTo>
                  <a:lnTo>
                    <a:pt x="20" y="156"/>
                  </a:lnTo>
                  <a:lnTo>
                    <a:pt x="20" y="158"/>
                  </a:lnTo>
                  <a:lnTo>
                    <a:pt x="0" y="162"/>
                  </a:lnTo>
                  <a:lnTo>
                    <a:pt x="52" y="85"/>
                  </a:lnTo>
                  <a:lnTo>
                    <a:pt x="166" y="6"/>
                  </a:lnTo>
                  <a:lnTo>
                    <a:pt x="187" y="0"/>
                  </a:lnTo>
                  <a:lnTo>
                    <a:pt x="175" y="20"/>
                  </a:lnTo>
                  <a:close/>
                </a:path>
              </a:pathLst>
            </a:custGeom>
            <a:solidFill>
              <a:srgbClr val="7DB8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8" name="Freeform 47"/>
            <p:cNvSpPr>
              <a:spLocks/>
            </p:cNvSpPr>
            <p:nvPr/>
          </p:nvSpPr>
          <p:spPr bwMode="auto">
            <a:xfrm>
              <a:off x="2648" y="3495"/>
              <a:ext cx="193" cy="252"/>
            </a:xfrm>
            <a:custGeom>
              <a:avLst/>
              <a:gdLst>
                <a:gd name="T0" fmla="*/ 1 w 387"/>
                <a:gd name="T1" fmla="*/ 0 h 502"/>
                <a:gd name="T2" fmla="*/ 0 w 387"/>
                <a:gd name="T3" fmla="*/ 1 h 502"/>
                <a:gd name="T4" fmla="*/ 0 w 387"/>
                <a:gd name="T5" fmla="*/ 2 h 502"/>
                <a:gd name="T6" fmla="*/ 0 w 387"/>
                <a:gd name="T7" fmla="*/ 2 h 502"/>
                <a:gd name="T8" fmla="*/ 1 w 387"/>
                <a:gd name="T9" fmla="*/ 2 h 502"/>
                <a:gd name="T10" fmla="*/ 1 w 387"/>
                <a:gd name="T11" fmla="*/ 0 h 502"/>
                <a:gd name="T12" fmla="*/ 1 w 387"/>
                <a:gd name="T13" fmla="*/ 0 h 502"/>
                <a:gd name="T14" fmla="*/ 0 60000 65536"/>
                <a:gd name="T15" fmla="*/ 0 60000 65536"/>
                <a:gd name="T16" fmla="*/ 0 60000 65536"/>
                <a:gd name="T17" fmla="*/ 0 60000 65536"/>
                <a:gd name="T18" fmla="*/ 0 60000 65536"/>
                <a:gd name="T19" fmla="*/ 0 60000 65536"/>
                <a:gd name="T20" fmla="*/ 0 60000 65536"/>
                <a:gd name="T21" fmla="*/ 0 w 387"/>
                <a:gd name="T22" fmla="*/ 0 h 502"/>
                <a:gd name="T23" fmla="*/ 387 w 387"/>
                <a:gd name="T24" fmla="*/ 502 h 5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502">
                  <a:moveTo>
                    <a:pt x="362" y="0"/>
                  </a:moveTo>
                  <a:lnTo>
                    <a:pt x="124" y="123"/>
                  </a:lnTo>
                  <a:lnTo>
                    <a:pt x="76" y="364"/>
                  </a:lnTo>
                  <a:lnTo>
                    <a:pt x="0" y="502"/>
                  </a:lnTo>
                  <a:lnTo>
                    <a:pt x="387" y="473"/>
                  </a:lnTo>
                  <a:lnTo>
                    <a:pt x="362" y="0"/>
                  </a:lnTo>
                  <a:close/>
                </a:path>
              </a:pathLst>
            </a:custGeom>
            <a:solidFill>
              <a:srgbClr val="FFE6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9" name="Freeform 48"/>
            <p:cNvSpPr>
              <a:spLocks/>
            </p:cNvSpPr>
            <p:nvPr/>
          </p:nvSpPr>
          <p:spPr bwMode="auto">
            <a:xfrm>
              <a:off x="2501" y="2842"/>
              <a:ext cx="113" cy="220"/>
            </a:xfrm>
            <a:custGeom>
              <a:avLst/>
              <a:gdLst>
                <a:gd name="T0" fmla="*/ 0 w 227"/>
                <a:gd name="T1" fmla="*/ 1 h 439"/>
                <a:gd name="T2" fmla="*/ 0 w 227"/>
                <a:gd name="T3" fmla="*/ 1 h 439"/>
                <a:gd name="T4" fmla="*/ 0 w 227"/>
                <a:gd name="T5" fmla="*/ 1 h 439"/>
                <a:gd name="T6" fmla="*/ 0 w 227"/>
                <a:gd name="T7" fmla="*/ 1 h 439"/>
                <a:gd name="T8" fmla="*/ 0 w 227"/>
                <a:gd name="T9" fmla="*/ 1 h 439"/>
                <a:gd name="T10" fmla="*/ 0 w 227"/>
                <a:gd name="T11" fmla="*/ 1 h 439"/>
                <a:gd name="T12" fmla="*/ 0 w 227"/>
                <a:gd name="T13" fmla="*/ 1 h 439"/>
                <a:gd name="T14" fmla="*/ 0 w 227"/>
                <a:gd name="T15" fmla="*/ 1 h 439"/>
                <a:gd name="T16" fmla="*/ 0 w 227"/>
                <a:gd name="T17" fmla="*/ 1 h 439"/>
                <a:gd name="T18" fmla="*/ 0 w 227"/>
                <a:gd name="T19" fmla="*/ 1 h 439"/>
                <a:gd name="T20" fmla="*/ 0 w 227"/>
                <a:gd name="T21" fmla="*/ 1 h 439"/>
                <a:gd name="T22" fmla="*/ 0 w 227"/>
                <a:gd name="T23" fmla="*/ 1 h 439"/>
                <a:gd name="T24" fmla="*/ 0 w 227"/>
                <a:gd name="T25" fmla="*/ 1 h 439"/>
                <a:gd name="T26" fmla="*/ 0 w 227"/>
                <a:gd name="T27" fmla="*/ 1 h 439"/>
                <a:gd name="T28" fmla="*/ 0 w 227"/>
                <a:gd name="T29" fmla="*/ 1 h 439"/>
                <a:gd name="T30" fmla="*/ 0 w 227"/>
                <a:gd name="T31" fmla="*/ 1 h 439"/>
                <a:gd name="T32" fmla="*/ 0 w 227"/>
                <a:gd name="T33" fmla="*/ 1 h 439"/>
                <a:gd name="T34" fmla="*/ 0 w 227"/>
                <a:gd name="T35" fmla="*/ 1 h 439"/>
                <a:gd name="T36" fmla="*/ 0 w 227"/>
                <a:gd name="T37" fmla="*/ 1 h 439"/>
                <a:gd name="T38" fmla="*/ 0 w 227"/>
                <a:gd name="T39" fmla="*/ 1 h 439"/>
                <a:gd name="T40" fmla="*/ 0 w 227"/>
                <a:gd name="T41" fmla="*/ 1 h 439"/>
                <a:gd name="T42" fmla="*/ 0 w 227"/>
                <a:gd name="T43" fmla="*/ 1 h 439"/>
                <a:gd name="T44" fmla="*/ 0 w 227"/>
                <a:gd name="T45" fmla="*/ 1 h 439"/>
                <a:gd name="T46" fmla="*/ 0 w 227"/>
                <a:gd name="T47" fmla="*/ 1 h 439"/>
                <a:gd name="T48" fmla="*/ 0 w 227"/>
                <a:gd name="T49" fmla="*/ 2 h 439"/>
                <a:gd name="T50" fmla="*/ 0 w 227"/>
                <a:gd name="T51" fmla="*/ 2 h 439"/>
                <a:gd name="T52" fmla="*/ 0 w 227"/>
                <a:gd name="T53" fmla="*/ 1 h 439"/>
                <a:gd name="T54" fmla="*/ 0 w 227"/>
                <a:gd name="T55" fmla="*/ 1 h 439"/>
                <a:gd name="T56" fmla="*/ 0 w 227"/>
                <a:gd name="T57" fmla="*/ 1 h 439"/>
                <a:gd name="T58" fmla="*/ 0 w 227"/>
                <a:gd name="T59" fmla="*/ 1 h 439"/>
                <a:gd name="T60" fmla="*/ 0 w 227"/>
                <a:gd name="T61" fmla="*/ 1 h 439"/>
                <a:gd name="T62" fmla="*/ 0 w 227"/>
                <a:gd name="T63" fmla="*/ 1 h 439"/>
                <a:gd name="T64" fmla="*/ 0 w 227"/>
                <a:gd name="T65" fmla="*/ 1 h 439"/>
                <a:gd name="T66" fmla="*/ 0 w 227"/>
                <a:gd name="T67" fmla="*/ 1 h 439"/>
                <a:gd name="T68" fmla="*/ 0 w 227"/>
                <a:gd name="T69" fmla="*/ 1 h 439"/>
                <a:gd name="T70" fmla="*/ 0 w 227"/>
                <a:gd name="T71" fmla="*/ 1 h 439"/>
                <a:gd name="T72" fmla="*/ 0 w 227"/>
                <a:gd name="T73" fmla="*/ 1 h 439"/>
                <a:gd name="T74" fmla="*/ 0 w 227"/>
                <a:gd name="T75" fmla="*/ 1 h 439"/>
                <a:gd name="T76" fmla="*/ 0 w 227"/>
                <a:gd name="T77" fmla="*/ 1 h 439"/>
                <a:gd name="T78" fmla="*/ 0 w 227"/>
                <a:gd name="T79" fmla="*/ 1 h 439"/>
                <a:gd name="T80" fmla="*/ 0 w 227"/>
                <a:gd name="T81" fmla="*/ 1 h 439"/>
                <a:gd name="T82" fmla="*/ 0 w 227"/>
                <a:gd name="T83" fmla="*/ 1 h 439"/>
                <a:gd name="T84" fmla="*/ 0 w 227"/>
                <a:gd name="T85" fmla="*/ 1 h 439"/>
                <a:gd name="T86" fmla="*/ 0 w 227"/>
                <a:gd name="T87" fmla="*/ 1 h 439"/>
                <a:gd name="T88" fmla="*/ 0 w 227"/>
                <a:gd name="T89" fmla="*/ 1 h 439"/>
                <a:gd name="T90" fmla="*/ 0 w 227"/>
                <a:gd name="T91" fmla="*/ 1 h 439"/>
                <a:gd name="T92" fmla="*/ 0 w 227"/>
                <a:gd name="T93" fmla="*/ 1 h 439"/>
                <a:gd name="T94" fmla="*/ 0 w 227"/>
                <a:gd name="T95" fmla="*/ 1 h 439"/>
                <a:gd name="T96" fmla="*/ 0 w 227"/>
                <a:gd name="T97" fmla="*/ 1 h 439"/>
                <a:gd name="T98" fmla="*/ 0 w 227"/>
                <a:gd name="T99" fmla="*/ 1 h 439"/>
                <a:gd name="T100" fmla="*/ 0 w 227"/>
                <a:gd name="T101" fmla="*/ 1 h 439"/>
                <a:gd name="T102" fmla="*/ 0 w 227"/>
                <a:gd name="T103" fmla="*/ 1 h 439"/>
                <a:gd name="T104" fmla="*/ 0 w 227"/>
                <a:gd name="T105" fmla="*/ 1 h 439"/>
                <a:gd name="T106" fmla="*/ 0 w 227"/>
                <a:gd name="T107" fmla="*/ 1 h 439"/>
                <a:gd name="T108" fmla="*/ 0 w 227"/>
                <a:gd name="T109" fmla="*/ 1 h 439"/>
                <a:gd name="T110" fmla="*/ 0 w 227"/>
                <a:gd name="T111" fmla="*/ 1 h 439"/>
                <a:gd name="T112" fmla="*/ 0 w 227"/>
                <a:gd name="T113" fmla="*/ 0 h 439"/>
                <a:gd name="T114" fmla="*/ 0 w 227"/>
                <a:gd name="T115" fmla="*/ 0 h 439"/>
                <a:gd name="T116" fmla="*/ 0 w 227"/>
                <a:gd name="T117" fmla="*/ 1 h 439"/>
                <a:gd name="T118" fmla="*/ 0 w 227"/>
                <a:gd name="T119" fmla="*/ 1 h 439"/>
                <a:gd name="T120" fmla="*/ 0 w 227"/>
                <a:gd name="T121" fmla="*/ 1 h 439"/>
                <a:gd name="T122" fmla="*/ 0 w 227"/>
                <a:gd name="T123" fmla="*/ 1 h 4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7"/>
                <a:gd name="T187" fmla="*/ 0 h 439"/>
                <a:gd name="T188" fmla="*/ 227 w 227"/>
                <a:gd name="T189" fmla="*/ 439 h 43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7" h="439">
                  <a:moveTo>
                    <a:pt x="219" y="27"/>
                  </a:moveTo>
                  <a:lnTo>
                    <a:pt x="218" y="27"/>
                  </a:lnTo>
                  <a:lnTo>
                    <a:pt x="216" y="29"/>
                  </a:lnTo>
                  <a:lnTo>
                    <a:pt x="213" y="30"/>
                  </a:lnTo>
                  <a:lnTo>
                    <a:pt x="210" y="33"/>
                  </a:lnTo>
                  <a:lnTo>
                    <a:pt x="204" y="36"/>
                  </a:lnTo>
                  <a:lnTo>
                    <a:pt x="200" y="40"/>
                  </a:lnTo>
                  <a:lnTo>
                    <a:pt x="195" y="43"/>
                  </a:lnTo>
                  <a:lnTo>
                    <a:pt x="189" y="48"/>
                  </a:lnTo>
                  <a:lnTo>
                    <a:pt x="185" y="52"/>
                  </a:lnTo>
                  <a:lnTo>
                    <a:pt x="179" y="57"/>
                  </a:lnTo>
                  <a:lnTo>
                    <a:pt x="173" y="60"/>
                  </a:lnTo>
                  <a:lnTo>
                    <a:pt x="170" y="64"/>
                  </a:lnTo>
                  <a:lnTo>
                    <a:pt x="164" y="67"/>
                  </a:lnTo>
                  <a:lnTo>
                    <a:pt x="161" y="70"/>
                  </a:lnTo>
                  <a:lnTo>
                    <a:pt x="160" y="73"/>
                  </a:lnTo>
                  <a:lnTo>
                    <a:pt x="158" y="75"/>
                  </a:lnTo>
                  <a:lnTo>
                    <a:pt x="155" y="78"/>
                  </a:lnTo>
                  <a:lnTo>
                    <a:pt x="152" y="84"/>
                  </a:lnTo>
                  <a:lnTo>
                    <a:pt x="148" y="88"/>
                  </a:lnTo>
                  <a:lnTo>
                    <a:pt x="146" y="94"/>
                  </a:lnTo>
                  <a:lnTo>
                    <a:pt x="142" y="100"/>
                  </a:lnTo>
                  <a:lnTo>
                    <a:pt x="139" y="106"/>
                  </a:lnTo>
                  <a:lnTo>
                    <a:pt x="137" y="110"/>
                  </a:lnTo>
                  <a:lnTo>
                    <a:pt x="136" y="115"/>
                  </a:lnTo>
                  <a:lnTo>
                    <a:pt x="134" y="116"/>
                  </a:lnTo>
                  <a:lnTo>
                    <a:pt x="134" y="121"/>
                  </a:lnTo>
                  <a:lnTo>
                    <a:pt x="131" y="127"/>
                  </a:lnTo>
                  <a:lnTo>
                    <a:pt x="130" y="133"/>
                  </a:lnTo>
                  <a:lnTo>
                    <a:pt x="128" y="139"/>
                  </a:lnTo>
                  <a:lnTo>
                    <a:pt x="125" y="145"/>
                  </a:lnTo>
                  <a:lnTo>
                    <a:pt x="124" y="149"/>
                  </a:lnTo>
                  <a:lnTo>
                    <a:pt x="124" y="155"/>
                  </a:lnTo>
                  <a:lnTo>
                    <a:pt x="122" y="158"/>
                  </a:lnTo>
                  <a:lnTo>
                    <a:pt x="122" y="162"/>
                  </a:lnTo>
                  <a:lnTo>
                    <a:pt x="119" y="167"/>
                  </a:lnTo>
                  <a:lnTo>
                    <a:pt x="118" y="174"/>
                  </a:lnTo>
                  <a:lnTo>
                    <a:pt x="114" y="180"/>
                  </a:lnTo>
                  <a:lnTo>
                    <a:pt x="111" y="188"/>
                  </a:lnTo>
                  <a:lnTo>
                    <a:pt x="109" y="197"/>
                  </a:lnTo>
                  <a:lnTo>
                    <a:pt x="106" y="204"/>
                  </a:lnTo>
                  <a:lnTo>
                    <a:pt x="102" y="212"/>
                  </a:lnTo>
                  <a:lnTo>
                    <a:pt x="99" y="219"/>
                  </a:lnTo>
                  <a:lnTo>
                    <a:pt x="96" y="225"/>
                  </a:lnTo>
                  <a:lnTo>
                    <a:pt x="94" y="232"/>
                  </a:lnTo>
                  <a:lnTo>
                    <a:pt x="91" y="238"/>
                  </a:lnTo>
                  <a:lnTo>
                    <a:pt x="90" y="241"/>
                  </a:lnTo>
                  <a:lnTo>
                    <a:pt x="88" y="244"/>
                  </a:lnTo>
                  <a:lnTo>
                    <a:pt x="88" y="246"/>
                  </a:lnTo>
                  <a:lnTo>
                    <a:pt x="60" y="344"/>
                  </a:lnTo>
                  <a:lnTo>
                    <a:pt x="48" y="439"/>
                  </a:lnTo>
                  <a:lnTo>
                    <a:pt x="0" y="420"/>
                  </a:lnTo>
                  <a:lnTo>
                    <a:pt x="35" y="255"/>
                  </a:lnTo>
                  <a:lnTo>
                    <a:pt x="35" y="253"/>
                  </a:lnTo>
                  <a:lnTo>
                    <a:pt x="36" y="252"/>
                  </a:lnTo>
                  <a:lnTo>
                    <a:pt x="38" y="246"/>
                  </a:lnTo>
                  <a:lnTo>
                    <a:pt x="41" y="240"/>
                  </a:lnTo>
                  <a:lnTo>
                    <a:pt x="42" y="234"/>
                  </a:lnTo>
                  <a:lnTo>
                    <a:pt x="47" y="225"/>
                  </a:lnTo>
                  <a:lnTo>
                    <a:pt x="48" y="217"/>
                  </a:lnTo>
                  <a:lnTo>
                    <a:pt x="53" y="209"/>
                  </a:lnTo>
                  <a:lnTo>
                    <a:pt x="56" y="200"/>
                  </a:lnTo>
                  <a:lnTo>
                    <a:pt x="58" y="191"/>
                  </a:lnTo>
                  <a:lnTo>
                    <a:pt x="61" y="183"/>
                  </a:lnTo>
                  <a:lnTo>
                    <a:pt x="64" y="176"/>
                  </a:lnTo>
                  <a:lnTo>
                    <a:pt x="67" y="168"/>
                  </a:lnTo>
                  <a:lnTo>
                    <a:pt x="69" y="164"/>
                  </a:lnTo>
                  <a:lnTo>
                    <a:pt x="70" y="161"/>
                  </a:lnTo>
                  <a:lnTo>
                    <a:pt x="70" y="159"/>
                  </a:lnTo>
                  <a:lnTo>
                    <a:pt x="70" y="156"/>
                  </a:lnTo>
                  <a:lnTo>
                    <a:pt x="72" y="153"/>
                  </a:lnTo>
                  <a:lnTo>
                    <a:pt x="73" y="148"/>
                  </a:lnTo>
                  <a:lnTo>
                    <a:pt x="76" y="142"/>
                  </a:lnTo>
                  <a:lnTo>
                    <a:pt x="78" y="134"/>
                  </a:lnTo>
                  <a:lnTo>
                    <a:pt x="81" y="127"/>
                  </a:lnTo>
                  <a:lnTo>
                    <a:pt x="84" y="119"/>
                  </a:lnTo>
                  <a:lnTo>
                    <a:pt x="87" y="112"/>
                  </a:lnTo>
                  <a:lnTo>
                    <a:pt x="88" y="103"/>
                  </a:lnTo>
                  <a:lnTo>
                    <a:pt x="91" y="95"/>
                  </a:lnTo>
                  <a:lnTo>
                    <a:pt x="94" y="88"/>
                  </a:lnTo>
                  <a:lnTo>
                    <a:pt x="97" y="82"/>
                  </a:lnTo>
                  <a:lnTo>
                    <a:pt x="99" y="76"/>
                  </a:lnTo>
                  <a:lnTo>
                    <a:pt x="100" y="72"/>
                  </a:lnTo>
                  <a:lnTo>
                    <a:pt x="102" y="70"/>
                  </a:lnTo>
                  <a:lnTo>
                    <a:pt x="103" y="67"/>
                  </a:lnTo>
                  <a:lnTo>
                    <a:pt x="109" y="63"/>
                  </a:lnTo>
                  <a:lnTo>
                    <a:pt x="114" y="58"/>
                  </a:lnTo>
                  <a:lnTo>
                    <a:pt x="118" y="55"/>
                  </a:lnTo>
                  <a:lnTo>
                    <a:pt x="122" y="52"/>
                  </a:lnTo>
                  <a:lnTo>
                    <a:pt x="130" y="48"/>
                  </a:lnTo>
                  <a:lnTo>
                    <a:pt x="134" y="43"/>
                  </a:lnTo>
                  <a:lnTo>
                    <a:pt x="140" y="40"/>
                  </a:lnTo>
                  <a:lnTo>
                    <a:pt x="145" y="36"/>
                  </a:lnTo>
                  <a:lnTo>
                    <a:pt x="151" y="33"/>
                  </a:lnTo>
                  <a:lnTo>
                    <a:pt x="155" y="30"/>
                  </a:lnTo>
                  <a:lnTo>
                    <a:pt x="160" y="29"/>
                  </a:lnTo>
                  <a:lnTo>
                    <a:pt x="163" y="26"/>
                  </a:lnTo>
                  <a:lnTo>
                    <a:pt x="166" y="26"/>
                  </a:lnTo>
                  <a:lnTo>
                    <a:pt x="167" y="24"/>
                  </a:lnTo>
                  <a:lnTo>
                    <a:pt x="172" y="24"/>
                  </a:lnTo>
                  <a:lnTo>
                    <a:pt x="174" y="21"/>
                  </a:lnTo>
                  <a:lnTo>
                    <a:pt x="179" y="20"/>
                  </a:lnTo>
                  <a:lnTo>
                    <a:pt x="183" y="18"/>
                  </a:lnTo>
                  <a:lnTo>
                    <a:pt x="188" y="17"/>
                  </a:lnTo>
                  <a:lnTo>
                    <a:pt x="192" y="14"/>
                  </a:lnTo>
                  <a:lnTo>
                    <a:pt x="198" y="12"/>
                  </a:lnTo>
                  <a:lnTo>
                    <a:pt x="203" y="9"/>
                  </a:lnTo>
                  <a:lnTo>
                    <a:pt x="209" y="8"/>
                  </a:lnTo>
                  <a:lnTo>
                    <a:pt x="212" y="5"/>
                  </a:lnTo>
                  <a:lnTo>
                    <a:pt x="216" y="3"/>
                  </a:lnTo>
                  <a:lnTo>
                    <a:pt x="221" y="2"/>
                  </a:lnTo>
                  <a:lnTo>
                    <a:pt x="224" y="2"/>
                  </a:lnTo>
                  <a:lnTo>
                    <a:pt x="225" y="0"/>
                  </a:lnTo>
                  <a:lnTo>
                    <a:pt x="227" y="0"/>
                  </a:lnTo>
                  <a:lnTo>
                    <a:pt x="225" y="0"/>
                  </a:lnTo>
                  <a:lnTo>
                    <a:pt x="225" y="3"/>
                  </a:lnTo>
                  <a:lnTo>
                    <a:pt x="224" y="8"/>
                  </a:lnTo>
                  <a:lnTo>
                    <a:pt x="224" y="14"/>
                  </a:lnTo>
                  <a:lnTo>
                    <a:pt x="221" y="18"/>
                  </a:lnTo>
                  <a:lnTo>
                    <a:pt x="219" y="23"/>
                  </a:lnTo>
                  <a:lnTo>
                    <a:pt x="219" y="26"/>
                  </a:lnTo>
                  <a:lnTo>
                    <a:pt x="219" y="27"/>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 name="Freeform 49"/>
            <p:cNvSpPr>
              <a:spLocks/>
            </p:cNvSpPr>
            <p:nvPr/>
          </p:nvSpPr>
          <p:spPr bwMode="auto">
            <a:xfrm>
              <a:off x="2422" y="2891"/>
              <a:ext cx="297" cy="133"/>
            </a:xfrm>
            <a:custGeom>
              <a:avLst/>
              <a:gdLst>
                <a:gd name="T0" fmla="*/ 0 w 593"/>
                <a:gd name="T1" fmla="*/ 0 h 267"/>
                <a:gd name="T2" fmla="*/ 1 w 593"/>
                <a:gd name="T3" fmla="*/ 0 h 267"/>
                <a:gd name="T4" fmla="*/ 1 w 593"/>
                <a:gd name="T5" fmla="*/ 0 h 267"/>
                <a:gd name="T6" fmla="*/ 1 w 593"/>
                <a:gd name="T7" fmla="*/ 0 h 267"/>
                <a:gd name="T8" fmla="*/ 1 w 593"/>
                <a:gd name="T9" fmla="*/ 0 h 267"/>
                <a:gd name="T10" fmla="*/ 1 w 593"/>
                <a:gd name="T11" fmla="*/ 0 h 267"/>
                <a:gd name="T12" fmla="*/ 1 w 593"/>
                <a:gd name="T13" fmla="*/ 0 h 267"/>
                <a:gd name="T14" fmla="*/ 1 w 593"/>
                <a:gd name="T15" fmla="*/ 0 h 267"/>
                <a:gd name="T16" fmla="*/ 1 w 593"/>
                <a:gd name="T17" fmla="*/ 0 h 267"/>
                <a:gd name="T18" fmla="*/ 1 w 593"/>
                <a:gd name="T19" fmla="*/ 0 h 267"/>
                <a:gd name="T20" fmla="*/ 1 w 593"/>
                <a:gd name="T21" fmla="*/ 0 h 267"/>
                <a:gd name="T22" fmla="*/ 1 w 593"/>
                <a:gd name="T23" fmla="*/ 0 h 267"/>
                <a:gd name="T24" fmla="*/ 2 w 593"/>
                <a:gd name="T25" fmla="*/ 0 h 267"/>
                <a:gd name="T26" fmla="*/ 2 w 593"/>
                <a:gd name="T27" fmla="*/ 0 h 267"/>
                <a:gd name="T28" fmla="*/ 2 w 593"/>
                <a:gd name="T29" fmla="*/ 0 h 267"/>
                <a:gd name="T30" fmla="*/ 2 w 593"/>
                <a:gd name="T31" fmla="*/ 0 h 267"/>
                <a:gd name="T32" fmla="*/ 2 w 593"/>
                <a:gd name="T33" fmla="*/ 0 h 267"/>
                <a:gd name="T34" fmla="*/ 2 w 593"/>
                <a:gd name="T35" fmla="*/ 0 h 267"/>
                <a:gd name="T36" fmla="*/ 2 w 593"/>
                <a:gd name="T37" fmla="*/ 0 h 267"/>
                <a:gd name="T38" fmla="*/ 2 w 593"/>
                <a:gd name="T39" fmla="*/ 0 h 267"/>
                <a:gd name="T40" fmla="*/ 2 w 593"/>
                <a:gd name="T41" fmla="*/ 0 h 267"/>
                <a:gd name="T42" fmla="*/ 2 w 593"/>
                <a:gd name="T43" fmla="*/ 0 h 267"/>
                <a:gd name="T44" fmla="*/ 3 w 593"/>
                <a:gd name="T45" fmla="*/ 0 h 267"/>
                <a:gd name="T46" fmla="*/ 3 w 593"/>
                <a:gd name="T47" fmla="*/ 0 h 267"/>
                <a:gd name="T48" fmla="*/ 3 w 593"/>
                <a:gd name="T49" fmla="*/ 0 h 267"/>
                <a:gd name="T50" fmla="*/ 3 w 593"/>
                <a:gd name="T51" fmla="*/ 0 h 267"/>
                <a:gd name="T52" fmla="*/ 3 w 593"/>
                <a:gd name="T53" fmla="*/ 0 h 267"/>
                <a:gd name="T54" fmla="*/ 3 w 593"/>
                <a:gd name="T55" fmla="*/ 0 h 267"/>
                <a:gd name="T56" fmla="*/ 3 w 593"/>
                <a:gd name="T57" fmla="*/ 0 h 267"/>
                <a:gd name="T58" fmla="*/ 3 w 593"/>
                <a:gd name="T59" fmla="*/ 0 h 267"/>
                <a:gd name="T60" fmla="*/ 3 w 593"/>
                <a:gd name="T61" fmla="*/ 0 h 267"/>
                <a:gd name="T62" fmla="*/ 3 w 593"/>
                <a:gd name="T63" fmla="*/ 0 h 267"/>
                <a:gd name="T64" fmla="*/ 3 w 593"/>
                <a:gd name="T65" fmla="*/ 0 h 267"/>
                <a:gd name="T66" fmla="*/ 3 w 593"/>
                <a:gd name="T67" fmla="*/ 0 h 267"/>
                <a:gd name="T68" fmla="*/ 3 w 593"/>
                <a:gd name="T69" fmla="*/ 0 h 267"/>
                <a:gd name="T70" fmla="*/ 2 w 593"/>
                <a:gd name="T71" fmla="*/ 0 h 267"/>
                <a:gd name="T72" fmla="*/ 2 w 593"/>
                <a:gd name="T73" fmla="*/ 0 h 267"/>
                <a:gd name="T74" fmla="*/ 2 w 593"/>
                <a:gd name="T75" fmla="*/ 0 h 267"/>
                <a:gd name="T76" fmla="*/ 2 w 593"/>
                <a:gd name="T77" fmla="*/ 0 h 267"/>
                <a:gd name="T78" fmla="*/ 2 w 593"/>
                <a:gd name="T79" fmla="*/ 0 h 267"/>
                <a:gd name="T80" fmla="*/ 2 w 593"/>
                <a:gd name="T81" fmla="*/ 0 h 267"/>
                <a:gd name="T82" fmla="*/ 2 w 593"/>
                <a:gd name="T83" fmla="*/ 0 h 267"/>
                <a:gd name="T84" fmla="*/ 2 w 593"/>
                <a:gd name="T85" fmla="*/ 0 h 267"/>
                <a:gd name="T86" fmla="*/ 2 w 593"/>
                <a:gd name="T87" fmla="*/ 0 h 267"/>
                <a:gd name="T88" fmla="*/ 2 w 593"/>
                <a:gd name="T89" fmla="*/ 0 h 267"/>
                <a:gd name="T90" fmla="*/ 2 w 593"/>
                <a:gd name="T91" fmla="*/ 0 h 267"/>
                <a:gd name="T92" fmla="*/ 2 w 593"/>
                <a:gd name="T93" fmla="*/ 0 h 267"/>
                <a:gd name="T94" fmla="*/ 2 w 593"/>
                <a:gd name="T95" fmla="*/ 0 h 267"/>
                <a:gd name="T96" fmla="*/ 2 w 593"/>
                <a:gd name="T97" fmla="*/ 0 h 267"/>
                <a:gd name="T98" fmla="*/ 1 w 593"/>
                <a:gd name="T99" fmla="*/ 0 h 267"/>
                <a:gd name="T100" fmla="*/ 1 w 593"/>
                <a:gd name="T101" fmla="*/ 0 h 267"/>
                <a:gd name="T102" fmla="*/ 1 w 593"/>
                <a:gd name="T103" fmla="*/ 0 h 267"/>
                <a:gd name="T104" fmla="*/ 1 w 593"/>
                <a:gd name="T105" fmla="*/ 0 h 267"/>
                <a:gd name="T106" fmla="*/ 1 w 593"/>
                <a:gd name="T107" fmla="*/ 0 h 267"/>
                <a:gd name="T108" fmla="*/ 1 w 593"/>
                <a:gd name="T109" fmla="*/ 0 h 267"/>
                <a:gd name="T110" fmla="*/ 1 w 593"/>
                <a:gd name="T111" fmla="*/ 0 h 267"/>
                <a:gd name="T112" fmla="*/ 1 w 593"/>
                <a:gd name="T113" fmla="*/ 0 h 267"/>
                <a:gd name="T114" fmla="*/ 1 w 593"/>
                <a:gd name="T115" fmla="*/ 1 h 2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3"/>
                <a:gd name="T175" fmla="*/ 0 h 267"/>
                <a:gd name="T176" fmla="*/ 593 w 593"/>
                <a:gd name="T177" fmla="*/ 267 h 26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3" h="267">
                  <a:moveTo>
                    <a:pt x="0" y="241"/>
                  </a:moveTo>
                  <a:lnTo>
                    <a:pt x="0" y="240"/>
                  </a:lnTo>
                  <a:lnTo>
                    <a:pt x="0" y="238"/>
                  </a:lnTo>
                  <a:lnTo>
                    <a:pt x="0" y="236"/>
                  </a:lnTo>
                  <a:lnTo>
                    <a:pt x="3" y="233"/>
                  </a:lnTo>
                  <a:lnTo>
                    <a:pt x="4" y="227"/>
                  </a:lnTo>
                  <a:lnTo>
                    <a:pt x="6" y="222"/>
                  </a:lnTo>
                  <a:lnTo>
                    <a:pt x="9" y="218"/>
                  </a:lnTo>
                  <a:lnTo>
                    <a:pt x="10" y="212"/>
                  </a:lnTo>
                  <a:lnTo>
                    <a:pt x="12" y="206"/>
                  </a:lnTo>
                  <a:lnTo>
                    <a:pt x="15" y="200"/>
                  </a:lnTo>
                  <a:lnTo>
                    <a:pt x="16" y="194"/>
                  </a:lnTo>
                  <a:lnTo>
                    <a:pt x="19" y="191"/>
                  </a:lnTo>
                  <a:lnTo>
                    <a:pt x="22" y="185"/>
                  </a:lnTo>
                  <a:lnTo>
                    <a:pt x="24" y="180"/>
                  </a:lnTo>
                  <a:lnTo>
                    <a:pt x="25" y="177"/>
                  </a:lnTo>
                  <a:lnTo>
                    <a:pt x="28" y="176"/>
                  </a:lnTo>
                  <a:lnTo>
                    <a:pt x="31" y="170"/>
                  </a:lnTo>
                  <a:lnTo>
                    <a:pt x="36" y="166"/>
                  </a:lnTo>
                  <a:lnTo>
                    <a:pt x="39" y="160"/>
                  </a:lnTo>
                  <a:lnTo>
                    <a:pt x="44" y="154"/>
                  </a:lnTo>
                  <a:lnTo>
                    <a:pt x="47" y="151"/>
                  </a:lnTo>
                  <a:lnTo>
                    <a:pt x="50" y="148"/>
                  </a:lnTo>
                  <a:lnTo>
                    <a:pt x="55" y="145"/>
                  </a:lnTo>
                  <a:lnTo>
                    <a:pt x="59" y="142"/>
                  </a:lnTo>
                  <a:lnTo>
                    <a:pt x="62" y="140"/>
                  </a:lnTo>
                  <a:lnTo>
                    <a:pt x="68" y="137"/>
                  </a:lnTo>
                  <a:lnTo>
                    <a:pt x="73" y="136"/>
                  </a:lnTo>
                  <a:lnTo>
                    <a:pt x="79" y="134"/>
                  </a:lnTo>
                  <a:lnTo>
                    <a:pt x="85" y="131"/>
                  </a:lnTo>
                  <a:lnTo>
                    <a:pt x="91" y="128"/>
                  </a:lnTo>
                  <a:lnTo>
                    <a:pt x="98" y="127"/>
                  </a:lnTo>
                  <a:lnTo>
                    <a:pt x="104" y="125"/>
                  </a:lnTo>
                  <a:lnTo>
                    <a:pt x="110" y="122"/>
                  </a:lnTo>
                  <a:lnTo>
                    <a:pt x="116" y="119"/>
                  </a:lnTo>
                  <a:lnTo>
                    <a:pt x="123" y="116"/>
                  </a:lnTo>
                  <a:lnTo>
                    <a:pt x="131" y="114"/>
                  </a:lnTo>
                  <a:lnTo>
                    <a:pt x="138" y="109"/>
                  </a:lnTo>
                  <a:lnTo>
                    <a:pt x="147" y="106"/>
                  </a:lnTo>
                  <a:lnTo>
                    <a:pt x="155" y="103"/>
                  </a:lnTo>
                  <a:lnTo>
                    <a:pt x="163" y="99"/>
                  </a:lnTo>
                  <a:lnTo>
                    <a:pt x="174" y="96"/>
                  </a:lnTo>
                  <a:lnTo>
                    <a:pt x="184" y="91"/>
                  </a:lnTo>
                  <a:lnTo>
                    <a:pt x="195" y="88"/>
                  </a:lnTo>
                  <a:lnTo>
                    <a:pt x="207" y="85"/>
                  </a:lnTo>
                  <a:lnTo>
                    <a:pt x="217" y="81"/>
                  </a:lnTo>
                  <a:lnTo>
                    <a:pt x="227" y="76"/>
                  </a:lnTo>
                  <a:lnTo>
                    <a:pt x="238" y="73"/>
                  </a:lnTo>
                  <a:lnTo>
                    <a:pt x="247" y="70"/>
                  </a:lnTo>
                  <a:lnTo>
                    <a:pt x="256" y="67"/>
                  </a:lnTo>
                  <a:lnTo>
                    <a:pt x="265" y="64"/>
                  </a:lnTo>
                  <a:lnTo>
                    <a:pt x="272" y="63"/>
                  </a:lnTo>
                  <a:lnTo>
                    <a:pt x="279" y="61"/>
                  </a:lnTo>
                  <a:lnTo>
                    <a:pt x="287" y="60"/>
                  </a:lnTo>
                  <a:lnTo>
                    <a:pt x="293" y="57"/>
                  </a:lnTo>
                  <a:lnTo>
                    <a:pt x="299" y="55"/>
                  </a:lnTo>
                  <a:lnTo>
                    <a:pt x="305" y="54"/>
                  </a:lnTo>
                  <a:lnTo>
                    <a:pt x="311" y="53"/>
                  </a:lnTo>
                  <a:lnTo>
                    <a:pt x="317" y="51"/>
                  </a:lnTo>
                  <a:lnTo>
                    <a:pt x="321" y="50"/>
                  </a:lnTo>
                  <a:lnTo>
                    <a:pt x="327" y="48"/>
                  </a:lnTo>
                  <a:lnTo>
                    <a:pt x="330" y="45"/>
                  </a:lnTo>
                  <a:lnTo>
                    <a:pt x="337" y="42"/>
                  </a:lnTo>
                  <a:lnTo>
                    <a:pt x="343" y="39"/>
                  </a:lnTo>
                  <a:lnTo>
                    <a:pt x="352" y="36"/>
                  </a:lnTo>
                  <a:lnTo>
                    <a:pt x="360" y="33"/>
                  </a:lnTo>
                  <a:lnTo>
                    <a:pt x="369" y="30"/>
                  </a:lnTo>
                  <a:lnTo>
                    <a:pt x="378" y="27"/>
                  </a:lnTo>
                  <a:lnTo>
                    <a:pt x="387" y="26"/>
                  </a:lnTo>
                  <a:lnTo>
                    <a:pt x="394" y="23"/>
                  </a:lnTo>
                  <a:lnTo>
                    <a:pt x="403" y="20"/>
                  </a:lnTo>
                  <a:lnTo>
                    <a:pt x="410" y="17"/>
                  </a:lnTo>
                  <a:lnTo>
                    <a:pt x="418" y="15"/>
                  </a:lnTo>
                  <a:lnTo>
                    <a:pt x="422" y="14"/>
                  </a:lnTo>
                  <a:lnTo>
                    <a:pt x="428" y="12"/>
                  </a:lnTo>
                  <a:lnTo>
                    <a:pt x="431" y="11"/>
                  </a:lnTo>
                  <a:lnTo>
                    <a:pt x="433" y="11"/>
                  </a:lnTo>
                  <a:lnTo>
                    <a:pt x="434" y="11"/>
                  </a:lnTo>
                  <a:lnTo>
                    <a:pt x="437" y="9"/>
                  </a:lnTo>
                  <a:lnTo>
                    <a:pt x="440" y="9"/>
                  </a:lnTo>
                  <a:lnTo>
                    <a:pt x="446" y="9"/>
                  </a:lnTo>
                  <a:lnTo>
                    <a:pt x="450" y="8"/>
                  </a:lnTo>
                  <a:lnTo>
                    <a:pt x="458" y="8"/>
                  </a:lnTo>
                  <a:lnTo>
                    <a:pt x="464" y="6"/>
                  </a:lnTo>
                  <a:lnTo>
                    <a:pt x="471" y="6"/>
                  </a:lnTo>
                  <a:lnTo>
                    <a:pt x="479" y="5"/>
                  </a:lnTo>
                  <a:lnTo>
                    <a:pt x="485" y="3"/>
                  </a:lnTo>
                  <a:lnTo>
                    <a:pt x="492" y="2"/>
                  </a:lnTo>
                  <a:lnTo>
                    <a:pt x="500" y="2"/>
                  </a:lnTo>
                  <a:lnTo>
                    <a:pt x="505" y="0"/>
                  </a:lnTo>
                  <a:lnTo>
                    <a:pt x="510" y="0"/>
                  </a:lnTo>
                  <a:lnTo>
                    <a:pt x="516" y="0"/>
                  </a:lnTo>
                  <a:lnTo>
                    <a:pt x="520" y="0"/>
                  </a:lnTo>
                  <a:lnTo>
                    <a:pt x="525" y="0"/>
                  </a:lnTo>
                  <a:lnTo>
                    <a:pt x="534" y="0"/>
                  </a:lnTo>
                  <a:lnTo>
                    <a:pt x="537" y="0"/>
                  </a:lnTo>
                  <a:lnTo>
                    <a:pt x="541" y="0"/>
                  </a:lnTo>
                  <a:lnTo>
                    <a:pt x="544" y="0"/>
                  </a:lnTo>
                  <a:lnTo>
                    <a:pt x="549" y="2"/>
                  </a:lnTo>
                  <a:lnTo>
                    <a:pt x="555" y="2"/>
                  </a:lnTo>
                  <a:lnTo>
                    <a:pt x="561" y="3"/>
                  </a:lnTo>
                  <a:lnTo>
                    <a:pt x="565" y="5"/>
                  </a:lnTo>
                  <a:lnTo>
                    <a:pt x="569" y="6"/>
                  </a:lnTo>
                  <a:lnTo>
                    <a:pt x="569" y="8"/>
                  </a:lnTo>
                  <a:lnTo>
                    <a:pt x="572" y="12"/>
                  </a:lnTo>
                  <a:lnTo>
                    <a:pt x="575" y="17"/>
                  </a:lnTo>
                  <a:lnTo>
                    <a:pt x="580" y="23"/>
                  </a:lnTo>
                  <a:lnTo>
                    <a:pt x="583" y="27"/>
                  </a:lnTo>
                  <a:lnTo>
                    <a:pt x="586" y="32"/>
                  </a:lnTo>
                  <a:lnTo>
                    <a:pt x="589" y="36"/>
                  </a:lnTo>
                  <a:lnTo>
                    <a:pt x="592" y="39"/>
                  </a:lnTo>
                  <a:lnTo>
                    <a:pt x="593" y="41"/>
                  </a:lnTo>
                  <a:lnTo>
                    <a:pt x="593" y="48"/>
                  </a:lnTo>
                  <a:lnTo>
                    <a:pt x="593" y="50"/>
                  </a:lnTo>
                  <a:lnTo>
                    <a:pt x="593" y="54"/>
                  </a:lnTo>
                  <a:lnTo>
                    <a:pt x="593" y="58"/>
                  </a:lnTo>
                  <a:lnTo>
                    <a:pt x="593" y="63"/>
                  </a:lnTo>
                  <a:lnTo>
                    <a:pt x="592" y="67"/>
                  </a:lnTo>
                  <a:lnTo>
                    <a:pt x="592" y="72"/>
                  </a:lnTo>
                  <a:lnTo>
                    <a:pt x="590" y="75"/>
                  </a:lnTo>
                  <a:lnTo>
                    <a:pt x="590" y="79"/>
                  </a:lnTo>
                  <a:lnTo>
                    <a:pt x="587" y="85"/>
                  </a:lnTo>
                  <a:lnTo>
                    <a:pt x="587" y="88"/>
                  </a:lnTo>
                  <a:lnTo>
                    <a:pt x="583" y="90"/>
                  </a:lnTo>
                  <a:lnTo>
                    <a:pt x="580" y="91"/>
                  </a:lnTo>
                  <a:lnTo>
                    <a:pt x="580" y="90"/>
                  </a:lnTo>
                  <a:lnTo>
                    <a:pt x="578" y="87"/>
                  </a:lnTo>
                  <a:lnTo>
                    <a:pt x="577" y="82"/>
                  </a:lnTo>
                  <a:lnTo>
                    <a:pt x="575" y="78"/>
                  </a:lnTo>
                  <a:lnTo>
                    <a:pt x="572" y="72"/>
                  </a:lnTo>
                  <a:lnTo>
                    <a:pt x="569" y="66"/>
                  </a:lnTo>
                  <a:lnTo>
                    <a:pt x="565" y="63"/>
                  </a:lnTo>
                  <a:lnTo>
                    <a:pt x="561" y="60"/>
                  </a:lnTo>
                  <a:lnTo>
                    <a:pt x="556" y="58"/>
                  </a:lnTo>
                  <a:lnTo>
                    <a:pt x="553" y="58"/>
                  </a:lnTo>
                  <a:lnTo>
                    <a:pt x="549" y="57"/>
                  </a:lnTo>
                  <a:lnTo>
                    <a:pt x="544" y="55"/>
                  </a:lnTo>
                  <a:lnTo>
                    <a:pt x="538" y="54"/>
                  </a:lnTo>
                  <a:lnTo>
                    <a:pt x="534" y="54"/>
                  </a:lnTo>
                  <a:lnTo>
                    <a:pt x="529" y="53"/>
                  </a:lnTo>
                  <a:lnTo>
                    <a:pt x="525" y="51"/>
                  </a:lnTo>
                  <a:lnTo>
                    <a:pt x="519" y="50"/>
                  </a:lnTo>
                  <a:lnTo>
                    <a:pt x="514" y="50"/>
                  </a:lnTo>
                  <a:lnTo>
                    <a:pt x="510" y="50"/>
                  </a:lnTo>
                  <a:lnTo>
                    <a:pt x="507" y="48"/>
                  </a:lnTo>
                  <a:lnTo>
                    <a:pt x="503" y="48"/>
                  </a:lnTo>
                  <a:lnTo>
                    <a:pt x="500" y="48"/>
                  </a:lnTo>
                  <a:lnTo>
                    <a:pt x="497" y="48"/>
                  </a:lnTo>
                  <a:lnTo>
                    <a:pt x="495" y="48"/>
                  </a:lnTo>
                  <a:lnTo>
                    <a:pt x="492" y="48"/>
                  </a:lnTo>
                  <a:lnTo>
                    <a:pt x="491" y="48"/>
                  </a:lnTo>
                  <a:lnTo>
                    <a:pt x="486" y="48"/>
                  </a:lnTo>
                  <a:lnTo>
                    <a:pt x="483" y="48"/>
                  </a:lnTo>
                  <a:lnTo>
                    <a:pt x="479" y="48"/>
                  </a:lnTo>
                  <a:lnTo>
                    <a:pt x="474" y="48"/>
                  </a:lnTo>
                  <a:lnTo>
                    <a:pt x="470" y="50"/>
                  </a:lnTo>
                  <a:lnTo>
                    <a:pt x="464" y="50"/>
                  </a:lnTo>
                  <a:lnTo>
                    <a:pt x="459" y="50"/>
                  </a:lnTo>
                  <a:lnTo>
                    <a:pt x="453" y="50"/>
                  </a:lnTo>
                  <a:lnTo>
                    <a:pt x="447" y="51"/>
                  </a:lnTo>
                  <a:lnTo>
                    <a:pt x="445" y="51"/>
                  </a:lnTo>
                  <a:lnTo>
                    <a:pt x="439" y="53"/>
                  </a:lnTo>
                  <a:lnTo>
                    <a:pt x="434" y="53"/>
                  </a:lnTo>
                  <a:lnTo>
                    <a:pt x="431" y="54"/>
                  </a:lnTo>
                  <a:lnTo>
                    <a:pt x="428" y="55"/>
                  </a:lnTo>
                  <a:lnTo>
                    <a:pt x="422" y="55"/>
                  </a:lnTo>
                  <a:lnTo>
                    <a:pt x="419" y="57"/>
                  </a:lnTo>
                  <a:lnTo>
                    <a:pt x="413" y="58"/>
                  </a:lnTo>
                  <a:lnTo>
                    <a:pt x="407" y="61"/>
                  </a:lnTo>
                  <a:lnTo>
                    <a:pt x="401" y="63"/>
                  </a:lnTo>
                  <a:lnTo>
                    <a:pt x="395" y="66"/>
                  </a:lnTo>
                  <a:lnTo>
                    <a:pt x="389" y="69"/>
                  </a:lnTo>
                  <a:lnTo>
                    <a:pt x="382" y="73"/>
                  </a:lnTo>
                  <a:lnTo>
                    <a:pt x="376" y="76"/>
                  </a:lnTo>
                  <a:lnTo>
                    <a:pt x="370" y="78"/>
                  </a:lnTo>
                  <a:lnTo>
                    <a:pt x="364" y="81"/>
                  </a:lnTo>
                  <a:lnTo>
                    <a:pt x="358" y="85"/>
                  </a:lnTo>
                  <a:lnTo>
                    <a:pt x="354" y="87"/>
                  </a:lnTo>
                  <a:lnTo>
                    <a:pt x="349" y="90"/>
                  </a:lnTo>
                  <a:lnTo>
                    <a:pt x="345" y="91"/>
                  </a:lnTo>
                  <a:lnTo>
                    <a:pt x="343" y="93"/>
                  </a:lnTo>
                  <a:lnTo>
                    <a:pt x="339" y="94"/>
                  </a:lnTo>
                  <a:lnTo>
                    <a:pt x="331" y="97"/>
                  </a:lnTo>
                  <a:lnTo>
                    <a:pt x="329" y="99"/>
                  </a:lnTo>
                  <a:lnTo>
                    <a:pt x="324" y="100"/>
                  </a:lnTo>
                  <a:lnTo>
                    <a:pt x="320" y="102"/>
                  </a:lnTo>
                  <a:lnTo>
                    <a:pt x="317" y="103"/>
                  </a:lnTo>
                  <a:lnTo>
                    <a:pt x="312" y="105"/>
                  </a:lnTo>
                  <a:lnTo>
                    <a:pt x="308" y="106"/>
                  </a:lnTo>
                  <a:lnTo>
                    <a:pt x="305" y="108"/>
                  </a:lnTo>
                  <a:lnTo>
                    <a:pt x="302" y="109"/>
                  </a:lnTo>
                  <a:lnTo>
                    <a:pt x="296" y="111"/>
                  </a:lnTo>
                  <a:lnTo>
                    <a:pt x="291" y="112"/>
                  </a:lnTo>
                  <a:lnTo>
                    <a:pt x="288" y="112"/>
                  </a:lnTo>
                  <a:lnTo>
                    <a:pt x="282" y="114"/>
                  </a:lnTo>
                  <a:lnTo>
                    <a:pt x="272" y="115"/>
                  </a:lnTo>
                  <a:lnTo>
                    <a:pt x="262" y="119"/>
                  </a:lnTo>
                  <a:lnTo>
                    <a:pt x="250" y="122"/>
                  </a:lnTo>
                  <a:lnTo>
                    <a:pt x="235" y="127"/>
                  </a:lnTo>
                  <a:lnTo>
                    <a:pt x="220" y="131"/>
                  </a:lnTo>
                  <a:lnTo>
                    <a:pt x="205" y="137"/>
                  </a:lnTo>
                  <a:lnTo>
                    <a:pt x="189" y="140"/>
                  </a:lnTo>
                  <a:lnTo>
                    <a:pt x="174" y="146"/>
                  </a:lnTo>
                  <a:lnTo>
                    <a:pt x="159" y="151"/>
                  </a:lnTo>
                  <a:lnTo>
                    <a:pt x="147" y="154"/>
                  </a:lnTo>
                  <a:lnTo>
                    <a:pt x="135" y="158"/>
                  </a:lnTo>
                  <a:lnTo>
                    <a:pt x="126" y="161"/>
                  </a:lnTo>
                  <a:lnTo>
                    <a:pt x="120" y="164"/>
                  </a:lnTo>
                  <a:lnTo>
                    <a:pt x="116" y="166"/>
                  </a:lnTo>
                  <a:lnTo>
                    <a:pt x="113" y="167"/>
                  </a:lnTo>
                  <a:lnTo>
                    <a:pt x="110" y="169"/>
                  </a:lnTo>
                  <a:lnTo>
                    <a:pt x="105" y="170"/>
                  </a:lnTo>
                  <a:lnTo>
                    <a:pt x="101" y="175"/>
                  </a:lnTo>
                  <a:lnTo>
                    <a:pt x="95" y="179"/>
                  </a:lnTo>
                  <a:lnTo>
                    <a:pt x="91" y="183"/>
                  </a:lnTo>
                  <a:lnTo>
                    <a:pt x="86" y="188"/>
                  </a:lnTo>
                  <a:lnTo>
                    <a:pt x="80" y="194"/>
                  </a:lnTo>
                  <a:lnTo>
                    <a:pt x="74" y="198"/>
                  </a:lnTo>
                  <a:lnTo>
                    <a:pt x="70" y="204"/>
                  </a:lnTo>
                  <a:lnTo>
                    <a:pt x="65" y="209"/>
                  </a:lnTo>
                  <a:lnTo>
                    <a:pt x="61" y="213"/>
                  </a:lnTo>
                  <a:lnTo>
                    <a:pt x="56" y="218"/>
                  </a:lnTo>
                  <a:lnTo>
                    <a:pt x="53" y="221"/>
                  </a:lnTo>
                  <a:lnTo>
                    <a:pt x="50" y="224"/>
                  </a:lnTo>
                  <a:lnTo>
                    <a:pt x="49" y="227"/>
                  </a:lnTo>
                  <a:lnTo>
                    <a:pt x="44" y="230"/>
                  </a:lnTo>
                  <a:lnTo>
                    <a:pt x="40" y="234"/>
                  </a:lnTo>
                  <a:lnTo>
                    <a:pt x="34" y="241"/>
                  </a:lnTo>
                  <a:lnTo>
                    <a:pt x="30" y="249"/>
                  </a:lnTo>
                  <a:lnTo>
                    <a:pt x="24" y="255"/>
                  </a:lnTo>
                  <a:lnTo>
                    <a:pt x="21" y="261"/>
                  </a:lnTo>
                  <a:lnTo>
                    <a:pt x="18" y="265"/>
                  </a:lnTo>
                  <a:lnTo>
                    <a:pt x="18" y="267"/>
                  </a:lnTo>
                  <a:lnTo>
                    <a:pt x="0" y="241"/>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 name="Freeform 50"/>
            <p:cNvSpPr>
              <a:spLocks/>
            </p:cNvSpPr>
            <p:nvPr/>
          </p:nvSpPr>
          <p:spPr bwMode="auto">
            <a:xfrm>
              <a:off x="2724" y="2945"/>
              <a:ext cx="119" cy="102"/>
            </a:xfrm>
            <a:custGeom>
              <a:avLst/>
              <a:gdLst>
                <a:gd name="T0" fmla="*/ 1 w 238"/>
                <a:gd name="T1" fmla="*/ 1 h 203"/>
                <a:gd name="T2" fmla="*/ 1 w 238"/>
                <a:gd name="T3" fmla="*/ 1 h 203"/>
                <a:gd name="T4" fmla="*/ 1 w 238"/>
                <a:gd name="T5" fmla="*/ 1 h 203"/>
                <a:gd name="T6" fmla="*/ 1 w 238"/>
                <a:gd name="T7" fmla="*/ 1 h 203"/>
                <a:gd name="T8" fmla="*/ 1 w 238"/>
                <a:gd name="T9" fmla="*/ 1 h 203"/>
                <a:gd name="T10" fmla="*/ 1 w 238"/>
                <a:gd name="T11" fmla="*/ 1 h 203"/>
                <a:gd name="T12" fmla="*/ 1 w 238"/>
                <a:gd name="T13" fmla="*/ 1 h 203"/>
                <a:gd name="T14" fmla="*/ 1 w 238"/>
                <a:gd name="T15" fmla="*/ 1 h 203"/>
                <a:gd name="T16" fmla="*/ 1 w 238"/>
                <a:gd name="T17" fmla="*/ 1 h 203"/>
                <a:gd name="T18" fmla="*/ 1 w 238"/>
                <a:gd name="T19" fmla="*/ 1 h 203"/>
                <a:gd name="T20" fmla="*/ 1 w 238"/>
                <a:gd name="T21" fmla="*/ 1 h 203"/>
                <a:gd name="T22" fmla="*/ 1 w 238"/>
                <a:gd name="T23" fmla="*/ 1 h 203"/>
                <a:gd name="T24" fmla="*/ 1 w 238"/>
                <a:gd name="T25" fmla="*/ 1 h 203"/>
                <a:gd name="T26" fmla="*/ 1 w 238"/>
                <a:gd name="T27" fmla="*/ 1 h 203"/>
                <a:gd name="T28" fmla="*/ 1 w 238"/>
                <a:gd name="T29" fmla="*/ 1 h 203"/>
                <a:gd name="T30" fmla="*/ 1 w 238"/>
                <a:gd name="T31" fmla="*/ 1 h 203"/>
                <a:gd name="T32" fmla="*/ 1 w 238"/>
                <a:gd name="T33" fmla="*/ 1 h 203"/>
                <a:gd name="T34" fmla="*/ 1 w 238"/>
                <a:gd name="T35" fmla="*/ 1 h 203"/>
                <a:gd name="T36" fmla="*/ 1 w 238"/>
                <a:gd name="T37" fmla="*/ 1 h 203"/>
                <a:gd name="T38" fmla="*/ 1 w 238"/>
                <a:gd name="T39" fmla="*/ 1 h 203"/>
                <a:gd name="T40" fmla="*/ 1 w 238"/>
                <a:gd name="T41" fmla="*/ 1 h 203"/>
                <a:gd name="T42" fmla="*/ 1 w 238"/>
                <a:gd name="T43" fmla="*/ 1 h 203"/>
                <a:gd name="T44" fmla="*/ 1 w 238"/>
                <a:gd name="T45" fmla="*/ 1 h 203"/>
                <a:gd name="T46" fmla="*/ 1 w 238"/>
                <a:gd name="T47" fmla="*/ 1 h 203"/>
                <a:gd name="T48" fmla="*/ 1 w 238"/>
                <a:gd name="T49" fmla="*/ 1 h 203"/>
                <a:gd name="T50" fmla="*/ 1 w 238"/>
                <a:gd name="T51" fmla="*/ 1 h 203"/>
                <a:gd name="T52" fmla="*/ 1 w 238"/>
                <a:gd name="T53" fmla="*/ 1 h 203"/>
                <a:gd name="T54" fmla="*/ 1 w 238"/>
                <a:gd name="T55" fmla="*/ 1 h 203"/>
                <a:gd name="T56" fmla="*/ 1 w 238"/>
                <a:gd name="T57" fmla="*/ 1 h 203"/>
                <a:gd name="T58" fmla="*/ 1 w 238"/>
                <a:gd name="T59" fmla="*/ 1 h 203"/>
                <a:gd name="T60" fmla="*/ 1 w 238"/>
                <a:gd name="T61" fmla="*/ 1 h 203"/>
                <a:gd name="T62" fmla="*/ 1 w 238"/>
                <a:gd name="T63" fmla="*/ 1 h 203"/>
                <a:gd name="T64" fmla="*/ 1 w 238"/>
                <a:gd name="T65" fmla="*/ 1 h 203"/>
                <a:gd name="T66" fmla="*/ 1 w 238"/>
                <a:gd name="T67" fmla="*/ 1 h 203"/>
                <a:gd name="T68" fmla="*/ 1 w 238"/>
                <a:gd name="T69" fmla="*/ 1 h 203"/>
                <a:gd name="T70" fmla="*/ 1 w 238"/>
                <a:gd name="T71" fmla="*/ 1 h 203"/>
                <a:gd name="T72" fmla="*/ 1 w 238"/>
                <a:gd name="T73" fmla="*/ 1 h 203"/>
                <a:gd name="T74" fmla="*/ 1 w 238"/>
                <a:gd name="T75" fmla="*/ 1 h 203"/>
                <a:gd name="T76" fmla="*/ 1 w 238"/>
                <a:gd name="T77" fmla="*/ 1 h 203"/>
                <a:gd name="T78" fmla="*/ 1 w 238"/>
                <a:gd name="T79" fmla="*/ 1 h 203"/>
                <a:gd name="T80" fmla="*/ 1 w 238"/>
                <a:gd name="T81" fmla="*/ 1 h 203"/>
                <a:gd name="T82" fmla="*/ 1 w 238"/>
                <a:gd name="T83" fmla="*/ 1 h 203"/>
                <a:gd name="T84" fmla="*/ 1 w 238"/>
                <a:gd name="T85" fmla="*/ 1 h 203"/>
                <a:gd name="T86" fmla="*/ 1 w 238"/>
                <a:gd name="T87" fmla="*/ 1 h 203"/>
                <a:gd name="T88" fmla="*/ 1 w 238"/>
                <a:gd name="T89" fmla="*/ 1 h 203"/>
                <a:gd name="T90" fmla="*/ 1 w 238"/>
                <a:gd name="T91" fmla="*/ 1 h 203"/>
                <a:gd name="T92" fmla="*/ 1 w 238"/>
                <a:gd name="T93" fmla="*/ 1 h 203"/>
                <a:gd name="T94" fmla="*/ 1 w 238"/>
                <a:gd name="T95" fmla="*/ 1 h 203"/>
                <a:gd name="T96" fmla="*/ 1 w 238"/>
                <a:gd name="T97" fmla="*/ 1 h 2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8"/>
                <a:gd name="T148" fmla="*/ 0 h 203"/>
                <a:gd name="T149" fmla="*/ 238 w 238"/>
                <a:gd name="T150" fmla="*/ 203 h 2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8" h="203">
                  <a:moveTo>
                    <a:pt x="17" y="203"/>
                  </a:moveTo>
                  <a:lnTo>
                    <a:pt x="19" y="200"/>
                  </a:lnTo>
                  <a:lnTo>
                    <a:pt x="22" y="197"/>
                  </a:lnTo>
                  <a:lnTo>
                    <a:pt x="26" y="194"/>
                  </a:lnTo>
                  <a:lnTo>
                    <a:pt x="32" y="191"/>
                  </a:lnTo>
                  <a:lnTo>
                    <a:pt x="38" y="190"/>
                  </a:lnTo>
                  <a:lnTo>
                    <a:pt x="44" y="187"/>
                  </a:lnTo>
                  <a:lnTo>
                    <a:pt x="47" y="186"/>
                  </a:lnTo>
                  <a:lnTo>
                    <a:pt x="49" y="186"/>
                  </a:lnTo>
                  <a:lnTo>
                    <a:pt x="47" y="186"/>
                  </a:lnTo>
                  <a:lnTo>
                    <a:pt x="44" y="186"/>
                  </a:lnTo>
                  <a:lnTo>
                    <a:pt x="41" y="184"/>
                  </a:lnTo>
                  <a:lnTo>
                    <a:pt x="37" y="184"/>
                  </a:lnTo>
                  <a:lnTo>
                    <a:pt x="32" y="183"/>
                  </a:lnTo>
                  <a:lnTo>
                    <a:pt x="29" y="181"/>
                  </a:lnTo>
                  <a:lnTo>
                    <a:pt x="28" y="180"/>
                  </a:lnTo>
                  <a:lnTo>
                    <a:pt x="29" y="180"/>
                  </a:lnTo>
                  <a:lnTo>
                    <a:pt x="32" y="177"/>
                  </a:lnTo>
                  <a:lnTo>
                    <a:pt x="37" y="177"/>
                  </a:lnTo>
                  <a:lnTo>
                    <a:pt x="41" y="175"/>
                  </a:lnTo>
                  <a:lnTo>
                    <a:pt x="46" y="174"/>
                  </a:lnTo>
                  <a:lnTo>
                    <a:pt x="49" y="172"/>
                  </a:lnTo>
                  <a:lnTo>
                    <a:pt x="53" y="172"/>
                  </a:lnTo>
                  <a:lnTo>
                    <a:pt x="58" y="171"/>
                  </a:lnTo>
                  <a:lnTo>
                    <a:pt x="61" y="171"/>
                  </a:lnTo>
                  <a:lnTo>
                    <a:pt x="64" y="169"/>
                  </a:lnTo>
                  <a:lnTo>
                    <a:pt x="68" y="169"/>
                  </a:lnTo>
                  <a:lnTo>
                    <a:pt x="73" y="169"/>
                  </a:lnTo>
                  <a:lnTo>
                    <a:pt x="74" y="169"/>
                  </a:lnTo>
                  <a:lnTo>
                    <a:pt x="73" y="168"/>
                  </a:lnTo>
                  <a:lnTo>
                    <a:pt x="70" y="168"/>
                  </a:lnTo>
                  <a:lnTo>
                    <a:pt x="65" y="166"/>
                  </a:lnTo>
                  <a:lnTo>
                    <a:pt x="61" y="165"/>
                  </a:lnTo>
                  <a:lnTo>
                    <a:pt x="56" y="163"/>
                  </a:lnTo>
                  <a:lnTo>
                    <a:pt x="53" y="162"/>
                  </a:lnTo>
                  <a:lnTo>
                    <a:pt x="50" y="160"/>
                  </a:lnTo>
                  <a:lnTo>
                    <a:pt x="50" y="159"/>
                  </a:lnTo>
                  <a:lnTo>
                    <a:pt x="53" y="157"/>
                  </a:lnTo>
                  <a:lnTo>
                    <a:pt x="59" y="154"/>
                  </a:lnTo>
                  <a:lnTo>
                    <a:pt x="62" y="153"/>
                  </a:lnTo>
                  <a:lnTo>
                    <a:pt x="67" y="151"/>
                  </a:lnTo>
                  <a:lnTo>
                    <a:pt x="71" y="151"/>
                  </a:lnTo>
                  <a:lnTo>
                    <a:pt x="75" y="150"/>
                  </a:lnTo>
                  <a:lnTo>
                    <a:pt x="80" y="148"/>
                  </a:lnTo>
                  <a:lnTo>
                    <a:pt x="84" y="148"/>
                  </a:lnTo>
                  <a:lnTo>
                    <a:pt x="87" y="147"/>
                  </a:lnTo>
                  <a:lnTo>
                    <a:pt x="92" y="147"/>
                  </a:lnTo>
                  <a:lnTo>
                    <a:pt x="96" y="145"/>
                  </a:lnTo>
                  <a:lnTo>
                    <a:pt x="99" y="145"/>
                  </a:lnTo>
                  <a:lnTo>
                    <a:pt x="98" y="144"/>
                  </a:lnTo>
                  <a:lnTo>
                    <a:pt x="93" y="144"/>
                  </a:lnTo>
                  <a:lnTo>
                    <a:pt x="87" y="144"/>
                  </a:lnTo>
                  <a:lnTo>
                    <a:pt x="83" y="144"/>
                  </a:lnTo>
                  <a:lnTo>
                    <a:pt x="75" y="142"/>
                  </a:lnTo>
                  <a:lnTo>
                    <a:pt x="71" y="141"/>
                  </a:lnTo>
                  <a:lnTo>
                    <a:pt x="68" y="139"/>
                  </a:lnTo>
                  <a:lnTo>
                    <a:pt x="68" y="138"/>
                  </a:lnTo>
                  <a:lnTo>
                    <a:pt x="70" y="135"/>
                  </a:lnTo>
                  <a:lnTo>
                    <a:pt x="73" y="133"/>
                  </a:lnTo>
                  <a:lnTo>
                    <a:pt x="77" y="132"/>
                  </a:lnTo>
                  <a:lnTo>
                    <a:pt x="83" y="130"/>
                  </a:lnTo>
                  <a:lnTo>
                    <a:pt x="87" y="129"/>
                  </a:lnTo>
                  <a:lnTo>
                    <a:pt x="92" y="128"/>
                  </a:lnTo>
                  <a:lnTo>
                    <a:pt x="95" y="128"/>
                  </a:lnTo>
                  <a:lnTo>
                    <a:pt x="96" y="128"/>
                  </a:lnTo>
                  <a:lnTo>
                    <a:pt x="93" y="126"/>
                  </a:lnTo>
                  <a:lnTo>
                    <a:pt x="89" y="125"/>
                  </a:lnTo>
                  <a:lnTo>
                    <a:pt x="84" y="122"/>
                  </a:lnTo>
                  <a:lnTo>
                    <a:pt x="84" y="119"/>
                  </a:lnTo>
                  <a:lnTo>
                    <a:pt x="87" y="116"/>
                  </a:lnTo>
                  <a:lnTo>
                    <a:pt x="93" y="116"/>
                  </a:lnTo>
                  <a:lnTo>
                    <a:pt x="98" y="114"/>
                  </a:lnTo>
                  <a:lnTo>
                    <a:pt x="107" y="113"/>
                  </a:lnTo>
                  <a:lnTo>
                    <a:pt x="113" y="113"/>
                  </a:lnTo>
                  <a:lnTo>
                    <a:pt x="119" y="113"/>
                  </a:lnTo>
                  <a:lnTo>
                    <a:pt x="122" y="113"/>
                  </a:lnTo>
                  <a:lnTo>
                    <a:pt x="125" y="113"/>
                  </a:lnTo>
                  <a:lnTo>
                    <a:pt x="123" y="111"/>
                  </a:lnTo>
                  <a:lnTo>
                    <a:pt x="122" y="110"/>
                  </a:lnTo>
                  <a:lnTo>
                    <a:pt x="117" y="108"/>
                  </a:lnTo>
                  <a:lnTo>
                    <a:pt x="114" y="107"/>
                  </a:lnTo>
                  <a:lnTo>
                    <a:pt x="108" y="102"/>
                  </a:lnTo>
                  <a:lnTo>
                    <a:pt x="108" y="101"/>
                  </a:lnTo>
                  <a:lnTo>
                    <a:pt x="110" y="99"/>
                  </a:lnTo>
                  <a:lnTo>
                    <a:pt x="116" y="99"/>
                  </a:lnTo>
                  <a:lnTo>
                    <a:pt x="119" y="99"/>
                  </a:lnTo>
                  <a:lnTo>
                    <a:pt x="122" y="99"/>
                  </a:lnTo>
                  <a:lnTo>
                    <a:pt x="126" y="99"/>
                  </a:lnTo>
                  <a:lnTo>
                    <a:pt x="131" y="99"/>
                  </a:lnTo>
                  <a:lnTo>
                    <a:pt x="135" y="98"/>
                  </a:lnTo>
                  <a:lnTo>
                    <a:pt x="138" y="98"/>
                  </a:lnTo>
                  <a:lnTo>
                    <a:pt x="141" y="98"/>
                  </a:lnTo>
                  <a:lnTo>
                    <a:pt x="145" y="98"/>
                  </a:lnTo>
                  <a:lnTo>
                    <a:pt x="150" y="98"/>
                  </a:lnTo>
                  <a:lnTo>
                    <a:pt x="151" y="98"/>
                  </a:lnTo>
                  <a:lnTo>
                    <a:pt x="150" y="96"/>
                  </a:lnTo>
                  <a:lnTo>
                    <a:pt x="148" y="96"/>
                  </a:lnTo>
                  <a:lnTo>
                    <a:pt x="144" y="93"/>
                  </a:lnTo>
                  <a:lnTo>
                    <a:pt x="141" y="92"/>
                  </a:lnTo>
                  <a:lnTo>
                    <a:pt x="135" y="87"/>
                  </a:lnTo>
                  <a:lnTo>
                    <a:pt x="135" y="86"/>
                  </a:lnTo>
                  <a:lnTo>
                    <a:pt x="136" y="84"/>
                  </a:lnTo>
                  <a:lnTo>
                    <a:pt x="144" y="84"/>
                  </a:lnTo>
                  <a:lnTo>
                    <a:pt x="148" y="84"/>
                  </a:lnTo>
                  <a:lnTo>
                    <a:pt x="151" y="84"/>
                  </a:lnTo>
                  <a:lnTo>
                    <a:pt x="157" y="84"/>
                  </a:lnTo>
                  <a:lnTo>
                    <a:pt x="162" y="86"/>
                  </a:lnTo>
                  <a:lnTo>
                    <a:pt x="165" y="86"/>
                  </a:lnTo>
                  <a:lnTo>
                    <a:pt x="169" y="86"/>
                  </a:lnTo>
                  <a:lnTo>
                    <a:pt x="172" y="86"/>
                  </a:lnTo>
                  <a:lnTo>
                    <a:pt x="174" y="86"/>
                  </a:lnTo>
                  <a:lnTo>
                    <a:pt x="171" y="84"/>
                  </a:lnTo>
                  <a:lnTo>
                    <a:pt x="166" y="81"/>
                  </a:lnTo>
                  <a:lnTo>
                    <a:pt x="162" y="78"/>
                  </a:lnTo>
                  <a:lnTo>
                    <a:pt x="157" y="74"/>
                  </a:lnTo>
                  <a:lnTo>
                    <a:pt x="156" y="72"/>
                  </a:lnTo>
                  <a:lnTo>
                    <a:pt x="154" y="69"/>
                  </a:lnTo>
                  <a:lnTo>
                    <a:pt x="157" y="68"/>
                  </a:lnTo>
                  <a:lnTo>
                    <a:pt x="160" y="67"/>
                  </a:lnTo>
                  <a:lnTo>
                    <a:pt x="166" y="67"/>
                  </a:lnTo>
                  <a:lnTo>
                    <a:pt x="172" y="67"/>
                  </a:lnTo>
                  <a:lnTo>
                    <a:pt x="180" y="68"/>
                  </a:lnTo>
                  <a:lnTo>
                    <a:pt x="186" y="69"/>
                  </a:lnTo>
                  <a:lnTo>
                    <a:pt x="191" y="69"/>
                  </a:lnTo>
                  <a:lnTo>
                    <a:pt x="196" y="71"/>
                  </a:lnTo>
                  <a:lnTo>
                    <a:pt x="197" y="71"/>
                  </a:lnTo>
                  <a:lnTo>
                    <a:pt x="196" y="69"/>
                  </a:lnTo>
                  <a:lnTo>
                    <a:pt x="194" y="68"/>
                  </a:lnTo>
                  <a:lnTo>
                    <a:pt x="190" y="64"/>
                  </a:lnTo>
                  <a:lnTo>
                    <a:pt x="186" y="61"/>
                  </a:lnTo>
                  <a:lnTo>
                    <a:pt x="180" y="55"/>
                  </a:lnTo>
                  <a:lnTo>
                    <a:pt x="180" y="50"/>
                  </a:lnTo>
                  <a:lnTo>
                    <a:pt x="181" y="50"/>
                  </a:lnTo>
                  <a:lnTo>
                    <a:pt x="183" y="50"/>
                  </a:lnTo>
                  <a:lnTo>
                    <a:pt x="186" y="50"/>
                  </a:lnTo>
                  <a:lnTo>
                    <a:pt x="190" y="50"/>
                  </a:lnTo>
                  <a:lnTo>
                    <a:pt x="194" y="50"/>
                  </a:lnTo>
                  <a:lnTo>
                    <a:pt x="199" y="52"/>
                  </a:lnTo>
                  <a:lnTo>
                    <a:pt x="205" y="52"/>
                  </a:lnTo>
                  <a:lnTo>
                    <a:pt x="211" y="53"/>
                  </a:lnTo>
                  <a:lnTo>
                    <a:pt x="214" y="55"/>
                  </a:lnTo>
                  <a:lnTo>
                    <a:pt x="220" y="55"/>
                  </a:lnTo>
                  <a:lnTo>
                    <a:pt x="224" y="56"/>
                  </a:lnTo>
                  <a:lnTo>
                    <a:pt x="229" y="58"/>
                  </a:lnTo>
                  <a:lnTo>
                    <a:pt x="235" y="59"/>
                  </a:lnTo>
                  <a:lnTo>
                    <a:pt x="238" y="59"/>
                  </a:lnTo>
                  <a:lnTo>
                    <a:pt x="199" y="28"/>
                  </a:lnTo>
                  <a:lnTo>
                    <a:pt x="199" y="22"/>
                  </a:lnTo>
                  <a:lnTo>
                    <a:pt x="200" y="17"/>
                  </a:lnTo>
                  <a:lnTo>
                    <a:pt x="203" y="13"/>
                  </a:lnTo>
                  <a:lnTo>
                    <a:pt x="206" y="11"/>
                  </a:lnTo>
                  <a:lnTo>
                    <a:pt x="211" y="7"/>
                  </a:lnTo>
                  <a:lnTo>
                    <a:pt x="212" y="6"/>
                  </a:lnTo>
                  <a:lnTo>
                    <a:pt x="196" y="0"/>
                  </a:lnTo>
                  <a:lnTo>
                    <a:pt x="194" y="1"/>
                  </a:lnTo>
                  <a:lnTo>
                    <a:pt x="190" y="6"/>
                  </a:lnTo>
                  <a:lnTo>
                    <a:pt x="184" y="10"/>
                  </a:lnTo>
                  <a:lnTo>
                    <a:pt x="178" y="19"/>
                  </a:lnTo>
                  <a:lnTo>
                    <a:pt x="172" y="25"/>
                  </a:lnTo>
                  <a:lnTo>
                    <a:pt x="165" y="32"/>
                  </a:lnTo>
                  <a:lnTo>
                    <a:pt x="160" y="38"/>
                  </a:lnTo>
                  <a:lnTo>
                    <a:pt x="157" y="44"/>
                  </a:lnTo>
                  <a:lnTo>
                    <a:pt x="154" y="46"/>
                  </a:lnTo>
                  <a:lnTo>
                    <a:pt x="151" y="49"/>
                  </a:lnTo>
                  <a:lnTo>
                    <a:pt x="147" y="52"/>
                  </a:lnTo>
                  <a:lnTo>
                    <a:pt x="142" y="56"/>
                  </a:lnTo>
                  <a:lnTo>
                    <a:pt x="135" y="59"/>
                  </a:lnTo>
                  <a:lnTo>
                    <a:pt x="129" y="64"/>
                  </a:lnTo>
                  <a:lnTo>
                    <a:pt x="122" y="69"/>
                  </a:lnTo>
                  <a:lnTo>
                    <a:pt x="116" y="74"/>
                  </a:lnTo>
                  <a:lnTo>
                    <a:pt x="108" y="78"/>
                  </a:lnTo>
                  <a:lnTo>
                    <a:pt x="101" y="83"/>
                  </a:lnTo>
                  <a:lnTo>
                    <a:pt x="93" y="87"/>
                  </a:lnTo>
                  <a:lnTo>
                    <a:pt x="87" y="92"/>
                  </a:lnTo>
                  <a:lnTo>
                    <a:pt x="81" y="95"/>
                  </a:lnTo>
                  <a:lnTo>
                    <a:pt x="77" y="99"/>
                  </a:lnTo>
                  <a:lnTo>
                    <a:pt x="73" y="101"/>
                  </a:lnTo>
                  <a:lnTo>
                    <a:pt x="71" y="104"/>
                  </a:lnTo>
                  <a:lnTo>
                    <a:pt x="67" y="105"/>
                  </a:lnTo>
                  <a:lnTo>
                    <a:pt x="64" y="108"/>
                  </a:lnTo>
                  <a:lnTo>
                    <a:pt x="58" y="113"/>
                  </a:lnTo>
                  <a:lnTo>
                    <a:pt x="55" y="119"/>
                  </a:lnTo>
                  <a:lnTo>
                    <a:pt x="49" y="125"/>
                  </a:lnTo>
                  <a:lnTo>
                    <a:pt x="44" y="132"/>
                  </a:lnTo>
                  <a:lnTo>
                    <a:pt x="38" y="138"/>
                  </a:lnTo>
                  <a:lnTo>
                    <a:pt x="32" y="147"/>
                  </a:lnTo>
                  <a:lnTo>
                    <a:pt x="28" y="153"/>
                  </a:lnTo>
                  <a:lnTo>
                    <a:pt x="22" y="160"/>
                  </a:lnTo>
                  <a:lnTo>
                    <a:pt x="17" y="166"/>
                  </a:lnTo>
                  <a:lnTo>
                    <a:pt x="15" y="172"/>
                  </a:lnTo>
                  <a:lnTo>
                    <a:pt x="10" y="177"/>
                  </a:lnTo>
                  <a:lnTo>
                    <a:pt x="9" y="181"/>
                  </a:lnTo>
                  <a:lnTo>
                    <a:pt x="6" y="183"/>
                  </a:lnTo>
                  <a:lnTo>
                    <a:pt x="6" y="184"/>
                  </a:lnTo>
                  <a:lnTo>
                    <a:pt x="0" y="200"/>
                  </a:lnTo>
                  <a:lnTo>
                    <a:pt x="17" y="203"/>
                  </a:lnTo>
                  <a:close/>
                </a:path>
              </a:pathLst>
            </a:custGeom>
            <a:solidFill>
              <a:srgbClr val="7DB8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2" name="Freeform 51"/>
            <p:cNvSpPr>
              <a:spLocks/>
            </p:cNvSpPr>
            <p:nvPr/>
          </p:nvSpPr>
          <p:spPr bwMode="auto">
            <a:xfrm>
              <a:off x="2411" y="3041"/>
              <a:ext cx="182" cy="93"/>
            </a:xfrm>
            <a:custGeom>
              <a:avLst/>
              <a:gdLst>
                <a:gd name="T0" fmla="*/ 1 w 362"/>
                <a:gd name="T1" fmla="*/ 0 h 188"/>
                <a:gd name="T2" fmla="*/ 1 w 362"/>
                <a:gd name="T3" fmla="*/ 0 h 188"/>
                <a:gd name="T4" fmla="*/ 1 w 362"/>
                <a:gd name="T5" fmla="*/ 0 h 188"/>
                <a:gd name="T6" fmla="*/ 1 w 362"/>
                <a:gd name="T7" fmla="*/ 0 h 188"/>
                <a:gd name="T8" fmla="*/ 1 w 362"/>
                <a:gd name="T9" fmla="*/ 0 h 188"/>
                <a:gd name="T10" fmla="*/ 1 w 362"/>
                <a:gd name="T11" fmla="*/ 0 h 188"/>
                <a:gd name="T12" fmla="*/ 1 w 362"/>
                <a:gd name="T13" fmla="*/ 0 h 188"/>
                <a:gd name="T14" fmla="*/ 1 w 362"/>
                <a:gd name="T15" fmla="*/ 0 h 188"/>
                <a:gd name="T16" fmla="*/ 2 w 362"/>
                <a:gd name="T17" fmla="*/ 0 h 188"/>
                <a:gd name="T18" fmla="*/ 2 w 362"/>
                <a:gd name="T19" fmla="*/ 0 h 188"/>
                <a:gd name="T20" fmla="*/ 2 w 362"/>
                <a:gd name="T21" fmla="*/ 0 h 188"/>
                <a:gd name="T22" fmla="*/ 2 w 362"/>
                <a:gd name="T23" fmla="*/ 0 h 188"/>
                <a:gd name="T24" fmla="*/ 2 w 362"/>
                <a:gd name="T25" fmla="*/ 0 h 188"/>
                <a:gd name="T26" fmla="*/ 2 w 362"/>
                <a:gd name="T27" fmla="*/ 0 h 188"/>
                <a:gd name="T28" fmla="*/ 2 w 362"/>
                <a:gd name="T29" fmla="*/ 0 h 188"/>
                <a:gd name="T30" fmla="*/ 2 w 362"/>
                <a:gd name="T31" fmla="*/ 0 h 188"/>
                <a:gd name="T32" fmla="*/ 1 w 362"/>
                <a:gd name="T33" fmla="*/ 0 h 188"/>
                <a:gd name="T34" fmla="*/ 1 w 362"/>
                <a:gd name="T35" fmla="*/ 0 h 188"/>
                <a:gd name="T36" fmla="*/ 1 w 362"/>
                <a:gd name="T37" fmla="*/ 0 h 188"/>
                <a:gd name="T38" fmla="*/ 1 w 362"/>
                <a:gd name="T39" fmla="*/ 0 h 188"/>
                <a:gd name="T40" fmla="*/ 1 w 362"/>
                <a:gd name="T41" fmla="*/ 0 h 188"/>
                <a:gd name="T42" fmla="*/ 1 w 362"/>
                <a:gd name="T43" fmla="*/ 0 h 188"/>
                <a:gd name="T44" fmla="*/ 1 w 362"/>
                <a:gd name="T45" fmla="*/ 0 h 188"/>
                <a:gd name="T46" fmla="*/ 1 w 362"/>
                <a:gd name="T47" fmla="*/ 0 h 188"/>
                <a:gd name="T48" fmla="*/ 1 w 362"/>
                <a:gd name="T49" fmla="*/ 0 h 188"/>
                <a:gd name="T50" fmla="*/ 1 w 362"/>
                <a:gd name="T51" fmla="*/ 0 h 188"/>
                <a:gd name="T52" fmla="*/ 1 w 362"/>
                <a:gd name="T53" fmla="*/ 0 h 188"/>
                <a:gd name="T54" fmla="*/ 1 w 362"/>
                <a:gd name="T55" fmla="*/ 0 h 188"/>
                <a:gd name="T56" fmla="*/ 1 w 362"/>
                <a:gd name="T57" fmla="*/ 0 h 188"/>
                <a:gd name="T58" fmla="*/ 1 w 362"/>
                <a:gd name="T59" fmla="*/ 0 h 188"/>
                <a:gd name="T60" fmla="*/ 1 w 362"/>
                <a:gd name="T61" fmla="*/ 0 h 188"/>
                <a:gd name="T62" fmla="*/ 1 w 362"/>
                <a:gd name="T63" fmla="*/ 0 h 188"/>
                <a:gd name="T64" fmla="*/ 1 w 362"/>
                <a:gd name="T65" fmla="*/ 0 h 188"/>
                <a:gd name="T66" fmla="*/ 1 w 362"/>
                <a:gd name="T67" fmla="*/ 0 h 188"/>
                <a:gd name="T68" fmla="*/ 1 w 362"/>
                <a:gd name="T69" fmla="*/ 0 h 188"/>
                <a:gd name="T70" fmla="*/ 1 w 362"/>
                <a:gd name="T71" fmla="*/ 0 h 188"/>
                <a:gd name="T72" fmla="*/ 1 w 362"/>
                <a:gd name="T73" fmla="*/ 0 h 188"/>
                <a:gd name="T74" fmla="*/ 1 w 362"/>
                <a:gd name="T75" fmla="*/ 0 h 188"/>
                <a:gd name="T76" fmla="*/ 1 w 362"/>
                <a:gd name="T77" fmla="*/ 0 h 188"/>
                <a:gd name="T78" fmla="*/ 1 w 362"/>
                <a:gd name="T79" fmla="*/ 0 h 188"/>
                <a:gd name="T80" fmla="*/ 1 w 362"/>
                <a:gd name="T81" fmla="*/ 0 h 188"/>
                <a:gd name="T82" fmla="*/ 2 w 362"/>
                <a:gd name="T83" fmla="*/ 0 h 188"/>
                <a:gd name="T84" fmla="*/ 2 w 362"/>
                <a:gd name="T85" fmla="*/ 0 h 188"/>
                <a:gd name="T86" fmla="*/ 2 w 362"/>
                <a:gd name="T87" fmla="*/ 0 h 188"/>
                <a:gd name="T88" fmla="*/ 2 w 362"/>
                <a:gd name="T89" fmla="*/ 0 h 188"/>
                <a:gd name="T90" fmla="*/ 2 w 362"/>
                <a:gd name="T91" fmla="*/ 0 h 188"/>
                <a:gd name="T92" fmla="*/ 2 w 362"/>
                <a:gd name="T93" fmla="*/ 0 h 188"/>
                <a:gd name="T94" fmla="*/ 2 w 362"/>
                <a:gd name="T95" fmla="*/ 0 h 188"/>
                <a:gd name="T96" fmla="*/ 2 w 362"/>
                <a:gd name="T97" fmla="*/ 0 h 188"/>
                <a:gd name="T98" fmla="*/ 2 w 362"/>
                <a:gd name="T99" fmla="*/ 0 h 188"/>
                <a:gd name="T100" fmla="*/ 2 w 362"/>
                <a:gd name="T101" fmla="*/ 0 h 188"/>
                <a:gd name="T102" fmla="*/ 2 w 362"/>
                <a:gd name="T103" fmla="*/ 0 h 188"/>
                <a:gd name="T104" fmla="*/ 2 w 362"/>
                <a:gd name="T105" fmla="*/ 0 h 188"/>
                <a:gd name="T106" fmla="*/ 2 w 362"/>
                <a:gd name="T107" fmla="*/ 0 h 188"/>
                <a:gd name="T108" fmla="*/ 1 w 362"/>
                <a:gd name="T109" fmla="*/ 0 h 188"/>
                <a:gd name="T110" fmla="*/ 1 w 362"/>
                <a:gd name="T111" fmla="*/ 0 h 188"/>
                <a:gd name="T112" fmla="*/ 1 w 362"/>
                <a:gd name="T113" fmla="*/ 0 h 188"/>
                <a:gd name="T114" fmla="*/ 1 w 362"/>
                <a:gd name="T115" fmla="*/ 0 h 188"/>
                <a:gd name="T116" fmla="*/ 1 w 362"/>
                <a:gd name="T117" fmla="*/ 0 h 188"/>
                <a:gd name="T118" fmla="*/ 1 w 362"/>
                <a:gd name="T119" fmla="*/ 0 h 188"/>
                <a:gd name="T120" fmla="*/ 1 w 362"/>
                <a:gd name="T121" fmla="*/ 0 h 188"/>
                <a:gd name="T122" fmla="*/ 1 w 362"/>
                <a:gd name="T123" fmla="*/ 0 h 188"/>
                <a:gd name="T124" fmla="*/ 1 w 362"/>
                <a:gd name="T125" fmla="*/ 0 h 1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62"/>
                <a:gd name="T190" fmla="*/ 0 h 188"/>
                <a:gd name="T191" fmla="*/ 362 w 362"/>
                <a:gd name="T192" fmla="*/ 188 h 18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62" h="188">
                  <a:moveTo>
                    <a:pt x="32" y="12"/>
                  </a:moveTo>
                  <a:lnTo>
                    <a:pt x="32" y="12"/>
                  </a:lnTo>
                  <a:lnTo>
                    <a:pt x="37" y="12"/>
                  </a:lnTo>
                  <a:lnTo>
                    <a:pt x="43" y="12"/>
                  </a:lnTo>
                  <a:lnTo>
                    <a:pt x="50" y="14"/>
                  </a:lnTo>
                  <a:lnTo>
                    <a:pt x="59" y="15"/>
                  </a:lnTo>
                  <a:lnTo>
                    <a:pt x="69" y="17"/>
                  </a:lnTo>
                  <a:lnTo>
                    <a:pt x="80" y="20"/>
                  </a:lnTo>
                  <a:lnTo>
                    <a:pt x="92" y="21"/>
                  </a:lnTo>
                  <a:lnTo>
                    <a:pt x="102" y="24"/>
                  </a:lnTo>
                  <a:lnTo>
                    <a:pt x="114" y="26"/>
                  </a:lnTo>
                  <a:lnTo>
                    <a:pt x="126" y="27"/>
                  </a:lnTo>
                  <a:lnTo>
                    <a:pt x="138" y="30"/>
                  </a:lnTo>
                  <a:lnTo>
                    <a:pt x="148" y="33"/>
                  </a:lnTo>
                  <a:lnTo>
                    <a:pt x="160" y="36"/>
                  </a:lnTo>
                  <a:lnTo>
                    <a:pt x="171" y="39"/>
                  </a:lnTo>
                  <a:lnTo>
                    <a:pt x="179" y="42"/>
                  </a:lnTo>
                  <a:lnTo>
                    <a:pt x="188" y="45"/>
                  </a:lnTo>
                  <a:lnTo>
                    <a:pt x="197" y="50"/>
                  </a:lnTo>
                  <a:lnTo>
                    <a:pt x="205" y="53"/>
                  </a:lnTo>
                  <a:lnTo>
                    <a:pt x="214" y="57"/>
                  </a:lnTo>
                  <a:lnTo>
                    <a:pt x="223" y="61"/>
                  </a:lnTo>
                  <a:lnTo>
                    <a:pt x="230" y="66"/>
                  </a:lnTo>
                  <a:lnTo>
                    <a:pt x="237" y="70"/>
                  </a:lnTo>
                  <a:lnTo>
                    <a:pt x="246" y="75"/>
                  </a:lnTo>
                  <a:lnTo>
                    <a:pt x="251" y="78"/>
                  </a:lnTo>
                  <a:lnTo>
                    <a:pt x="258" y="82"/>
                  </a:lnTo>
                  <a:lnTo>
                    <a:pt x="263" y="85"/>
                  </a:lnTo>
                  <a:lnTo>
                    <a:pt x="269" y="88"/>
                  </a:lnTo>
                  <a:lnTo>
                    <a:pt x="272" y="91"/>
                  </a:lnTo>
                  <a:lnTo>
                    <a:pt x="275" y="93"/>
                  </a:lnTo>
                  <a:lnTo>
                    <a:pt x="276" y="94"/>
                  </a:lnTo>
                  <a:lnTo>
                    <a:pt x="278" y="94"/>
                  </a:lnTo>
                  <a:lnTo>
                    <a:pt x="337" y="148"/>
                  </a:lnTo>
                  <a:lnTo>
                    <a:pt x="306" y="134"/>
                  </a:lnTo>
                  <a:lnTo>
                    <a:pt x="316" y="155"/>
                  </a:lnTo>
                  <a:lnTo>
                    <a:pt x="293" y="146"/>
                  </a:lnTo>
                  <a:lnTo>
                    <a:pt x="306" y="164"/>
                  </a:lnTo>
                  <a:lnTo>
                    <a:pt x="303" y="161"/>
                  </a:lnTo>
                  <a:lnTo>
                    <a:pt x="298" y="157"/>
                  </a:lnTo>
                  <a:lnTo>
                    <a:pt x="294" y="154"/>
                  </a:lnTo>
                  <a:lnTo>
                    <a:pt x="290" y="151"/>
                  </a:lnTo>
                  <a:lnTo>
                    <a:pt x="285" y="146"/>
                  </a:lnTo>
                  <a:lnTo>
                    <a:pt x="279" y="143"/>
                  </a:lnTo>
                  <a:lnTo>
                    <a:pt x="273" y="139"/>
                  </a:lnTo>
                  <a:lnTo>
                    <a:pt x="267" y="134"/>
                  </a:lnTo>
                  <a:lnTo>
                    <a:pt x="263" y="130"/>
                  </a:lnTo>
                  <a:lnTo>
                    <a:pt x="257" y="125"/>
                  </a:lnTo>
                  <a:lnTo>
                    <a:pt x="249" y="120"/>
                  </a:lnTo>
                  <a:lnTo>
                    <a:pt x="243" y="117"/>
                  </a:lnTo>
                  <a:lnTo>
                    <a:pt x="237" y="112"/>
                  </a:lnTo>
                  <a:lnTo>
                    <a:pt x="235" y="108"/>
                  </a:lnTo>
                  <a:lnTo>
                    <a:pt x="227" y="105"/>
                  </a:lnTo>
                  <a:lnTo>
                    <a:pt x="220" y="100"/>
                  </a:lnTo>
                  <a:lnTo>
                    <a:pt x="211" y="94"/>
                  </a:lnTo>
                  <a:lnTo>
                    <a:pt x="200" y="91"/>
                  </a:lnTo>
                  <a:lnTo>
                    <a:pt x="188" y="85"/>
                  </a:lnTo>
                  <a:lnTo>
                    <a:pt x="177" y="81"/>
                  </a:lnTo>
                  <a:lnTo>
                    <a:pt x="165" y="76"/>
                  </a:lnTo>
                  <a:lnTo>
                    <a:pt x="153" y="72"/>
                  </a:lnTo>
                  <a:lnTo>
                    <a:pt x="139" y="66"/>
                  </a:lnTo>
                  <a:lnTo>
                    <a:pt x="127" y="63"/>
                  </a:lnTo>
                  <a:lnTo>
                    <a:pt x="116" y="59"/>
                  </a:lnTo>
                  <a:lnTo>
                    <a:pt x="105" y="56"/>
                  </a:lnTo>
                  <a:lnTo>
                    <a:pt x="95" y="51"/>
                  </a:lnTo>
                  <a:lnTo>
                    <a:pt x="86" y="50"/>
                  </a:lnTo>
                  <a:lnTo>
                    <a:pt x="78" y="48"/>
                  </a:lnTo>
                  <a:lnTo>
                    <a:pt x="72" y="48"/>
                  </a:lnTo>
                  <a:lnTo>
                    <a:pt x="68" y="47"/>
                  </a:lnTo>
                  <a:lnTo>
                    <a:pt x="62" y="47"/>
                  </a:lnTo>
                  <a:lnTo>
                    <a:pt x="58" y="45"/>
                  </a:lnTo>
                  <a:lnTo>
                    <a:pt x="52" y="45"/>
                  </a:lnTo>
                  <a:lnTo>
                    <a:pt x="46" y="45"/>
                  </a:lnTo>
                  <a:lnTo>
                    <a:pt x="41" y="44"/>
                  </a:lnTo>
                  <a:lnTo>
                    <a:pt x="35" y="44"/>
                  </a:lnTo>
                  <a:lnTo>
                    <a:pt x="31" y="44"/>
                  </a:lnTo>
                  <a:lnTo>
                    <a:pt x="25" y="44"/>
                  </a:lnTo>
                  <a:lnTo>
                    <a:pt x="20" y="44"/>
                  </a:lnTo>
                  <a:lnTo>
                    <a:pt x="16" y="42"/>
                  </a:lnTo>
                  <a:lnTo>
                    <a:pt x="13" y="42"/>
                  </a:lnTo>
                  <a:lnTo>
                    <a:pt x="8" y="42"/>
                  </a:lnTo>
                  <a:lnTo>
                    <a:pt x="7" y="42"/>
                  </a:lnTo>
                  <a:lnTo>
                    <a:pt x="0" y="61"/>
                  </a:lnTo>
                  <a:lnTo>
                    <a:pt x="4" y="60"/>
                  </a:lnTo>
                  <a:lnTo>
                    <a:pt x="10" y="60"/>
                  </a:lnTo>
                  <a:lnTo>
                    <a:pt x="16" y="60"/>
                  </a:lnTo>
                  <a:lnTo>
                    <a:pt x="23" y="60"/>
                  </a:lnTo>
                  <a:lnTo>
                    <a:pt x="29" y="60"/>
                  </a:lnTo>
                  <a:lnTo>
                    <a:pt x="37" y="60"/>
                  </a:lnTo>
                  <a:lnTo>
                    <a:pt x="46" y="60"/>
                  </a:lnTo>
                  <a:lnTo>
                    <a:pt x="53" y="61"/>
                  </a:lnTo>
                  <a:lnTo>
                    <a:pt x="61" y="61"/>
                  </a:lnTo>
                  <a:lnTo>
                    <a:pt x="69" y="63"/>
                  </a:lnTo>
                  <a:lnTo>
                    <a:pt x="77" y="64"/>
                  </a:lnTo>
                  <a:lnTo>
                    <a:pt x="84" y="66"/>
                  </a:lnTo>
                  <a:lnTo>
                    <a:pt x="90" y="67"/>
                  </a:lnTo>
                  <a:lnTo>
                    <a:pt x="98" y="70"/>
                  </a:lnTo>
                  <a:lnTo>
                    <a:pt x="105" y="72"/>
                  </a:lnTo>
                  <a:lnTo>
                    <a:pt x="114" y="75"/>
                  </a:lnTo>
                  <a:lnTo>
                    <a:pt x="121" y="78"/>
                  </a:lnTo>
                  <a:lnTo>
                    <a:pt x="129" y="81"/>
                  </a:lnTo>
                  <a:lnTo>
                    <a:pt x="136" y="82"/>
                  </a:lnTo>
                  <a:lnTo>
                    <a:pt x="144" y="87"/>
                  </a:lnTo>
                  <a:lnTo>
                    <a:pt x="150" y="88"/>
                  </a:lnTo>
                  <a:lnTo>
                    <a:pt x="157" y="91"/>
                  </a:lnTo>
                  <a:lnTo>
                    <a:pt x="163" y="93"/>
                  </a:lnTo>
                  <a:lnTo>
                    <a:pt x="169" y="96"/>
                  </a:lnTo>
                  <a:lnTo>
                    <a:pt x="174" y="97"/>
                  </a:lnTo>
                  <a:lnTo>
                    <a:pt x="178" y="100"/>
                  </a:lnTo>
                  <a:lnTo>
                    <a:pt x="181" y="102"/>
                  </a:lnTo>
                  <a:lnTo>
                    <a:pt x="184" y="103"/>
                  </a:lnTo>
                  <a:lnTo>
                    <a:pt x="185" y="105"/>
                  </a:lnTo>
                  <a:lnTo>
                    <a:pt x="188" y="106"/>
                  </a:lnTo>
                  <a:lnTo>
                    <a:pt x="193" y="108"/>
                  </a:lnTo>
                  <a:lnTo>
                    <a:pt x="199" y="112"/>
                  </a:lnTo>
                  <a:lnTo>
                    <a:pt x="205" y="115"/>
                  </a:lnTo>
                  <a:lnTo>
                    <a:pt x="211" y="118"/>
                  </a:lnTo>
                  <a:lnTo>
                    <a:pt x="218" y="122"/>
                  </a:lnTo>
                  <a:lnTo>
                    <a:pt x="226" y="127"/>
                  </a:lnTo>
                  <a:lnTo>
                    <a:pt x="232" y="130"/>
                  </a:lnTo>
                  <a:lnTo>
                    <a:pt x="237" y="133"/>
                  </a:lnTo>
                  <a:lnTo>
                    <a:pt x="243" y="136"/>
                  </a:lnTo>
                  <a:lnTo>
                    <a:pt x="249" y="140"/>
                  </a:lnTo>
                  <a:lnTo>
                    <a:pt x="252" y="142"/>
                  </a:lnTo>
                  <a:lnTo>
                    <a:pt x="257" y="143"/>
                  </a:lnTo>
                  <a:lnTo>
                    <a:pt x="258" y="145"/>
                  </a:lnTo>
                  <a:lnTo>
                    <a:pt x="260" y="146"/>
                  </a:lnTo>
                  <a:lnTo>
                    <a:pt x="322" y="188"/>
                  </a:lnTo>
                  <a:lnTo>
                    <a:pt x="324" y="186"/>
                  </a:lnTo>
                  <a:lnTo>
                    <a:pt x="325" y="185"/>
                  </a:lnTo>
                  <a:lnTo>
                    <a:pt x="330" y="182"/>
                  </a:lnTo>
                  <a:lnTo>
                    <a:pt x="336" y="179"/>
                  </a:lnTo>
                  <a:lnTo>
                    <a:pt x="340" y="175"/>
                  </a:lnTo>
                  <a:lnTo>
                    <a:pt x="346" y="170"/>
                  </a:lnTo>
                  <a:lnTo>
                    <a:pt x="351" y="167"/>
                  </a:lnTo>
                  <a:lnTo>
                    <a:pt x="352" y="166"/>
                  </a:lnTo>
                  <a:lnTo>
                    <a:pt x="355" y="161"/>
                  </a:lnTo>
                  <a:lnTo>
                    <a:pt x="358" y="155"/>
                  </a:lnTo>
                  <a:lnTo>
                    <a:pt x="361" y="149"/>
                  </a:lnTo>
                  <a:lnTo>
                    <a:pt x="362" y="148"/>
                  </a:lnTo>
                  <a:lnTo>
                    <a:pt x="359" y="145"/>
                  </a:lnTo>
                  <a:lnTo>
                    <a:pt x="356" y="142"/>
                  </a:lnTo>
                  <a:lnTo>
                    <a:pt x="352" y="139"/>
                  </a:lnTo>
                  <a:lnTo>
                    <a:pt x="351" y="136"/>
                  </a:lnTo>
                  <a:lnTo>
                    <a:pt x="346" y="131"/>
                  </a:lnTo>
                  <a:lnTo>
                    <a:pt x="342" y="130"/>
                  </a:lnTo>
                  <a:lnTo>
                    <a:pt x="337" y="125"/>
                  </a:lnTo>
                  <a:lnTo>
                    <a:pt x="333" y="121"/>
                  </a:lnTo>
                  <a:lnTo>
                    <a:pt x="328" y="117"/>
                  </a:lnTo>
                  <a:lnTo>
                    <a:pt x="325" y="112"/>
                  </a:lnTo>
                  <a:lnTo>
                    <a:pt x="319" y="108"/>
                  </a:lnTo>
                  <a:lnTo>
                    <a:pt x="315" y="105"/>
                  </a:lnTo>
                  <a:lnTo>
                    <a:pt x="312" y="100"/>
                  </a:lnTo>
                  <a:lnTo>
                    <a:pt x="307" y="97"/>
                  </a:lnTo>
                  <a:lnTo>
                    <a:pt x="303" y="93"/>
                  </a:lnTo>
                  <a:lnTo>
                    <a:pt x="297" y="88"/>
                  </a:lnTo>
                  <a:lnTo>
                    <a:pt x="291" y="84"/>
                  </a:lnTo>
                  <a:lnTo>
                    <a:pt x="285" y="79"/>
                  </a:lnTo>
                  <a:lnTo>
                    <a:pt x="278" y="75"/>
                  </a:lnTo>
                  <a:lnTo>
                    <a:pt x="270" y="70"/>
                  </a:lnTo>
                  <a:lnTo>
                    <a:pt x="263" y="66"/>
                  </a:lnTo>
                  <a:lnTo>
                    <a:pt x="257" y="63"/>
                  </a:lnTo>
                  <a:lnTo>
                    <a:pt x="249" y="59"/>
                  </a:lnTo>
                  <a:lnTo>
                    <a:pt x="242" y="54"/>
                  </a:lnTo>
                  <a:lnTo>
                    <a:pt x="235" y="51"/>
                  </a:lnTo>
                  <a:lnTo>
                    <a:pt x="229" y="48"/>
                  </a:lnTo>
                  <a:lnTo>
                    <a:pt x="223" y="45"/>
                  </a:lnTo>
                  <a:lnTo>
                    <a:pt x="220" y="42"/>
                  </a:lnTo>
                  <a:lnTo>
                    <a:pt x="215" y="41"/>
                  </a:lnTo>
                  <a:lnTo>
                    <a:pt x="214" y="41"/>
                  </a:lnTo>
                  <a:lnTo>
                    <a:pt x="212" y="38"/>
                  </a:lnTo>
                  <a:lnTo>
                    <a:pt x="208" y="38"/>
                  </a:lnTo>
                  <a:lnTo>
                    <a:pt x="202" y="35"/>
                  </a:lnTo>
                  <a:lnTo>
                    <a:pt x="196" y="33"/>
                  </a:lnTo>
                  <a:lnTo>
                    <a:pt x="187" y="30"/>
                  </a:lnTo>
                  <a:lnTo>
                    <a:pt x="179" y="29"/>
                  </a:lnTo>
                  <a:lnTo>
                    <a:pt x="172" y="26"/>
                  </a:lnTo>
                  <a:lnTo>
                    <a:pt x="165" y="24"/>
                  </a:lnTo>
                  <a:lnTo>
                    <a:pt x="156" y="21"/>
                  </a:lnTo>
                  <a:lnTo>
                    <a:pt x="147" y="18"/>
                  </a:lnTo>
                  <a:lnTo>
                    <a:pt x="139" y="15"/>
                  </a:lnTo>
                  <a:lnTo>
                    <a:pt x="133" y="14"/>
                  </a:lnTo>
                  <a:lnTo>
                    <a:pt x="127" y="12"/>
                  </a:lnTo>
                  <a:lnTo>
                    <a:pt x="124" y="12"/>
                  </a:lnTo>
                  <a:lnTo>
                    <a:pt x="121" y="11"/>
                  </a:lnTo>
                  <a:lnTo>
                    <a:pt x="38" y="0"/>
                  </a:lnTo>
                  <a:lnTo>
                    <a:pt x="32" y="12"/>
                  </a:lnTo>
                  <a:close/>
                </a:path>
              </a:pathLst>
            </a:custGeom>
            <a:solidFill>
              <a:srgbClr val="FFA6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3" name="Freeform 52"/>
            <p:cNvSpPr>
              <a:spLocks/>
            </p:cNvSpPr>
            <p:nvPr/>
          </p:nvSpPr>
          <p:spPr bwMode="auto">
            <a:xfrm>
              <a:off x="2501" y="2958"/>
              <a:ext cx="32" cy="96"/>
            </a:xfrm>
            <a:custGeom>
              <a:avLst/>
              <a:gdLst>
                <a:gd name="T0" fmla="*/ 1 w 64"/>
                <a:gd name="T1" fmla="*/ 0 h 192"/>
                <a:gd name="T2" fmla="*/ 1 w 64"/>
                <a:gd name="T3" fmla="*/ 1 h 192"/>
                <a:gd name="T4" fmla="*/ 1 w 64"/>
                <a:gd name="T5" fmla="*/ 1 h 192"/>
                <a:gd name="T6" fmla="*/ 1 w 64"/>
                <a:gd name="T7" fmla="*/ 1 h 192"/>
                <a:gd name="T8" fmla="*/ 1 w 64"/>
                <a:gd name="T9" fmla="*/ 1 h 192"/>
                <a:gd name="T10" fmla="*/ 1 w 64"/>
                <a:gd name="T11" fmla="*/ 1 h 192"/>
                <a:gd name="T12" fmla="*/ 1 w 64"/>
                <a:gd name="T13" fmla="*/ 1 h 192"/>
                <a:gd name="T14" fmla="*/ 1 w 64"/>
                <a:gd name="T15" fmla="*/ 1 h 192"/>
                <a:gd name="T16" fmla="*/ 1 w 64"/>
                <a:gd name="T17" fmla="*/ 1 h 192"/>
                <a:gd name="T18" fmla="*/ 1 w 64"/>
                <a:gd name="T19" fmla="*/ 1 h 192"/>
                <a:gd name="T20" fmla="*/ 1 w 64"/>
                <a:gd name="T21" fmla="*/ 1 h 192"/>
                <a:gd name="T22" fmla="*/ 1 w 64"/>
                <a:gd name="T23" fmla="*/ 1 h 192"/>
                <a:gd name="T24" fmla="*/ 1 w 64"/>
                <a:gd name="T25" fmla="*/ 1 h 192"/>
                <a:gd name="T26" fmla="*/ 1 w 64"/>
                <a:gd name="T27" fmla="*/ 1 h 192"/>
                <a:gd name="T28" fmla="*/ 1 w 64"/>
                <a:gd name="T29" fmla="*/ 1 h 192"/>
                <a:gd name="T30" fmla="*/ 1 w 64"/>
                <a:gd name="T31" fmla="*/ 1 h 192"/>
                <a:gd name="T32" fmla="*/ 1 w 64"/>
                <a:gd name="T33" fmla="*/ 1 h 192"/>
                <a:gd name="T34" fmla="*/ 1 w 64"/>
                <a:gd name="T35" fmla="*/ 1 h 192"/>
                <a:gd name="T36" fmla="*/ 1 w 64"/>
                <a:gd name="T37" fmla="*/ 1 h 192"/>
                <a:gd name="T38" fmla="*/ 1 w 64"/>
                <a:gd name="T39" fmla="*/ 1 h 192"/>
                <a:gd name="T40" fmla="*/ 1 w 64"/>
                <a:gd name="T41" fmla="*/ 1 h 192"/>
                <a:gd name="T42" fmla="*/ 1 w 64"/>
                <a:gd name="T43" fmla="*/ 1 h 192"/>
                <a:gd name="T44" fmla="*/ 1 w 64"/>
                <a:gd name="T45" fmla="*/ 1 h 192"/>
                <a:gd name="T46" fmla="*/ 1 w 64"/>
                <a:gd name="T47" fmla="*/ 1 h 192"/>
                <a:gd name="T48" fmla="*/ 1 w 64"/>
                <a:gd name="T49" fmla="*/ 1 h 192"/>
                <a:gd name="T50" fmla="*/ 1 w 64"/>
                <a:gd name="T51" fmla="*/ 1 h 192"/>
                <a:gd name="T52" fmla="*/ 1 w 64"/>
                <a:gd name="T53" fmla="*/ 1 h 192"/>
                <a:gd name="T54" fmla="*/ 1 w 64"/>
                <a:gd name="T55" fmla="*/ 1 h 192"/>
                <a:gd name="T56" fmla="*/ 1 w 64"/>
                <a:gd name="T57" fmla="*/ 1 h 192"/>
                <a:gd name="T58" fmla="*/ 1 w 64"/>
                <a:gd name="T59" fmla="*/ 1 h 192"/>
                <a:gd name="T60" fmla="*/ 1 w 64"/>
                <a:gd name="T61" fmla="*/ 1 h 192"/>
                <a:gd name="T62" fmla="*/ 0 w 64"/>
                <a:gd name="T63" fmla="*/ 1 h 192"/>
                <a:gd name="T64" fmla="*/ 1 w 64"/>
                <a:gd name="T65" fmla="*/ 1 h 192"/>
                <a:gd name="T66" fmla="*/ 1 w 64"/>
                <a:gd name="T67" fmla="*/ 1 h 192"/>
                <a:gd name="T68" fmla="*/ 1 w 64"/>
                <a:gd name="T69" fmla="*/ 0 h 192"/>
                <a:gd name="T70" fmla="*/ 1 w 64"/>
                <a:gd name="T71" fmla="*/ 0 h 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
                <a:gd name="T109" fmla="*/ 0 h 192"/>
                <a:gd name="T110" fmla="*/ 64 w 64"/>
                <a:gd name="T111" fmla="*/ 192 h 19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 h="192">
                  <a:moveTo>
                    <a:pt x="64" y="0"/>
                  </a:moveTo>
                  <a:lnTo>
                    <a:pt x="63" y="3"/>
                  </a:lnTo>
                  <a:lnTo>
                    <a:pt x="61" y="8"/>
                  </a:lnTo>
                  <a:lnTo>
                    <a:pt x="60" y="12"/>
                  </a:lnTo>
                  <a:lnTo>
                    <a:pt x="57" y="18"/>
                  </a:lnTo>
                  <a:lnTo>
                    <a:pt x="56" y="24"/>
                  </a:lnTo>
                  <a:lnTo>
                    <a:pt x="54" y="32"/>
                  </a:lnTo>
                  <a:lnTo>
                    <a:pt x="51" y="36"/>
                  </a:lnTo>
                  <a:lnTo>
                    <a:pt x="50" y="43"/>
                  </a:lnTo>
                  <a:lnTo>
                    <a:pt x="47" y="48"/>
                  </a:lnTo>
                  <a:lnTo>
                    <a:pt x="45" y="55"/>
                  </a:lnTo>
                  <a:lnTo>
                    <a:pt x="44" y="60"/>
                  </a:lnTo>
                  <a:lnTo>
                    <a:pt x="42" y="64"/>
                  </a:lnTo>
                  <a:lnTo>
                    <a:pt x="41" y="69"/>
                  </a:lnTo>
                  <a:lnTo>
                    <a:pt x="41" y="72"/>
                  </a:lnTo>
                  <a:lnTo>
                    <a:pt x="39" y="73"/>
                  </a:lnTo>
                  <a:lnTo>
                    <a:pt x="38" y="78"/>
                  </a:lnTo>
                  <a:lnTo>
                    <a:pt x="36" y="85"/>
                  </a:lnTo>
                  <a:lnTo>
                    <a:pt x="35" y="93"/>
                  </a:lnTo>
                  <a:lnTo>
                    <a:pt x="33" y="102"/>
                  </a:lnTo>
                  <a:lnTo>
                    <a:pt x="32" y="112"/>
                  </a:lnTo>
                  <a:lnTo>
                    <a:pt x="30" y="124"/>
                  </a:lnTo>
                  <a:lnTo>
                    <a:pt x="29" y="134"/>
                  </a:lnTo>
                  <a:lnTo>
                    <a:pt x="26" y="145"/>
                  </a:lnTo>
                  <a:lnTo>
                    <a:pt x="24" y="155"/>
                  </a:lnTo>
                  <a:lnTo>
                    <a:pt x="23" y="164"/>
                  </a:lnTo>
                  <a:lnTo>
                    <a:pt x="21" y="174"/>
                  </a:lnTo>
                  <a:lnTo>
                    <a:pt x="20" y="180"/>
                  </a:lnTo>
                  <a:lnTo>
                    <a:pt x="18" y="188"/>
                  </a:lnTo>
                  <a:lnTo>
                    <a:pt x="18" y="191"/>
                  </a:lnTo>
                  <a:lnTo>
                    <a:pt x="18" y="192"/>
                  </a:lnTo>
                  <a:lnTo>
                    <a:pt x="0" y="188"/>
                  </a:lnTo>
                  <a:lnTo>
                    <a:pt x="32" y="36"/>
                  </a:lnTo>
                  <a:lnTo>
                    <a:pt x="45" y="3"/>
                  </a:lnTo>
                  <a:lnTo>
                    <a:pt x="64" y="0"/>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4" name="Freeform 53"/>
            <p:cNvSpPr>
              <a:spLocks/>
            </p:cNvSpPr>
            <p:nvPr/>
          </p:nvSpPr>
          <p:spPr bwMode="auto">
            <a:xfrm>
              <a:off x="2242" y="3108"/>
              <a:ext cx="392" cy="488"/>
            </a:xfrm>
            <a:custGeom>
              <a:avLst/>
              <a:gdLst>
                <a:gd name="T0" fmla="*/ 2 w 784"/>
                <a:gd name="T1" fmla="*/ 1 h 976"/>
                <a:gd name="T2" fmla="*/ 2 w 784"/>
                <a:gd name="T3" fmla="*/ 1 h 976"/>
                <a:gd name="T4" fmla="*/ 2 w 784"/>
                <a:gd name="T5" fmla="*/ 1 h 976"/>
                <a:gd name="T6" fmla="*/ 2 w 784"/>
                <a:gd name="T7" fmla="*/ 1 h 976"/>
                <a:gd name="T8" fmla="*/ 2 w 784"/>
                <a:gd name="T9" fmla="*/ 1 h 976"/>
                <a:gd name="T10" fmla="*/ 2 w 784"/>
                <a:gd name="T11" fmla="*/ 1 h 976"/>
                <a:gd name="T12" fmla="*/ 3 w 784"/>
                <a:gd name="T13" fmla="*/ 1 h 976"/>
                <a:gd name="T14" fmla="*/ 3 w 784"/>
                <a:gd name="T15" fmla="*/ 1 h 976"/>
                <a:gd name="T16" fmla="*/ 3 w 784"/>
                <a:gd name="T17" fmla="*/ 1 h 976"/>
                <a:gd name="T18" fmla="*/ 3 w 784"/>
                <a:gd name="T19" fmla="*/ 1 h 976"/>
                <a:gd name="T20" fmla="*/ 3 w 784"/>
                <a:gd name="T21" fmla="*/ 1 h 976"/>
                <a:gd name="T22" fmla="*/ 3 w 784"/>
                <a:gd name="T23" fmla="*/ 1 h 976"/>
                <a:gd name="T24" fmla="*/ 3 w 784"/>
                <a:gd name="T25" fmla="*/ 1 h 976"/>
                <a:gd name="T26" fmla="*/ 3 w 784"/>
                <a:gd name="T27" fmla="*/ 2 h 976"/>
                <a:gd name="T28" fmla="*/ 3 w 784"/>
                <a:gd name="T29" fmla="*/ 2 h 976"/>
                <a:gd name="T30" fmla="*/ 3 w 784"/>
                <a:gd name="T31" fmla="*/ 2 h 976"/>
                <a:gd name="T32" fmla="*/ 3 w 784"/>
                <a:gd name="T33" fmla="*/ 2 h 976"/>
                <a:gd name="T34" fmla="*/ 3 w 784"/>
                <a:gd name="T35" fmla="*/ 2 h 976"/>
                <a:gd name="T36" fmla="*/ 3 w 784"/>
                <a:gd name="T37" fmla="*/ 2 h 976"/>
                <a:gd name="T38" fmla="*/ 3 w 784"/>
                <a:gd name="T39" fmla="*/ 3 h 976"/>
                <a:gd name="T40" fmla="*/ 3 w 784"/>
                <a:gd name="T41" fmla="*/ 3 h 976"/>
                <a:gd name="T42" fmla="*/ 3 w 784"/>
                <a:gd name="T43" fmla="*/ 3 h 976"/>
                <a:gd name="T44" fmla="*/ 3 w 784"/>
                <a:gd name="T45" fmla="*/ 3 h 976"/>
                <a:gd name="T46" fmla="*/ 2 w 784"/>
                <a:gd name="T47" fmla="*/ 3 h 976"/>
                <a:gd name="T48" fmla="*/ 2 w 784"/>
                <a:gd name="T49" fmla="*/ 3 h 976"/>
                <a:gd name="T50" fmla="*/ 2 w 784"/>
                <a:gd name="T51" fmla="*/ 3 h 976"/>
                <a:gd name="T52" fmla="*/ 2 w 784"/>
                <a:gd name="T53" fmla="*/ 3 h 976"/>
                <a:gd name="T54" fmla="*/ 2 w 784"/>
                <a:gd name="T55" fmla="*/ 3 h 976"/>
                <a:gd name="T56" fmla="*/ 2 w 784"/>
                <a:gd name="T57" fmla="*/ 4 h 976"/>
                <a:gd name="T58" fmla="*/ 1 w 784"/>
                <a:gd name="T59" fmla="*/ 4 h 976"/>
                <a:gd name="T60" fmla="*/ 1 w 784"/>
                <a:gd name="T61" fmla="*/ 4 h 976"/>
                <a:gd name="T62" fmla="*/ 1 w 784"/>
                <a:gd name="T63" fmla="*/ 4 h 976"/>
                <a:gd name="T64" fmla="*/ 1 w 784"/>
                <a:gd name="T65" fmla="*/ 4 h 976"/>
                <a:gd name="T66" fmla="*/ 0 w 784"/>
                <a:gd name="T67" fmla="*/ 4 h 976"/>
                <a:gd name="T68" fmla="*/ 1 w 784"/>
                <a:gd name="T69" fmla="*/ 4 h 976"/>
                <a:gd name="T70" fmla="*/ 1 w 784"/>
                <a:gd name="T71" fmla="*/ 4 h 976"/>
                <a:gd name="T72" fmla="*/ 1 w 784"/>
                <a:gd name="T73" fmla="*/ 4 h 976"/>
                <a:gd name="T74" fmla="*/ 1 w 784"/>
                <a:gd name="T75" fmla="*/ 4 h 976"/>
                <a:gd name="T76" fmla="*/ 1 w 784"/>
                <a:gd name="T77" fmla="*/ 3 h 976"/>
                <a:gd name="T78" fmla="*/ 1 w 784"/>
                <a:gd name="T79" fmla="*/ 3 h 976"/>
                <a:gd name="T80" fmla="*/ 1 w 784"/>
                <a:gd name="T81" fmla="*/ 3 h 976"/>
                <a:gd name="T82" fmla="*/ 1 w 784"/>
                <a:gd name="T83" fmla="*/ 3 h 976"/>
                <a:gd name="T84" fmla="*/ 1 w 784"/>
                <a:gd name="T85" fmla="*/ 3 h 976"/>
                <a:gd name="T86" fmla="*/ 2 w 784"/>
                <a:gd name="T87" fmla="*/ 3 h 976"/>
                <a:gd name="T88" fmla="*/ 2 w 784"/>
                <a:gd name="T89" fmla="*/ 2 h 976"/>
                <a:gd name="T90" fmla="*/ 2 w 784"/>
                <a:gd name="T91" fmla="*/ 2 h 976"/>
                <a:gd name="T92" fmla="*/ 2 w 784"/>
                <a:gd name="T93" fmla="*/ 2 h 976"/>
                <a:gd name="T94" fmla="*/ 2 w 784"/>
                <a:gd name="T95" fmla="*/ 2 h 976"/>
                <a:gd name="T96" fmla="*/ 2 w 784"/>
                <a:gd name="T97" fmla="*/ 2 h 976"/>
                <a:gd name="T98" fmla="*/ 2 w 784"/>
                <a:gd name="T99" fmla="*/ 2 h 976"/>
                <a:gd name="T100" fmla="*/ 2 w 784"/>
                <a:gd name="T101" fmla="*/ 1 h 976"/>
                <a:gd name="T102" fmla="*/ 2 w 784"/>
                <a:gd name="T103" fmla="*/ 1 h 976"/>
                <a:gd name="T104" fmla="*/ 2 w 784"/>
                <a:gd name="T105" fmla="*/ 1 h 976"/>
                <a:gd name="T106" fmla="*/ 2 w 784"/>
                <a:gd name="T107" fmla="*/ 1 h 976"/>
                <a:gd name="T108" fmla="*/ 2 w 784"/>
                <a:gd name="T109" fmla="*/ 1 h 976"/>
                <a:gd name="T110" fmla="*/ 2 w 784"/>
                <a:gd name="T111" fmla="*/ 1 h 976"/>
                <a:gd name="T112" fmla="*/ 2 w 784"/>
                <a:gd name="T113" fmla="*/ 1 h 9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4"/>
                <a:gd name="T172" fmla="*/ 0 h 976"/>
                <a:gd name="T173" fmla="*/ 784 w 784"/>
                <a:gd name="T174" fmla="*/ 976 h 9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4" h="976">
                  <a:moveTo>
                    <a:pt x="320" y="0"/>
                  </a:moveTo>
                  <a:lnTo>
                    <a:pt x="322" y="0"/>
                  </a:lnTo>
                  <a:lnTo>
                    <a:pt x="329" y="3"/>
                  </a:lnTo>
                  <a:lnTo>
                    <a:pt x="332" y="3"/>
                  </a:lnTo>
                  <a:lnTo>
                    <a:pt x="337" y="5"/>
                  </a:lnTo>
                  <a:lnTo>
                    <a:pt x="343" y="6"/>
                  </a:lnTo>
                  <a:lnTo>
                    <a:pt x="348" y="6"/>
                  </a:lnTo>
                  <a:lnTo>
                    <a:pt x="356" y="5"/>
                  </a:lnTo>
                  <a:lnTo>
                    <a:pt x="362" y="5"/>
                  </a:lnTo>
                  <a:lnTo>
                    <a:pt x="365" y="5"/>
                  </a:lnTo>
                  <a:lnTo>
                    <a:pt x="369" y="3"/>
                  </a:lnTo>
                  <a:lnTo>
                    <a:pt x="372" y="3"/>
                  </a:lnTo>
                  <a:lnTo>
                    <a:pt x="377" y="3"/>
                  </a:lnTo>
                  <a:lnTo>
                    <a:pt x="381" y="3"/>
                  </a:lnTo>
                  <a:lnTo>
                    <a:pt x="384" y="3"/>
                  </a:lnTo>
                  <a:lnTo>
                    <a:pt x="389" y="3"/>
                  </a:lnTo>
                  <a:lnTo>
                    <a:pt x="393" y="5"/>
                  </a:lnTo>
                  <a:lnTo>
                    <a:pt x="398" y="5"/>
                  </a:lnTo>
                  <a:lnTo>
                    <a:pt x="401" y="5"/>
                  </a:lnTo>
                  <a:lnTo>
                    <a:pt x="406" y="6"/>
                  </a:lnTo>
                  <a:lnTo>
                    <a:pt x="411" y="8"/>
                  </a:lnTo>
                  <a:lnTo>
                    <a:pt x="418" y="9"/>
                  </a:lnTo>
                  <a:lnTo>
                    <a:pt x="426" y="11"/>
                  </a:lnTo>
                  <a:lnTo>
                    <a:pt x="432" y="12"/>
                  </a:lnTo>
                  <a:lnTo>
                    <a:pt x="438" y="15"/>
                  </a:lnTo>
                  <a:lnTo>
                    <a:pt x="444" y="17"/>
                  </a:lnTo>
                  <a:lnTo>
                    <a:pt x="448" y="18"/>
                  </a:lnTo>
                  <a:lnTo>
                    <a:pt x="451" y="20"/>
                  </a:lnTo>
                  <a:lnTo>
                    <a:pt x="456" y="21"/>
                  </a:lnTo>
                  <a:lnTo>
                    <a:pt x="460" y="24"/>
                  </a:lnTo>
                  <a:lnTo>
                    <a:pt x="463" y="27"/>
                  </a:lnTo>
                  <a:lnTo>
                    <a:pt x="464" y="30"/>
                  </a:lnTo>
                  <a:lnTo>
                    <a:pt x="466" y="33"/>
                  </a:lnTo>
                  <a:lnTo>
                    <a:pt x="467" y="38"/>
                  </a:lnTo>
                  <a:lnTo>
                    <a:pt x="472" y="44"/>
                  </a:lnTo>
                  <a:lnTo>
                    <a:pt x="475" y="47"/>
                  </a:lnTo>
                  <a:lnTo>
                    <a:pt x="482" y="48"/>
                  </a:lnTo>
                  <a:lnTo>
                    <a:pt x="485" y="48"/>
                  </a:lnTo>
                  <a:lnTo>
                    <a:pt x="493" y="48"/>
                  </a:lnTo>
                  <a:lnTo>
                    <a:pt x="496" y="49"/>
                  </a:lnTo>
                  <a:lnTo>
                    <a:pt x="500" y="49"/>
                  </a:lnTo>
                  <a:lnTo>
                    <a:pt x="505" y="51"/>
                  </a:lnTo>
                  <a:lnTo>
                    <a:pt x="511" y="52"/>
                  </a:lnTo>
                  <a:lnTo>
                    <a:pt x="514" y="52"/>
                  </a:lnTo>
                  <a:lnTo>
                    <a:pt x="518" y="54"/>
                  </a:lnTo>
                  <a:lnTo>
                    <a:pt x="522" y="54"/>
                  </a:lnTo>
                  <a:lnTo>
                    <a:pt x="527" y="55"/>
                  </a:lnTo>
                  <a:lnTo>
                    <a:pt x="534" y="57"/>
                  </a:lnTo>
                  <a:lnTo>
                    <a:pt x="539" y="60"/>
                  </a:lnTo>
                  <a:lnTo>
                    <a:pt x="540" y="60"/>
                  </a:lnTo>
                  <a:lnTo>
                    <a:pt x="543" y="60"/>
                  </a:lnTo>
                  <a:lnTo>
                    <a:pt x="548" y="61"/>
                  </a:lnTo>
                  <a:lnTo>
                    <a:pt x="554" y="63"/>
                  </a:lnTo>
                  <a:lnTo>
                    <a:pt x="560" y="64"/>
                  </a:lnTo>
                  <a:lnTo>
                    <a:pt x="566" y="66"/>
                  </a:lnTo>
                  <a:lnTo>
                    <a:pt x="573" y="69"/>
                  </a:lnTo>
                  <a:lnTo>
                    <a:pt x="580" y="72"/>
                  </a:lnTo>
                  <a:lnTo>
                    <a:pt x="588" y="73"/>
                  </a:lnTo>
                  <a:lnTo>
                    <a:pt x="595" y="76"/>
                  </a:lnTo>
                  <a:lnTo>
                    <a:pt x="603" y="79"/>
                  </a:lnTo>
                  <a:lnTo>
                    <a:pt x="610" y="84"/>
                  </a:lnTo>
                  <a:lnTo>
                    <a:pt x="616" y="88"/>
                  </a:lnTo>
                  <a:lnTo>
                    <a:pt x="622" y="91"/>
                  </a:lnTo>
                  <a:lnTo>
                    <a:pt x="628" y="96"/>
                  </a:lnTo>
                  <a:lnTo>
                    <a:pt x="633" y="102"/>
                  </a:lnTo>
                  <a:lnTo>
                    <a:pt x="635" y="105"/>
                  </a:lnTo>
                  <a:lnTo>
                    <a:pt x="638" y="109"/>
                  </a:lnTo>
                  <a:lnTo>
                    <a:pt x="641" y="113"/>
                  </a:lnTo>
                  <a:lnTo>
                    <a:pt x="646" y="116"/>
                  </a:lnTo>
                  <a:lnTo>
                    <a:pt x="652" y="121"/>
                  </a:lnTo>
                  <a:lnTo>
                    <a:pt x="658" y="125"/>
                  </a:lnTo>
                  <a:lnTo>
                    <a:pt x="664" y="128"/>
                  </a:lnTo>
                  <a:lnTo>
                    <a:pt x="667" y="130"/>
                  </a:lnTo>
                  <a:lnTo>
                    <a:pt x="670" y="131"/>
                  </a:lnTo>
                  <a:lnTo>
                    <a:pt x="671" y="131"/>
                  </a:lnTo>
                  <a:lnTo>
                    <a:pt x="671" y="133"/>
                  </a:lnTo>
                  <a:lnTo>
                    <a:pt x="674" y="136"/>
                  </a:lnTo>
                  <a:lnTo>
                    <a:pt x="676" y="140"/>
                  </a:lnTo>
                  <a:lnTo>
                    <a:pt x="680" y="148"/>
                  </a:lnTo>
                  <a:lnTo>
                    <a:pt x="683" y="154"/>
                  </a:lnTo>
                  <a:lnTo>
                    <a:pt x="689" y="163"/>
                  </a:lnTo>
                  <a:lnTo>
                    <a:pt x="693" y="171"/>
                  </a:lnTo>
                  <a:lnTo>
                    <a:pt x="699" y="182"/>
                  </a:lnTo>
                  <a:lnTo>
                    <a:pt x="704" y="191"/>
                  </a:lnTo>
                  <a:lnTo>
                    <a:pt x="708" y="200"/>
                  </a:lnTo>
                  <a:lnTo>
                    <a:pt x="714" y="207"/>
                  </a:lnTo>
                  <a:lnTo>
                    <a:pt x="719" y="216"/>
                  </a:lnTo>
                  <a:lnTo>
                    <a:pt x="722" y="222"/>
                  </a:lnTo>
                  <a:lnTo>
                    <a:pt x="726" y="228"/>
                  </a:lnTo>
                  <a:lnTo>
                    <a:pt x="728" y="232"/>
                  </a:lnTo>
                  <a:lnTo>
                    <a:pt x="729" y="234"/>
                  </a:lnTo>
                  <a:lnTo>
                    <a:pt x="731" y="237"/>
                  </a:lnTo>
                  <a:lnTo>
                    <a:pt x="732" y="241"/>
                  </a:lnTo>
                  <a:lnTo>
                    <a:pt x="735" y="246"/>
                  </a:lnTo>
                  <a:lnTo>
                    <a:pt x="738" y="250"/>
                  </a:lnTo>
                  <a:lnTo>
                    <a:pt x="743" y="258"/>
                  </a:lnTo>
                  <a:lnTo>
                    <a:pt x="746" y="264"/>
                  </a:lnTo>
                  <a:lnTo>
                    <a:pt x="750" y="273"/>
                  </a:lnTo>
                  <a:lnTo>
                    <a:pt x="754" y="280"/>
                  </a:lnTo>
                  <a:lnTo>
                    <a:pt x="757" y="289"/>
                  </a:lnTo>
                  <a:lnTo>
                    <a:pt x="762" y="298"/>
                  </a:lnTo>
                  <a:lnTo>
                    <a:pt x="766" y="307"/>
                  </a:lnTo>
                  <a:lnTo>
                    <a:pt x="768" y="316"/>
                  </a:lnTo>
                  <a:lnTo>
                    <a:pt x="772" y="325"/>
                  </a:lnTo>
                  <a:lnTo>
                    <a:pt x="774" y="335"/>
                  </a:lnTo>
                  <a:lnTo>
                    <a:pt x="777" y="344"/>
                  </a:lnTo>
                  <a:lnTo>
                    <a:pt x="778" y="350"/>
                  </a:lnTo>
                  <a:lnTo>
                    <a:pt x="780" y="357"/>
                  </a:lnTo>
                  <a:lnTo>
                    <a:pt x="780" y="363"/>
                  </a:lnTo>
                  <a:lnTo>
                    <a:pt x="781" y="371"/>
                  </a:lnTo>
                  <a:lnTo>
                    <a:pt x="781" y="374"/>
                  </a:lnTo>
                  <a:lnTo>
                    <a:pt x="783" y="380"/>
                  </a:lnTo>
                  <a:lnTo>
                    <a:pt x="783" y="383"/>
                  </a:lnTo>
                  <a:lnTo>
                    <a:pt x="784" y="387"/>
                  </a:lnTo>
                  <a:lnTo>
                    <a:pt x="784" y="392"/>
                  </a:lnTo>
                  <a:lnTo>
                    <a:pt x="784" y="398"/>
                  </a:lnTo>
                  <a:lnTo>
                    <a:pt x="783" y="401"/>
                  </a:lnTo>
                  <a:lnTo>
                    <a:pt x="781" y="404"/>
                  </a:lnTo>
                  <a:lnTo>
                    <a:pt x="780" y="408"/>
                  </a:lnTo>
                  <a:lnTo>
                    <a:pt x="775" y="412"/>
                  </a:lnTo>
                  <a:lnTo>
                    <a:pt x="769" y="417"/>
                  </a:lnTo>
                  <a:lnTo>
                    <a:pt x="765" y="424"/>
                  </a:lnTo>
                  <a:lnTo>
                    <a:pt x="757" y="430"/>
                  </a:lnTo>
                  <a:lnTo>
                    <a:pt x="751" y="436"/>
                  </a:lnTo>
                  <a:lnTo>
                    <a:pt x="746" y="442"/>
                  </a:lnTo>
                  <a:lnTo>
                    <a:pt x="741" y="450"/>
                  </a:lnTo>
                  <a:lnTo>
                    <a:pt x="738" y="453"/>
                  </a:lnTo>
                  <a:lnTo>
                    <a:pt x="734" y="457"/>
                  </a:lnTo>
                  <a:lnTo>
                    <a:pt x="729" y="463"/>
                  </a:lnTo>
                  <a:lnTo>
                    <a:pt x="726" y="469"/>
                  </a:lnTo>
                  <a:lnTo>
                    <a:pt x="720" y="476"/>
                  </a:lnTo>
                  <a:lnTo>
                    <a:pt x="716" y="485"/>
                  </a:lnTo>
                  <a:lnTo>
                    <a:pt x="711" y="493"/>
                  </a:lnTo>
                  <a:lnTo>
                    <a:pt x="707" y="502"/>
                  </a:lnTo>
                  <a:lnTo>
                    <a:pt x="702" y="509"/>
                  </a:lnTo>
                  <a:lnTo>
                    <a:pt x="696" y="518"/>
                  </a:lnTo>
                  <a:lnTo>
                    <a:pt x="692" y="526"/>
                  </a:lnTo>
                  <a:lnTo>
                    <a:pt x="689" y="532"/>
                  </a:lnTo>
                  <a:lnTo>
                    <a:pt x="685" y="537"/>
                  </a:lnTo>
                  <a:lnTo>
                    <a:pt x="682" y="543"/>
                  </a:lnTo>
                  <a:lnTo>
                    <a:pt x="679" y="546"/>
                  </a:lnTo>
                  <a:lnTo>
                    <a:pt x="679" y="551"/>
                  </a:lnTo>
                  <a:lnTo>
                    <a:pt x="676" y="552"/>
                  </a:lnTo>
                  <a:lnTo>
                    <a:pt x="671" y="558"/>
                  </a:lnTo>
                  <a:lnTo>
                    <a:pt x="665" y="566"/>
                  </a:lnTo>
                  <a:lnTo>
                    <a:pt x="658" y="575"/>
                  </a:lnTo>
                  <a:lnTo>
                    <a:pt x="649" y="585"/>
                  </a:lnTo>
                  <a:lnTo>
                    <a:pt x="641" y="595"/>
                  </a:lnTo>
                  <a:lnTo>
                    <a:pt x="631" y="607"/>
                  </a:lnTo>
                  <a:lnTo>
                    <a:pt x="621" y="619"/>
                  </a:lnTo>
                  <a:lnTo>
                    <a:pt x="610" y="631"/>
                  </a:lnTo>
                  <a:lnTo>
                    <a:pt x="600" y="642"/>
                  </a:lnTo>
                  <a:lnTo>
                    <a:pt x="589" y="652"/>
                  </a:lnTo>
                  <a:lnTo>
                    <a:pt x="580" y="662"/>
                  </a:lnTo>
                  <a:lnTo>
                    <a:pt x="572" y="670"/>
                  </a:lnTo>
                  <a:lnTo>
                    <a:pt x="566" y="676"/>
                  </a:lnTo>
                  <a:lnTo>
                    <a:pt x="560" y="679"/>
                  </a:lnTo>
                  <a:lnTo>
                    <a:pt x="557" y="682"/>
                  </a:lnTo>
                  <a:lnTo>
                    <a:pt x="552" y="680"/>
                  </a:lnTo>
                  <a:lnTo>
                    <a:pt x="549" y="680"/>
                  </a:lnTo>
                  <a:lnTo>
                    <a:pt x="543" y="680"/>
                  </a:lnTo>
                  <a:lnTo>
                    <a:pt x="539" y="680"/>
                  </a:lnTo>
                  <a:lnTo>
                    <a:pt x="531" y="680"/>
                  </a:lnTo>
                  <a:lnTo>
                    <a:pt x="525" y="680"/>
                  </a:lnTo>
                  <a:lnTo>
                    <a:pt x="518" y="680"/>
                  </a:lnTo>
                  <a:lnTo>
                    <a:pt x="512" y="680"/>
                  </a:lnTo>
                  <a:lnTo>
                    <a:pt x="503" y="679"/>
                  </a:lnTo>
                  <a:lnTo>
                    <a:pt x="496" y="679"/>
                  </a:lnTo>
                  <a:lnTo>
                    <a:pt x="488" y="677"/>
                  </a:lnTo>
                  <a:lnTo>
                    <a:pt x="481" y="677"/>
                  </a:lnTo>
                  <a:lnTo>
                    <a:pt x="473" y="677"/>
                  </a:lnTo>
                  <a:lnTo>
                    <a:pt x="467" y="676"/>
                  </a:lnTo>
                  <a:lnTo>
                    <a:pt x="461" y="676"/>
                  </a:lnTo>
                  <a:lnTo>
                    <a:pt x="456" y="676"/>
                  </a:lnTo>
                  <a:lnTo>
                    <a:pt x="450" y="674"/>
                  </a:lnTo>
                  <a:lnTo>
                    <a:pt x="445" y="673"/>
                  </a:lnTo>
                  <a:lnTo>
                    <a:pt x="439" y="671"/>
                  </a:lnTo>
                  <a:lnTo>
                    <a:pt x="433" y="670"/>
                  </a:lnTo>
                  <a:lnTo>
                    <a:pt x="427" y="668"/>
                  </a:lnTo>
                  <a:lnTo>
                    <a:pt x="423" y="667"/>
                  </a:lnTo>
                  <a:lnTo>
                    <a:pt x="418" y="665"/>
                  </a:lnTo>
                  <a:lnTo>
                    <a:pt x="414" y="665"/>
                  </a:lnTo>
                  <a:lnTo>
                    <a:pt x="409" y="664"/>
                  </a:lnTo>
                  <a:lnTo>
                    <a:pt x="405" y="664"/>
                  </a:lnTo>
                  <a:lnTo>
                    <a:pt x="401" y="662"/>
                  </a:lnTo>
                  <a:lnTo>
                    <a:pt x="399" y="662"/>
                  </a:lnTo>
                  <a:lnTo>
                    <a:pt x="395" y="661"/>
                  </a:lnTo>
                  <a:lnTo>
                    <a:pt x="393" y="661"/>
                  </a:lnTo>
                  <a:lnTo>
                    <a:pt x="356" y="731"/>
                  </a:lnTo>
                  <a:lnTo>
                    <a:pt x="354" y="731"/>
                  </a:lnTo>
                  <a:lnTo>
                    <a:pt x="351" y="734"/>
                  </a:lnTo>
                  <a:lnTo>
                    <a:pt x="347" y="740"/>
                  </a:lnTo>
                  <a:lnTo>
                    <a:pt x="344" y="746"/>
                  </a:lnTo>
                  <a:lnTo>
                    <a:pt x="337" y="755"/>
                  </a:lnTo>
                  <a:lnTo>
                    <a:pt x="331" y="764"/>
                  </a:lnTo>
                  <a:lnTo>
                    <a:pt x="323" y="773"/>
                  </a:lnTo>
                  <a:lnTo>
                    <a:pt x="317" y="784"/>
                  </a:lnTo>
                  <a:lnTo>
                    <a:pt x="308" y="795"/>
                  </a:lnTo>
                  <a:lnTo>
                    <a:pt x="301" y="805"/>
                  </a:lnTo>
                  <a:lnTo>
                    <a:pt x="293" y="816"/>
                  </a:lnTo>
                  <a:lnTo>
                    <a:pt x="287" y="826"/>
                  </a:lnTo>
                  <a:lnTo>
                    <a:pt x="282" y="835"/>
                  </a:lnTo>
                  <a:lnTo>
                    <a:pt x="276" y="844"/>
                  </a:lnTo>
                  <a:lnTo>
                    <a:pt x="271" y="851"/>
                  </a:lnTo>
                  <a:lnTo>
                    <a:pt x="270" y="857"/>
                  </a:lnTo>
                  <a:lnTo>
                    <a:pt x="265" y="862"/>
                  </a:lnTo>
                  <a:lnTo>
                    <a:pt x="262" y="869"/>
                  </a:lnTo>
                  <a:lnTo>
                    <a:pt x="258" y="877"/>
                  </a:lnTo>
                  <a:lnTo>
                    <a:pt x="255" y="886"/>
                  </a:lnTo>
                  <a:lnTo>
                    <a:pt x="250" y="895"/>
                  </a:lnTo>
                  <a:lnTo>
                    <a:pt x="246" y="905"/>
                  </a:lnTo>
                  <a:lnTo>
                    <a:pt x="243" y="915"/>
                  </a:lnTo>
                  <a:lnTo>
                    <a:pt x="238" y="926"/>
                  </a:lnTo>
                  <a:lnTo>
                    <a:pt x="232" y="935"/>
                  </a:lnTo>
                  <a:lnTo>
                    <a:pt x="229" y="944"/>
                  </a:lnTo>
                  <a:lnTo>
                    <a:pt x="225" y="953"/>
                  </a:lnTo>
                  <a:lnTo>
                    <a:pt x="222" y="960"/>
                  </a:lnTo>
                  <a:lnTo>
                    <a:pt x="219" y="966"/>
                  </a:lnTo>
                  <a:lnTo>
                    <a:pt x="218" y="970"/>
                  </a:lnTo>
                  <a:lnTo>
                    <a:pt x="216" y="975"/>
                  </a:lnTo>
                  <a:lnTo>
                    <a:pt x="216" y="976"/>
                  </a:lnTo>
                  <a:lnTo>
                    <a:pt x="213" y="975"/>
                  </a:lnTo>
                  <a:lnTo>
                    <a:pt x="206" y="973"/>
                  </a:lnTo>
                  <a:lnTo>
                    <a:pt x="195" y="970"/>
                  </a:lnTo>
                  <a:lnTo>
                    <a:pt x="180" y="969"/>
                  </a:lnTo>
                  <a:lnTo>
                    <a:pt x="164" y="964"/>
                  </a:lnTo>
                  <a:lnTo>
                    <a:pt x="145" y="961"/>
                  </a:lnTo>
                  <a:lnTo>
                    <a:pt x="125" y="957"/>
                  </a:lnTo>
                  <a:lnTo>
                    <a:pt x="105" y="953"/>
                  </a:lnTo>
                  <a:lnTo>
                    <a:pt x="84" y="948"/>
                  </a:lnTo>
                  <a:lnTo>
                    <a:pt x="64" y="944"/>
                  </a:lnTo>
                  <a:lnTo>
                    <a:pt x="47" y="939"/>
                  </a:lnTo>
                  <a:lnTo>
                    <a:pt x="30" y="936"/>
                  </a:lnTo>
                  <a:lnTo>
                    <a:pt x="15" y="932"/>
                  </a:lnTo>
                  <a:lnTo>
                    <a:pt x="6" y="929"/>
                  </a:lnTo>
                  <a:lnTo>
                    <a:pt x="0" y="926"/>
                  </a:lnTo>
                  <a:lnTo>
                    <a:pt x="0" y="923"/>
                  </a:lnTo>
                  <a:lnTo>
                    <a:pt x="3" y="920"/>
                  </a:lnTo>
                  <a:lnTo>
                    <a:pt x="6" y="915"/>
                  </a:lnTo>
                  <a:lnTo>
                    <a:pt x="11" y="912"/>
                  </a:lnTo>
                  <a:lnTo>
                    <a:pt x="15" y="908"/>
                  </a:lnTo>
                  <a:lnTo>
                    <a:pt x="20" y="902"/>
                  </a:lnTo>
                  <a:lnTo>
                    <a:pt x="26" y="898"/>
                  </a:lnTo>
                  <a:lnTo>
                    <a:pt x="32" y="892"/>
                  </a:lnTo>
                  <a:lnTo>
                    <a:pt x="36" y="886"/>
                  </a:lnTo>
                  <a:lnTo>
                    <a:pt x="42" y="881"/>
                  </a:lnTo>
                  <a:lnTo>
                    <a:pt x="47" y="875"/>
                  </a:lnTo>
                  <a:lnTo>
                    <a:pt x="52" y="872"/>
                  </a:lnTo>
                  <a:lnTo>
                    <a:pt x="57" y="866"/>
                  </a:lnTo>
                  <a:lnTo>
                    <a:pt x="61" y="863"/>
                  </a:lnTo>
                  <a:lnTo>
                    <a:pt x="64" y="860"/>
                  </a:lnTo>
                  <a:lnTo>
                    <a:pt x="67" y="859"/>
                  </a:lnTo>
                  <a:lnTo>
                    <a:pt x="70" y="854"/>
                  </a:lnTo>
                  <a:lnTo>
                    <a:pt x="76" y="851"/>
                  </a:lnTo>
                  <a:lnTo>
                    <a:pt x="81" y="848"/>
                  </a:lnTo>
                  <a:lnTo>
                    <a:pt x="88" y="845"/>
                  </a:lnTo>
                  <a:lnTo>
                    <a:pt x="90" y="841"/>
                  </a:lnTo>
                  <a:lnTo>
                    <a:pt x="93" y="838"/>
                  </a:lnTo>
                  <a:lnTo>
                    <a:pt x="96" y="834"/>
                  </a:lnTo>
                  <a:lnTo>
                    <a:pt x="99" y="831"/>
                  </a:lnTo>
                  <a:lnTo>
                    <a:pt x="102" y="826"/>
                  </a:lnTo>
                  <a:lnTo>
                    <a:pt x="103" y="822"/>
                  </a:lnTo>
                  <a:lnTo>
                    <a:pt x="105" y="814"/>
                  </a:lnTo>
                  <a:lnTo>
                    <a:pt x="108" y="808"/>
                  </a:lnTo>
                  <a:lnTo>
                    <a:pt x="110" y="799"/>
                  </a:lnTo>
                  <a:lnTo>
                    <a:pt x="112" y="792"/>
                  </a:lnTo>
                  <a:lnTo>
                    <a:pt x="115" y="781"/>
                  </a:lnTo>
                  <a:lnTo>
                    <a:pt x="118" y="773"/>
                  </a:lnTo>
                  <a:lnTo>
                    <a:pt x="121" y="764"/>
                  </a:lnTo>
                  <a:lnTo>
                    <a:pt x="125" y="753"/>
                  </a:lnTo>
                  <a:lnTo>
                    <a:pt x="128" y="744"/>
                  </a:lnTo>
                  <a:lnTo>
                    <a:pt x="133" y="735"/>
                  </a:lnTo>
                  <a:lnTo>
                    <a:pt x="136" y="726"/>
                  </a:lnTo>
                  <a:lnTo>
                    <a:pt x="139" y="719"/>
                  </a:lnTo>
                  <a:lnTo>
                    <a:pt x="142" y="712"/>
                  </a:lnTo>
                  <a:lnTo>
                    <a:pt x="143" y="706"/>
                  </a:lnTo>
                  <a:lnTo>
                    <a:pt x="145" y="701"/>
                  </a:lnTo>
                  <a:lnTo>
                    <a:pt x="148" y="698"/>
                  </a:lnTo>
                  <a:lnTo>
                    <a:pt x="148" y="695"/>
                  </a:lnTo>
                  <a:lnTo>
                    <a:pt x="149" y="695"/>
                  </a:lnTo>
                  <a:lnTo>
                    <a:pt x="149" y="694"/>
                  </a:lnTo>
                  <a:lnTo>
                    <a:pt x="151" y="691"/>
                  </a:lnTo>
                  <a:lnTo>
                    <a:pt x="152" y="688"/>
                  </a:lnTo>
                  <a:lnTo>
                    <a:pt x="155" y="683"/>
                  </a:lnTo>
                  <a:lnTo>
                    <a:pt x="158" y="677"/>
                  </a:lnTo>
                  <a:lnTo>
                    <a:pt x="163" y="670"/>
                  </a:lnTo>
                  <a:lnTo>
                    <a:pt x="167" y="664"/>
                  </a:lnTo>
                  <a:lnTo>
                    <a:pt x="173" y="656"/>
                  </a:lnTo>
                  <a:lnTo>
                    <a:pt x="177" y="649"/>
                  </a:lnTo>
                  <a:lnTo>
                    <a:pt x="182" y="642"/>
                  </a:lnTo>
                  <a:lnTo>
                    <a:pt x="186" y="634"/>
                  </a:lnTo>
                  <a:lnTo>
                    <a:pt x="191" y="628"/>
                  </a:lnTo>
                  <a:lnTo>
                    <a:pt x="194" y="622"/>
                  </a:lnTo>
                  <a:lnTo>
                    <a:pt x="198" y="618"/>
                  </a:lnTo>
                  <a:lnTo>
                    <a:pt x="201" y="615"/>
                  </a:lnTo>
                  <a:lnTo>
                    <a:pt x="204" y="613"/>
                  </a:lnTo>
                  <a:lnTo>
                    <a:pt x="206" y="610"/>
                  </a:lnTo>
                  <a:lnTo>
                    <a:pt x="210" y="606"/>
                  </a:lnTo>
                  <a:lnTo>
                    <a:pt x="216" y="600"/>
                  </a:lnTo>
                  <a:lnTo>
                    <a:pt x="224" y="594"/>
                  </a:lnTo>
                  <a:lnTo>
                    <a:pt x="231" y="585"/>
                  </a:lnTo>
                  <a:lnTo>
                    <a:pt x="240" y="576"/>
                  </a:lnTo>
                  <a:lnTo>
                    <a:pt x="247" y="567"/>
                  </a:lnTo>
                  <a:lnTo>
                    <a:pt x="258" y="558"/>
                  </a:lnTo>
                  <a:lnTo>
                    <a:pt x="267" y="549"/>
                  </a:lnTo>
                  <a:lnTo>
                    <a:pt x="274" y="540"/>
                  </a:lnTo>
                  <a:lnTo>
                    <a:pt x="283" y="532"/>
                  </a:lnTo>
                  <a:lnTo>
                    <a:pt x="290" y="526"/>
                  </a:lnTo>
                  <a:lnTo>
                    <a:pt x="296" y="520"/>
                  </a:lnTo>
                  <a:lnTo>
                    <a:pt x="301" y="515"/>
                  </a:lnTo>
                  <a:lnTo>
                    <a:pt x="304" y="512"/>
                  </a:lnTo>
                  <a:lnTo>
                    <a:pt x="305" y="511"/>
                  </a:lnTo>
                  <a:lnTo>
                    <a:pt x="305" y="509"/>
                  </a:lnTo>
                  <a:lnTo>
                    <a:pt x="305" y="506"/>
                  </a:lnTo>
                  <a:lnTo>
                    <a:pt x="305" y="503"/>
                  </a:lnTo>
                  <a:lnTo>
                    <a:pt x="307" y="499"/>
                  </a:lnTo>
                  <a:lnTo>
                    <a:pt x="307" y="494"/>
                  </a:lnTo>
                  <a:lnTo>
                    <a:pt x="308" y="491"/>
                  </a:lnTo>
                  <a:lnTo>
                    <a:pt x="308" y="485"/>
                  </a:lnTo>
                  <a:lnTo>
                    <a:pt x="310" y="481"/>
                  </a:lnTo>
                  <a:lnTo>
                    <a:pt x="310" y="473"/>
                  </a:lnTo>
                  <a:lnTo>
                    <a:pt x="310" y="468"/>
                  </a:lnTo>
                  <a:lnTo>
                    <a:pt x="310" y="460"/>
                  </a:lnTo>
                  <a:lnTo>
                    <a:pt x="310" y="453"/>
                  </a:lnTo>
                  <a:lnTo>
                    <a:pt x="310" y="444"/>
                  </a:lnTo>
                  <a:lnTo>
                    <a:pt x="310" y="436"/>
                  </a:lnTo>
                  <a:lnTo>
                    <a:pt x="308" y="426"/>
                  </a:lnTo>
                  <a:lnTo>
                    <a:pt x="307" y="417"/>
                  </a:lnTo>
                  <a:lnTo>
                    <a:pt x="305" y="408"/>
                  </a:lnTo>
                  <a:lnTo>
                    <a:pt x="304" y="401"/>
                  </a:lnTo>
                  <a:lnTo>
                    <a:pt x="302" y="392"/>
                  </a:lnTo>
                  <a:lnTo>
                    <a:pt x="299" y="386"/>
                  </a:lnTo>
                  <a:lnTo>
                    <a:pt x="298" y="378"/>
                  </a:lnTo>
                  <a:lnTo>
                    <a:pt x="296" y="372"/>
                  </a:lnTo>
                  <a:lnTo>
                    <a:pt x="293" y="366"/>
                  </a:lnTo>
                  <a:lnTo>
                    <a:pt x="292" y="360"/>
                  </a:lnTo>
                  <a:lnTo>
                    <a:pt x="290" y="354"/>
                  </a:lnTo>
                  <a:lnTo>
                    <a:pt x="289" y="350"/>
                  </a:lnTo>
                  <a:lnTo>
                    <a:pt x="287" y="346"/>
                  </a:lnTo>
                  <a:lnTo>
                    <a:pt x="286" y="341"/>
                  </a:lnTo>
                  <a:lnTo>
                    <a:pt x="286" y="337"/>
                  </a:lnTo>
                  <a:lnTo>
                    <a:pt x="286" y="335"/>
                  </a:lnTo>
                  <a:lnTo>
                    <a:pt x="286" y="331"/>
                  </a:lnTo>
                  <a:lnTo>
                    <a:pt x="286" y="326"/>
                  </a:lnTo>
                  <a:lnTo>
                    <a:pt x="287" y="322"/>
                  </a:lnTo>
                  <a:lnTo>
                    <a:pt x="289" y="316"/>
                  </a:lnTo>
                  <a:lnTo>
                    <a:pt x="289" y="308"/>
                  </a:lnTo>
                  <a:lnTo>
                    <a:pt x="290" y="301"/>
                  </a:lnTo>
                  <a:lnTo>
                    <a:pt x="292" y="295"/>
                  </a:lnTo>
                  <a:lnTo>
                    <a:pt x="293" y="288"/>
                  </a:lnTo>
                  <a:lnTo>
                    <a:pt x="295" y="280"/>
                  </a:lnTo>
                  <a:lnTo>
                    <a:pt x="296" y="271"/>
                  </a:lnTo>
                  <a:lnTo>
                    <a:pt x="298" y="265"/>
                  </a:lnTo>
                  <a:lnTo>
                    <a:pt x="299" y="259"/>
                  </a:lnTo>
                  <a:lnTo>
                    <a:pt x="299" y="252"/>
                  </a:lnTo>
                  <a:lnTo>
                    <a:pt x="301" y="247"/>
                  </a:lnTo>
                  <a:lnTo>
                    <a:pt x="302" y="243"/>
                  </a:lnTo>
                  <a:lnTo>
                    <a:pt x="304" y="240"/>
                  </a:lnTo>
                  <a:lnTo>
                    <a:pt x="304" y="234"/>
                  </a:lnTo>
                  <a:lnTo>
                    <a:pt x="305" y="228"/>
                  </a:lnTo>
                  <a:lnTo>
                    <a:pt x="307" y="221"/>
                  </a:lnTo>
                  <a:lnTo>
                    <a:pt x="307" y="215"/>
                  </a:lnTo>
                  <a:lnTo>
                    <a:pt x="307" y="207"/>
                  </a:lnTo>
                  <a:lnTo>
                    <a:pt x="307" y="200"/>
                  </a:lnTo>
                  <a:lnTo>
                    <a:pt x="307" y="194"/>
                  </a:lnTo>
                  <a:lnTo>
                    <a:pt x="307" y="189"/>
                  </a:lnTo>
                  <a:lnTo>
                    <a:pt x="305" y="185"/>
                  </a:lnTo>
                  <a:lnTo>
                    <a:pt x="304" y="182"/>
                  </a:lnTo>
                  <a:lnTo>
                    <a:pt x="302" y="177"/>
                  </a:lnTo>
                  <a:lnTo>
                    <a:pt x="301" y="173"/>
                  </a:lnTo>
                  <a:lnTo>
                    <a:pt x="299" y="168"/>
                  </a:lnTo>
                  <a:lnTo>
                    <a:pt x="299" y="164"/>
                  </a:lnTo>
                  <a:lnTo>
                    <a:pt x="298" y="158"/>
                  </a:lnTo>
                  <a:lnTo>
                    <a:pt x="296" y="154"/>
                  </a:lnTo>
                  <a:lnTo>
                    <a:pt x="296" y="148"/>
                  </a:lnTo>
                  <a:lnTo>
                    <a:pt x="295" y="143"/>
                  </a:lnTo>
                  <a:lnTo>
                    <a:pt x="293" y="139"/>
                  </a:lnTo>
                  <a:lnTo>
                    <a:pt x="293" y="134"/>
                  </a:lnTo>
                  <a:lnTo>
                    <a:pt x="292" y="130"/>
                  </a:lnTo>
                  <a:lnTo>
                    <a:pt x="292" y="125"/>
                  </a:lnTo>
                  <a:lnTo>
                    <a:pt x="292" y="122"/>
                  </a:lnTo>
                  <a:lnTo>
                    <a:pt x="292" y="121"/>
                  </a:lnTo>
                  <a:lnTo>
                    <a:pt x="290" y="116"/>
                  </a:lnTo>
                  <a:lnTo>
                    <a:pt x="290" y="113"/>
                  </a:lnTo>
                  <a:lnTo>
                    <a:pt x="292" y="106"/>
                  </a:lnTo>
                  <a:lnTo>
                    <a:pt x="293" y="102"/>
                  </a:lnTo>
                  <a:lnTo>
                    <a:pt x="293" y="94"/>
                  </a:lnTo>
                  <a:lnTo>
                    <a:pt x="296" y="87"/>
                  </a:lnTo>
                  <a:lnTo>
                    <a:pt x="296" y="79"/>
                  </a:lnTo>
                  <a:lnTo>
                    <a:pt x="299" y="72"/>
                  </a:lnTo>
                  <a:lnTo>
                    <a:pt x="301" y="63"/>
                  </a:lnTo>
                  <a:lnTo>
                    <a:pt x="302" y="55"/>
                  </a:lnTo>
                  <a:lnTo>
                    <a:pt x="304" y="49"/>
                  </a:lnTo>
                  <a:lnTo>
                    <a:pt x="305" y="44"/>
                  </a:lnTo>
                  <a:lnTo>
                    <a:pt x="305" y="38"/>
                  </a:lnTo>
                  <a:lnTo>
                    <a:pt x="307" y="35"/>
                  </a:lnTo>
                  <a:lnTo>
                    <a:pt x="307" y="32"/>
                  </a:lnTo>
                  <a:lnTo>
                    <a:pt x="308" y="32"/>
                  </a:lnTo>
                  <a:lnTo>
                    <a:pt x="320" y="0"/>
                  </a:lnTo>
                  <a:close/>
                </a:path>
              </a:pathLst>
            </a:custGeom>
            <a:solidFill>
              <a:srgbClr val="CC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5" name="Freeform 54"/>
            <p:cNvSpPr>
              <a:spLocks/>
            </p:cNvSpPr>
            <p:nvPr/>
          </p:nvSpPr>
          <p:spPr bwMode="auto">
            <a:xfrm>
              <a:off x="2422" y="2894"/>
              <a:ext cx="296" cy="125"/>
            </a:xfrm>
            <a:custGeom>
              <a:avLst/>
              <a:gdLst>
                <a:gd name="T0" fmla="*/ 0 w 592"/>
                <a:gd name="T1" fmla="*/ 1 h 250"/>
                <a:gd name="T2" fmla="*/ 1 w 592"/>
                <a:gd name="T3" fmla="*/ 1 h 250"/>
                <a:gd name="T4" fmla="*/ 1 w 592"/>
                <a:gd name="T5" fmla="*/ 1 h 250"/>
                <a:gd name="T6" fmla="*/ 1 w 592"/>
                <a:gd name="T7" fmla="*/ 1 h 250"/>
                <a:gd name="T8" fmla="*/ 1 w 592"/>
                <a:gd name="T9" fmla="*/ 1 h 250"/>
                <a:gd name="T10" fmla="*/ 1 w 592"/>
                <a:gd name="T11" fmla="*/ 1 h 250"/>
                <a:gd name="T12" fmla="*/ 1 w 592"/>
                <a:gd name="T13" fmla="*/ 1 h 250"/>
                <a:gd name="T14" fmla="*/ 1 w 592"/>
                <a:gd name="T15" fmla="*/ 1 h 250"/>
                <a:gd name="T16" fmla="*/ 1 w 592"/>
                <a:gd name="T17" fmla="*/ 1 h 250"/>
                <a:gd name="T18" fmla="*/ 1 w 592"/>
                <a:gd name="T19" fmla="*/ 1 h 250"/>
                <a:gd name="T20" fmla="*/ 1 w 592"/>
                <a:gd name="T21" fmla="*/ 1 h 250"/>
                <a:gd name="T22" fmla="*/ 1 w 592"/>
                <a:gd name="T23" fmla="*/ 1 h 250"/>
                <a:gd name="T24" fmla="*/ 1 w 592"/>
                <a:gd name="T25" fmla="*/ 1 h 250"/>
                <a:gd name="T26" fmla="*/ 1 w 592"/>
                <a:gd name="T27" fmla="*/ 1 h 250"/>
                <a:gd name="T28" fmla="*/ 1 w 592"/>
                <a:gd name="T29" fmla="*/ 1 h 250"/>
                <a:gd name="T30" fmla="*/ 1 w 592"/>
                <a:gd name="T31" fmla="*/ 1 h 250"/>
                <a:gd name="T32" fmla="*/ 1 w 592"/>
                <a:gd name="T33" fmla="*/ 1 h 250"/>
                <a:gd name="T34" fmla="*/ 2 w 592"/>
                <a:gd name="T35" fmla="*/ 0 h 250"/>
                <a:gd name="T36" fmla="*/ 2 w 592"/>
                <a:gd name="T37" fmla="*/ 0 h 250"/>
                <a:gd name="T38" fmla="*/ 2 w 592"/>
                <a:gd name="T39" fmla="*/ 0 h 250"/>
                <a:gd name="T40" fmla="*/ 2 w 592"/>
                <a:gd name="T41" fmla="*/ 0 h 250"/>
                <a:gd name="T42" fmla="*/ 2 w 592"/>
                <a:gd name="T43" fmla="*/ 0 h 250"/>
                <a:gd name="T44" fmla="*/ 2 w 592"/>
                <a:gd name="T45" fmla="*/ 1 h 250"/>
                <a:gd name="T46" fmla="*/ 2 w 592"/>
                <a:gd name="T47" fmla="*/ 1 h 250"/>
                <a:gd name="T48" fmla="*/ 2 w 592"/>
                <a:gd name="T49" fmla="*/ 1 h 250"/>
                <a:gd name="T50" fmla="*/ 2 w 592"/>
                <a:gd name="T51" fmla="*/ 1 h 250"/>
                <a:gd name="T52" fmla="*/ 2 w 592"/>
                <a:gd name="T53" fmla="*/ 1 h 250"/>
                <a:gd name="T54" fmla="*/ 2 w 592"/>
                <a:gd name="T55" fmla="*/ 1 h 250"/>
                <a:gd name="T56" fmla="*/ 2 w 592"/>
                <a:gd name="T57" fmla="*/ 1 h 250"/>
                <a:gd name="T58" fmla="*/ 2 w 592"/>
                <a:gd name="T59" fmla="*/ 1 h 250"/>
                <a:gd name="T60" fmla="*/ 2 w 592"/>
                <a:gd name="T61" fmla="*/ 1 h 250"/>
                <a:gd name="T62" fmla="*/ 2 w 592"/>
                <a:gd name="T63" fmla="*/ 1 h 250"/>
                <a:gd name="T64" fmla="*/ 2 w 592"/>
                <a:gd name="T65" fmla="*/ 1 h 250"/>
                <a:gd name="T66" fmla="*/ 2 w 592"/>
                <a:gd name="T67" fmla="*/ 1 h 250"/>
                <a:gd name="T68" fmla="*/ 2 w 592"/>
                <a:gd name="T69" fmla="*/ 1 h 250"/>
                <a:gd name="T70" fmla="*/ 2 w 592"/>
                <a:gd name="T71" fmla="*/ 1 h 250"/>
                <a:gd name="T72" fmla="*/ 1 w 592"/>
                <a:gd name="T73" fmla="*/ 1 h 250"/>
                <a:gd name="T74" fmla="*/ 1 w 592"/>
                <a:gd name="T75" fmla="*/ 1 h 250"/>
                <a:gd name="T76" fmla="*/ 1 w 592"/>
                <a:gd name="T77" fmla="*/ 1 h 250"/>
                <a:gd name="T78" fmla="*/ 1 w 592"/>
                <a:gd name="T79" fmla="*/ 1 h 250"/>
                <a:gd name="T80" fmla="*/ 1 w 592"/>
                <a:gd name="T81" fmla="*/ 1 h 250"/>
                <a:gd name="T82" fmla="*/ 1 w 592"/>
                <a:gd name="T83" fmla="*/ 1 h 250"/>
                <a:gd name="T84" fmla="*/ 1 w 592"/>
                <a:gd name="T85" fmla="*/ 1 h 250"/>
                <a:gd name="T86" fmla="*/ 1 w 592"/>
                <a:gd name="T87" fmla="*/ 1 h 250"/>
                <a:gd name="T88" fmla="*/ 1 w 592"/>
                <a:gd name="T89" fmla="*/ 1 h 250"/>
                <a:gd name="T90" fmla="*/ 1 w 592"/>
                <a:gd name="T91" fmla="*/ 1 h 250"/>
                <a:gd name="T92" fmla="*/ 1 w 592"/>
                <a:gd name="T93" fmla="*/ 1 h 250"/>
                <a:gd name="T94" fmla="*/ 1 w 592"/>
                <a:gd name="T95" fmla="*/ 1 h 250"/>
                <a:gd name="T96" fmla="*/ 1 w 592"/>
                <a:gd name="T97" fmla="*/ 1 h 250"/>
                <a:gd name="T98" fmla="*/ 1 w 592"/>
                <a:gd name="T99" fmla="*/ 1 h 250"/>
                <a:gd name="T100" fmla="*/ 1 w 592"/>
                <a:gd name="T101" fmla="*/ 1 h 250"/>
                <a:gd name="T102" fmla="*/ 1 w 592"/>
                <a:gd name="T103" fmla="*/ 1 h 250"/>
                <a:gd name="T104" fmla="*/ 1 w 592"/>
                <a:gd name="T105" fmla="*/ 1 h 250"/>
                <a:gd name="T106" fmla="*/ 1 w 592"/>
                <a:gd name="T107" fmla="*/ 1 h 250"/>
                <a:gd name="T108" fmla="*/ 1 w 592"/>
                <a:gd name="T109" fmla="*/ 1 h 250"/>
                <a:gd name="T110" fmla="*/ 1 w 592"/>
                <a:gd name="T111" fmla="*/ 1 h 250"/>
                <a:gd name="T112" fmla="*/ 1 w 592"/>
                <a:gd name="T113" fmla="*/ 1 h 250"/>
                <a:gd name="T114" fmla="*/ 1 w 592"/>
                <a:gd name="T115" fmla="*/ 1 h 250"/>
                <a:gd name="T116" fmla="*/ 1 w 592"/>
                <a:gd name="T117" fmla="*/ 1 h 250"/>
                <a:gd name="T118" fmla="*/ 1 w 592"/>
                <a:gd name="T119" fmla="*/ 1 h 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92"/>
                <a:gd name="T181" fmla="*/ 0 h 250"/>
                <a:gd name="T182" fmla="*/ 592 w 592"/>
                <a:gd name="T183" fmla="*/ 250 h 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92" h="250">
                  <a:moveTo>
                    <a:pt x="0" y="235"/>
                  </a:moveTo>
                  <a:lnTo>
                    <a:pt x="0" y="231"/>
                  </a:lnTo>
                  <a:lnTo>
                    <a:pt x="0" y="227"/>
                  </a:lnTo>
                  <a:lnTo>
                    <a:pt x="1" y="221"/>
                  </a:lnTo>
                  <a:lnTo>
                    <a:pt x="4" y="215"/>
                  </a:lnTo>
                  <a:lnTo>
                    <a:pt x="6" y="207"/>
                  </a:lnTo>
                  <a:lnTo>
                    <a:pt x="10" y="201"/>
                  </a:lnTo>
                  <a:lnTo>
                    <a:pt x="13" y="192"/>
                  </a:lnTo>
                  <a:lnTo>
                    <a:pt x="18" y="186"/>
                  </a:lnTo>
                  <a:lnTo>
                    <a:pt x="22" y="177"/>
                  </a:lnTo>
                  <a:lnTo>
                    <a:pt x="27" y="170"/>
                  </a:lnTo>
                  <a:lnTo>
                    <a:pt x="33" y="161"/>
                  </a:lnTo>
                  <a:lnTo>
                    <a:pt x="39" y="155"/>
                  </a:lnTo>
                  <a:lnTo>
                    <a:pt x="44" y="148"/>
                  </a:lnTo>
                  <a:lnTo>
                    <a:pt x="52" y="143"/>
                  </a:lnTo>
                  <a:lnTo>
                    <a:pt x="59" y="137"/>
                  </a:lnTo>
                  <a:lnTo>
                    <a:pt x="68" y="134"/>
                  </a:lnTo>
                  <a:lnTo>
                    <a:pt x="77" y="128"/>
                  </a:lnTo>
                  <a:lnTo>
                    <a:pt x="88" y="124"/>
                  </a:lnTo>
                  <a:lnTo>
                    <a:pt x="99" y="119"/>
                  </a:lnTo>
                  <a:lnTo>
                    <a:pt x="111" y="115"/>
                  </a:lnTo>
                  <a:lnTo>
                    <a:pt x="125" y="109"/>
                  </a:lnTo>
                  <a:lnTo>
                    <a:pt x="138" y="106"/>
                  </a:lnTo>
                  <a:lnTo>
                    <a:pt x="152" y="100"/>
                  </a:lnTo>
                  <a:lnTo>
                    <a:pt x="166" y="96"/>
                  </a:lnTo>
                  <a:lnTo>
                    <a:pt x="180" y="90"/>
                  </a:lnTo>
                  <a:lnTo>
                    <a:pt x="193" y="85"/>
                  </a:lnTo>
                  <a:lnTo>
                    <a:pt x="207" y="81"/>
                  </a:lnTo>
                  <a:lnTo>
                    <a:pt x="220" y="76"/>
                  </a:lnTo>
                  <a:lnTo>
                    <a:pt x="232" y="70"/>
                  </a:lnTo>
                  <a:lnTo>
                    <a:pt x="244" y="67"/>
                  </a:lnTo>
                  <a:lnTo>
                    <a:pt x="253" y="63"/>
                  </a:lnTo>
                  <a:lnTo>
                    <a:pt x="263" y="60"/>
                  </a:lnTo>
                  <a:lnTo>
                    <a:pt x="271" y="55"/>
                  </a:lnTo>
                  <a:lnTo>
                    <a:pt x="281" y="51"/>
                  </a:lnTo>
                  <a:lnTo>
                    <a:pt x="293" y="47"/>
                  </a:lnTo>
                  <a:lnTo>
                    <a:pt x="306" y="44"/>
                  </a:lnTo>
                  <a:lnTo>
                    <a:pt x="320" y="38"/>
                  </a:lnTo>
                  <a:lnTo>
                    <a:pt x="333" y="33"/>
                  </a:lnTo>
                  <a:lnTo>
                    <a:pt x="348" y="30"/>
                  </a:lnTo>
                  <a:lnTo>
                    <a:pt x="363" y="26"/>
                  </a:lnTo>
                  <a:lnTo>
                    <a:pt x="376" y="20"/>
                  </a:lnTo>
                  <a:lnTo>
                    <a:pt x="389" y="17"/>
                  </a:lnTo>
                  <a:lnTo>
                    <a:pt x="401" y="12"/>
                  </a:lnTo>
                  <a:lnTo>
                    <a:pt x="413" y="9"/>
                  </a:lnTo>
                  <a:lnTo>
                    <a:pt x="421" y="6"/>
                  </a:lnTo>
                  <a:lnTo>
                    <a:pt x="430" y="5"/>
                  </a:lnTo>
                  <a:lnTo>
                    <a:pt x="434" y="3"/>
                  </a:lnTo>
                  <a:lnTo>
                    <a:pt x="439" y="3"/>
                  </a:lnTo>
                  <a:lnTo>
                    <a:pt x="440" y="3"/>
                  </a:lnTo>
                  <a:lnTo>
                    <a:pt x="445" y="2"/>
                  </a:lnTo>
                  <a:lnTo>
                    <a:pt x="447" y="2"/>
                  </a:lnTo>
                  <a:lnTo>
                    <a:pt x="455" y="2"/>
                  </a:lnTo>
                  <a:lnTo>
                    <a:pt x="461" y="0"/>
                  </a:lnTo>
                  <a:lnTo>
                    <a:pt x="468" y="0"/>
                  </a:lnTo>
                  <a:lnTo>
                    <a:pt x="474" y="0"/>
                  </a:lnTo>
                  <a:lnTo>
                    <a:pt x="483" y="0"/>
                  </a:lnTo>
                  <a:lnTo>
                    <a:pt x="491" y="0"/>
                  </a:lnTo>
                  <a:lnTo>
                    <a:pt x="498" y="0"/>
                  </a:lnTo>
                  <a:lnTo>
                    <a:pt x="505" y="0"/>
                  </a:lnTo>
                  <a:lnTo>
                    <a:pt x="511" y="0"/>
                  </a:lnTo>
                  <a:lnTo>
                    <a:pt x="517" y="0"/>
                  </a:lnTo>
                  <a:lnTo>
                    <a:pt x="523" y="0"/>
                  </a:lnTo>
                  <a:lnTo>
                    <a:pt x="526" y="0"/>
                  </a:lnTo>
                  <a:lnTo>
                    <a:pt x="531" y="0"/>
                  </a:lnTo>
                  <a:lnTo>
                    <a:pt x="532" y="0"/>
                  </a:lnTo>
                  <a:lnTo>
                    <a:pt x="535" y="0"/>
                  </a:lnTo>
                  <a:lnTo>
                    <a:pt x="540" y="0"/>
                  </a:lnTo>
                  <a:lnTo>
                    <a:pt x="544" y="2"/>
                  </a:lnTo>
                  <a:lnTo>
                    <a:pt x="549" y="3"/>
                  </a:lnTo>
                  <a:lnTo>
                    <a:pt x="555" y="5"/>
                  </a:lnTo>
                  <a:lnTo>
                    <a:pt x="559" y="6"/>
                  </a:lnTo>
                  <a:lnTo>
                    <a:pt x="565" y="9"/>
                  </a:lnTo>
                  <a:lnTo>
                    <a:pt x="571" y="11"/>
                  </a:lnTo>
                  <a:lnTo>
                    <a:pt x="575" y="14"/>
                  </a:lnTo>
                  <a:lnTo>
                    <a:pt x="580" y="15"/>
                  </a:lnTo>
                  <a:lnTo>
                    <a:pt x="584" y="17"/>
                  </a:lnTo>
                  <a:lnTo>
                    <a:pt x="589" y="21"/>
                  </a:lnTo>
                  <a:lnTo>
                    <a:pt x="592" y="26"/>
                  </a:lnTo>
                  <a:lnTo>
                    <a:pt x="592" y="29"/>
                  </a:lnTo>
                  <a:lnTo>
                    <a:pt x="592" y="35"/>
                  </a:lnTo>
                  <a:lnTo>
                    <a:pt x="590" y="41"/>
                  </a:lnTo>
                  <a:lnTo>
                    <a:pt x="590" y="45"/>
                  </a:lnTo>
                  <a:lnTo>
                    <a:pt x="590" y="49"/>
                  </a:lnTo>
                  <a:lnTo>
                    <a:pt x="590" y="55"/>
                  </a:lnTo>
                  <a:lnTo>
                    <a:pt x="590" y="57"/>
                  </a:lnTo>
                  <a:lnTo>
                    <a:pt x="590" y="58"/>
                  </a:lnTo>
                  <a:lnTo>
                    <a:pt x="587" y="57"/>
                  </a:lnTo>
                  <a:lnTo>
                    <a:pt x="583" y="52"/>
                  </a:lnTo>
                  <a:lnTo>
                    <a:pt x="578" y="48"/>
                  </a:lnTo>
                  <a:lnTo>
                    <a:pt x="574" y="45"/>
                  </a:lnTo>
                  <a:lnTo>
                    <a:pt x="569" y="42"/>
                  </a:lnTo>
                  <a:lnTo>
                    <a:pt x="565" y="38"/>
                  </a:lnTo>
                  <a:lnTo>
                    <a:pt x="559" y="33"/>
                  </a:lnTo>
                  <a:lnTo>
                    <a:pt x="552" y="30"/>
                  </a:lnTo>
                  <a:lnTo>
                    <a:pt x="544" y="26"/>
                  </a:lnTo>
                  <a:lnTo>
                    <a:pt x="537" y="23"/>
                  </a:lnTo>
                  <a:lnTo>
                    <a:pt x="529" y="20"/>
                  </a:lnTo>
                  <a:lnTo>
                    <a:pt x="522" y="18"/>
                  </a:lnTo>
                  <a:lnTo>
                    <a:pt x="514" y="17"/>
                  </a:lnTo>
                  <a:lnTo>
                    <a:pt x="507" y="17"/>
                  </a:lnTo>
                  <a:lnTo>
                    <a:pt x="498" y="17"/>
                  </a:lnTo>
                  <a:lnTo>
                    <a:pt x="491" y="17"/>
                  </a:lnTo>
                  <a:lnTo>
                    <a:pt x="483" y="17"/>
                  </a:lnTo>
                  <a:lnTo>
                    <a:pt x="476" y="18"/>
                  </a:lnTo>
                  <a:lnTo>
                    <a:pt x="470" y="18"/>
                  </a:lnTo>
                  <a:lnTo>
                    <a:pt x="462" y="20"/>
                  </a:lnTo>
                  <a:lnTo>
                    <a:pt x="456" y="21"/>
                  </a:lnTo>
                  <a:lnTo>
                    <a:pt x="452" y="23"/>
                  </a:lnTo>
                  <a:lnTo>
                    <a:pt x="446" y="23"/>
                  </a:lnTo>
                  <a:lnTo>
                    <a:pt x="440" y="24"/>
                  </a:lnTo>
                  <a:lnTo>
                    <a:pt x="436" y="24"/>
                  </a:lnTo>
                  <a:lnTo>
                    <a:pt x="433" y="26"/>
                  </a:lnTo>
                  <a:lnTo>
                    <a:pt x="428" y="27"/>
                  </a:lnTo>
                  <a:lnTo>
                    <a:pt x="424" y="27"/>
                  </a:lnTo>
                  <a:lnTo>
                    <a:pt x="421" y="27"/>
                  </a:lnTo>
                  <a:lnTo>
                    <a:pt x="419" y="29"/>
                  </a:lnTo>
                  <a:lnTo>
                    <a:pt x="415" y="29"/>
                  </a:lnTo>
                  <a:lnTo>
                    <a:pt x="409" y="30"/>
                  </a:lnTo>
                  <a:lnTo>
                    <a:pt x="403" y="30"/>
                  </a:lnTo>
                  <a:lnTo>
                    <a:pt x="395" y="33"/>
                  </a:lnTo>
                  <a:lnTo>
                    <a:pt x="387" y="36"/>
                  </a:lnTo>
                  <a:lnTo>
                    <a:pt x="379" y="41"/>
                  </a:lnTo>
                  <a:lnTo>
                    <a:pt x="369" y="44"/>
                  </a:lnTo>
                  <a:lnTo>
                    <a:pt x="360" y="48"/>
                  </a:lnTo>
                  <a:lnTo>
                    <a:pt x="349" y="52"/>
                  </a:lnTo>
                  <a:lnTo>
                    <a:pt x="340" y="55"/>
                  </a:lnTo>
                  <a:lnTo>
                    <a:pt x="330" y="58"/>
                  </a:lnTo>
                  <a:lnTo>
                    <a:pt x="323" y="63"/>
                  </a:lnTo>
                  <a:lnTo>
                    <a:pt x="315" y="64"/>
                  </a:lnTo>
                  <a:lnTo>
                    <a:pt x="308" y="67"/>
                  </a:lnTo>
                  <a:lnTo>
                    <a:pt x="303" y="70"/>
                  </a:lnTo>
                  <a:lnTo>
                    <a:pt x="300" y="70"/>
                  </a:lnTo>
                  <a:lnTo>
                    <a:pt x="239" y="88"/>
                  </a:lnTo>
                  <a:lnTo>
                    <a:pt x="226" y="91"/>
                  </a:lnTo>
                  <a:lnTo>
                    <a:pt x="214" y="94"/>
                  </a:lnTo>
                  <a:lnTo>
                    <a:pt x="202" y="97"/>
                  </a:lnTo>
                  <a:lnTo>
                    <a:pt x="192" y="100"/>
                  </a:lnTo>
                  <a:lnTo>
                    <a:pt x="181" y="103"/>
                  </a:lnTo>
                  <a:lnTo>
                    <a:pt x="172" y="106"/>
                  </a:lnTo>
                  <a:lnTo>
                    <a:pt x="163" y="109"/>
                  </a:lnTo>
                  <a:lnTo>
                    <a:pt x="155" y="112"/>
                  </a:lnTo>
                  <a:lnTo>
                    <a:pt x="147" y="115"/>
                  </a:lnTo>
                  <a:lnTo>
                    <a:pt x="140" y="118"/>
                  </a:lnTo>
                  <a:lnTo>
                    <a:pt x="134" y="119"/>
                  </a:lnTo>
                  <a:lnTo>
                    <a:pt x="129" y="122"/>
                  </a:lnTo>
                  <a:lnTo>
                    <a:pt x="123" y="124"/>
                  </a:lnTo>
                  <a:lnTo>
                    <a:pt x="119" y="125"/>
                  </a:lnTo>
                  <a:lnTo>
                    <a:pt x="114" y="127"/>
                  </a:lnTo>
                  <a:lnTo>
                    <a:pt x="111" y="128"/>
                  </a:lnTo>
                  <a:lnTo>
                    <a:pt x="107" y="128"/>
                  </a:lnTo>
                  <a:lnTo>
                    <a:pt x="102" y="130"/>
                  </a:lnTo>
                  <a:lnTo>
                    <a:pt x="98" y="133"/>
                  </a:lnTo>
                  <a:lnTo>
                    <a:pt x="92" y="136"/>
                  </a:lnTo>
                  <a:lnTo>
                    <a:pt x="86" y="139"/>
                  </a:lnTo>
                  <a:lnTo>
                    <a:pt x="80" y="143"/>
                  </a:lnTo>
                  <a:lnTo>
                    <a:pt x="74" y="148"/>
                  </a:lnTo>
                  <a:lnTo>
                    <a:pt x="68" y="154"/>
                  </a:lnTo>
                  <a:lnTo>
                    <a:pt x="61" y="158"/>
                  </a:lnTo>
                  <a:lnTo>
                    <a:pt x="55" y="163"/>
                  </a:lnTo>
                  <a:lnTo>
                    <a:pt x="49" y="167"/>
                  </a:lnTo>
                  <a:lnTo>
                    <a:pt x="44" y="173"/>
                  </a:lnTo>
                  <a:lnTo>
                    <a:pt x="39" y="176"/>
                  </a:lnTo>
                  <a:lnTo>
                    <a:pt x="36" y="180"/>
                  </a:lnTo>
                  <a:lnTo>
                    <a:pt x="33" y="183"/>
                  </a:lnTo>
                  <a:lnTo>
                    <a:pt x="30" y="188"/>
                  </a:lnTo>
                  <a:lnTo>
                    <a:pt x="28" y="189"/>
                  </a:lnTo>
                  <a:lnTo>
                    <a:pt x="25" y="192"/>
                  </a:lnTo>
                  <a:lnTo>
                    <a:pt x="24" y="197"/>
                  </a:lnTo>
                  <a:lnTo>
                    <a:pt x="22" y="201"/>
                  </a:lnTo>
                  <a:lnTo>
                    <a:pt x="21" y="206"/>
                  </a:lnTo>
                  <a:lnTo>
                    <a:pt x="18" y="212"/>
                  </a:lnTo>
                  <a:lnTo>
                    <a:pt x="16" y="218"/>
                  </a:lnTo>
                  <a:lnTo>
                    <a:pt x="15" y="224"/>
                  </a:lnTo>
                  <a:lnTo>
                    <a:pt x="13" y="228"/>
                  </a:lnTo>
                  <a:lnTo>
                    <a:pt x="12" y="232"/>
                  </a:lnTo>
                  <a:lnTo>
                    <a:pt x="10" y="237"/>
                  </a:lnTo>
                  <a:lnTo>
                    <a:pt x="10" y="241"/>
                  </a:lnTo>
                  <a:lnTo>
                    <a:pt x="9" y="247"/>
                  </a:lnTo>
                  <a:lnTo>
                    <a:pt x="9" y="250"/>
                  </a:lnTo>
                  <a:lnTo>
                    <a:pt x="0" y="235"/>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6" name="Freeform 55"/>
            <p:cNvSpPr>
              <a:spLocks/>
            </p:cNvSpPr>
            <p:nvPr/>
          </p:nvSpPr>
          <p:spPr bwMode="auto">
            <a:xfrm>
              <a:off x="2535" y="2841"/>
              <a:ext cx="80" cy="89"/>
            </a:xfrm>
            <a:custGeom>
              <a:avLst/>
              <a:gdLst>
                <a:gd name="T0" fmla="*/ 0 w 161"/>
                <a:gd name="T1" fmla="*/ 1 h 177"/>
                <a:gd name="T2" fmla="*/ 0 w 161"/>
                <a:gd name="T3" fmla="*/ 1 h 177"/>
                <a:gd name="T4" fmla="*/ 0 w 161"/>
                <a:gd name="T5" fmla="*/ 1 h 177"/>
                <a:gd name="T6" fmla="*/ 0 w 161"/>
                <a:gd name="T7" fmla="*/ 1 h 177"/>
                <a:gd name="T8" fmla="*/ 0 w 161"/>
                <a:gd name="T9" fmla="*/ 1 h 177"/>
                <a:gd name="T10" fmla="*/ 0 w 161"/>
                <a:gd name="T11" fmla="*/ 1 h 177"/>
                <a:gd name="T12" fmla="*/ 0 w 161"/>
                <a:gd name="T13" fmla="*/ 1 h 177"/>
                <a:gd name="T14" fmla="*/ 0 w 161"/>
                <a:gd name="T15" fmla="*/ 1 h 177"/>
                <a:gd name="T16" fmla="*/ 0 w 161"/>
                <a:gd name="T17" fmla="*/ 1 h 177"/>
                <a:gd name="T18" fmla="*/ 0 w 161"/>
                <a:gd name="T19" fmla="*/ 1 h 177"/>
                <a:gd name="T20" fmla="*/ 0 w 161"/>
                <a:gd name="T21" fmla="*/ 1 h 177"/>
                <a:gd name="T22" fmla="*/ 0 w 161"/>
                <a:gd name="T23" fmla="*/ 1 h 177"/>
                <a:gd name="T24" fmla="*/ 0 w 161"/>
                <a:gd name="T25" fmla="*/ 1 h 177"/>
                <a:gd name="T26" fmla="*/ 0 w 161"/>
                <a:gd name="T27" fmla="*/ 1 h 177"/>
                <a:gd name="T28" fmla="*/ 0 w 161"/>
                <a:gd name="T29" fmla="*/ 1 h 177"/>
                <a:gd name="T30" fmla="*/ 0 w 161"/>
                <a:gd name="T31" fmla="*/ 1 h 177"/>
                <a:gd name="T32" fmla="*/ 0 w 161"/>
                <a:gd name="T33" fmla="*/ 1 h 177"/>
                <a:gd name="T34" fmla="*/ 0 w 161"/>
                <a:gd name="T35" fmla="*/ 1 h 177"/>
                <a:gd name="T36" fmla="*/ 0 w 161"/>
                <a:gd name="T37" fmla="*/ 1 h 177"/>
                <a:gd name="T38" fmla="*/ 0 w 161"/>
                <a:gd name="T39" fmla="*/ 1 h 177"/>
                <a:gd name="T40" fmla="*/ 0 w 161"/>
                <a:gd name="T41" fmla="*/ 1 h 177"/>
                <a:gd name="T42" fmla="*/ 0 w 161"/>
                <a:gd name="T43" fmla="*/ 1 h 177"/>
                <a:gd name="T44" fmla="*/ 0 w 161"/>
                <a:gd name="T45" fmla="*/ 1 h 177"/>
                <a:gd name="T46" fmla="*/ 0 w 161"/>
                <a:gd name="T47" fmla="*/ 1 h 177"/>
                <a:gd name="T48" fmla="*/ 0 w 161"/>
                <a:gd name="T49" fmla="*/ 1 h 177"/>
                <a:gd name="T50" fmla="*/ 0 w 161"/>
                <a:gd name="T51" fmla="*/ 1 h 177"/>
                <a:gd name="T52" fmla="*/ 0 w 161"/>
                <a:gd name="T53" fmla="*/ 1 h 177"/>
                <a:gd name="T54" fmla="*/ 0 w 161"/>
                <a:gd name="T55" fmla="*/ 1 h 177"/>
                <a:gd name="T56" fmla="*/ 0 w 161"/>
                <a:gd name="T57" fmla="*/ 1 h 177"/>
                <a:gd name="T58" fmla="*/ 0 w 161"/>
                <a:gd name="T59" fmla="*/ 1 h 177"/>
                <a:gd name="T60" fmla="*/ 0 w 161"/>
                <a:gd name="T61" fmla="*/ 1 h 177"/>
                <a:gd name="T62" fmla="*/ 0 w 161"/>
                <a:gd name="T63" fmla="*/ 0 h 177"/>
                <a:gd name="T64" fmla="*/ 0 w 161"/>
                <a:gd name="T65" fmla="*/ 1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1"/>
                <a:gd name="T100" fmla="*/ 0 h 177"/>
                <a:gd name="T101" fmla="*/ 161 w 161"/>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1" h="177">
                  <a:moveTo>
                    <a:pt x="151" y="13"/>
                  </a:moveTo>
                  <a:lnTo>
                    <a:pt x="149" y="13"/>
                  </a:lnTo>
                  <a:lnTo>
                    <a:pt x="145" y="16"/>
                  </a:lnTo>
                  <a:lnTo>
                    <a:pt x="140" y="18"/>
                  </a:lnTo>
                  <a:lnTo>
                    <a:pt x="134" y="22"/>
                  </a:lnTo>
                  <a:lnTo>
                    <a:pt x="127" y="27"/>
                  </a:lnTo>
                  <a:lnTo>
                    <a:pt x="119" y="31"/>
                  </a:lnTo>
                  <a:lnTo>
                    <a:pt x="109" y="37"/>
                  </a:lnTo>
                  <a:lnTo>
                    <a:pt x="102" y="44"/>
                  </a:lnTo>
                  <a:lnTo>
                    <a:pt x="91" y="50"/>
                  </a:lnTo>
                  <a:lnTo>
                    <a:pt x="81" y="58"/>
                  </a:lnTo>
                  <a:lnTo>
                    <a:pt x="72" y="65"/>
                  </a:lnTo>
                  <a:lnTo>
                    <a:pt x="64" y="73"/>
                  </a:lnTo>
                  <a:lnTo>
                    <a:pt x="55" y="80"/>
                  </a:lnTo>
                  <a:lnTo>
                    <a:pt x="49" y="86"/>
                  </a:lnTo>
                  <a:lnTo>
                    <a:pt x="44" y="93"/>
                  </a:lnTo>
                  <a:lnTo>
                    <a:pt x="42" y="99"/>
                  </a:lnTo>
                  <a:lnTo>
                    <a:pt x="39" y="105"/>
                  </a:lnTo>
                  <a:lnTo>
                    <a:pt x="36" y="111"/>
                  </a:lnTo>
                  <a:lnTo>
                    <a:pt x="33" y="117"/>
                  </a:lnTo>
                  <a:lnTo>
                    <a:pt x="30" y="123"/>
                  </a:lnTo>
                  <a:lnTo>
                    <a:pt x="29" y="129"/>
                  </a:lnTo>
                  <a:lnTo>
                    <a:pt x="27" y="135"/>
                  </a:lnTo>
                  <a:lnTo>
                    <a:pt x="24" y="141"/>
                  </a:lnTo>
                  <a:lnTo>
                    <a:pt x="23" y="149"/>
                  </a:lnTo>
                  <a:lnTo>
                    <a:pt x="21" y="152"/>
                  </a:lnTo>
                  <a:lnTo>
                    <a:pt x="18" y="157"/>
                  </a:lnTo>
                  <a:lnTo>
                    <a:pt x="17" y="162"/>
                  </a:lnTo>
                  <a:lnTo>
                    <a:pt x="17" y="165"/>
                  </a:lnTo>
                  <a:lnTo>
                    <a:pt x="15" y="171"/>
                  </a:lnTo>
                  <a:lnTo>
                    <a:pt x="15" y="172"/>
                  </a:lnTo>
                  <a:lnTo>
                    <a:pt x="0" y="177"/>
                  </a:lnTo>
                  <a:lnTo>
                    <a:pt x="0" y="175"/>
                  </a:lnTo>
                  <a:lnTo>
                    <a:pt x="0" y="174"/>
                  </a:lnTo>
                  <a:lnTo>
                    <a:pt x="2" y="169"/>
                  </a:lnTo>
                  <a:lnTo>
                    <a:pt x="3" y="165"/>
                  </a:lnTo>
                  <a:lnTo>
                    <a:pt x="3" y="159"/>
                  </a:lnTo>
                  <a:lnTo>
                    <a:pt x="5" y="153"/>
                  </a:lnTo>
                  <a:lnTo>
                    <a:pt x="8" y="147"/>
                  </a:lnTo>
                  <a:lnTo>
                    <a:pt x="9" y="140"/>
                  </a:lnTo>
                  <a:lnTo>
                    <a:pt x="12" y="131"/>
                  </a:lnTo>
                  <a:lnTo>
                    <a:pt x="14" y="123"/>
                  </a:lnTo>
                  <a:lnTo>
                    <a:pt x="17" y="114"/>
                  </a:lnTo>
                  <a:lnTo>
                    <a:pt x="20" y="107"/>
                  </a:lnTo>
                  <a:lnTo>
                    <a:pt x="23" y="98"/>
                  </a:lnTo>
                  <a:lnTo>
                    <a:pt x="26" y="92"/>
                  </a:lnTo>
                  <a:lnTo>
                    <a:pt x="29" y="85"/>
                  </a:lnTo>
                  <a:lnTo>
                    <a:pt x="32" y="80"/>
                  </a:lnTo>
                  <a:lnTo>
                    <a:pt x="35" y="74"/>
                  </a:lnTo>
                  <a:lnTo>
                    <a:pt x="39" y="70"/>
                  </a:lnTo>
                  <a:lnTo>
                    <a:pt x="44" y="64"/>
                  </a:lnTo>
                  <a:lnTo>
                    <a:pt x="48" y="59"/>
                  </a:lnTo>
                  <a:lnTo>
                    <a:pt x="52" y="56"/>
                  </a:lnTo>
                  <a:lnTo>
                    <a:pt x="57" y="52"/>
                  </a:lnTo>
                  <a:lnTo>
                    <a:pt x="61" y="47"/>
                  </a:lnTo>
                  <a:lnTo>
                    <a:pt x="66" y="44"/>
                  </a:lnTo>
                  <a:lnTo>
                    <a:pt x="69" y="40"/>
                  </a:lnTo>
                  <a:lnTo>
                    <a:pt x="73" y="37"/>
                  </a:lnTo>
                  <a:lnTo>
                    <a:pt x="78" y="35"/>
                  </a:lnTo>
                  <a:lnTo>
                    <a:pt x="81" y="32"/>
                  </a:lnTo>
                  <a:lnTo>
                    <a:pt x="85" y="31"/>
                  </a:lnTo>
                  <a:lnTo>
                    <a:pt x="88" y="30"/>
                  </a:lnTo>
                  <a:lnTo>
                    <a:pt x="128" y="10"/>
                  </a:lnTo>
                  <a:lnTo>
                    <a:pt x="161" y="0"/>
                  </a:lnTo>
                  <a:lnTo>
                    <a:pt x="151" y="13"/>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7" name="Freeform 56"/>
            <p:cNvSpPr>
              <a:spLocks/>
            </p:cNvSpPr>
            <p:nvPr/>
          </p:nvSpPr>
          <p:spPr bwMode="auto">
            <a:xfrm>
              <a:off x="2466" y="3233"/>
              <a:ext cx="87" cy="114"/>
            </a:xfrm>
            <a:custGeom>
              <a:avLst/>
              <a:gdLst>
                <a:gd name="T0" fmla="*/ 0 w 176"/>
                <a:gd name="T1" fmla="*/ 1 h 227"/>
                <a:gd name="T2" fmla="*/ 0 w 176"/>
                <a:gd name="T3" fmla="*/ 1 h 227"/>
                <a:gd name="T4" fmla="*/ 0 w 176"/>
                <a:gd name="T5" fmla="*/ 1 h 227"/>
                <a:gd name="T6" fmla="*/ 0 w 176"/>
                <a:gd name="T7" fmla="*/ 1 h 227"/>
                <a:gd name="T8" fmla="*/ 0 w 176"/>
                <a:gd name="T9" fmla="*/ 1 h 227"/>
                <a:gd name="T10" fmla="*/ 0 w 176"/>
                <a:gd name="T11" fmla="*/ 1 h 227"/>
                <a:gd name="T12" fmla="*/ 0 w 176"/>
                <a:gd name="T13" fmla="*/ 1 h 227"/>
                <a:gd name="T14" fmla="*/ 0 w 176"/>
                <a:gd name="T15" fmla="*/ 1 h 227"/>
                <a:gd name="T16" fmla="*/ 0 w 176"/>
                <a:gd name="T17" fmla="*/ 1 h 227"/>
                <a:gd name="T18" fmla="*/ 0 w 176"/>
                <a:gd name="T19" fmla="*/ 1 h 227"/>
                <a:gd name="T20" fmla="*/ 0 w 176"/>
                <a:gd name="T21" fmla="*/ 1 h 227"/>
                <a:gd name="T22" fmla="*/ 0 w 176"/>
                <a:gd name="T23" fmla="*/ 1 h 227"/>
                <a:gd name="T24" fmla="*/ 0 w 176"/>
                <a:gd name="T25" fmla="*/ 1 h 227"/>
                <a:gd name="T26" fmla="*/ 0 w 176"/>
                <a:gd name="T27" fmla="*/ 1 h 227"/>
                <a:gd name="T28" fmla="*/ 0 w 176"/>
                <a:gd name="T29" fmla="*/ 1 h 227"/>
                <a:gd name="T30" fmla="*/ 0 w 176"/>
                <a:gd name="T31" fmla="*/ 1 h 227"/>
                <a:gd name="T32" fmla="*/ 0 w 176"/>
                <a:gd name="T33" fmla="*/ 1 h 227"/>
                <a:gd name="T34" fmla="*/ 0 w 176"/>
                <a:gd name="T35" fmla="*/ 1 h 227"/>
                <a:gd name="T36" fmla="*/ 0 w 176"/>
                <a:gd name="T37" fmla="*/ 1 h 227"/>
                <a:gd name="T38" fmla="*/ 0 w 176"/>
                <a:gd name="T39" fmla="*/ 1 h 227"/>
                <a:gd name="T40" fmla="*/ 0 w 176"/>
                <a:gd name="T41" fmla="*/ 1 h 227"/>
                <a:gd name="T42" fmla="*/ 0 w 176"/>
                <a:gd name="T43" fmla="*/ 1 h 227"/>
                <a:gd name="T44" fmla="*/ 0 w 176"/>
                <a:gd name="T45" fmla="*/ 1 h 227"/>
                <a:gd name="T46" fmla="*/ 0 w 176"/>
                <a:gd name="T47" fmla="*/ 1 h 227"/>
                <a:gd name="T48" fmla="*/ 0 w 176"/>
                <a:gd name="T49" fmla="*/ 1 h 227"/>
                <a:gd name="T50" fmla="*/ 0 w 176"/>
                <a:gd name="T51" fmla="*/ 1 h 227"/>
                <a:gd name="T52" fmla="*/ 0 w 176"/>
                <a:gd name="T53" fmla="*/ 1 h 227"/>
                <a:gd name="T54" fmla="*/ 0 w 176"/>
                <a:gd name="T55" fmla="*/ 1 h 227"/>
                <a:gd name="T56" fmla="*/ 0 w 176"/>
                <a:gd name="T57" fmla="*/ 1 h 227"/>
                <a:gd name="T58" fmla="*/ 0 w 176"/>
                <a:gd name="T59" fmla="*/ 1 h 227"/>
                <a:gd name="T60" fmla="*/ 0 w 176"/>
                <a:gd name="T61" fmla="*/ 0 h 227"/>
                <a:gd name="T62" fmla="*/ 0 w 176"/>
                <a:gd name="T63" fmla="*/ 1 h 2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6"/>
                <a:gd name="T97" fmla="*/ 0 h 227"/>
                <a:gd name="T98" fmla="*/ 176 w 176"/>
                <a:gd name="T99" fmla="*/ 227 h 22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6" h="227">
                  <a:moveTo>
                    <a:pt x="33" y="7"/>
                  </a:moveTo>
                  <a:lnTo>
                    <a:pt x="27" y="101"/>
                  </a:lnTo>
                  <a:lnTo>
                    <a:pt x="0" y="227"/>
                  </a:lnTo>
                  <a:lnTo>
                    <a:pt x="3" y="223"/>
                  </a:lnTo>
                  <a:lnTo>
                    <a:pt x="8" y="220"/>
                  </a:lnTo>
                  <a:lnTo>
                    <a:pt x="12" y="216"/>
                  </a:lnTo>
                  <a:lnTo>
                    <a:pt x="18" y="211"/>
                  </a:lnTo>
                  <a:lnTo>
                    <a:pt x="25" y="205"/>
                  </a:lnTo>
                  <a:lnTo>
                    <a:pt x="31" y="201"/>
                  </a:lnTo>
                  <a:lnTo>
                    <a:pt x="39" y="193"/>
                  </a:lnTo>
                  <a:lnTo>
                    <a:pt x="45" y="189"/>
                  </a:lnTo>
                  <a:lnTo>
                    <a:pt x="52" y="183"/>
                  </a:lnTo>
                  <a:lnTo>
                    <a:pt x="58" y="178"/>
                  </a:lnTo>
                  <a:lnTo>
                    <a:pt x="64" y="175"/>
                  </a:lnTo>
                  <a:lnTo>
                    <a:pt x="69" y="171"/>
                  </a:lnTo>
                  <a:lnTo>
                    <a:pt x="73" y="169"/>
                  </a:lnTo>
                  <a:lnTo>
                    <a:pt x="76" y="168"/>
                  </a:lnTo>
                  <a:lnTo>
                    <a:pt x="77" y="166"/>
                  </a:lnTo>
                  <a:lnTo>
                    <a:pt x="83" y="163"/>
                  </a:lnTo>
                  <a:lnTo>
                    <a:pt x="89" y="160"/>
                  </a:lnTo>
                  <a:lnTo>
                    <a:pt x="95" y="158"/>
                  </a:lnTo>
                  <a:lnTo>
                    <a:pt x="103" y="153"/>
                  </a:lnTo>
                  <a:lnTo>
                    <a:pt x="112" y="149"/>
                  </a:lnTo>
                  <a:lnTo>
                    <a:pt x="121" y="144"/>
                  </a:lnTo>
                  <a:lnTo>
                    <a:pt x="129" y="140"/>
                  </a:lnTo>
                  <a:lnTo>
                    <a:pt x="138" y="135"/>
                  </a:lnTo>
                  <a:lnTo>
                    <a:pt x="146" y="131"/>
                  </a:lnTo>
                  <a:lnTo>
                    <a:pt x="155" y="126"/>
                  </a:lnTo>
                  <a:lnTo>
                    <a:pt x="161" y="122"/>
                  </a:lnTo>
                  <a:lnTo>
                    <a:pt x="167" y="117"/>
                  </a:lnTo>
                  <a:lnTo>
                    <a:pt x="171" y="116"/>
                  </a:lnTo>
                  <a:lnTo>
                    <a:pt x="174" y="113"/>
                  </a:lnTo>
                  <a:lnTo>
                    <a:pt x="176" y="113"/>
                  </a:lnTo>
                  <a:lnTo>
                    <a:pt x="174" y="110"/>
                  </a:lnTo>
                  <a:lnTo>
                    <a:pt x="173" y="107"/>
                  </a:lnTo>
                  <a:lnTo>
                    <a:pt x="170" y="102"/>
                  </a:lnTo>
                  <a:lnTo>
                    <a:pt x="167" y="98"/>
                  </a:lnTo>
                  <a:lnTo>
                    <a:pt x="159" y="94"/>
                  </a:lnTo>
                  <a:lnTo>
                    <a:pt x="153" y="89"/>
                  </a:lnTo>
                  <a:lnTo>
                    <a:pt x="149" y="86"/>
                  </a:lnTo>
                  <a:lnTo>
                    <a:pt x="144" y="85"/>
                  </a:lnTo>
                  <a:lnTo>
                    <a:pt x="140" y="83"/>
                  </a:lnTo>
                  <a:lnTo>
                    <a:pt x="135" y="82"/>
                  </a:lnTo>
                  <a:lnTo>
                    <a:pt x="128" y="80"/>
                  </a:lnTo>
                  <a:lnTo>
                    <a:pt x="124" y="77"/>
                  </a:lnTo>
                  <a:lnTo>
                    <a:pt x="118" y="76"/>
                  </a:lnTo>
                  <a:lnTo>
                    <a:pt x="115" y="74"/>
                  </a:lnTo>
                  <a:lnTo>
                    <a:pt x="109" y="71"/>
                  </a:lnTo>
                  <a:lnTo>
                    <a:pt x="104" y="70"/>
                  </a:lnTo>
                  <a:lnTo>
                    <a:pt x="101" y="67"/>
                  </a:lnTo>
                  <a:lnTo>
                    <a:pt x="97" y="64"/>
                  </a:lnTo>
                  <a:lnTo>
                    <a:pt x="91" y="58"/>
                  </a:lnTo>
                  <a:lnTo>
                    <a:pt x="85" y="53"/>
                  </a:lnTo>
                  <a:lnTo>
                    <a:pt x="79" y="47"/>
                  </a:lnTo>
                  <a:lnTo>
                    <a:pt x="77" y="43"/>
                  </a:lnTo>
                  <a:lnTo>
                    <a:pt x="73" y="36"/>
                  </a:lnTo>
                  <a:lnTo>
                    <a:pt x="67" y="30"/>
                  </a:lnTo>
                  <a:lnTo>
                    <a:pt x="61" y="21"/>
                  </a:lnTo>
                  <a:lnTo>
                    <a:pt x="55" y="15"/>
                  </a:lnTo>
                  <a:lnTo>
                    <a:pt x="49" y="9"/>
                  </a:lnTo>
                  <a:lnTo>
                    <a:pt x="43" y="4"/>
                  </a:lnTo>
                  <a:lnTo>
                    <a:pt x="39" y="0"/>
                  </a:lnTo>
                  <a:lnTo>
                    <a:pt x="33" y="7"/>
                  </a:lnTo>
                  <a:close/>
                </a:path>
              </a:pathLst>
            </a:custGeom>
            <a:solidFill>
              <a:srgbClr val="A3A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8" name="Freeform 57"/>
            <p:cNvSpPr>
              <a:spLocks/>
            </p:cNvSpPr>
            <p:nvPr/>
          </p:nvSpPr>
          <p:spPr bwMode="auto">
            <a:xfrm>
              <a:off x="2248" y="3108"/>
              <a:ext cx="174" cy="488"/>
            </a:xfrm>
            <a:custGeom>
              <a:avLst/>
              <a:gdLst>
                <a:gd name="T0" fmla="*/ 1 w 350"/>
                <a:gd name="T1" fmla="*/ 1 h 976"/>
                <a:gd name="T2" fmla="*/ 1 w 350"/>
                <a:gd name="T3" fmla="*/ 1 h 976"/>
                <a:gd name="T4" fmla="*/ 1 w 350"/>
                <a:gd name="T5" fmla="*/ 1 h 976"/>
                <a:gd name="T6" fmla="*/ 1 w 350"/>
                <a:gd name="T7" fmla="*/ 1 h 976"/>
                <a:gd name="T8" fmla="*/ 1 w 350"/>
                <a:gd name="T9" fmla="*/ 1 h 976"/>
                <a:gd name="T10" fmla="*/ 1 w 350"/>
                <a:gd name="T11" fmla="*/ 1 h 976"/>
                <a:gd name="T12" fmla="*/ 1 w 350"/>
                <a:gd name="T13" fmla="*/ 1 h 976"/>
                <a:gd name="T14" fmla="*/ 1 w 350"/>
                <a:gd name="T15" fmla="*/ 1 h 976"/>
                <a:gd name="T16" fmla="*/ 1 w 350"/>
                <a:gd name="T17" fmla="*/ 1 h 976"/>
                <a:gd name="T18" fmla="*/ 1 w 350"/>
                <a:gd name="T19" fmla="*/ 1 h 976"/>
                <a:gd name="T20" fmla="*/ 1 w 350"/>
                <a:gd name="T21" fmla="*/ 2 h 976"/>
                <a:gd name="T22" fmla="*/ 1 w 350"/>
                <a:gd name="T23" fmla="*/ 2 h 976"/>
                <a:gd name="T24" fmla="*/ 1 w 350"/>
                <a:gd name="T25" fmla="*/ 2 h 976"/>
                <a:gd name="T26" fmla="*/ 1 w 350"/>
                <a:gd name="T27" fmla="*/ 2 h 976"/>
                <a:gd name="T28" fmla="*/ 1 w 350"/>
                <a:gd name="T29" fmla="*/ 2 h 976"/>
                <a:gd name="T30" fmla="*/ 1 w 350"/>
                <a:gd name="T31" fmla="*/ 2 h 976"/>
                <a:gd name="T32" fmla="*/ 1 w 350"/>
                <a:gd name="T33" fmla="*/ 2 h 976"/>
                <a:gd name="T34" fmla="*/ 1 w 350"/>
                <a:gd name="T35" fmla="*/ 2 h 976"/>
                <a:gd name="T36" fmla="*/ 1 w 350"/>
                <a:gd name="T37" fmla="*/ 2 h 976"/>
                <a:gd name="T38" fmla="*/ 1 w 350"/>
                <a:gd name="T39" fmla="*/ 2 h 976"/>
                <a:gd name="T40" fmla="*/ 1 w 350"/>
                <a:gd name="T41" fmla="*/ 2 h 976"/>
                <a:gd name="T42" fmla="*/ 1 w 350"/>
                <a:gd name="T43" fmla="*/ 2 h 976"/>
                <a:gd name="T44" fmla="*/ 1 w 350"/>
                <a:gd name="T45" fmla="*/ 2 h 976"/>
                <a:gd name="T46" fmla="*/ 1 w 350"/>
                <a:gd name="T47" fmla="*/ 3 h 976"/>
                <a:gd name="T48" fmla="*/ 1 w 350"/>
                <a:gd name="T49" fmla="*/ 3 h 976"/>
                <a:gd name="T50" fmla="*/ 1 w 350"/>
                <a:gd name="T51" fmla="*/ 3 h 976"/>
                <a:gd name="T52" fmla="*/ 1 w 350"/>
                <a:gd name="T53" fmla="*/ 3 h 976"/>
                <a:gd name="T54" fmla="*/ 1 w 350"/>
                <a:gd name="T55" fmla="*/ 3 h 976"/>
                <a:gd name="T56" fmla="*/ 0 w 350"/>
                <a:gd name="T57" fmla="*/ 3 h 976"/>
                <a:gd name="T58" fmla="*/ 0 w 350"/>
                <a:gd name="T59" fmla="*/ 3 h 976"/>
                <a:gd name="T60" fmla="*/ 0 w 350"/>
                <a:gd name="T61" fmla="*/ 3 h 976"/>
                <a:gd name="T62" fmla="*/ 0 w 350"/>
                <a:gd name="T63" fmla="*/ 3 h 976"/>
                <a:gd name="T64" fmla="*/ 0 w 350"/>
                <a:gd name="T65" fmla="*/ 3 h 976"/>
                <a:gd name="T66" fmla="*/ 0 w 350"/>
                <a:gd name="T67" fmla="*/ 3 h 976"/>
                <a:gd name="T68" fmla="*/ 0 w 350"/>
                <a:gd name="T69" fmla="*/ 3 h 976"/>
                <a:gd name="T70" fmla="*/ 0 w 350"/>
                <a:gd name="T71" fmla="*/ 3 h 976"/>
                <a:gd name="T72" fmla="*/ 0 w 350"/>
                <a:gd name="T73" fmla="*/ 3 h 976"/>
                <a:gd name="T74" fmla="*/ 0 w 350"/>
                <a:gd name="T75" fmla="*/ 3 h 976"/>
                <a:gd name="T76" fmla="*/ 0 w 350"/>
                <a:gd name="T77" fmla="*/ 4 h 976"/>
                <a:gd name="T78" fmla="*/ 0 w 350"/>
                <a:gd name="T79" fmla="*/ 4 h 976"/>
                <a:gd name="T80" fmla="*/ 0 w 350"/>
                <a:gd name="T81" fmla="*/ 4 h 976"/>
                <a:gd name="T82" fmla="*/ 0 w 350"/>
                <a:gd name="T83" fmla="*/ 4 h 976"/>
                <a:gd name="T84" fmla="*/ 0 w 350"/>
                <a:gd name="T85" fmla="*/ 4 h 976"/>
                <a:gd name="T86" fmla="*/ 0 w 350"/>
                <a:gd name="T87" fmla="*/ 4 h 976"/>
                <a:gd name="T88" fmla="*/ 0 w 350"/>
                <a:gd name="T89" fmla="*/ 4 h 976"/>
                <a:gd name="T90" fmla="*/ 0 w 350"/>
                <a:gd name="T91" fmla="*/ 4 h 976"/>
                <a:gd name="T92" fmla="*/ 0 w 350"/>
                <a:gd name="T93" fmla="*/ 4 h 976"/>
                <a:gd name="T94" fmla="*/ 0 w 350"/>
                <a:gd name="T95" fmla="*/ 4 h 976"/>
                <a:gd name="T96" fmla="*/ 0 w 350"/>
                <a:gd name="T97" fmla="*/ 4 h 976"/>
                <a:gd name="T98" fmla="*/ 0 w 350"/>
                <a:gd name="T99" fmla="*/ 4 h 976"/>
                <a:gd name="T100" fmla="*/ 0 w 350"/>
                <a:gd name="T101" fmla="*/ 4 h 976"/>
                <a:gd name="T102" fmla="*/ 0 w 350"/>
                <a:gd name="T103" fmla="*/ 4 h 976"/>
                <a:gd name="T104" fmla="*/ 0 w 350"/>
                <a:gd name="T105" fmla="*/ 4 h 976"/>
                <a:gd name="T106" fmla="*/ 0 w 350"/>
                <a:gd name="T107" fmla="*/ 4 h 976"/>
                <a:gd name="T108" fmla="*/ 0 w 350"/>
                <a:gd name="T109" fmla="*/ 4 h 976"/>
                <a:gd name="T110" fmla="*/ 0 w 350"/>
                <a:gd name="T111" fmla="*/ 4 h 976"/>
                <a:gd name="T112" fmla="*/ 0 w 350"/>
                <a:gd name="T113" fmla="*/ 3 h 976"/>
                <a:gd name="T114" fmla="*/ 1 w 350"/>
                <a:gd name="T115" fmla="*/ 3 h 976"/>
                <a:gd name="T116" fmla="*/ 1 w 350"/>
                <a:gd name="T117" fmla="*/ 2 h 976"/>
                <a:gd name="T118" fmla="*/ 1 w 350"/>
                <a:gd name="T119" fmla="*/ 2 h 976"/>
                <a:gd name="T120" fmla="*/ 1 w 350"/>
                <a:gd name="T121" fmla="*/ 2 h 976"/>
                <a:gd name="T122" fmla="*/ 1 w 350"/>
                <a:gd name="T123" fmla="*/ 1 h 9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50"/>
                <a:gd name="T187" fmla="*/ 0 h 976"/>
                <a:gd name="T188" fmla="*/ 350 w 350"/>
                <a:gd name="T189" fmla="*/ 976 h 9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50" h="976">
                  <a:moveTo>
                    <a:pt x="325" y="4"/>
                  </a:moveTo>
                  <a:lnTo>
                    <a:pt x="325" y="6"/>
                  </a:lnTo>
                  <a:lnTo>
                    <a:pt x="323" y="7"/>
                  </a:lnTo>
                  <a:lnTo>
                    <a:pt x="323" y="12"/>
                  </a:lnTo>
                  <a:lnTo>
                    <a:pt x="323" y="18"/>
                  </a:lnTo>
                  <a:lnTo>
                    <a:pt x="322" y="21"/>
                  </a:lnTo>
                  <a:lnTo>
                    <a:pt x="322" y="25"/>
                  </a:lnTo>
                  <a:lnTo>
                    <a:pt x="322" y="28"/>
                  </a:lnTo>
                  <a:lnTo>
                    <a:pt x="322" y="30"/>
                  </a:lnTo>
                  <a:lnTo>
                    <a:pt x="322" y="33"/>
                  </a:lnTo>
                  <a:lnTo>
                    <a:pt x="323" y="37"/>
                  </a:lnTo>
                  <a:lnTo>
                    <a:pt x="326" y="43"/>
                  </a:lnTo>
                  <a:lnTo>
                    <a:pt x="331" y="49"/>
                  </a:lnTo>
                  <a:lnTo>
                    <a:pt x="333" y="53"/>
                  </a:lnTo>
                  <a:lnTo>
                    <a:pt x="336" y="59"/>
                  </a:lnTo>
                  <a:lnTo>
                    <a:pt x="339" y="62"/>
                  </a:lnTo>
                  <a:lnTo>
                    <a:pt x="341" y="64"/>
                  </a:lnTo>
                  <a:lnTo>
                    <a:pt x="339" y="64"/>
                  </a:lnTo>
                  <a:lnTo>
                    <a:pt x="335" y="62"/>
                  </a:lnTo>
                  <a:lnTo>
                    <a:pt x="332" y="61"/>
                  </a:lnTo>
                  <a:lnTo>
                    <a:pt x="326" y="61"/>
                  </a:lnTo>
                  <a:lnTo>
                    <a:pt x="322" y="59"/>
                  </a:lnTo>
                  <a:lnTo>
                    <a:pt x="317" y="59"/>
                  </a:lnTo>
                  <a:lnTo>
                    <a:pt x="313" y="59"/>
                  </a:lnTo>
                  <a:lnTo>
                    <a:pt x="313" y="62"/>
                  </a:lnTo>
                  <a:lnTo>
                    <a:pt x="314" y="67"/>
                  </a:lnTo>
                  <a:lnTo>
                    <a:pt x="317" y="73"/>
                  </a:lnTo>
                  <a:lnTo>
                    <a:pt x="320" y="77"/>
                  </a:lnTo>
                  <a:lnTo>
                    <a:pt x="322" y="80"/>
                  </a:lnTo>
                  <a:lnTo>
                    <a:pt x="317" y="79"/>
                  </a:lnTo>
                  <a:lnTo>
                    <a:pt x="311" y="77"/>
                  </a:lnTo>
                  <a:lnTo>
                    <a:pt x="305" y="76"/>
                  </a:lnTo>
                  <a:lnTo>
                    <a:pt x="302" y="79"/>
                  </a:lnTo>
                  <a:lnTo>
                    <a:pt x="302" y="82"/>
                  </a:lnTo>
                  <a:lnTo>
                    <a:pt x="305" y="86"/>
                  </a:lnTo>
                  <a:lnTo>
                    <a:pt x="308" y="92"/>
                  </a:lnTo>
                  <a:lnTo>
                    <a:pt x="313" y="98"/>
                  </a:lnTo>
                  <a:lnTo>
                    <a:pt x="316" y="104"/>
                  </a:lnTo>
                  <a:lnTo>
                    <a:pt x="319" y="108"/>
                  </a:lnTo>
                  <a:lnTo>
                    <a:pt x="322" y="113"/>
                  </a:lnTo>
                  <a:lnTo>
                    <a:pt x="319" y="111"/>
                  </a:lnTo>
                  <a:lnTo>
                    <a:pt x="314" y="110"/>
                  </a:lnTo>
                  <a:lnTo>
                    <a:pt x="310" y="108"/>
                  </a:lnTo>
                  <a:lnTo>
                    <a:pt x="305" y="106"/>
                  </a:lnTo>
                  <a:lnTo>
                    <a:pt x="301" y="107"/>
                  </a:lnTo>
                  <a:lnTo>
                    <a:pt x="298" y="108"/>
                  </a:lnTo>
                  <a:lnTo>
                    <a:pt x="298" y="113"/>
                  </a:lnTo>
                  <a:lnTo>
                    <a:pt x="298" y="119"/>
                  </a:lnTo>
                  <a:lnTo>
                    <a:pt x="302" y="126"/>
                  </a:lnTo>
                  <a:lnTo>
                    <a:pt x="308" y="134"/>
                  </a:lnTo>
                  <a:lnTo>
                    <a:pt x="314" y="140"/>
                  </a:lnTo>
                  <a:lnTo>
                    <a:pt x="320" y="146"/>
                  </a:lnTo>
                  <a:lnTo>
                    <a:pt x="325" y="152"/>
                  </a:lnTo>
                  <a:lnTo>
                    <a:pt x="329" y="155"/>
                  </a:lnTo>
                  <a:lnTo>
                    <a:pt x="331" y="158"/>
                  </a:lnTo>
                  <a:lnTo>
                    <a:pt x="329" y="156"/>
                  </a:lnTo>
                  <a:lnTo>
                    <a:pt x="326" y="156"/>
                  </a:lnTo>
                  <a:lnTo>
                    <a:pt x="322" y="155"/>
                  </a:lnTo>
                  <a:lnTo>
                    <a:pt x="317" y="153"/>
                  </a:lnTo>
                  <a:lnTo>
                    <a:pt x="313" y="153"/>
                  </a:lnTo>
                  <a:lnTo>
                    <a:pt x="308" y="153"/>
                  </a:lnTo>
                  <a:lnTo>
                    <a:pt x="305" y="153"/>
                  </a:lnTo>
                  <a:lnTo>
                    <a:pt x="305" y="156"/>
                  </a:lnTo>
                  <a:lnTo>
                    <a:pt x="307" y="159"/>
                  </a:lnTo>
                  <a:lnTo>
                    <a:pt x="310" y="164"/>
                  </a:lnTo>
                  <a:lnTo>
                    <a:pt x="314" y="169"/>
                  </a:lnTo>
                  <a:lnTo>
                    <a:pt x="322" y="177"/>
                  </a:lnTo>
                  <a:lnTo>
                    <a:pt x="326" y="181"/>
                  </a:lnTo>
                  <a:lnTo>
                    <a:pt x="332" y="187"/>
                  </a:lnTo>
                  <a:lnTo>
                    <a:pt x="335" y="190"/>
                  </a:lnTo>
                  <a:lnTo>
                    <a:pt x="336" y="192"/>
                  </a:lnTo>
                  <a:lnTo>
                    <a:pt x="335" y="192"/>
                  </a:lnTo>
                  <a:lnTo>
                    <a:pt x="333" y="192"/>
                  </a:lnTo>
                  <a:lnTo>
                    <a:pt x="329" y="190"/>
                  </a:lnTo>
                  <a:lnTo>
                    <a:pt x="325" y="190"/>
                  </a:lnTo>
                  <a:lnTo>
                    <a:pt x="322" y="190"/>
                  </a:lnTo>
                  <a:lnTo>
                    <a:pt x="319" y="192"/>
                  </a:lnTo>
                  <a:lnTo>
                    <a:pt x="316" y="193"/>
                  </a:lnTo>
                  <a:lnTo>
                    <a:pt x="317" y="196"/>
                  </a:lnTo>
                  <a:lnTo>
                    <a:pt x="319" y="199"/>
                  </a:lnTo>
                  <a:lnTo>
                    <a:pt x="323" y="204"/>
                  </a:lnTo>
                  <a:lnTo>
                    <a:pt x="326" y="208"/>
                  </a:lnTo>
                  <a:lnTo>
                    <a:pt x="332" y="216"/>
                  </a:lnTo>
                  <a:lnTo>
                    <a:pt x="335" y="220"/>
                  </a:lnTo>
                  <a:lnTo>
                    <a:pt x="338" y="225"/>
                  </a:lnTo>
                  <a:lnTo>
                    <a:pt x="341" y="229"/>
                  </a:lnTo>
                  <a:lnTo>
                    <a:pt x="342" y="230"/>
                  </a:lnTo>
                  <a:lnTo>
                    <a:pt x="341" y="229"/>
                  </a:lnTo>
                  <a:lnTo>
                    <a:pt x="338" y="227"/>
                  </a:lnTo>
                  <a:lnTo>
                    <a:pt x="335" y="226"/>
                  </a:lnTo>
                  <a:lnTo>
                    <a:pt x="331" y="226"/>
                  </a:lnTo>
                  <a:lnTo>
                    <a:pt x="326" y="225"/>
                  </a:lnTo>
                  <a:lnTo>
                    <a:pt x="322" y="225"/>
                  </a:lnTo>
                  <a:lnTo>
                    <a:pt x="320" y="226"/>
                  </a:lnTo>
                  <a:lnTo>
                    <a:pt x="319" y="229"/>
                  </a:lnTo>
                  <a:lnTo>
                    <a:pt x="319" y="232"/>
                  </a:lnTo>
                  <a:lnTo>
                    <a:pt x="322" y="238"/>
                  </a:lnTo>
                  <a:lnTo>
                    <a:pt x="326" y="244"/>
                  </a:lnTo>
                  <a:lnTo>
                    <a:pt x="332" y="251"/>
                  </a:lnTo>
                  <a:lnTo>
                    <a:pt x="336" y="257"/>
                  </a:lnTo>
                  <a:lnTo>
                    <a:pt x="342" y="262"/>
                  </a:lnTo>
                  <a:lnTo>
                    <a:pt x="345" y="266"/>
                  </a:lnTo>
                  <a:lnTo>
                    <a:pt x="347" y="268"/>
                  </a:lnTo>
                  <a:lnTo>
                    <a:pt x="345" y="268"/>
                  </a:lnTo>
                  <a:lnTo>
                    <a:pt x="342" y="266"/>
                  </a:lnTo>
                  <a:lnTo>
                    <a:pt x="336" y="265"/>
                  </a:lnTo>
                  <a:lnTo>
                    <a:pt x="331" y="263"/>
                  </a:lnTo>
                  <a:lnTo>
                    <a:pt x="325" y="260"/>
                  </a:lnTo>
                  <a:lnTo>
                    <a:pt x="320" y="260"/>
                  </a:lnTo>
                  <a:lnTo>
                    <a:pt x="316" y="260"/>
                  </a:lnTo>
                  <a:lnTo>
                    <a:pt x="316" y="263"/>
                  </a:lnTo>
                  <a:lnTo>
                    <a:pt x="314" y="265"/>
                  </a:lnTo>
                  <a:lnTo>
                    <a:pt x="316" y="268"/>
                  </a:lnTo>
                  <a:lnTo>
                    <a:pt x="319" y="272"/>
                  </a:lnTo>
                  <a:lnTo>
                    <a:pt x="322" y="277"/>
                  </a:lnTo>
                  <a:lnTo>
                    <a:pt x="323" y="280"/>
                  </a:lnTo>
                  <a:lnTo>
                    <a:pt x="326" y="283"/>
                  </a:lnTo>
                  <a:lnTo>
                    <a:pt x="329" y="284"/>
                  </a:lnTo>
                  <a:lnTo>
                    <a:pt x="331" y="286"/>
                  </a:lnTo>
                  <a:lnTo>
                    <a:pt x="329" y="286"/>
                  </a:lnTo>
                  <a:lnTo>
                    <a:pt x="325" y="284"/>
                  </a:lnTo>
                  <a:lnTo>
                    <a:pt x="320" y="283"/>
                  </a:lnTo>
                  <a:lnTo>
                    <a:pt x="316" y="283"/>
                  </a:lnTo>
                  <a:lnTo>
                    <a:pt x="310" y="281"/>
                  </a:lnTo>
                  <a:lnTo>
                    <a:pt x="307" y="281"/>
                  </a:lnTo>
                  <a:lnTo>
                    <a:pt x="305" y="283"/>
                  </a:lnTo>
                  <a:lnTo>
                    <a:pt x="305" y="287"/>
                  </a:lnTo>
                  <a:lnTo>
                    <a:pt x="307" y="291"/>
                  </a:lnTo>
                  <a:lnTo>
                    <a:pt x="310" y="297"/>
                  </a:lnTo>
                  <a:lnTo>
                    <a:pt x="314" y="303"/>
                  </a:lnTo>
                  <a:lnTo>
                    <a:pt x="319" y="308"/>
                  </a:lnTo>
                  <a:lnTo>
                    <a:pt x="322" y="312"/>
                  </a:lnTo>
                  <a:lnTo>
                    <a:pt x="325" y="318"/>
                  </a:lnTo>
                  <a:lnTo>
                    <a:pt x="328" y="321"/>
                  </a:lnTo>
                  <a:lnTo>
                    <a:pt x="329" y="321"/>
                  </a:lnTo>
                  <a:lnTo>
                    <a:pt x="328" y="321"/>
                  </a:lnTo>
                  <a:lnTo>
                    <a:pt x="323" y="320"/>
                  </a:lnTo>
                  <a:lnTo>
                    <a:pt x="320" y="318"/>
                  </a:lnTo>
                  <a:lnTo>
                    <a:pt x="316" y="318"/>
                  </a:lnTo>
                  <a:lnTo>
                    <a:pt x="310" y="317"/>
                  </a:lnTo>
                  <a:lnTo>
                    <a:pt x="305" y="317"/>
                  </a:lnTo>
                  <a:lnTo>
                    <a:pt x="302" y="318"/>
                  </a:lnTo>
                  <a:lnTo>
                    <a:pt x="301" y="321"/>
                  </a:lnTo>
                  <a:lnTo>
                    <a:pt x="302" y="326"/>
                  </a:lnTo>
                  <a:lnTo>
                    <a:pt x="308" y="333"/>
                  </a:lnTo>
                  <a:lnTo>
                    <a:pt x="311" y="336"/>
                  </a:lnTo>
                  <a:lnTo>
                    <a:pt x="316" y="339"/>
                  </a:lnTo>
                  <a:lnTo>
                    <a:pt x="320" y="344"/>
                  </a:lnTo>
                  <a:lnTo>
                    <a:pt x="325" y="348"/>
                  </a:lnTo>
                  <a:lnTo>
                    <a:pt x="329" y="349"/>
                  </a:lnTo>
                  <a:lnTo>
                    <a:pt x="333" y="352"/>
                  </a:lnTo>
                  <a:lnTo>
                    <a:pt x="336" y="355"/>
                  </a:lnTo>
                  <a:lnTo>
                    <a:pt x="341" y="358"/>
                  </a:lnTo>
                  <a:lnTo>
                    <a:pt x="347" y="361"/>
                  </a:lnTo>
                  <a:lnTo>
                    <a:pt x="350" y="364"/>
                  </a:lnTo>
                  <a:lnTo>
                    <a:pt x="347" y="363"/>
                  </a:lnTo>
                  <a:lnTo>
                    <a:pt x="342" y="361"/>
                  </a:lnTo>
                  <a:lnTo>
                    <a:pt x="336" y="360"/>
                  </a:lnTo>
                  <a:lnTo>
                    <a:pt x="329" y="357"/>
                  </a:lnTo>
                  <a:lnTo>
                    <a:pt x="322" y="355"/>
                  </a:lnTo>
                  <a:lnTo>
                    <a:pt x="316" y="355"/>
                  </a:lnTo>
                  <a:lnTo>
                    <a:pt x="313" y="357"/>
                  </a:lnTo>
                  <a:lnTo>
                    <a:pt x="313" y="361"/>
                  </a:lnTo>
                  <a:lnTo>
                    <a:pt x="314" y="366"/>
                  </a:lnTo>
                  <a:lnTo>
                    <a:pt x="317" y="373"/>
                  </a:lnTo>
                  <a:lnTo>
                    <a:pt x="322" y="379"/>
                  </a:lnTo>
                  <a:lnTo>
                    <a:pt x="328" y="387"/>
                  </a:lnTo>
                  <a:lnTo>
                    <a:pt x="332" y="393"/>
                  </a:lnTo>
                  <a:lnTo>
                    <a:pt x="335" y="399"/>
                  </a:lnTo>
                  <a:lnTo>
                    <a:pt x="338" y="402"/>
                  </a:lnTo>
                  <a:lnTo>
                    <a:pt x="339" y="403"/>
                  </a:lnTo>
                  <a:lnTo>
                    <a:pt x="338" y="403"/>
                  </a:lnTo>
                  <a:lnTo>
                    <a:pt x="335" y="402"/>
                  </a:lnTo>
                  <a:lnTo>
                    <a:pt x="331" y="400"/>
                  </a:lnTo>
                  <a:lnTo>
                    <a:pt x="326" y="400"/>
                  </a:lnTo>
                  <a:lnTo>
                    <a:pt x="322" y="400"/>
                  </a:lnTo>
                  <a:lnTo>
                    <a:pt x="319" y="400"/>
                  </a:lnTo>
                  <a:lnTo>
                    <a:pt x="316" y="402"/>
                  </a:lnTo>
                  <a:lnTo>
                    <a:pt x="316" y="406"/>
                  </a:lnTo>
                  <a:lnTo>
                    <a:pt x="317" y="409"/>
                  </a:lnTo>
                  <a:lnTo>
                    <a:pt x="322" y="415"/>
                  </a:lnTo>
                  <a:lnTo>
                    <a:pt x="325" y="421"/>
                  </a:lnTo>
                  <a:lnTo>
                    <a:pt x="331" y="427"/>
                  </a:lnTo>
                  <a:lnTo>
                    <a:pt x="335" y="433"/>
                  </a:lnTo>
                  <a:lnTo>
                    <a:pt x="341" y="439"/>
                  </a:lnTo>
                  <a:lnTo>
                    <a:pt x="344" y="442"/>
                  </a:lnTo>
                  <a:lnTo>
                    <a:pt x="345" y="443"/>
                  </a:lnTo>
                  <a:lnTo>
                    <a:pt x="344" y="442"/>
                  </a:lnTo>
                  <a:lnTo>
                    <a:pt x="341" y="440"/>
                  </a:lnTo>
                  <a:lnTo>
                    <a:pt x="336" y="439"/>
                  </a:lnTo>
                  <a:lnTo>
                    <a:pt x="333" y="439"/>
                  </a:lnTo>
                  <a:lnTo>
                    <a:pt x="328" y="437"/>
                  </a:lnTo>
                  <a:lnTo>
                    <a:pt x="323" y="437"/>
                  </a:lnTo>
                  <a:lnTo>
                    <a:pt x="322" y="437"/>
                  </a:lnTo>
                  <a:lnTo>
                    <a:pt x="320" y="439"/>
                  </a:lnTo>
                  <a:lnTo>
                    <a:pt x="322" y="442"/>
                  </a:lnTo>
                  <a:lnTo>
                    <a:pt x="323" y="446"/>
                  </a:lnTo>
                  <a:lnTo>
                    <a:pt x="328" y="452"/>
                  </a:lnTo>
                  <a:lnTo>
                    <a:pt x="333" y="460"/>
                  </a:lnTo>
                  <a:lnTo>
                    <a:pt x="336" y="466"/>
                  </a:lnTo>
                  <a:lnTo>
                    <a:pt x="341" y="470"/>
                  </a:lnTo>
                  <a:lnTo>
                    <a:pt x="344" y="474"/>
                  </a:lnTo>
                  <a:lnTo>
                    <a:pt x="345" y="476"/>
                  </a:lnTo>
                  <a:lnTo>
                    <a:pt x="344" y="474"/>
                  </a:lnTo>
                  <a:lnTo>
                    <a:pt x="341" y="474"/>
                  </a:lnTo>
                  <a:lnTo>
                    <a:pt x="336" y="471"/>
                  </a:lnTo>
                  <a:lnTo>
                    <a:pt x="333" y="470"/>
                  </a:lnTo>
                  <a:lnTo>
                    <a:pt x="328" y="469"/>
                  </a:lnTo>
                  <a:lnTo>
                    <a:pt x="323" y="467"/>
                  </a:lnTo>
                  <a:lnTo>
                    <a:pt x="322" y="467"/>
                  </a:lnTo>
                  <a:lnTo>
                    <a:pt x="320" y="470"/>
                  </a:lnTo>
                  <a:lnTo>
                    <a:pt x="320" y="473"/>
                  </a:lnTo>
                  <a:lnTo>
                    <a:pt x="323" y="479"/>
                  </a:lnTo>
                  <a:lnTo>
                    <a:pt x="325" y="482"/>
                  </a:lnTo>
                  <a:lnTo>
                    <a:pt x="326" y="486"/>
                  </a:lnTo>
                  <a:lnTo>
                    <a:pt x="329" y="491"/>
                  </a:lnTo>
                  <a:lnTo>
                    <a:pt x="332" y="495"/>
                  </a:lnTo>
                  <a:lnTo>
                    <a:pt x="333" y="498"/>
                  </a:lnTo>
                  <a:lnTo>
                    <a:pt x="335" y="503"/>
                  </a:lnTo>
                  <a:lnTo>
                    <a:pt x="338" y="506"/>
                  </a:lnTo>
                  <a:lnTo>
                    <a:pt x="339" y="510"/>
                  </a:lnTo>
                  <a:lnTo>
                    <a:pt x="344" y="515"/>
                  </a:lnTo>
                  <a:lnTo>
                    <a:pt x="345" y="518"/>
                  </a:lnTo>
                  <a:lnTo>
                    <a:pt x="344" y="516"/>
                  </a:lnTo>
                  <a:lnTo>
                    <a:pt x="339" y="515"/>
                  </a:lnTo>
                  <a:lnTo>
                    <a:pt x="335" y="512"/>
                  </a:lnTo>
                  <a:lnTo>
                    <a:pt x="331" y="509"/>
                  </a:lnTo>
                  <a:lnTo>
                    <a:pt x="325" y="507"/>
                  </a:lnTo>
                  <a:lnTo>
                    <a:pt x="320" y="506"/>
                  </a:lnTo>
                  <a:lnTo>
                    <a:pt x="317" y="504"/>
                  </a:lnTo>
                  <a:lnTo>
                    <a:pt x="316" y="507"/>
                  </a:lnTo>
                  <a:lnTo>
                    <a:pt x="316" y="509"/>
                  </a:lnTo>
                  <a:lnTo>
                    <a:pt x="317" y="515"/>
                  </a:lnTo>
                  <a:lnTo>
                    <a:pt x="317" y="519"/>
                  </a:lnTo>
                  <a:lnTo>
                    <a:pt x="319" y="527"/>
                  </a:lnTo>
                  <a:lnTo>
                    <a:pt x="320" y="532"/>
                  </a:lnTo>
                  <a:lnTo>
                    <a:pt x="322" y="538"/>
                  </a:lnTo>
                  <a:lnTo>
                    <a:pt x="322" y="541"/>
                  </a:lnTo>
                  <a:lnTo>
                    <a:pt x="322" y="543"/>
                  </a:lnTo>
                  <a:lnTo>
                    <a:pt x="319" y="541"/>
                  </a:lnTo>
                  <a:lnTo>
                    <a:pt x="313" y="538"/>
                  </a:lnTo>
                  <a:lnTo>
                    <a:pt x="307" y="535"/>
                  </a:lnTo>
                  <a:lnTo>
                    <a:pt x="305" y="537"/>
                  </a:lnTo>
                  <a:lnTo>
                    <a:pt x="305" y="538"/>
                  </a:lnTo>
                  <a:lnTo>
                    <a:pt x="305" y="543"/>
                  </a:lnTo>
                  <a:lnTo>
                    <a:pt x="305" y="547"/>
                  </a:lnTo>
                  <a:lnTo>
                    <a:pt x="307" y="555"/>
                  </a:lnTo>
                  <a:lnTo>
                    <a:pt x="307" y="559"/>
                  </a:lnTo>
                  <a:lnTo>
                    <a:pt x="307" y="565"/>
                  </a:lnTo>
                  <a:lnTo>
                    <a:pt x="307" y="568"/>
                  </a:lnTo>
                  <a:lnTo>
                    <a:pt x="308" y="570"/>
                  </a:lnTo>
                  <a:lnTo>
                    <a:pt x="307" y="568"/>
                  </a:lnTo>
                  <a:lnTo>
                    <a:pt x="305" y="567"/>
                  </a:lnTo>
                  <a:lnTo>
                    <a:pt x="302" y="562"/>
                  </a:lnTo>
                  <a:lnTo>
                    <a:pt x="299" y="559"/>
                  </a:lnTo>
                  <a:lnTo>
                    <a:pt x="292" y="553"/>
                  </a:lnTo>
                  <a:lnTo>
                    <a:pt x="287" y="555"/>
                  </a:lnTo>
                  <a:lnTo>
                    <a:pt x="286" y="558"/>
                  </a:lnTo>
                  <a:lnTo>
                    <a:pt x="284" y="565"/>
                  </a:lnTo>
                  <a:lnTo>
                    <a:pt x="284" y="568"/>
                  </a:lnTo>
                  <a:lnTo>
                    <a:pt x="284" y="571"/>
                  </a:lnTo>
                  <a:lnTo>
                    <a:pt x="284" y="576"/>
                  </a:lnTo>
                  <a:lnTo>
                    <a:pt x="284" y="580"/>
                  </a:lnTo>
                  <a:lnTo>
                    <a:pt x="284" y="588"/>
                  </a:lnTo>
                  <a:lnTo>
                    <a:pt x="284" y="595"/>
                  </a:lnTo>
                  <a:lnTo>
                    <a:pt x="284" y="598"/>
                  </a:lnTo>
                  <a:lnTo>
                    <a:pt x="284" y="601"/>
                  </a:lnTo>
                  <a:lnTo>
                    <a:pt x="283" y="599"/>
                  </a:lnTo>
                  <a:lnTo>
                    <a:pt x="281" y="596"/>
                  </a:lnTo>
                  <a:lnTo>
                    <a:pt x="278" y="592"/>
                  </a:lnTo>
                  <a:lnTo>
                    <a:pt x="277" y="588"/>
                  </a:lnTo>
                  <a:lnTo>
                    <a:pt x="273" y="583"/>
                  </a:lnTo>
                  <a:lnTo>
                    <a:pt x="271" y="582"/>
                  </a:lnTo>
                  <a:lnTo>
                    <a:pt x="268" y="580"/>
                  </a:lnTo>
                  <a:lnTo>
                    <a:pt x="267" y="582"/>
                  </a:lnTo>
                  <a:lnTo>
                    <a:pt x="264" y="583"/>
                  </a:lnTo>
                  <a:lnTo>
                    <a:pt x="264" y="589"/>
                  </a:lnTo>
                  <a:lnTo>
                    <a:pt x="262" y="596"/>
                  </a:lnTo>
                  <a:lnTo>
                    <a:pt x="262" y="604"/>
                  </a:lnTo>
                  <a:lnTo>
                    <a:pt x="261" y="610"/>
                  </a:lnTo>
                  <a:lnTo>
                    <a:pt x="261" y="616"/>
                  </a:lnTo>
                  <a:lnTo>
                    <a:pt x="261" y="620"/>
                  </a:lnTo>
                  <a:lnTo>
                    <a:pt x="261" y="622"/>
                  </a:lnTo>
                  <a:lnTo>
                    <a:pt x="259" y="619"/>
                  </a:lnTo>
                  <a:lnTo>
                    <a:pt x="258" y="614"/>
                  </a:lnTo>
                  <a:lnTo>
                    <a:pt x="255" y="611"/>
                  </a:lnTo>
                  <a:lnTo>
                    <a:pt x="250" y="604"/>
                  </a:lnTo>
                  <a:lnTo>
                    <a:pt x="247" y="602"/>
                  </a:lnTo>
                  <a:lnTo>
                    <a:pt x="246" y="605"/>
                  </a:lnTo>
                  <a:lnTo>
                    <a:pt x="244" y="611"/>
                  </a:lnTo>
                  <a:lnTo>
                    <a:pt x="244" y="616"/>
                  </a:lnTo>
                  <a:lnTo>
                    <a:pt x="243" y="620"/>
                  </a:lnTo>
                  <a:lnTo>
                    <a:pt x="243" y="625"/>
                  </a:lnTo>
                  <a:lnTo>
                    <a:pt x="243" y="631"/>
                  </a:lnTo>
                  <a:lnTo>
                    <a:pt x="241" y="635"/>
                  </a:lnTo>
                  <a:lnTo>
                    <a:pt x="241" y="640"/>
                  </a:lnTo>
                  <a:lnTo>
                    <a:pt x="240" y="644"/>
                  </a:lnTo>
                  <a:lnTo>
                    <a:pt x="240" y="649"/>
                  </a:lnTo>
                  <a:lnTo>
                    <a:pt x="240" y="654"/>
                  </a:lnTo>
                  <a:lnTo>
                    <a:pt x="240" y="657"/>
                  </a:lnTo>
                  <a:lnTo>
                    <a:pt x="238" y="654"/>
                  </a:lnTo>
                  <a:lnTo>
                    <a:pt x="237" y="650"/>
                  </a:lnTo>
                  <a:lnTo>
                    <a:pt x="232" y="644"/>
                  </a:lnTo>
                  <a:lnTo>
                    <a:pt x="231" y="637"/>
                  </a:lnTo>
                  <a:lnTo>
                    <a:pt x="226" y="631"/>
                  </a:lnTo>
                  <a:lnTo>
                    <a:pt x="222" y="626"/>
                  </a:lnTo>
                  <a:lnTo>
                    <a:pt x="219" y="623"/>
                  </a:lnTo>
                  <a:lnTo>
                    <a:pt x="217" y="626"/>
                  </a:lnTo>
                  <a:lnTo>
                    <a:pt x="216" y="628"/>
                  </a:lnTo>
                  <a:lnTo>
                    <a:pt x="216" y="631"/>
                  </a:lnTo>
                  <a:lnTo>
                    <a:pt x="216" y="635"/>
                  </a:lnTo>
                  <a:lnTo>
                    <a:pt x="216" y="640"/>
                  </a:lnTo>
                  <a:lnTo>
                    <a:pt x="216" y="644"/>
                  </a:lnTo>
                  <a:lnTo>
                    <a:pt x="216" y="649"/>
                  </a:lnTo>
                  <a:lnTo>
                    <a:pt x="216" y="654"/>
                  </a:lnTo>
                  <a:lnTo>
                    <a:pt x="217" y="662"/>
                  </a:lnTo>
                  <a:lnTo>
                    <a:pt x="217" y="666"/>
                  </a:lnTo>
                  <a:lnTo>
                    <a:pt x="217" y="671"/>
                  </a:lnTo>
                  <a:lnTo>
                    <a:pt x="219" y="675"/>
                  </a:lnTo>
                  <a:lnTo>
                    <a:pt x="219" y="681"/>
                  </a:lnTo>
                  <a:lnTo>
                    <a:pt x="219" y="684"/>
                  </a:lnTo>
                  <a:lnTo>
                    <a:pt x="219" y="687"/>
                  </a:lnTo>
                  <a:lnTo>
                    <a:pt x="219" y="689"/>
                  </a:lnTo>
                  <a:lnTo>
                    <a:pt x="220" y="690"/>
                  </a:lnTo>
                  <a:lnTo>
                    <a:pt x="219" y="687"/>
                  </a:lnTo>
                  <a:lnTo>
                    <a:pt x="216" y="684"/>
                  </a:lnTo>
                  <a:lnTo>
                    <a:pt x="210" y="678"/>
                  </a:lnTo>
                  <a:lnTo>
                    <a:pt x="206" y="674"/>
                  </a:lnTo>
                  <a:lnTo>
                    <a:pt x="198" y="668"/>
                  </a:lnTo>
                  <a:lnTo>
                    <a:pt x="194" y="663"/>
                  </a:lnTo>
                  <a:lnTo>
                    <a:pt x="189" y="662"/>
                  </a:lnTo>
                  <a:lnTo>
                    <a:pt x="188" y="663"/>
                  </a:lnTo>
                  <a:lnTo>
                    <a:pt x="188" y="665"/>
                  </a:lnTo>
                  <a:lnTo>
                    <a:pt x="188" y="668"/>
                  </a:lnTo>
                  <a:lnTo>
                    <a:pt x="188" y="672"/>
                  </a:lnTo>
                  <a:lnTo>
                    <a:pt x="188" y="677"/>
                  </a:lnTo>
                  <a:lnTo>
                    <a:pt x="188" y="683"/>
                  </a:lnTo>
                  <a:lnTo>
                    <a:pt x="189" y="689"/>
                  </a:lnTo>
                  <a:lnTo>
                    <a:pt x="191" y="695"/>
                  </a:lnTo>
                  <a:lnTo>
                    <a:pt x="192" y="701"/>
                  </a:lnTo>
                  <a:lnTo>
                    <a:pt x="192" y="707"/>
                  </a:lnTo>
                  <a:lnTo>
                    <a:pt x="194" y="713"/>
                  </a:lnTo>
                  <a:lnTo>
                    <a:pt x="194" y="718"/>
                  </a:lnTo>
                  <a:lnTo>
                    <a:pt x="195" y="724"/>
                  </a:lnTo>
                  <a:lnTo>
                    <a:pt x="195" y="727"/>
                  </a:lnTo>
                  <a:lnTo>
                    <a:pt x="197" y="730"/>
                  </a:lnTo>
                  <a:lnTo>
                    <a:pt x="197" y="732"/>
                  </a:lnTo>
                  <a:lnTo>
                    <a:pt x="197" y="733"/>
                  </a:lnTo>
                  <a:lnTo>
                    <a:pt x="195" y="732"/>
                  </a:lnTo>
                  <a:lnTo>
                    <a:pt x="192" y="727"/>
                  </a:lnTo>
                  <a:lnTo>
                    <a:pt x="186" y="721"/>
                  </a:lnTo>
                  <a:lnTo>
                    <a:pt x="182" y="715"/>
                  </a:lnTo>
                  <a:lnTo>
                    <a:pt x="174" y="710"/>
                  </a:lnTo>
                  <a:lnTo>
                    <a:pt x="168" y="707"/>
                  </a:lnTo>
                  <a:lnTo>
                    <a:pt x="165" y="704"/>
                  </a:lnTo>
                  <a:lnTo>
                    <a:pt x="162" y="705"/>
                  </a:lnTo>
                  <a:lnTo>
                    <a:pt x="161" y="707"/>
                  </a:lnTo>
                  <a:lnTo>
                    <a:pt x="161" y="710"/>
                  </a:lnTo>
                  <a:lnTo>
                    <a:pt x="161" y="713"/>
                  </a:lnTo>
                  <a:lnTo>
                    <a:pt x="161" y="717"/>
                  </a:lnTo>
                  <a:lnTo>
                    <a:pt x="161" y="721"/>
                  </a:lnTo>
                  <a:lnTo>
                    <a:pt x="161" y="727"/>
                  </a:lnTo>
                  <a:lnTo>
                    <a:pt x="162" y="733"/>
                  </a:lnTo>
                  <a:lnTo>
                    <a:pt x="162" y="739"/>
                  </a:lnTo>
                  <a:lnTo>
                    <a:pt x="162" y="745"/>
                  </a:lnTo>
                  <a:lnTo>
                    <a:pt x="164" y="751"/>
                  </a:lnTo>
                  <a:lnTo>
                    <a:pt x="164" y="756"/>
                  </a:lnTo>
                  <a:lnTo>
                    <a:pt x="165" y="762"/>
                  </a:lnTo>
                  <a:lnTo>
                    <a:pt x="165" y="766"/>
                  </a:lnTo>
                  <a:lnTo>
                    <a:pt x="165" y="769"/>
                  </a:lnTo>
                  <a:lnTo>
                    <a:pt x="165" y="771"/>
                  </a:lnTo>
                  <a:lnTo>
                    <a:pt x="167" y="772"/>
                  </a:lnTo>
                  <a:lnTo>
                    <a:pt x="165" y="769"/>
                  </a:lnTo>
                  <a:lnTo>
                    <a:pt x="162" y="766"/>
                  </a:lnTo>
                  <a:lnTo>
                    <a:pt x="159" y="760"/>
                  </a:lnTo>
                  <a:lnTo>
                    <a:pt x="156" y="756"/>
                  </a:lnTo>
                  <a:lnTo>
                    <a:pt x="152" y="750"/>
                  </a:lnTo>
                  <a:lnTo>
                    <a:pt x="149" y="747"/>
                  </a:lnTo>
                  <a:lnTo>
                    <a:pt x="145" y="744"/>
                  </a:lnTo>
                  <a:lnTo>
                    <a:pt x="143" y="747"/>
                  </a:lnTo>
                  <a:lnTo>
                    <a:pt x="142" y="748"/>
                  </a:lnTo>
                  <a:lnTo>
                    <a:pt x="142" y="753"/>
                  </a:lnTo>
                  <a:lnTo>
                    <a:pt x="142" y="756"/>
                  </a:lnTo>
                  <a:lnTo>
                    <a:pt x="142" y="762"/>
                  </a:lnTo>
                  <a:lnTo>
                    <a:pt x="142" y="766"/>
                  </a:lnTo>
                  <a:lnTo>
                    <a:pt x="143" y="774"/>
                  </a:lnTo>
                  <a:lnTo>
                    <a:pt x="143" y="779"/>
                  </a:lnTo>
                  <a:lnTo>
                    <a:pt x="145" y="785"/>
                  </a:lnTo>
                  <a:lnTo>
                    <a:pt x="145" y="791"/>
                  </a:lnTo>
                  <a:lnTo>
                    <a:pt x="146" y="797"/>
                  </a:lnTo>
                  <a:lnTo>
                    <a:pt x="146" y="803"/>
                  </a:lnTo>
                  <a:lnTo>
                    <a:pt x="148" y="808"/>
                  </a:lnTo>
                  <a:lnTo>
                    <a:pt x="149" y="812"/>
                  </a:lnTo>
                  <a:lnTo>
                    <a:pt x="149" y="815"/>
                  </a:lnTo>
                  <a:lnTo>
                    <a:pt x="149" y="817"/>
                  </a:lnTo>
                  <a:lnTo>
                    <a:pt x="151" y="818"/>
                  </a:lnTo>
                  <a:lnTo>
                    <a:pt x="149" y="817"/>
                  </a:lnTo>
                  <a:lnTo>
                    <a:pt x="146" y="814"/>
                  </a:lnTo>
                  <a:lnTo>
                    <a:pt x="142" y="808"/>
                  </a:lnTo>
                  <a:lnTo>
                    <a:pt x="137" y="805"/>
                  </a:lnTo>
                  <a:lnTo>
                    <a:pt x="131" y="800"/>
                  </a:lnTo>
                  <a:lnTo>
                    <a:pt x="128" y="797"/>
                  </a:lnTo>
                  <a:lnTo>
                    <a:pt x="125" y="797"/>
                  </a:lnTo>
                  <a:lnTo>
                    <a:pt x="124" y="803"/>
                  </a:lnTo>
                  <a:lnTo>
                    <a:pt x="122" y="805"/>
                  </a:lnTo>
                  <a:lnTo>
                    <a:pt x="122" y="809"/>
                  </a:lnTo>
                  <a:lnTo>
                    <a:pt x="122" y="814"/>
                  </a:lnTo>
                  <a:lnTo>
                    <a:pt x="124" y="818"/>
                  </a:lnTo>
                  <a:lnTo>
                    <a:pt x="124" y="823"/>
                  </a:lnTo>
                  <a:lnTo>
                    <a:pt x="125" y="829"/>
                  </a:lnTo>
                  <a:lnTo>
                    <a:pt x="125" y="835"/>
                  </a:lnTo>
                  <a:lnTo>
                    <a:pt x="128" y="840"/>
                  </a:lnTo>
                  <a:lnTo>
                    <a:pt x="128" y="845"/>
                  </a:lnTo>
                  <a:lnTo>
                    <a:pt x="130" y="849"/>
                  </a:lnTo>
                  <a:lnTo>
                    <a:pt x="131" y="854"/>
                  </a:lnTo>
                  <a:lnTo>
                    <a:pt x="131" y="858"/>
                  </a:lnTo>
                  <a:lnTo>
                    <a:pt x="133" y="864"/>
                  </a:lnTo>
                  <a:lnTo>
                    <a:pt x="134" y="867"/>
                  </a:lnTo>
                  <a:lnTo>
                    <a:pt x="133" y="866"/>
                  </a:lnTo>
                  <a:lnTo>
                    <a:pt x="130" y="863"/>
                  </a:lnTo>
                  <a:lnTo>
                    <a:pt x="124" y="858"/>
                  </a:lnTo>
                  <a:lnTo>
                    <a:pt x="118" y="854"/>
                  </a:lnTo>
                  <a:lnTo>
                    <a:pt x="112" y="849"/>
                  </a:lnTo>
                  <a:lnTo>
                    <a:pt x="107" y="846"/>
                  </a:lnTo>
                  <a:lnTo>
                    <a:pt x="104" y="845"/>
                  </a:lnTo>
                  <a:lnTo>
                    <a:pt x="103" y="848"/>
                  </a:lnTo>
                  <a:lnTo>
                    <a:pt x="101" y="851"/>
                  </a:lnTo>
                  <a:lnTo>
                    <a:pt x="101" y="857"/>
                  </a:lnTo>
                  <a:lnTo>
                    <a:pt x="101" y="863"/>
                  </a:lnTo>
                  <a:lnTo>
                    <a:pt x="103" y="869"/>
                  </a:lnTo>
                  <a:lnTo>
                    <a:pt x="103" y="873"/>
                  </a:lnTo>
                  <a:lnTo>
                    <a:pt x="103" y="878"/>
                  </a:lnTo>
                  <a:lnTo>
                    <a:pt x="104" y="881"/>
                  </a:lnTo>
                  <a:lnTo>
                    <a:pt x="104" y="882"/>
                  </a:lnTo>
                  <a:lnTo>
                    <a:pt x="103" y="881"/>
                  </a:lnTo>
                  <a:lnTo>
                    <a:pt x="100" y="879"/>
                  </a:lnTo>
                  <a:lnTo>
                    <a:pt x="96" y="878"/>
                  </a:lnTo>
                  <a:lnTo>
                    <a:pt x="91" y="875"/>
                  </a:lnTo>
                  <a:lnTo>
                    <a:pt x="87" y="873"/>
                  </a:lnTo>
                  <a:lnTo>
                    <a:pt x="82" y="872"/>
                  </a:lnTo>
                  <a:lnTo>
                    <a:pt x="79" y="873"/>
                  </a:lnTo>
                  <a:lnTo>
                    <a:pt x="79" y="876"/>
                  </a:lnTo>
                  <a:lnTo>
                    <a:pt x="79" y="881"/>
                  </a:lnTo>
                  <a:lnTo>
                    <a:pt x="81" y="885"/>
                  </a:lnTo>
                  <a:lnTo>
                    <a:pt x="84" y="891"/>
                  </a:lnTo>
                  <a:lnTo>
                    <a:pt x="87" y="897"/>
                  </a:lnTo>
                  <a:lnTo>
                    <a:pt x="90" y="901"/>
                  </a:lnTo>
                  <a:lnTo>
                    <a:pt x="93" y="907"/>
                  </a:lnTo>
                  <a:lnTo>
                    <a:pt x="94" y="910"/>
                  </a:lnTo>
                  <a:lnTo>
                    <a:pt x="96" y="910"/>
                  </a:lnTo>
                  <a:lnTo>
                    <a:pt x="94" y="910"/>
                  </a:lnTo>
                  <a:lnTo>
                    <a:pt x="93" y="910"/>
                  </a:lnTo>
                  <a:lnTo>
                    <a:pt x="90" y="909"/>
                  </a:lnTo>
                  <a:lnTo>
                    <a:pt x="87" y="907"/>
                  </a:lnTo>
                  <a:lnTo>
                    <a:pt x="81" y="906"/>
                  </a:lnTo>
                  <a:lnTo>
                    <a:pt x="76" y="904"/>
                  </a:lnTo>
                  <a:lnTo>
                    <a:pt x="72" y="903"/>
                  </a:lnTo>
                  <a:lnTo>
                    <a:pt x="66" y="903"/>
                  </a:lnTo>
                  <a:lnTo>
                    <a:pt x="61" y="901"/>
                  </a:lnTo>
                  <a:lnTo>
                    <a:pt x="55" y="900"/>
                  </a:lnTo>
                  <a:lnTo>
                    <a:pt x="52" y="900"/>
                  </a:lnTo>
                  <a:lnTo>
                    <a:pt x="48" y="901"/>
                  </a:lnTo>
                  <a:lnTo>
                    <a:pt x="43" y="903"/>
                  </a:lnTo>
                  <a:lnTo>
                    <a:pt x="45" y="910"/>
                  </a:lnTo>
                  <a:lnTo>
                    <a:pt x="46" y="912"/>
                  </a:lnTo>
                  <a:lnTo>
                    <a:pt x="51" y="916"/>
                  </a:lnTo>
                  <a:lnTo>
                    <a:pt x="55" y="919"/>
                  </a:lnTo>
                  <a:lnTo>
                    <a:pt x="63" y="922"/>
                  </a:lnTo>
                  <a:lnTo>
                    <a:pt x="70" y="924"/>
                  </a:lnTo>
                  <a:lnTo>
                    <a:pt x="79" y="925"/>
                  </a:lnTo>
                  <a:lnTo>
                    <a:pt x="88" y="928"/>
                  </a:lnTo>
                  <a:lnTo>
                    <a:pt x="97" y="930"/>
                  </a:lnTo>
                  <a:lnTo>
                    <a:pt x="106" y="931"/>
                  </a:lnTo>
                  <a:lnTo>
                    <a:pt x="116" y="933"/>
                  </a:lnTo>
                  <a:lnTo>
                    <a:pt x="125" y="934"/>
                  </a:lnTo>
                  <a:lnTo>
                    <a:pt x="136" y="936"/>
                  </a:lnTo>
                  <a:lnTo>
                    <a:pt x="143" y="937"/>
                  </a:lnTo>
                  <a:lnTo>
                    <a:pt x="151" y="937"/>
                  </a:lnTo>
                  <a:lnTo>
                    <a:pt x="156" y="939"/>
                  </a:lnTo>
                  <a:lnTo>
                    <a:pt x="162" y="942"/>
                  </a:lnTo>
                  <a:lnTo>
                    <a:pt x="167" y="942"/>
                  </a:lnTo>
                  <a:lnTo>
                    <a:pt x="170" y="945"/>
                  </a:lnTo>
                  <a:lnTo>
                    <a:pt x="174" y="945"/>
                  </a:lnTo>
                  <a:lnTo>
                    <a:pt x="179" y="948"/>
                  </a:lnTo>
                  <a:lnTo>
                    <a:pt x="182" y="948"/>
                  </a:lnTo>
                  <a:lnTo>
                    <a:pt x="185" y="949"/>
                  </a:lnTo>
                  <a:lnTo>
                    <a:pt x="189" y="951"/>
                  </a:lnTo>
                  <a:lnTo>
                    <a:pt x="192" y="951"/>
                  </a:lnTo>
                  <a:lnTo>
                    <a:pt x="197" y="952"/>
                  </a:lnTo>
                  <a:lnTo>
                    <a:pt x="203" y="954"/>
                  </a:lnTo>
                  <a:lnTo>
                    <a:pt x="204" y="955"/>
                  </a:lnTo>
                  <a:lnTo>
                    <a:pt x="206" y="955"/>
                  </a:lnTo>
                  <a:lnTo>
                    <a:pt x="198" y="976"/>
                  </a:lnTo>
                  <a:lnTo>
                    <a:pt x="197" y="974"/>
                  </a:lnTo>
                  <a:lnTo>
                    <a:pt x="194" y="974"/>
                  </a:lnTo>
                  <a:lnTo>
                    <a:pt x="189" y="973"/>
                  </a:lnTo>
                  <a:lnTo>
                    <a:pt x="185" y="973"/>
                  </a:lnTo>
                  <a:lnTo>
                    <a:pt x="177" y="970"/>
                  </a:lnTo>
                  <a:lnTo>
                    <a:pt x="170" y="968"/>
                  </a:lnTo>
                  <a:lnTo>
                    <a:pt x="162" y="965"/>
                  </a:lnTo>
                  <a:lnTo>
                    <a:pt x="155" y="964"/>
                  </a:lnTo>
                  <a:lnTo>
                    <a:pt x="146" y="961"/>
                  </a:lnTo>
                  <a:lnTo>
                    <a:pt x="137" y="959"/>
                  </a:lnTo>
                  <a:lnTo>
                    <a:pt x="128" y="958"/>
                  </a:lnTo>
                  <a:lnTo>
                    <a:pt x="121" y="955"/>
                  </a:lnTo>
                  <a:lnTo>
                    <a:pt x="112" y="954"/>
                  </a:lnTo>
                  <a:lnTo>
                    <a:pt x="104" y="951"/>
                  </a:lnTo>
                  <a:lnTo>
                    <a:pt x="98" y="951"/>
                  </a:lnTo>
                  <a:lnTo>
                    <a:pt x="94" y="949"/>
                  </a:lnTo>
                  <a:lnTo>
                    <a:pt x="90" y="948"/>
                  </a:lnTo>
                  <a:lnTo>
                    <a:pt x="84" y="946"/>
                  </a:lnTo>
                  <a:lnTo>
                    <a:pt x="78" y="945"/>
                  </a:lnTo>
                  <a:lnTo>
                    <a:pt x="70" y="945"/>
                  </a:lnTo>
                  <a:lnTo>
                    <a:pt x="63" y="943"/>
                  </a:lnTo>
                  <a:lnTo>
                    <a:pt x="57" y="942"/>
                  </a:lnTo>
                  <a:lnTo>
                    <a:pt x="49" y="940"/>
                  </a:lnTo>
                  <a:lnTo>
                    <a:pt x="42" y="940"/>
                  </a:lnTo>
                  <a:lnTo>
                    <a:pt x="35" y="939"/>
                  </a:lnTo>
                  <a:lnTo>
                    <a:pt x="29" y="937"/>
                  </a:lnTo>
                  <a:lnTo>
                    <a:pt x="23" y="937"/>
                  </a:lnTo>
                  <a:lnTo>
                    <a:pt x="17" y="936"/>
                  </a:lnTo>
                  <a:lnTo>
                    <a:pt x="12" y="934"/>
                  </a:lnTo>
                  <a:lnTo>
                    <a:pt x="9" y="934"/>
                  </a:lnTo>
                  <a:lnTo>
                    <a:pt x="6" y="934"/>
                  </a:lnTo>
                  <a:lnTo>
                    <a:pt x="5" y="934"/>
                  </a:lnTo>
                  <a:lnTo>
                    <a:pt x="2" y="931"/>
                  </a:lnTo>
                  <a:lnTo>
                    <a:pt x="2" y="928"/>
                  </a:lnTo>
                  <a:lnTo>
                    <a:pt x="0" y="924"/>
                  </a:lnTo>
                  <a:lnTo>
                    <a:pt x="0" y="918"/>
                  </a:lnTo>
                  <a:lnTo>
                    <a:pt x="0" y="915"/>
                  </a:lnTo>
                  <a:lnTo>
                    <a:pt x="2" y="910"/>
                  </a:lnTo>
                  <a:lnTo>
                    <a:pt x="3" y="907"/>
                  </a:lnTo>
                  <a:lnTo>
                    <a:pt x="6" y="903"/>
                  </a:lnTo>
                  <a:lnTo>
                    <a:pt x="8" y="898"/>
                  </a:lnTo>
                  <a:lnTo>
                    <a:pt x="12" y="896"/>
                  </a:lnTo>
                  <a:lnTo>
                    <a:pt x="17" y="891"/>
                  </a:lnTo>
                  <a:lnTo>
                    <a:pt x="24" y="887"/>
                  </a:lnTo>
                  <a:lnTo>
                    <a:pt x="29" y="881"/>
                  </a:lnTo>
                  <a:lnTo>
                    <a:pt x="35" y="876"/>
                  </a:lnTo>
                  <a:lnTo>
                    <a:pt x="39" y="872"/>
                  </a:lnTo>
                  <a:lnTo>
                    <a:pt x="45" y="867"/>
                  </a:lnTo>
                  <a:lnTo>
                    <a:pt x="49" y="863"/>
                  </a:lnTo>
                  <a:lnTo>
                    <a:pt x="54" y="860"/>
                  </a:lnTo>
                  <a:lnTo>
                    <a:pt x="58" y="857"/>
                  </a:lnTo>
                  <a:lnTo>
                    <a:pt x="63" y="854"/>
                  </a:lnTo>
                  <a:lnTo>
                    <a:pt x="69" y="848"/>
                  </a:lnTo>
                  <a:lnTo>
                    <a:pt x="75" y="843"/>
                  </a:lnTo>
                  <a:lnTo>
                    <a:pt x="79" y="840"/>
                  </a:lnTo>
                  <a:lnTo>
                    <a:pt x="82" y="837"/>
                  </a:lnTo>
                  <a:lnTo>
                    <a:pt x="85" y="833"/>
                  </a:lnTo>
                  <a:lnTo>
                    <a:pt x="88" y="827"/>
                  </a:lnTo>
                  <a:lnTo>
                    <a:pt x="90" y="823"/>
                  </a:lnTo>
                  <a:lnTo>
                    <a:pt x="91" y="820"/>
                  </a:lnTo>
                  <a:lnTo>
                    <a:pt x="93" y="815"/>
                  </a:lnTo>
                  <a:lnTo>
                    <a:pt x="94" y="812"/>
                  </a:lnTo>
                  <a:lnTo>
                    <a:pt x="96" y="808"/>
                  </a:lnTo>
                  <a:lnTo>
                    <a:pt x="97" y="803"/>
                  </a:lnTo>
                  <a:lnTo>
                    <a:pt x="98" y="800"/>
                  </a:lnTo>
                  <a:lnTo>
                    <a:pt x="100" y="797"/>
                  </a:lnTo>
                  <a:lnTo>
                    <a:pt x="101" y="793"/>
                  </a:lnTo>
                  <a:lnTo>
                    <a:pt x="103" y="791"/>
                  </a:lnTo>
                  <a:lnTo>
                    <a:pt x="152" y="672"/>
                  </a:lnTo>
                  <a:lnTo>
                    <a:pt x="191" y="619"/>
                  </a:lnTo>
                  <a:lnTo>
                    <a:pt x="191" y="617"/>
                  </a:lnTo>
                  <a:lnTo>
                    <a:pt x="194" y="614"/>
                  </a:lnTo>
                  <a:lnTo>
                    <a:pt x="198" y="610"/>
                  </a:lnTo>
                  <a:lnTo>
                    <a:pt x="204" y="605"/>
                  </a:lnTo>
                  <a:lnTo>
                    <a:pt x="209" y="598"/>
                  </a:lnTo>
                  <a:lnTo>
                    <a:pt x="217" y="592"/>
                  </a:lnTo>
                  <a:lnTo>
                    <a:pt x="225" y="583"/>
                  </a:lnTo>
                  <a:lnTo>
                    <a:pt x="232" y="576"/>
                  </a:lnTo>
                  <a:lnTo>
                    <a:pt x="241" y="568"/>
                  </a:lnTo>
                  <a:lnTo>
                    <a:pt x="249" y="559"/>
                  </a:lnTo>
                  <a:lnTo>
                    <a:pt x="256" y="552"/>
                  </a:lnTo>
                  <a:lnTo>
                    <a:pt x="262" y="546"/>
                  </a:lnTo>
                  <a:lnTo>
                    <a:pt x="268" y="540"/>
                  </a:lnTo>
                  <a:lnTo>
                    <a:pt x="273" y="534"/>
                  </a:lnTo>
                  <a:lnTo>
                    <a:pt x="275" y="531"/>
                  </a:lnTo>
                  <a:lnTo>
                    <a:pt x="278" y="530"/>
                  </a:lnTo>
                  <a:lnTo>
                    <a:pt x="280" y="528"/>
                  </a:lnTo>
                  <a:lnTo>
                    <a:pt x="281" y="525"/>
                  </a:lnTo>
                  <a:lnTo>
                    <a:pt x="284" y="521"/>
                  </a:lnTo>
                  <a:lnTo>
                    <a:pt x="287" y="518"/>
                  </a:lnTo>
                  <a:lnTo>
                    <a:pt x="290" y="513"/>
                  </a:lnTo>
                  <a:lnTo>
                    <a:pt x="293" y="510"/>
                  </a:lnTo>
                  <a:lnTo>
                    <a:pt x="295" y="507"/>
                  </a:lnTo>
                  <a:lnTo>
                    <a:pt x="295" y="506"/>
                  </a:lnTo>
                  <a:lnTo>
                    <a:pt x="295" y="500"/>
                  </a:lnTo>
                  <a:lnTo>
                    <a:pt x="295" y="495"/>
                  </a:lnTo>
                  <a:lnTo>
                    <a:pt x="296" y="492"/>
                  </a:lnTo>
                  <a:lnTo>
                    <a:pt x="296" y="488"/>
                  </a:lnTo>
                  <a:lnTo>
                    <a:pt x="298" y="485"/>
                  </a:lnTo>
                  <a:lnTo>
                    <a:pt x="298" y="479"/>
                  </a:lnTo>
                  <a:lnTo>
                    <a:pt x="298" y="476"/>
                  </a:lnTo>
                  <a:lnTo>
                    <a:pt x="298" y="471"/>
                  </a:lnTo>
                  <a:lnTo>
                    <a:pt x="298" y="467"/>
                  </a:lnTo>
                  <a:lnTo>
                    <a:pt x="298" y="461"/>
                  </a:lnTo>
                  <a:lnTo>
                    <a:pt x="299" y="458"/>
                  </a:lnTo>
                  <a:lnTo>
                    <a:pt x="298" y="455"/>
                  </a:lnTo>
                  <a:lnTo>
                    <a:pt x="298" y="452"/>
                  </a:lnTo>
                  <a:lnTo>
                    <a:pt x="296" y="445"/>
                  </a:lnTo>
                  <a:lnTo>
                    <a:pt x="295" y="439"/>
                  </a:lnTo>
                  <a:lnTo>
                    <a:pt x="293" y="428"/>
                  </a:lnTo>
                  <a:lnTo>
                    <a:pt x="292" y="419"/>
                  </a:lnTo>
                  <a:lnTo>
                    <a:pt x="290" y="409"/>
                  </a:lnTo>
                  <a:lnTo>
                    <a:pt x="289" y="399"/>
                  </a:lnTo>
                  <a:lnTo>
                    <a:pt x="286" y="388"/>
                  </a:lnTo>
                  <a:lnTo>
                    <a:pt x="284" y="379"/>
                  </a:lnTo>
                  <a:lnTo>
                    <a:pt x="281" y="369"/>
                  </a:lnTo>
                  <a:lnTo>
                    <a:pt x="281" y="361"/>
                  </a:lnTo>
                  <a:lnTo>
                    <a:pt x="278" y="354"/>
                  </a:lnTo>
                  <a:lnTo>
                    <a:pt x="278" y="349"/>
                  </a:lnTo>
                  <a:lnTo>
                    <a:pt x="278" y="347"/>
                  </a:lnTo>
                  <a:lnTo>
                    <a:pt x="278" y="345"/>
                  </a:lnTo>
                  <a:lnTo>
                    <a:pt x="284" y="271"/>
                  </a:lnTo>
                  <a:lnTo>
                    <a:pt x="298" y="216"/>
                  </a:lnTo>
                  <a:lnTo>
                    <a:pt x="277" y="123"/>
                  </a:lnTo>
                  <a:lnTo>
                    <a:pt x="310" y="0"/>
                  </a:lnTo>
                  <a:lnTo>
                    <a:pt x="325" y="4"/>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9" name="Freeform 58"/>
            <p:cNvSpPr>
              <a:spLocks/>
            </p:cNvSpPr>
            <p:nvPr/>
          </p:nvSpPr>
          <p:spPr bwMode="auto">
            <a:xfrm>
              <a:off x="2511" y="3169"/>
              <a:ext cx="124" cy="279"/>
            </a:xfrm>
            <a:custGeom>
              <a:avLst/>
              <a:gdLst>
                <a:gd name="T0" fmla="*/ 1 w 248"/>
                <a:gd name="T1" fmla="*/ 0 h 560"/>
                <a:gd name="T2" fmla="*/ 1 w 248"/>
                <a:gd name="T3" fmla="*/ 0 h 560"/>
                <a:gd name="T4" fmla="*/ 1 w 248"/>
                <a:gd name="T5" fmla="*/ 0 h 560"/>
                <a:gd name="T6" fmla="*/ 1 w 248"/>
                <a:gd name="T7" fmla="*/ 0 h 560"/>
                <a:gd name="T8" fmla="*/ 1 w 248"/>
                <a:gd name="T9" fmla="*/ 0 h 560"/>
                <a:gd name="T10" fmla="*/ 1 w 248"/>
                <a:gd name="T11" fmla="*/ 0 h 560"/>
                <a:gd name="T12" fmla="*/ 1 w 248"/>
                <a:gd name="T13" fmla="*/ 0 h 560"/>
                <a:gd name="T14" fmla="*/ 1 w 248"/>
                <a:gd name="T15" fmla="*/ 0 h 560"/>
                <a:gd name="T16" fmla="*/ 1 w 248"/>
                <a:gd name="T17" fmla="*/ 0 h 560"/>
                <a:gd name="T18" fmla="*/ 1 w 248"/>
                <a:gd name="T19" fmla="*/ 0 h 560"/>
                <a:gd name="T20" fmla="*/ 1 w 248"/>
                <a:gd name="T21" fmla="*/ 0 h 560"/>
                <a:gd name="T22" fmla="*/ 1 w 248"/>
                <a:gd name="T23" fmla="*/ 0 h 560"/>
                <a:gd name="T24" fmla="*/ 1 w 248"/>
                <a:gd name="T25" fmla="*/ 0 h 560"/>
                <a:gd name="T26" fmla="*/ 1 w 248"/>
                <a:gd name="T27" fmla="*/ 0 h 560"/>
                <a:gd name="T28" fmla="*/ 1 w 248"/>
                <a:gd name="T29" fmla="*/ 0 h 560"/>
                <a:gd name="T30" fmla="*/ 1 w 248"/>
                <a:gd name="T31" fmla="*/ 0 h 560"/>
                <a:gd name="T32" fmla="*/ 1 w 248"/>
                <a:gd name="T33" fmla="*/ 0 h 560"/>
                <a:gd name="T34" fmla="*/ 1 w 248"/>
                <a:gd name="T35" fmla="*/ 0 h 560"/>
                <a:gd name="T36" fmla="*/ 1 w 248"/>
                <a:gd name="T37" fmla="*/ 0 h 560"/>
                <a:gd name="T38" fmla="*/ 1 w 248"/>
                <a:gd name="T39" fmla="*/ 1 h 560"/>
                <a:gd name="T40" fmla="*/ 1 w 248"/>
                <a:gd name="T41" fmla="*/ 1 h 560"/>
                <a:gd name="T42" fmla="*/ 1 w 248"/>
                <a:gd name="T43" fmla="*/ 1 h 560"/>
                <a:gd name="T44" fmla="*/ 1 w 248"/>
                <a:gd name="T45" fmla="*/ 1 h 560"/>
                <a:gd name="T46" fmla="*/ 1 w 248"/>
                <a:gd name="T47" fmla="*/ 1 h 560"/>
                <a:gd name="T48" fmla="*/ 1 w 248"/>
                <a:gd name="T49" fmla="*/ 1 h 560"/>
                <a:gd name="T50" fmla="*/ 1 w 248"/>
                <a:gd name="T51" fmla="*/ 1 h 560"/>
                <a:gd name="T52" fmla="*/ 1 w 248"/>
                <a:gd name="T53" fmla="*/ 1 h 560"/>
                <a:gd name="T54" fmla="*/ 1 w 248"/>
                <a:gd name="T55" fmla="*/ 1 h 560"/>
                <a:gd name="T56" fmla="*/ 1 w 248"/>
                <a:gd name="T57" fmla="*/ 1 h 560"/>
                <a:gd name="T58" fmla="*/ 1 w 248"/>
                <a:gd name="T59" fmla="*/ 1 h 560"/>
                <a:gd name="T60" fmla="*/ 1 w 248"/>
                <a:gd name="T61" fmla="*/ 1 h 560"/>
                <a:gd name="T62" fmla="*/ 1 w 248"/>
                <a:gd name="T63" fmla="*/ 1 h 560"/>
                <a:gd name="T64" fmla="*/ 1 w 248"/>
                <a:gd name="T65" fmla="*/ 1 h 560"/>
                <a:gd name="T66" fmla="*/ 1 w 248"/>
                <a:gd name="T67" fmla="*/ 1 h 560"/>
                <a:gd name="T68" fmla="*/ 1 w 248"/>
                <a:gd name="T69" fmla="*/ 1 h 560"/>
                <a:gd name="T70" fmla="*/ 1 w 248"/>
                <a:gd name="T71" fmla="*/ 1 h 560"/>
                <a:gd name="T72" fmla="*/ 1 w 248"/>
                <a:gd name="T73" fmla="*/ 1 h 560"/>
                <a:gd name="T74" fmla="*/ 1 w 248"/>
                <a:gd name="T75" fmla="*/ 1 h 560"/>
                <a:gd name="T76" fmla="*/ 1 w 248"/>
                <a:gd name="T77" fmla="*/ 2 h 560"/>
                <a:gd name="T78" fmla="*/ 1 w 248"/>
                <a:gd name="T79" fmla="*/ 2 h 560"/>
                <a:gd name="T80" fmla="*/ 1 w 248"/>
                <a:gd name="T81" fmla="*/ 2 h 560"/>
                <a:gd name="T82" fmla="*/ 0 w 248"/>
                <a:gd name="T83" fmla="*/ 2 h 560"/>
                <a:gd name="T84" fmla="*/ 1 w 248"/>
                <a:gd name="T85" fmla="*/ 1 h 560"/>
                <a:gd name="T86" fmla="*/ 1 w 248"/>
                <a:gd name="T87" fmla="*/ 1 h 560"/>
                <a:gd name="T88" fmla="*/ 1 w 248"/>
                <a:gd name="T89" fmla="*/ 1 h 560"/>
                <a:gd name="T90" fmla="*/ 1 w 248"/>
                <a:gd name="T91" fmla="*/ 1 h 560"/>
                <a:gd name="T92" fmla="*/ 1 w 248"/>
                <a:gd name="T93" fmla="*/ 0 h 560"/>
                <a:gd name="T94" fmla="*/ 1 w 248"/>
                <a:gd name="T95" fmla="*/ 0 h 560"/>
                <a:gd name="T96" fmla="*/ 1 w 248"/>
                <a:gd name="T97" fmla="*/ 0 h 560"/>
                <a:gd name="T98" fmla="*/ 1 w 248"/>
                <a:gd name="T99" fmla="*/ 0 h 560"/>
                <a:gd name="T100" fmla="*/ 1 w 248"/>
                <a:gd name="T101" fmla="*/ 0 h 560"/>
                <a:gd name="T102" fmla="*/ 1 w 248"/>
                <a:gd name="T103" fmla="*/ 0 h 560"/>
                <a:gd name="T104" fmla="*/ 1 w 248"/>
                <a:gd name="T105" fmla="*/ 0 h 560"/>
                <a:gd name="T106" fmla="*/ 1 w 248"/>
                <a:gd name="T107" fmla="*/ 0 h 5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8"/>
                <a:gd name="T163" fmla="*/ 0 h 560"/>
                <a:gd name="T164" fmla="*/ 248 w 248"/>
                <a:gd name="T165" fmla="*/ 560 h 5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8" h="560">
                  <a:moveTo>
                    <a:pt x="108" y="0"/>
                  </a:moveTo>
                  <a:lnTo>
                    <a:pt x="108" y="2"/>
                  </a:lnTo>
                  <a:lnTo>
                    <a:pt x="111" y="6"/>
                  </a:lnTo>
                  <a:lnTo>
                    <a:pt x="113" y="8"/>
                  </a:lnTo>
                  <a:lnTo>
                    <a:pt x="114" y="12"/>
                  </a:lnTo>
                  <a:lnTo>
                    <a:pt x="116" y="17"/>
                  </a:lnTo>
                  <a:lnTo>
                    <a:pt x="119" y="20"/>
                  </a:lnTo>
                  <a:lnTo>
                    <a:pt x="120" y="24"/>
                  </a:lnTo>
                  <a:lnTo>
                    <a:pt x="122" y="27"/>
                  </a:lnTo>
                  <a:lnTo>
                    <a:pt x="123" y="30"/>
                  </a:lnTo>
                  <a:lnTo>
                    <a:pt x="125" y="35"/>
                  </a:lnTo>
                  <a:lnTo>
                    <a:pt x="126" y="39"/>
                  </a:lnTo>
                  <a:lnTo>
                    <a:pt x="126" y="42"/>
                  </a:lnTo>
                  <a:lnTo>
                    <a:pt x="122" y="44"/>
                  </a:lnTo>
                  <a:lnTo>
                    <a:pt x="119" y="44"/>
                  </a:lnTo>
                  <a:lnTo>
                    <a:pt x="116" y="44"/>
                  </a:lnTo>
                  <a:lnTo>
                    <a:pt x="114" y="44"/>
                  </a:lnTo>
                  <a:lnTo>
                    <a:pt x="117" y="46"/>
                  </a:lnTo>
                  <a:lnTo>
                    <a:pt x="125" y="52"/>
                  </a:lnTo>
                  <a:lnTo>
                    <a:pt x="128" y="55"/>
                  </a:lnTo>
                  <a:lnTo>
                    <a:pt x="132" y="58"/>
                  </a:lnTo>
                  <a:lnTo>
                    <a:pt x="135" y="60"/>
                  </a:lnTo>
                  <a:lnTo>
                    <a:pt x="138" y="61"/>
                  </a:lnTo>
                  <a:lnTo>
                    <a:pt x="140" y="63"/>
                  </a:lnTo>
                  <a:lnTo>
                    <a:pt x="143" y="67"/>
                  </a:lnTo>
                  <a:lnTo>
                    <a:pt x="146" y="72"/>
                  </a:lnTo>
                  <a:lnTo>
                    <a:pt x="152" y="79"/>
                  </a:lnTo>
                  <a:lnTo>
                    <a:pt x="154" y="84"/>
                  </a:lnTo>
                  <a:lnTo>
                    <a:pt x="159" y="91"/>
                  </a:lnTo>
                  <a:lnTo>
                    <a:pt x="160" y="94"/>
                  </a:lnTo>
                  <a:lnTo>
                    <a:pt x="162" y="97"/>
                  </a:lnTo>
                  <a:lnTo>
                    <a:pt x="163" y="99"/>
                  </a:lnTo>
                  <a:lnTo>
                    <a:pt x="166" y="105"/>
                  </a:lnTo>
                  <a:lnTo>
                    <a:pt x="169" y="110"/>
                  </a:lnTo>
                  <a:lnTo>
                    <a:pt x="169" y="113"/>
                  </a:lnTo>
                  <a:lnTo>
                    <a:pt x="166" y="113"/>
                  </a:lnTo>
                  <a:lnTo>
                    <a:pt x="163" y="113"/>
                  </a:lnTo>
                  <a:lnTo>
                    <a:pt x="162" y="113"/>
                  </a:lnTo>
                  <a:lnTo>
                    <a:pt x="160" y="113"/>
                  </a:lnTo>
                  <a:lnTo>
                    <a:pt x="163" y="115"/>
                  </a:lnTo>
                  <a:lnTo>
                    <a:pt x="169" y="119"/>
                  </a:lnTo>
                  <a:lnTo>
                    <a:pt x="175" y="124"/>
                  </a:lnTo>
                  <a:lnTo>
                    <a:pt x="180" y="130"/>
                  </a:lnTo>
                  <a:lnTo>
                    <a:pt x="181" y="131"/>
                  </a:lnTo>
                  <a:lnTo>
                    <a:pt x="184" y="137"/>
                  </a:lnTo>
                  <a:lnTo>
                    <a:pt x="187" y="142"/>
                  </a:lnTo>
                  <a:lnTo>
                    <a:pt x="190" y="148"/>
                  </a:lnTo>
                  <a:lnTo>
                    <a:pt x="192" y="154"/>
                  </a:lnTo>
                  <a:lnTo>
                    <a:pt x="195" y="160"/>
                  </a:lnTo>
                  <a:lnTo>
                    <a:pt x="196" y="163"/>
                  </a:lnTo>
                  <a:lnTo>
                    <a:pt x="199" y="166"/>
                  </a:lnTo>
                  <a:lnTo>
                    <a:pt x="196" y="168"/>
                  </a:lnTo>
                  <a:lnTo>
                    <a:pt x="193" y="170"/>
                  </a:lnTo>
                  <a:lnTo>
                    <a:pt x="190" y="170"/>
                  </a:lnTo>
                  <a:lnTo>
                    <a:pt x="189" y="170"/>
                  </a:lnTo>
                  <a:lnTo>
                    <a:pt x="190" y="171"/>
                  </a:lnTo>
                  <a:lnTo>
                    <a:pt x="196" y="174"/>
                  </a:lnTo>
                  <a:lnTo>
                    <a:pt x="202" y="179"/>
                  </a:lnTo>
                  <a:lnTo>
                    <a:pt x="207" y="182"/>
                  </a:lnTo>
                  <a:lnTo>
                    <a:pt x="207" y="183"/>
                  </a:lnTo>
                  <a:lnTo>
                    <a:pt x="208" y="188"/>
                  </a:lnTo>
                  <a:lnTo>
                    <a:pt x="210" y="192"/>
                  </a:lnTo>
                  <a:lnTo>
                    <a:pt x="211" y="200"/>
                  </a:lnTo>
                  <a:lnTo>
                    <a:pt x="212" y="204"/>
                  </a:lnTo>
                  <a:lnTo>
                    <a:pt x="215" y="210"/>
                  </a:lnTo>
                  <a:lnTo>
                    <a:pt x="215" y="215"/>
                  </a:lnTo>
                  <a:lnTo>
                    <a:pt x="217" y="216"/>
                  </a:lnTo>
                  <a:lnTo>
                    <a:pt x="215" y="218"/>
                  </a:lnTo>
                  <a:lnTo>
                    <a:pt x="212" y="219"/>
                  </a:lnTo>
                  <a:lnTo>
                    <a:pt x="210" y="219"/>
                  </a:lnTo>
                  <a:lnTo>
                    <a:pt x="208" y="221"/>
                  </a:lnTo>
                  <a:lnTo>
                    <a:pt x="210" y="224"/>
                  </a:lnTo>
                  <a:lnTo>
                    <a:pt x="215" y="228"/>
                  </a:lnTo>
                  <a:lnTo>
                    <a:pt x="220" y="231"/>
                  </a:lnTo>
                  <a:lnTo>
                    <a:pt x="224" y="237"/>
                  </a:lnTo>
                  <a:lnTo>
                    <a:pt x="224" y="238"/>
                  </a:lnTo>
                  <a:lnTo>
                    <a:pt x="226" y="243"/>
                  </a:lnTo>
                  <a:lnTo>
                    <a:pt x="226" y="247"/>
                  </a:lnTo>
                  <a:lnTo>
                    <a:pt x="227" y="253"/>
                  </a:lnTo>
                  <a:lnTo>
                    <a:pt x="227" y="259"/>
                  </a:lnTo>
                  <a:lnTo>
                    <a:pt x="227" y="265"/>
                  </a:lnTo>
                  <a:lnTo>
                    <a:pt x="226" y="268"/>
                  </a:lnTo>
                  <a:lnTo>
                    <a:pt x="226" y="274"/>
                  </a:lnTo>
                  <a:lnTo>
                    <a:pt x="221" y="279"/>
                  </a:lnTo>
                  <a:lnTo>
                    <a:pt x="217" y="282"/>
                  </a:lnTo>
                  <a:lnTo>
                    <a:pt x="211" y="283"/>
                  </a:lnTo>
                  <a:lnTo>
                    <a:pt x="208" y="285"/>
                  </a:lnTo>
                  <a:lnTo>
                    <a:pt x="208" y="286"/>
                  </a:lnTo>
                  <a:lnTo>
                    <a:pt x="208" y="292"/>
                  </a:lnTo>
                  <a:lnTo>
                    <a:pt x="208" y="298"/>
                  </a:lnTo>
                  <a:lnTo>
                    <a:pt x="205" y="304"/>
                  </a:lnTo>
                  <a:lnTo>
                    <a:pt x="201" y="305"/>
                  </a:lnTo>
                  <a:lnTo>
                    <a:pt x="198" y="311"/>
                  </a:lnTo>
                  <a:lnTo>
                    <a:pt x="192" y="317"/>
                  </a:lnTo>
                  <a:lnTo>
                    <a:pt x="187" y="325"/>
                  </a:lnTo>
                  <a:lnTo>
                    <a:pt x="181" y="331"/>
                  </a:lnTo>
                  <a:lnTo>
                    <a:pt x="177" y="335"/>
                  </a:lnTo>
                  <a:lnTo>
                    <a:pt x="172" y="340"/>
                  </a:lnTo>
                  <a:lnTo>
                    <a:pt x="171" y="341"/>
                  </a:lnTo>
                  <a:lnTo>
                    <a:pt x="163" y="337"/>
                  </a:lnTo>
                  <a:lnTo>
                    <a:pt x="162" y="338"/>
                  </a:lnTo>
                  <a:lnTo>
                    <a:pt x="162" y="346"/>
                  </a:lnTo>
                  <a:lnTo>
                    <a:pt x="162" y="350"/>
                  </a:lnTo>
                  <a:lnTo>
                    <a:pt x="160" y="354"/>
                  </a:lnTo>
                  <a:lnTo>
                    <a:pt x="160" y="359"/>
                  </a:lnTo>
                  <a:lnTo>
                    <a:pt x="159" y="362"/>
                  </a:lnTo>
                  <a:lnTo>
                    <a:pt x="157" y="365"/>
                  </a:lnTo>
                  <a:lnTo>
                    <a:pt x="156" y="371"/>
                  </a:lnTo>
                  <a:lnTo>
                    <a:pt x="153" y="375"/>
                  </a:lnTo>
                  <a:lnTo>
                    <a:pt x="150" y="383"/>
                  </a:lnTo>
                  <a:lnTo>
                    <a:pt x="147" y="387"/>
                  </a:lnTo>
                  <a:lnTo>
                    <a:pt x="146" y="392"/>
                  </a:lnTo>
                  <a:lnTo>
                    <a:pt x="143" y="396"/>
                  </a:lnTo>
                  <a:lnTo>
                    <a:pt x="143" y="398"/>
                  </a:lnTo>
                  <a:lnTo>
                    <a:pt x="134" y="393"/>
                  </a:lnTo>
                  <a:lnTo>
                    <a:pt x="132" y="393"/>
                  </a:lnTo>
                  <a:lnTo>
                    <a:pt x="132" y="396"/>
                  </a:lnTo>
                  <a:lnTo>
                    <a:pt x="131" y="399"/>
                  </a:lnTo>
                  <a:lnTo>
                    <a:pt x="131" y="404"/>
                  </a:lnTo>
                  <a:lnTo>
                    <a:pt x="129" y="408"/>
                  </a:lnTo>
                  <a:lnTo>
                    <a:pt x="128" y="412"/>
                  </a:lnTo>
                  <a:lnTo>
                    <a:pt x="126" y="417"/>
                  </a:lnTo>
                  <a:lnTo>
                    <a:pt x="126" y="420"/>
                  </a:lnTo>
                  <a:lnTo>
                    <a:pt x="125" y="421"/>
                  </a:lnTo>
                  <a:lnTo>
                    <a:pt x="122" y="426"/>
                  </a:lnTo>
                  <a:lnTo>
                    <a:pt x="119" y="430"/>
                  </a:lnTo>
                  <a:lnTo>
                    <a:pt x="116" y="436"/>
                  </a:lnTo>
                  <a:lnTo>
                    <a:pt x="111" y="441"/>
                  </a:lnTo>
                  <a:lnTo>
                    <a:pt x="108" y="445"/>
                  </a:lnTo>
                  <a:lnTo>
                    <a:pt x="105" y="448"/>
                  </a:lnTo>
                  <a:lnTo>
                    <a:pt x="104" y="450"/>
                  </a:lnTo>
                  <a:lnTo>
                    <a:pt x="99" y="448"/>
                  </a:lnTo>
                  <a:lnTo>
                    <a:pt x="98" y="444"/>
                  </a:lnTo>
                  <a:lnTo>
                    <a:pt x="95" y="438"/>
                  </a:lnTo>
                  <a:lnTo>
                    <a:pt x="95" y="436"/>
                  </a:lnTo>
                  <a:lnTo>
                    <a:pt x="94" y="436"/>
                  </a:lnTo>
                  <a:lnTo>
                    <a:pt x="92" y="439"/>
                  </a:lnTo>
                  <a:lnTo>
                    <a:pt x="89" y="444"/>
                  </a:lnTo>
                  <a:lnTo>
                    <a:pt x="88" y="450"/>
                  </a:lnTo>
                  <a:lnTo>
                    <a:pt x="85" y="453"/>
                  </a:lnTo>
                  <a:lnTo>
                    <a:pt x="82" y="459"/>
                  </a:lnTo>
                  <a:lnTo>
                    <a:pt x="79" y="465"/>
                  </a:lnTo>
                  <a:lnTo>
                    <a:pt x="79" y="469"/>
                  </a:lnTo>
                  <a:lnTo>
                    <a:pt x="76" y="473"/>
                  </a:lnTo>
                  <a:lnTo>
                    <a:pt x="71" y="479"/>
                  </a:lnTo>
                  <a:lnTo>
                    <a:pt x="65" y="485"/>
                  </a:lnTo>
                  <a:lnTo>
                    <a:pt x="61" y="491"/>
                  </a:lnTo>
                  <a:lnTo>
                    <a:pt x="53" y="497"/>
                  </a:lnTo>
                  <a:lnTo>
                    <a:pt x="49" y="502"/>
                  </a:lnTo>
                  <a:lnTo>
                    <a:pt x="44" y="505"/>
                  </a:lnTo>
                  <a:lnTo>
                    <a:pt x="44" y="506"/>
                  </a:lnTo>
                  <a:lnTo>
                    <a:pt x="36" y="499"/>
                  </a:lnTo>
                  <a:lnTo>
                    <a:pt x="34" y="500"/>
                  </a:lnTo>
                  <a:lnTo>
                    <a:pt x="34" y="505"/>
                  </a:lnTo>
                  <a:lnTo>
                    <a:pt x="34" y="509"/>
                  </a:lnTo>
                  <a:lnTo>
                    <a:pt x="33" y="514"/>
                  </a:lnTo>
                  <a:lnTo>
                    <a:pt x="30" y="515"/>
                  </a:lnTo>
                  <a:lnTo>
                    <a:pt x="27" y="521"/>
                  </a:lnTo>
                  <a:lnTo>
                    <a:pt x="24" y="526"/>
                  </a:lnTo>
                  <a:lnTo>
                    <a:pt x="21" y="529"/>
                  </a:lnTo>
                  <a:lnTo>
                    <a:pt x="18" y="533"/>
                  </a:lnTo>
                  <a:lnTo>
                    <a:pt x="15" y="537"/>
                  </a:lnTo>
                  <a:lnTo>
                    <a:pt x="12" y="542"/>
                  </a:lnTo>
                  <a:lnTo>
                    <a:pt x="9" y="545"/>
                  </a:lnTo>
                  <a:lnTo>
                    <a:pt x="7" y="549"/>
                  </a:lnTo>
                  <a:lnTo>
                    <a:pt x="4" y="552"/>
                  </a:lnTo>
                  <a:lnTo>
                    <a:pt x="1" y="557"/>
                  </a:lnTo>
                  <a:lnTo>
                    <a:pt x="0" y="560"/>
                  </a:lnTo>
                  <a:lnTo>
                    <a:pt x="36" y="551"/>
                  </a:lnTo>
                  <a:lnTo>
                    <a:pt x="135" y="436"/>
                  </a:lnTo>
                  <a:lnTo>
                    <a:pt x="212" y="313"/>
                  </a:lnTo>
                  <a:lnTo>
                    <a:pt x="214" y="311"/>
                  </a:lnTo>
                  <a:lnTo>
                    <a:pt x="217" y="310"/>
                  </a:lnTo>
                  <a:lnTo>
                    <a:pt x="223" y="305"/>
                  </a:lnTo>
                  <a:lnTo>
                    <a:pt x="229" y="302"/>
                  </a:lnTo>
                  <a:lnTo>
                    <a:pt x="235" y="295"/>
                  </a:lnTo>
                  <a:lnTo>
                    <a:pt x="242" y="289"/>
                  </a:lnTo>
                  <a:lnTo>
                    <a:pt x="244" y="286"/>
                  </a:lnTo>
                  <a:lnTo>
                    <a:pt x="245" y="282"/>
                  </a:lnTo>
                  <a:lnTo>
                    <a:pt x="247" y="279"/>
                  </a:lnTo>
                  <a:lnTo>
                    <a:pt x="248" y="274"/>
                  </a:lnTo>
                  <a:lnTo>
                    <a:pt x="247" y="268"/>
                  </a:lnTo>
                  <a:lnTo>
                    <a:pt x="247" y="264"/>
                  </a:lnTo>
                  <a:lnTo>
                    <a:pt x="245" y="256"/>
                  </a:lnTo>
                  <a:lnTo>
                    <a:pt x="244" y="249"/>
                  </a:lnTo>
                  <a:lnTo>
                    <a:pt x="242" y="240"/>
                  </a:lnTo>
                  <a:lnTo>
                    <a:pt x="239" y="231"/>
                  </a:lnTo>
                  <a:lnTo>
                    <a:pt x="236" y="222"/>
                  </a:lnTo>
                  <a:lnTo>
                    <a:pt x="235" y="213"/>
                  </a:lnTo>
                  <a:lnTo>
                    <a:pt x="230" y="203"/>
                  </a:lnTo>
                  <a:lnTo>
                    <a:pt x="229" y="194"/>
                  </a:lnTo>
                  <a:lnTo>
                    <a:pt x="224" y="186"/>
                  </a:lnTo>
                  <a:lnTo>
                    <a:pt x="223" y="177"/>
                  </a:lnTo>
                  <a:lnTo>
                    <a:pt x="220" y="170"/>
                  </a:lnTo>
                  <a:lnTo>
                    <a:pt x="217" y="164"/>
                  </a:lnTo>
                  <a:lnTo>
                    <a:pt x="215" y="160"/>
                  </a:lnTo>
                  <a:lnTo>
                    <a:pt x="215" y="157"/>
                  </a:lnTo>
                  <a:lnTo>
                    <a:pt x="212" y="151"/>
                  </a:lnTo>
                  <a:lnTo>
                    <a:pt x="210" y="145"/>
                  </a:lnTo>
                  <a:lnTo>
                    <a:pt x="205" y="137"/>
                  </a:lnTo>
                  <a:lnTo>
                    <a:pt x="202" y="130"/>
                  </a:lnTo>
                  <a:lnTo>
                    <a:pt x="196" y="119"/>
                  </a:lnTo>
                  <a:lnTo>
                    <a:pt x="190" y="110"/>
                  </a:lnTo>
                  <a:lnTo>
                    <a:pt x="184" y="100"/>
                  </a:lnTo>
                  <a:lnTo>
                    <a:pt x="180" y="90"/>
                  </a:lnTo>
                  <a:lnTo>
                    <a:pt x="172" y="79"/>
                  </a:lnTo>
                  <a:lnTo>
                    <a:pt x="166" y="70"/>
                  </a:lnTo>
                  <a:lnTo>
                    <a:pt x="162" y="61"/>
                  </a:lnTo>
                  <a:lnTo>
                    <a:pt x="157" y="54"/>
                  </a:lnTo>
                  <a:lnTo>
                    <a:pt x="153" y="46"/>
                  </a:lnTo>
                  <a:lnTo>
                    <a:pt x="150" y="42"/>
                  </a:lnTo>
                  <a:lnTo>
                    <a:pt x="149" y="39"/>
                  </a:lnTo>
                  <a:lnTo>
                    <a:pt x="149" y="38"/>
                  </a:lnTo>
                  <a:lnTo>
                    <a:pt x="128" y="6"/>
                  </a:lnTo>
                  <a:lnTo>
                    <a:pt x="108" y="0"/>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0" name="Freeform 59"/>
            <p:cNvSpPr>
              <a:spLocks/>
            </p:cNvSpPr>
            <p:nvPr/>
          </p:nvSpPr>
          <p:spPr bwMode="auto">
            <a:xfrm>
              <a:off x="2673" y="2934"/>
              <a:ext cx="89" cy="147"/>
            </a:xfrm>
            <a:custGeom>
              <a:avLst/>
              <a:gdLst>
                <a:gd name="T0" fmla="*/ 1 w 178"/>
                <a:gd name="T1" fmla="*/ 0 h 295"/>
                <a:gd name="T2" fmla="*/ 1 w 178"/>
                <a:gd name="T3" fmla="*/ 0 h 295"/>
                <a:gd name="T4" fmla="*/ 1 w 178"/>
                <a:gd name="T5" fmla="*/ 0 h 295"/>
                <a:gd name="T6" fmla="*/ 1 w 178"/>
                <a:gd name="T7" fmla="*/ 0 h 295"/>
                <a:gd name="T8" fmla="*/ 1 w 178"/>
                <a:gd name="T9" fmla="*/ 0 h 295"/>
                <a:gd name="T10" fmla="*/ 1 w 178"/>
                <a:gd name="T11" fmla="*/ 0 h 295"/>
                <a:gd name="T12" fmla="*/ 1 w 178"/>
                <a:gd name="T13" fmla="*/ 0 h 295"/>
                <a:gd name="T14" fmla="*/ 1 w 178"/>
                <a:gd name="T15" fmla="*/ 0 h 295"/>
                <a:gd name="T16" fmla="*/ 1 w 178"/>
                <a:gd name="T17" fmla="*/ 0 h 295"/>
                <a:gd name="T18" fmla="*/ 1 w 178"/>
                <a:gd name="T19" fmla="*/ 0 h 295"/>
                <a:gd name="T20" fmla="*/ 1 w 178"/>
                <a:gd name="T21" fmla="*/ 0 h 295"/>
                <a:gd name="T22" fmla="*/ 1 w 178"/>
                <a:gd name="T23" fmla="*/ 0 h 295"/>
                <a:gd name="T24" fmla="*/ 1 w 178"/>
                <a:gd name="T25" fmla="*/ 0 h 295"/>
                <a:gd name="T26" fmla="*/ 1 w 178"/>
                <a:gd name="T27" fmla="*/ 0 h 295"/>
                <a:gd name="T28" fmla="*/ 1 w 178"/>
                <a:gd name="T29" fmla="*/ 0 h 295"/>
                <a:gd name="T30" fmla="*/ 1 w 178"/>
                <a:gd name="T31" fmla="*/ 0 h 295"/>
                <a:gd name="T32" fmla="*/ 1 w 178"/>
                <a:gd name="T33" fmla="*/ 1 h 295"/>
                <a:gd name="T34" fmla="*/ 1 w 178"/>
                <a:gd name="T35" fmla="*/ 1 h 295"/>
                <a:gd name="T36" fmla="*/ 1 w 178"/>
                <a:gd name="T37" fmla="*/ 1 h 295"/>
                <a:gd name="T38" fmla="*/ 1 w 178"/>
                <a:gd name="T39" fmla="*/ 1 h 295"/>
                <a:gd name="T40" fmla="*/ 1 w 178"/>
                <a:gd name="T41" fmla="*/ 1 h 295"/>
                <a:gd name="T42" fmla="*/ 1 w 178"/>
                <a:gd name="T43" fmla="*/ 1 h 295"/>
                <a:gd name="T44" fmla="*/ 1 w 178"/>
                <a:gd name="T45" fmla="*/ 0 h 295"/>
                <a:gd name="T46" fmla="*/ 1 w 178"/>
                <a:gd name="T47" fmla="*/ 0 h 295"/>
                <a:gd name="T48" fmla="*/ 1 w 178"/>
                <a:gd name="T49" fmla="*/ 0 h 295"/>
                <a:gd name="T50" fmla="*/ 1 w 178"/>
                <a:gd name="T51" fmla="*/ 0 h 295"/>
                <a:gd name="T52" fmla="*/ 1 w 178"/>
                <a:gd name="T53" fmla="*/ 0 h 295"/>
                <a:gd name="T54" fmla="*/ 1 w 178"/>
                <a:gd name="T55" fmla="*/ 0 h 295"/>
                <a:gd name="T56" fmla="*/ 1 w 178"/>
                <a:gd name="T57" fmla="*/ 0 h 295"/>
                <a:gd name="T58" fmla="*/ 1 w 178"/>
                <a:gd name="T59" fmla="*/ 0 h 295"/>
                <a:gd name="T60" fmla="*/ 1 w 178"/>
                <a:gd name="T61" fmla="*/ 0 h 295"/>
                <a:gd name="T62" fmla="*/ 1 w 178"/>
                <a:gd name="T63" fmla="*/ 0 h 295"/>
                <a:gd name="T64" fmla="*/ 1 w 178"/>
                <a:gd name="T65" fmla="*/ 0 h 295"/>
                <a:gd name="T66" fmla="*/ 1 w 178"/>
                <a:gd name="T67" fmla="*/ 0 h 295"/>
                <a:gd name="T68" fmla="*/ 1 w 178"/>
                <a:gd name="T69" fmla="*/ 0 h 295"/>
                <a:gd name="T70" fmla="*/ 1 w 178"/>
                <a:gd name="T71" fmla="*/ 0 h 295"/>
                <a:gd name="T72" fmla="*/ 1 w 178"/>
                <a:gd name="T73" fmla="*/ 0 h 295"/>
                <a:gd name="T74" fmla="*/ 1 w 178"/>
                <a:gd name="T75" fmla="*/ 0 h 295"/>
                <a:gd name="T76" fmla="*/ 1 w 178"/>
                <a:gd name="T77" fmla="*/ 0 h 295"/>
                <a:gd name="T78" fmla="*/ 1 w 178"/>
                <a:gd name="T79" fmla="*/ 0 h 295"/>
                <a:gd name="T80" fmla="*/ 1 w 178"/>
                <a:gd name="T81" fmla="*/ 0 h 295"/>
                <a:gd name="T82" fmla="*/ 0 w 178"/>
                <a:gd name="T83" fmla="*/ 0 h 295"/>
                <a:gd name="T84" fmla="*/ 1 w 178"/>
                <a:gd name="T85" fmla="*/ 0 h 295"/>
                <a:gd name="T86" fmla="*/ 1 w 178"/>
                <a:gd name="T87" fmla="*/ 0 h 295"/>
                <a:gd name="T88" fmla="*/ 1 w 178"/>
                <a:gd name="T89" fmla="*/ 0 h 29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8"/>
                <a:gd name="T136" fmla="*/ 0 h 295"/>
                <a:gd name="T137" fmla="*/ 178 w 178"/>
                <a:gd name="T138" fmla="*/ 295 h 29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8" h="295">
                  <a:moveTo>
                    <a:pt x="39" y="3"/>
                  </a:moveTo>
                  <a:lnTo>
                    <a:pt x="42" y="5"/>
                  </a:lnTo>
                  <a:lnTo>
                    <a:pt x="46" y="8"/>
                  </a:lnTo>
                  <a:lnTo>
                    <a:pt x="49" y="12"/>
                  </a:lnTo>
                  <a:lnTo>
                    <a:pt x="54" y="17"/>
                  </a:lnTo>
                  <a:lnTo>
                    <a:pt x="57" y="20"/>
                  </a:lnTo>
                  <a:lnTo>
                    <a:pt x="60" y="26"/>
                  </a:lnTo>
                  <a:lnTo>
                    <a:pt x="64" y="30"/>
                  </a:lnTo>
                  <a:lnTo>
                    <a:pt x="67" y="37"/>
                  </a:lnTo>
                  <a:lnTo>
                    <a:pt x="70" y="42"/>
                  </a:lnTo>
                  <a:lnTo>
                    <a:pt x="73" y="48"/>
                  </a:lnTo>
                  <a:lnTo>
                    <a:pt x="74" y="54"/>
                  </a:lnTo>
                  <a:lnTo>
                    <a:pt x="77" y="60"/>
                  </a:lnTo>
                  <a:lnTo>
                    <a:pt x="79" y="66"/>
                  </a:lnTo>
                  <a:lnTo>
                    <a:pt x="82" y="72"/>
                  </a:lnTo>
                  <a:lnTo>
                    <a:pt x="83" y="76"/>
                  </a:lnTo>
                  <a:lnTo>
                    <a:pt x="85" y="82"/>
                  </a:lnTo>
                  <a:lnTo>
                    <a:pt x="85" y="87"/>
                  </a:lnTo>
                  <a:lnTo>
                    <a:pt x="86" y="94"/>
                  </a:lnTo>
                  <a:lnTo>
                    <a:pt x="88" y="101"/>
                  </a:lnTo>
                  <a:lnTo>
                    <a:pt x="89" y="112"/>
                  </a:lnTo>
                  <a:lnTo>
                    <a:pt x="91" y="122"/>
                  </a:lnTo>
                  <a:lnTo>
                    <a:pt x="92" y="134"/>
                  </a:lnTo>
                  <a:lnTo>
                    <a:pt x="92" y="145"/>
                  </a:lnTo>
                  <a:lnTo>
                    <a:pt x="95" y="156"/>
                  </a:lnTo>
                  <a:lnTo>
                    <a:pt x="95" y="167"/>
                  </a:lnTo>
                  <a:lnTo>
                    <a:pt x="97" y="179"/>
                  </a:lnTo>
                  <a:lnTo>
                    <a:pt x="98" y="189"/>
                  </a:lnTo>
                  <a:lnTo>
                    <a:pt x="100" y="200"/>
                  </a:lnTo>
                  <a:lnTo>
                    <a:pt x="103" y="207"/>
                  </a:lnTo>
                  <a:lnTo>
                    <a:pt x="104" y="214"/>
                  </a:lnTo>
                  <a:lnTo>
                    <a:pt x="107" y="219"/>
                  </a:lnTo>
                  <a:lnTo>
                    <a:pt x="112" y="223"/>
                  </a:lnTo>
                  <a:lnTo>
                    <a:pt x="118" y="222"/>
                  </a:lnTo>
                  <a:lnTo>
                    <a:pt x="122" y="222"/>
                  </a:lnTo>
                  <a:lnTo>
                    <a:pt x="125" y="220"/>
                  </a:lnTo>
                  <a:lnTo>
                    <a:pt x="131" y="220"/>
                  </a:lnTo>
                  <a:lnTo>
                    <a:pt x="135" y="222"/>
                  </a:lnTo>
                  <a:lnTo>
                    <a:pt x="140" y="222"/>
                  </a:lnTo>
                  <a:lnTo>
                    <a:pt x="146" y="222"/>
                  </a:lnTo>
                  <a:lnTo>
                    <a:pt x="150" y="223"/>
                  </a:lnTo>
                  <a:lnTo>
                    <a:pt x="156" y="226"/>
                  </a:lnTo>
                  <a:lnTo>
                    <a:pt x="161" y="228"/>
                  </a:lnTo>
                  <a:lnTo>
                    <a:pt x="164" y="231"/>
                  </a:lnTo>
                  <a:lnTo>
                    <a:pt x="168" y="235"/>
                  </a:lnTo>
                  <a:lnTo>
                    <a:pt x="171" y="240"/>
                  </a:lnTo>
                  <a:lnTo>
                    <a:pt x="173" y="244"/>
                  </a:lnTo>
                  <a:lnTo>
                    <a:pt x="174" y="249"/>
                  </a:lnTo>
                  <a:lnTo>
                    <a:pt x="176" y="253"/>
                  </a:lnTo>
                  <a:lnTo>
                    <a:pt x="177" y="259"/>
                  </a:lnTo>
                  <a:lnTo>
                    <a:pt x="177" y="264"/>
                  </a:lnTo>
                  <a:lnTo>
                    <a:pt x="177" y="268"/>
                  </a:lnTo>
                  <a:lnTo>
                    <a:pt x="177" y="273"/>
                  </a:lnTo>
                  <a:lnTo>
                    <a:pt x="178" y="277"/>
                  </a:lnTo>
                  <a:lnTo>
                    <a:pt x="177" y="284"/>
                  </a:lnTo>
                  <a:lnTo>
                    <a:pt x="177" y="290"/>
                  </a:lnTo>
                  <a:lnTo>
                    <a:pt x="177" y="293"/>
                  </a:lnTo>
                  <a:lnTo>
                    <a:pt x="177" y="295"/>
                  </a:lnTo>
                  <a:lnTo>
                    <a:pt x="176" y="292"/>
                  </a:lnTo>
                  <a:lnTo>
                    <a:pt x="173" y="287"/>
                  </a:lnTo>
                  <a:lnTo>
                    <a:pt x="170" y="281"/>
                  </a:lnTo>
                  <a:lnTo>
                    <a:pt x="168" y="278"/>
                  </a:lnTo>
                  <a:lnTo>
                    <a:pt x="165" y="273"/>
                  </a:lnTo>
                  <a:lnTo>
                    <a:pt x="162" y="268"/>
                  </a:lnTo>
                  <a:lnTo>
                    <a:pt x="159" y="264"/>
                  </a:lnTo>
                  <a:lnTo>
                    <a:pt x="156" y="258"/>
                  </a:lnTo>
                  <a:lnTo>
                    <a:pt x="153" y="253"/>
                  </a:lnTo>
                  <a:lnTo>
                    <a:pt x="150" y="250"/>
                  </a:lnTo>
                  <a:lnTo>
                    <a:pt x="147" y="246"/>
                  </a:lnTo>
                  <a:lnTo>
                    <a:pt x="146" y="243"/>
                  </a:lnTo>
                  <a:lnTo>
                    <a:pt x="143" y="240"/>
                  </a:lnTo>
                  <a:lnTo>
                    <a:pt x="141" y="240"/>
                  </a:lnTo>
                  <a:lnTo>
                    <a:pt x="137" y="238"/>
                  </a:lnTo>
                  <a:lnTo>
                    <a:pt x="132" y="240"/>
                  </a:lnTo>
                  <a:lnTo>
                    <a:pt x="126" y="241"/>
                  </a:lnTo>
                  <a:lnTo>
                    <a:pt x="122" y="244"/>
                  </a:lnTo>
                  <a:lnTo>
                    <a:pt x="115" y="244"/>
                  </a:lnTo>
                  <a:lnTo>
                    <a:pt x="109" y="244"/>
                  </a:lnTo>
                  <a:lnTo>
                    <a:pt x="101" y="240"/>
                  </a:lnTo>
                  <a:lnTo>
                    <a:pt x="95" y="235"/>
                  </a:lnTo>
                  <a:lnTo>
                    <a:pt x="91" y="228"/>
                  </a:lnTo>
                  <a:lnTo>
                    <a:pt x="88" y="222"/>
                  </a:lnTo>
                  <a:lnTo>
                    <a:pt x="86" y="213"/>
                  </a:lnTo>
                  <a:lnTo>
                    <a:pt x="85" y="206"/>
                  </a:lnTo>
                  <a:lnTo>
                    <a:pt x="82" y="195"/>
                  </a:lnTo>
                  <a:lnTo>
                    <a:pt x="80" y="186"/>
                  </a:lnTo>
                  <a:lnTo>
                    <a:pt x="79" y="174"/>
                  </a:lnTo>
                  <a:lnTo>
                    <a:pt x="77" y="164"/>
                  </a:lnTo>
                  <a:lnTo>
                    <a:pt x="76" y="153"/>
                  </a:lnTo>
                  <a:lnTo>
                    <a:pt x="76" y="143"/>
                  </a:lnTo>
                  <a:lnTo>
                    <a:pt x="74" y="133"/>
                  </a:lnTo>
                  <a:lnTo>
                    <a:pt x="74" y="124"/>
                  </a:lnTo>
                  <a:lnTo>
                    <a:pt x="74" y="116"/>
                  </a:lnTo>
                  <a:lnTo>
                    <a:pt x="74" y="109"/>
                  </a:lnTo>
                  <a:lnTo>
                    <a:pt x="74" y="104"/>
                  </a:lnTo>
                  <a:lnTo>
                    <a:pt x="74" y="101"/>
                  </a:lnTo>
                  <a:lnTo>
                    <a:pt x="73" y="98"/>
                  </a:lnTo>
                  <a:lnTo>
                    <a:pt x="71" y="95"/>
                  </a:lnTo>
                  <a:lnTo>
                    <a:pt x="71" y="91"/>
                  </a:lnTo>
                  <a:lnTo>
                    <a:pt x="71" y="87"/>
                  </a:lnTo>
                  <a:lnTo>
                    <a:pt x="68" y="82"/>
                  </a:lnTo>
                  <a:lnTo>
                    <a:pt x="67" y="78"/>
                  </a:lnTo>
                  <a:lnTo>
                    <a:pt x="65" y="72"/>
                  </a:lnTo>
                  <a:lnTo>
                    <a:pt x="64" y="69"/>
                  </a:lnTo>
                  <a:lnTo>
                    <a:pt x="61" y="63"/>
                  </a:lnTo>
                  <a:lnTo>
                    <a:pt x="58" y="57"/>
                  </a:lnTo>
                  <a:lnTo>
                    <a:pt x="57" y="52"/>
                  </a:lnTo>
                  <a:lnTo>
                    <a:pt x="54" y="48"/>
                  </a:lnTo>
                  <a:lnTo>
                    <a:pt x="51" y="43"/>
                  </a:lnTo>
                  <a:lnTo>
                    <a:pt x="49" y="40"/>
                  </a:lnTo>
                  <a:lnTo>
                    <a:pt x="46" y="36"/>
                  </a:lnTo>
                  <a:lnTo>
                    <a:pt x="45" y="34"/>
                  </a:lnTo>
                  <a:lnTo>
                    <a:pt x="42" y="30"/>
                  </a:lnTo>
                  <a:lnTo>
                    <a:pt x="39" y="29"/>
                  </a:lnTo>
                  <a:lnTo>
                    <a:pt x="34" y="24"/>
                  </a:lnTo>
                  <a:lnTo>
                    <a:pt x="30" y="23"/>
                  </a:lnTo>
                  <a:lnTo>
                    <a:pt x="25" y="18"/>
                  </a:lnTo>
                  <a:lnTo>
                    <a:pt x="21" y="17"/>
                  </a:lnTo>
                  <a:lnTo>
                    <a:pt x="16" y="14"/>
                  </a:lnTo>
                  <a:lnTo>
                    <a:pt x="13" y="12"/>
                  </a:lnTo>
                  <a:lnTo>
                    <a:pt x="9" y="9"/>
                  </a:lnTo>
                  <a:lnTo>
                    <a:pt x="6" y="6"/>
                  </a:lnTo>
                  <a:lnTo>
                    <a:pt x="3" y="5"/>
                  </a:lnTo>
                  <a:lnTo>
                    <a:pt x="2" y="3"/>
                  </a:lnTo>
                  <a:lnTo>
                    <a:pt x="0" y="0"/>
                  </a:lnTo>
                  <a:lnTo>
                    <a:pt x="4" y="0"/>
                  </a:lnTo>
                  <a:lnTo>
                    <a:pt x="9" y="0"/>
                  </a:lnTo>
                  <a:lnTo>
                    <a:pt x="15" y="0"/>
                  </a:lnTo>
                  <a:lnTo>
                    <a:pt x="21" y="2"/>
                  </a:lnTo>
                  <a:lnTo>
                    <a:pt x="27" y="2"/>
                  </a:lnTo>
                  <a:lnTo>
                    <a:pt x="31" y="2"/>
                  </a:lnTo>
                  <a:lnTo>
                    <a:pt x="34" y="3"/>
                  </a:lnTo>
                  <a:lnTo>
                    <a:pt x="37" y="3"/>
                  </a:lnTo>
                  <a:lnTo>
                    <a:pt x="3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1" name="Freeform 60"/>
            <p:cNvSpPr>
              <a:spLocks/>
            </p:cNvSpPr>
            <p:nvPr/>
          </p:nvSpPr>
          <p:spPr bwMode="auto">
            <a:xfrm>
              <a:off x="2545" y="2806"/>
              <a:ext cx="101" cy="78"/>
            </a:xfrm>
            <a:custGeom>
              <a:avLst/>
              <a:gdLst>
                <a:gd name="T0" fmla="*/ 0 w 202"/>
                <a:gd name="T1" fmla="*/ 0 h 157"/>
                <a:gd name="T2" fmla="*/ 1 w 202"/>
                <a:gd name="T3" fmla="*/ 0 h 157"/>
                <a:gd name="T4" fmla="*/ 1 w 202"/>
                <a:gd name="T5" fmla="*/ 0 h 157"/>
                <a:gd name="T6" fmla="*/ 1 w 202"/>
                <a:gd name="T7" fmla="*/ 0 h 157"/>
                <a:gd name="T8" fmla="*/ 1 w 202"/>
                <a:gd name="T9" fmla="*/ 0 h 157"/>
                <a:gd name="T10" fmla="*/ 1 w 202"/>
                <a:gd name="T11" fmla="*/ 0 h 157"/>
                <a:gd name="T12" fmla="*/ 1 w 202"/>
                <a:gd name="T13" fmla="*/ 0 h 157"/>
                <a:gd name="T14" fmla="*/ 1 w 202"/>
                <a:gd name="T15" fmla="*/ 0 h 157"/>
                <a:gd name="T16" fmla="*/ 1 w 202"/>
                <a:gd name="T17" fmla="*/ 0 h 157"/>
                <a:gd name="T18" fmla="*/ 1 w 202"/>
                <a:gd name="T19" fmla="*/ 0 h 157"/>
                <a:gd name="T20" fmla="*/ 1 w 202"/>
                <a:gd name="T21" fmla="*/ 0 h 157"/>
                <a:gd name="T22" fmla="*/ 1 w 202"/>
                <a:gd name="T23" fmla="*/ 0 h 157"/>
                <a:gd name="T24" fmla="*/ 1 w 202"/>
                <a:gd name="T25" fmla="*/ 0 h 157"/>
                <a:gd name="T26" fmla="*/ 1 w 202"/>
                <a:gd name="T27" fmla="*/ 0 h 157"/>
                <a:gd name="T28" fmla="*/ 1 w 202"/>
                <a:gd name="T29" fmla="*/ 0 h 157"/>
                <a:gd name="T30" fmla="*/ 1 w 202"/>
                <a:gd name="T31" fmla="*/ 0 h 157"/>
                <a:gd name="T32" fmla="*/ 1 w 202"/>
                <a:gd name="T33" fmla="*/ 0 h 157"/>
                <a:gd name="T34" fmla="*/ 1 w 202"/>
                <a:gd name="T35" fmla="*/ 0 h 157"/>
                <a:gd name="T36" fmla="*/ 1 w 202"/>
                <a:gd name="T37" fmla="*/ 0 h 157"/>
                <a:gd name="T38" fmla="*/ 1 w 202"/>
                <a:gd name="T39" fmla="*/ 0 h 157"/>
                <a:gd name="T40" fmla="*/ 1 w 202"/>
                <a:gd name="T41" fmla="*/ 0 h 157"/>
                <a:gd name="T42" fmla="*/ 1 w 202"/>
                <a:gd name="T43" fmla="*/ 0 h 157"/>
                <a:gd name="T44" fmla="*/ 1 w 202"/>
                <a:gd name="T45" fmla="*/ 0 h 157"/>
                <a:gd name="T46" fmla="*/ 1 w 202"/>
                <a:gd name="T47" fmla="*/ 0 h 157"/>
                <a:gd name="T48" fmla="*/ 1 w 202"/>
                <a:gd name="T49" fmla="*/ 0 h 157"/>
                <a:gd name="T50" fmla="*/ 1 w 202"/>
                <a:gd name="T51" fmla="*/ 0 h 157"/>
                <a:gd name="T52" fmla="*/ 1 w 202"/>
                <a:gd name="T53" fmla="*/ 0 h 157"/>
                <a:gd name="T54" fmla="*/ 1 w 202"/>
                <a:gd name="T55" fmla="*/ 0 h 157"/>
                <a:gd name="T56" fmla="*/ 1 w 202"/>
                <a:gd name="T57" fmla="*/ 0 h 157"/>
                <a:gd name="T58" fmla="*/ 1 w 202"/>
                <a:gd name="T59" fmla="*/ 0 h 157"/>
                <a:gd name="T60" fmla="*/ 1 w 202"/>
                <a:gd name="T61" fmla="*/ 0 h 157"/>
                <a:gd name="T62" fmla="*/ 1 w 202"/>
                <a:gd name="T63" fmla="*/ 0 h 157"/>
                <a:gd name="T64" fmla="*/ 1 w 202"/>
                <a:gd name="T65" fmla="*/ 0 h 157"/>
                <a:gd name="T66" fmla="*/ 0 w 202"/>
                <a:gd name="T67" fmla="*/ 0 h 1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2"/>
                <a:gd name="T103" fmla="*/ 0 h 157"/>
                <a:gd name="T104" fmla="*/ 202 w 202"/>
                <a:gd name="T105" fmla="*/ 157 h 1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2" h="157">
                  <a:moveTo>
                    <a:pt x="0" y="157"/>
                  </a:moveTo>
                  <a:lnTo>
                    <a:pt x="0" y="154"/>
                  </a:lnTo>
                  <a:lnTo>
                    <a:pt x="2" y="151"/>
                  </a:lnTo>
                  <a:lnTo>
                    <a:pt x="5" y="145"/>
                  </a:lnTo>
                  <a:lnTo>
                    <a:pt x="8" y="140"/>
                  </a:lnTo>
                  <a:lnTo>
                    <a:pt x="12" y="133"/>
                  </a:lnTo>
                  <a:lnTo>
                    <a:pt x="18" y="125"/>
                  </a:lnTo>
                  <a:lnTo>
                    <a:pt x="23" y="118"/>
                  </a:lnTo>
                  <a:lnTo>
                    <a:pt x="30" y="110"/>
                  </a:lnTo>
                  <a:lnTo>
                    <a:pt x="34" y="102"/>
                  </a:lnTo>
                  <a:lnTo>
                    <a:pt x="42" y="93"/>
                  </a:lnTo>
                  <a:lnTo>
                    <a:pt x="48" y="85"/>
                  </a:lnTo>
                  <a:lnTo>
                    <a:pt x="55" y="78"/>
                  </a:lnTo>
                  <a:lnTo>
                    <a:pt x="61" y="72"/>
                  </a:lnTo>
                  <a:lnTo>
                    <a:pt x="69" y="66"/>
                  </a:lnTo>
                  <a:lnTo>
                    <a:pt x="75" y="61"/>
                  </a:lnTo>
                  <a:lnTo>
                    <a:pt x="82" y="57"/>
                  </a:lnTo>
                  <a:lnTo>
                    <a:pt x="86" y="52"/>
                  </a:lnTo>
                  <a:lnTo>
                    <a:pt x="95" y="49"/>
                  </a:lnTo>
                  <a:lnTo>
                    <a:pt x="103" y="45"/>
                  </a:lnTo>
                  <a:lnTo>
                    <a:pt x="112" y="41"/>
                  </a:lnTo>
                  <a:lnTo>
                    <a:pt x="121" y="36"/>
                  </a:lnTo>
                  <a:lnTo>
                    <a:pt x="130" y="30"/>
                  </a:lnTo>
                  <a:lnTo>
                    <a:pt x="137" y="26"/>
                  </a:lnTo>
                  <a:lnTo>
                    <a:pt x="147" y="23"/>
                  </a:lnTo>
                  <a:lnTo>
                    <a:pt x="155" y="17"/>
                  </a:lnTo>
                  <a:lnTo>
                    <a:pt x="162" y="12"/>
                  </a:lnTo>
                  <a:lnTo>
                    <a:pt x="168" y="9"/>
                  </a:lnTo>
                  <a:lnTo>
                    <a:pt x="176" y="6"/>
                  </a:lnTo>
                  <a:lnTo>
                    <a:pt x="180" y="3"/>
                  </a:lnTo>
                  <a:lnTo>
                    <a:pt x="185" y="2"/>
                  </a:lnTo>
                  <a:lnTo>
                    <a:pt x="188" y="0"/>
                  </a:lnTo>
                  <a:lnTo>
                    <a:pt x="202" y="5"/>
                  </a:lnTo>
                  <a:lnTo>
                    <a:pt x="201" y="5"/>
                  </a:lnTo>
                  <a:lnTo>
                    <a:pt x="197" y="8"/>
                  </a:lnTo>
                  <a:lnTo>
                    <a:pt x="189" y="11"/>
                  </a:lnTo>
                  <a:lnTo>
                    <a:pt x="182" y="15"/>
                  </a:lnTo>
                  <a:lnTo>
                    <a:pt x="171" y="20"/>
                  </a:lnTo>
                  <a:lnTo>
                    <a:pt x="161" y="26"/>
                  </a:lnTo>
                  <a:lnTo>
                    <a:pt x="149" y="33"/>
                  </a:lnTo>
                  <a:lnTo>
                    <a:pt x="136" y="41"/>
                  </a:lnTo>
                  <a:lnTo>
                    <a:pt x="124" y="46"/>
                  </a:lnTo>
                  <a:lnTo>
                    <a:pt x="112" y="54"/>
                  </a:lnTo>
                  <a:lnTo>
                    <a:pt x="98" y="60"/>
                  </a:lnTo>
                  <a:lnTo>
                    <a:pt x="89" y="66"/>
                  </a:lnTo>
                  <a:lnTo>
                    <a:pt x="79" y="72"/>
                  </a:lnTo>
                  <a:lnTo>
                    <a:pt x="72" y="76"/>
                  </a:lnTo>
                  <a:lnTo>
                    <a:pt x="67" y="79"/>
                  </a:lnTo>
                  <a:lnTo>
                    <a:pt x="64" y="84"/>
                  </a:lnTo>
                  <a:lnTo>
                    <a:pt x="61" y="85"/>
                  </a:lnTo>
                  <a:lnTo>
                    <a:pt x="58" y="88"/>
                  </a:lnTo>
                  <a:lnTo>
                    <a:pt x="55" y="91"/>
                  </a:lnTo>
                  <a:lnTo>
                    <a:pt x="51" y="97"/>
                  </a:lnTo>
                  <a:lnTo>
                    <a:pt x="46" y="103"/>
                  </a:lnTo>
                  <a:lnTo>
                    <a:pt x="42" y="109"/>
                  </a:lnTo>
                  <a:lnTo>
                    <a:pt x="37" y="116"/>
                  </a:lnTo>
                  <a:lnTo>
                    <a:pt x="33" y="122"/>
                  </a:lnTo>
                  <a:lnTo>
                    <a:pt x="28" y="128"/>
                  </a:lnTo>
                  <a:lnTo>
                    <a:pt x="23" y="134"/>
                  </a:lnTo>
                  <a:lnTo>
                    <a:pt x="20" y="140"/>
                  </a:lnTo>
                  <a:lnTo>
                    <a:pt x="17" y="145"/>
                  </a:lnTo>
                  <a:lnTo>
                    <a:pt x="12" y="149"/>
                  </a:lnTo>
                  <a:lnTo>
                    <a:pt x="11" y="152"/>
                  </a:lnTo>
                  <a:lnTo>
                    <a:pt x="9" y="154"/>
                  </a:lnTo>
                  <a:lnTo>
                    <a:pt x="9" y="157"/>
                  </a:lnTo>
                  <a:lnTo>
                    <a:pt x="0"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2" name="Freeform 61"/>
            <p:cNvSpPr>
              <a:spLocks/>
            </p:cNvSpPr>
            <p:nvPr/>
          </p:nvSpPr>
          <p:spPr bwMode="auto">
            <a:xfrm>
              <a:off x="2725" y="2686"/>
              <a:ext cx="149" cy="79"/>
            </a:xfrm>
            <a:custGeom>
              <a:avLst/>
              <a:gdLst>
                <a:gd name="T0" fmla="*/ 1 w 298"/>
                <a:gd name="T1" fmla="*/ 1 h 158"/>
                <a:gd name="T2" fmla="*/ 1 w 298"/>
                <a:gd name="T3" fmla="*/ 1 h 158"/>
                <a:gd name="T4" fmla="*/ 1 w 298"/>
                <a:gd name="T5" fmla="*/ 1 h 158"/>
                <a:gd name="T6" fmla="*/ 1 w 298"/>
                <a:gd name="T7" fmla="*/ 1 h 158"/>
                <a:gd name="T8" fmla="*/ 1 w 298"/>
                <a:gd name="T9" fmla="*/ 1 h 158"/>
                <a:gd name="T10" fmla="*/ 1 w 298"/>
                <a:gd name="T11" fmla="*/ 1 h 158"/>
                <a:gd name="T12" fmla="*/ 1 w 298"/>
                <a:gd name="T13" fmla="*/ 1 h 158"/>
                <a:gd name="T14" fmla="*/ 1 w 298"/>
                <a:gd name="T15" fmla="*/ 1 h 158"/>
                <a:gd name="T16" fmla="*/ 1 w 298"/>
                <a:gd name="T17" fmla="*/ 1 h 158"/>
                <a:gd name="T18" fmla="*/ 1 w 298"/>
                <a:gd name="T19" fmla="*/ 1 h 158"/>
                <a:gd name="T20" fmla="*/ 1 w 298"/>
                <a:gd name="T21" fmla="*/ 1 h 158"/>
                <a:gd name="T22" fmla="*/ 1 w 298"/>
                <a:gd name="T23" fmla="*/ 1 h 158"/>
                <a:gd name="T24" fmla="*/ 1 w 298"/>
                <a:gd name="T25" fmla="*/ 1 h 158"/>
                <a:gd name="T26" fmla="*/ 1 w 298"/>
                <a:gd name="T27" fmla="*/ 1 h 158"/>
                <a:gd name="T28" fmla="*/ 1 w 298"/>
                <a:gd name="T29" fmla="*/ 1 h 158"/>
                <a:gd name="T30" fmla="*/ 1 w 298"/>
                <a:gd name="T31" fmla="*/ 1 h 158"/>
                <a:gd name="T32" fmla="*/ 1 w 298"/>
                <a:gd name="T33" fmla="*/ 1 h 158"/>
                <a:gd name="T34" fmla="*/ 1 w 298"/>
                <a:gd name="T35" fmla="*/ 1 h 158"/>
                <a:gd name="T36" fmla="*/ 1 w 298"/>
                <a:gd name="T37" fmla="*/ 1 h 158"/>
                <a:gd name="T38" fmla="*/ 1 w 298"/>
                <a:gd name="T39" fmla="*/ 1 h 158"/>
                <a:gd name="T40" fmla="*/ 1 w 298"/>
                <a:gd name="T41" fmla="*/ 1 h 158"/>
                <a:gd name="T42" fmla="*/ 1 w 298"/>
                <a:gd name="T43" fmla="*/ 1 h 158"/>
                <a:gd name="T44" fmla="*/ 1 w 298"/>
                <a:gd name="T45" fmla="*/ 1 h 158"/>
                <a:gd name="T46" fmla="*/ 1 w 298"/>
                <a:gd name="T47" fmla="*/ 1 h 158"/>
                <a:gd name="T48" fmla="*/ 1 w 298"/>
                <a:gd name="T49" fmla="*/ 1 h 158"/>
                <a:gd name="T50" fmla="*/ 1 w 298"/>
                <a:gd name="T51" fmla="*/ 1 h 158"/>
                <a:gd name="T52" fmla="*/ 1 w 298"/>
                <a:gd name="T53" fmla="*/ 1 h 158"/>
                <a:gd name="T54" fmla="*/ 1 w 298"/>
                <a:gd name="T55" fmla="*/ 1 h 158"/>
                <a:gd name="T56" fmla="*/ 1 w 298"/>
                <a:gd name="T57" fmla="*/ 1 h 158"/>
                <a:gd name="T58" fmla="*/ 1 w 298"/>
                <a:gd name="T59" fmla="*/ 1 h 158"/>
                <a:gd name="T60" fmla="*/ 1 w 298"/>
                <a:gd name="T61" fmla="*/ 1 h 158"/>
                <a:gd name="T62" fmla="*/ 1 w 298"/>
                <a:gd name="T63" fmla="*/ 1 h 158"/>
                <a:gd name="T64" fmla="*/ 1 w 298"/>
                <a:gd name="T65" fmla="*/ 1 h 158"/>
                <a:gd name="T66" fmla="*/ 1 w 298"/>
                <a:gd name="T67" fmla="*/ 1 h 158"/>
                <a:gd name="T68" fmla="*/ 1 w 298"/>
                <a:gd name="T69" fmla="*/ 1 h 158"/>
                <a:gd name="T70" fmla="*/ 1 w 298"/>
                <a:gd name="T71" fmla="*/ 1 h 158"/>
                <a:gd name="T72" fmla="*/ 1 w 298"/>
                <a:gd name="T73" fmla="*/ 1 h 158"/>
                <a:gd name="T74" fmla="*/ 1 w 298"/>
                <a:gd name="T75" fmla="*/ 1 h 158"/>
                <a:gd name="T76" fmla="*/ 1 w 298"/>
                <a:gd name="T77" fmla="*/ 1 h 158"/>
                <a:gd name="T78" fmla="*/ 1 w 298"/>
                <a:gd name="T79" fmla="*/ 1 h 158"/>
                <a:gd name="T80" fmla="*/ 1 w 298"/>
                <a:gd name="T81" fmla="*/ 1 h 158"/>
                <a:gd name="T82" fmla="*/ 1 w 298"/>
                <a:gd name="T83" fmla="*/ 1 h 158"/>
                <a:gd name="T84" fmla="*/ 1 w 298"/>
                <a:gd name="T85" fmla="*/ 1 h 158"/>
                <a:gd name="T86" fmla="*/ 1 w 298"/>
                <a:gd name="T87" fmla="*/ 1 h 1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8"/>
                <a:gd name="T133" fmla="*/ 0 h 158"/>
                <a:gd name="T134" fmla="*/ 298 w 298"/>
                <a:gd name="T135" fmla="*/ 158 h 15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8" h="158">
                  <a:moveTo>
                    <a:pt x="0" y="150"/>
                  </a:moveTo>
                  <a:lnTo>
                    <a:pt x="2" y="149"/>
                  </a:lnTo>
                  <a:lnTo>
                    <a:pt x="8" y="146"/>
                  </a:lnTo>
                  <a:lnTo>
                    <a:pt x="11" y="144"/>
                  </a:lnTo>
                  <a:lnTo>
                    <a:pt x="16" y="141"/>
                  </a:lnTo>
                  <a:lnTo>
                    <a:pt x="21" y="138"/>
                  </a:lnTo>
                  <a:lnTo>
                    <a:pt x="28" y="135"/>
                  </a:lnTo>
                  <a:lnTo>
                    <a:pt x="34" y="132"/>
                  </a:lnTo>
                  <a:lnTo>
                    <a:pt x="42" y="129"/>
                  </a:lnTo>
                  <a:lnTo>
                    <a:pt x="49" y="126"/>
                  </a:lnTo>
                  <a:lnTo>
                    <a:pt x="58" y="123"/>
                  </a:lnTo>
                  <a:lnTo>
                    <a:pt x="67" y="120"/>
                  </a:lnTo>
                  <a:lnTo>
                    <a:pt x="74" y="117"/>
                  </a:lnTo>
                  <a:lnTo>
                    <a:pt x="83" y="113"/>
                  </a:lnTo>
                  <a:lnTo>
                    <a:pt x="94" y="111"/>
                  </a:lnTo>
                  <a:lnTo>
                    <a:pt x="103" y="107"/>
                  </a:lnTo>
                  <a:lnTo>
                    <a:pt x="109" y="105"/>
                  </a:lnTo>
                  <a:lnTo>
                    <a:pt x="115" y="104"/>
                  </a:lnTo>
                  <a:lnTo>
                    <a:pt x="121" y="102"/>
                  </a:lnTo>
                  <a:lnTo>
                    <a:pt x="124" y="101"/>
                  </a:lnTo>
                  <a:lnTo>
                    <a:pt x="128" y="100"/>
                  </a:lnTo>
                  <a:lnTo>
                    <a:pt x="130" y="98"/>
                  </a:lnTo>
                  <a:lnTo>
                    <a:pt x="132" y="97"/>
                  </a:lnTo>
                  <a:lnTo>
                    <a:pt x="137" y="92"/>
                  </a:lnTo>
                  <a:lnTo>
                    <a:pt x="143" y="88"/>
                  </a:lnTo>
                  <a:lnTo>
                    <a:pt x="146" y="83"/>
                  </a:lnTo>
                  <a:lnTo>
                    <a:pt x="150" y="80"/>
                  </a:lnTo>
                  <a:lnTo>
                    <a:pt x="155" y="76"/>
                  </a:lnTo>
                  <a:lnTo>
                    <a:pt x="162" y="71"/>
                  </a:lnTo>
                  <a:lnTo>
                    <a:pt x="168" y="65"/>
                  </a:lnTo>
                  <a:lnTo>
                    <a:pt x="177" y="58"/>
                  </a:lnTo>
                  <a:lnTo>
                    <a:pt x="185" y="53"/>
                  </a:lnTo>
                  <a:lnTo>
                    <a:pt x="193" y="47"/>
                  </a:lnTo>
                  <a:lnTo>
                    <a:pt x="202" y="41"/>
                  </a:lnTo>
                  <a:lnTo>
                    <a:pt x="211" y="36"/>
                  </a:lnTo>
                  <a:lnTo>
                    <a:pt x="220" y="30"/>
                  </a:lnTo>
                  <a:lnTo>
                    <a:pt x="229" y="27"/>
                  </a:lnTo>
                  <a:lnTo>
                    <a:pt x="237" y="21"/>
                  </a:lnTo>
                  <a:lnTo>
                    <a:pt x="244" y="16"/>
                  </a:lnTo>
                  <a:lnTo>
                    <a:pt x="251" y="13"/>
                  </a:lnTo>
                  <a:lnTo>
                    <a:pt x="259" y="10"/>
                  </a:lnTo>
                  <a:lnTo>
                    <a:pt x="263" y="6"/>
                  </a:lnTo>
                  <a:lnTo>
                    <a:pt x="269" y="4"/>
                  </a:lnTo>
                  <a:lnTo>
                    <a:pt x="272" y="1"/>
                  </a:lnTo>
                  <a:lnTo>
                    <a:pt x="275" y="1"/>
                  </a:lnTo>
                  <a:lnTo>
                    <a:pt x="281" y="0"/>
                  </a:lnTo>
                  <a:lnTo>
                    <a:pt x="287" y="0"/>
                  </a:lnTo>
                  <a:lnTo>
                    <a:pt x="290" y="1"/>
                  </a:lnTo>
                  <a:lnTo>
                    <a:pt x="295" y="7"/>
                  </a:lnTo>
                  <a:lnTo>
                    <a:pt x="296" y="10"/>
                  </a:lnTo>
                  <a:lnTo>
                    <a:pt x="296" y="15"/>
                  </a:lnTo>
                  <a:lnTo>
                    <a:pt x="296" y="19"/>
                  </a:lnTo>
                  <a:lnTo>
                    <a:pt x="298" y="25"/>
                  </a:lnTo>
                  <a:lnTo>
                    <a:pt x="298" y="28"/>
                  </a:lnTo>
                  <a:lnTo>
                    <a:pt x="298" y="33"/>
                  </a:lnTo>
                  <a:lnTo>
                    <a:pt x="298" y="36"/>
                  </a:lnTo>
                  <a:lnTo>
                    <a:pt x="298" y="37"/>
                  </a:lnTo>
                  <a:lnTo>
                    <a:pt x="290" y="40"/>
                  </a:lnTo>
                  <a:lnTo>
                    <a:pt x="290" y="39"/>
                  </a:lnTo>
                  <a:lnTo>
                    <a:pt x="290" y="36"/>
                  </a:lnTo>
                  <a:lnTo>
                    <a:pt x="290" y="31"/>
                  </a:lnTo>
                  <a:lnTo>
                    <a:pt x="290" y="28"/>
                  </a:lnTo>
                  <a:lnTo>
                    <a:pt x="290" y="22"/>
                  </a:lnTo>
                  <a:lnTo>
                    <a:pt x="290" y="18"/>
                  </a:lnTo>
                  <a:lnTo>
                    <a:pt x="290" y="15"/>
                  </a:lnTo>
                  <a:lnTo>
                    <a:pt x="290" y="13"/>
                  </a:lnTo>
                  <a:lnTo>
                    <a:pt x="289" y="10"/>
                  </a:lnTo>
                  <a:lnTo>
                    <a:pt x="287" y="10"/>
                  </a:lnTo>
                  <a:lnTo>
                    <a:pt x="283" y="10"/>
                  </a:lnTo>
                  <a:lnTo>
                    <a:pt x="278" y="12"/>
                  </a:lnTo>
                  <a:lnTo>
                    <a:pt x="272" y="12"/>
                  </a:lnTo>
                  <a:lnTo>
                    <a:pt x="268" y="13"/>
                  </a:lnTo>
                  <a:lnTo>
                    <a:pt x="263" y="15"/>
                  </a:lnTo>
                  <a:lnTo>
                    <a:pt x="260" y="15"/>
                  </a:lnTo>
                  <a:lnTo>
                    <a:pt x="257" y="16"/>
                  </a:lnTo>
                  <a:lnTo>
                    <a:pt x="253" y="19"/>
                  </a:lnTo>
                  <a:lnTo>
                    <a:pt x="250" y="22"/>
                  </a:lnTo>
                  <a:lnTo>
                    <a:pt x="246" y="25"/>
                  </a:lnTo>
                  <a:lnTo>
                    <a:pt x="240" y="28"/>
                  </a:lnTo>
                  <a:lnTo>
                    <a:pt x="235" y="33"/>
                  </a:lnTo>
                  <a:lnTo>
                    <a:pt x="229" y="37"/>
                  </a:lnTo>
                  <a:lnTo>
                    <a:pt x="223" y="41"/>
                  </a:lnTo>
                  <a:lnTo>
                    <a:pt x="216" y="44"/>
                  </a:lnTo>
                  <a:lnTo>
                    <a:pt x="210" y="47"/>
                  </a:lnTo>
                  <a:lnTo>
                    <a:pt x="205" y="52"/>
                  </a:lnTo>
                  <a:lnTo>
                    <a:pt x="201" y="55"/>
                  </a:lnTo>
                  <a:lnTo>
                    <a:pt x="196" y="58"/>
                  </a:lnTo>
                  <a:lnTo>
                    <a:pt x="193" y="59"/>
                  </a:lnTo>
                  <a:lnTo>
                    <a:pt x="192" y="62"/>
                  </a:lnTo>
                  <a:lnTo>
                    <a:pt x="189" y="62"/>
                  </a:lnTo>
                  <a:lnTo>
                    <a:pt x="186" y="65"/>
                  </a:lnTo>
                  <a:lnTo>
                    <a:pt x="183" y="67"/>
                  </a:lnTo>
                  <a:lnTo>
                    <a:pt x="179" y="70"/>
                  </a:lnTo>
                  <a:lnTo>
                    <a:pt x="174" y="74"/>
                  </a:lnTo>
                  <a:lnTo>
                    <a:pt x="171" y="77"/>
                  </a:lnTo>
                  <a:lnTo>
                    <a:pt x="165" y="82"/>
                  </a:lnTo>
                  <a:lnTo>
                    <a:pt x="161" y="86"/>
                  </a:lnTo>
                  <a:lnTo>
                    <a:pt x="156" y="89"/>
                  </a:lnTo>
                  <a:lnTo>
                    <a:pt x="152" y="94"/>
                  </a:lnTo>
                  <a:lnTo>
                    <a:pt x="147" y="97"/>
                  </a:lnTo>
                  <a:lnTo>
                    <a:pt x="144" y="101"/>
                  </a:lnTo>
                  <a:lnTo>
                    <a:pt x="140" y="104"/>
                  </a:lnTo>
                  <a:lnTo>
                    <a:pt x="137" y="107"/>
                  </a:lnTo>
                  <a:lnTo>
                    <a:pt x="134" y="110"/>
                  </a:lnTo>
                  <a:lnTo>
                    <a:pt x="132" y="113"/>
                  </a:lnTo>
                  <a:lnTo>
                    <a:pt x="128" y="114"/>
                  </a:lnTo>
                  <a:lnTo>
                    <a:pt x="122" y="117"/>
                  </a:lnTo>
                  <a:lnTo>
                    <a:pt x="115" y="119"/>
                  </a:lnTo>
                  <a:lnTo>
                    <a:pt x="109" y="120"/>
                  </a:lnTo>
                  <a:lnTo>
                    <a:pt x="104" y="120"/>
                  </a:lnTo>
                  <a:lnTo>
                    <a:pt x="101" y="120"/>
                  </a:lnTo>
                  <a:lnTo>
                    <a:pt x="97" y="122"/>
                  </a:lnTo>
                  <a:lnTo>
                    <a:pt x="94" y="123"/>
                  </a:lnTo>
                  <a:lnTo>
                    <a:pt x="89" y="123"/>
                  </a:lnTo>
                  <a:lnTo>
                    <a:pt x="85" y="123"/>
                  </a:lnTo>
                  <a:lnTo>
                    <a:pt x="82" y="125"/>
                  </a:lnTo>
                  <a:lnTo>
                    <a:pt x="79" y="126"/>
                  </a:lnTo>
                  <a:lnTo>
                    <a:pt x="73" y="126"/>
                  </a:lnTo>
                  <a:lnTo>
                    <a:pt x="70" y="128"/>
                  </a:lnTo>
                  <a:lnTo>
                    <a:pt x="64" y="131"/>
                  </a:lnTo>
                  <a:lnTo>
                    <a:pt x="60" y="132"/>
                  </a:lnTo>
                  <a:lnTo>
                    <a:pt x="54" y="134"/>
                  </a:lnTo>
                  <a:lnTo>
                    <a:pt x="48" y="137"/>
                  </a:lnTo>
                  <a:lnTo>
                    <a:pt x="42" y="140"/>
                  </a:lnTo>
                  <a:lnTo>
                    <a:pt x="36" y="144"/>
                  </a:lnTo>
                  <a:lnTo>
                    <a:pt x="30" y="146"/>
                  </a:lnTo>
                  <a:lnTo>
                    <a:pt x="25" y="149"/>
                  </a:lnTo>
                  <a:lnTo>
                    <a:pt x="21" y="150"/>
                  </a:lnTo>
                  <a:lnTo>
                    <a:pt x="18" y="153"/>
                  </a:lnTo>
                  <a:lnTo>
                    <a:pt x="11" y="158"/>
                  </a:lnTo>
                  <a:lnTo>
                    <a:pt x="9" y="158"/>
                  </a:lnTo>
                  <a:lnTo>
                    <a:pt x="0"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3" name="Freeform 62"/>
            <p:cNvSpPr>
              <a:spLocks/>
            </p:cNvSpPr>
            <p:nvPr/>
          </p:nvSpPr>
          <p:spPr bwMode="auto">
            <a:xfrm>
              <a:off x="2839" y="2687"/>
              <a:ext cx="36" cy="145"/>
            </a:xfrm>
            <a:custGeom>
              <a:avLst/>
              <a:gdLst>
                <a:gd name="T0" fmla="*/ 0 w 73"/>
                <a:gd name="T1" fmla="*/ 1 h 290"/>
                <a:gd name="T2" fmla="*/ 0 w 73"/>
                <a:gd name="T3" fmla="*/ 1 h 290"/>
                <a:gd name="T4" fmla="*/ 0 w 73"/>
                <a:gd name="T5" fmla="*/ 1 h 290"/>
                <a:gd name="T6" fmla="*/ 0 w 73"/>
                <a:gd name="T7" fmla="*/ 1 h 290"/>
                <a:gd name="T8" fmla="*/ 0 w 73"/>
                <a:gd name="T9" fmla="*/ 1 h 290"/>
                <a:gd name="T10" fmla="*/ 0 w 73"/>
                <a:gd name="T11" fmla="*/ 1 h 290"/>
                <a:gd name="T12" fmla="*/ 0 w 73"/>
                <a:gd name="T13" fmla="*/ 1 h 290"/>
                <a:gd name="T14" fmla="*/ 0 w 73"/>
                <a:gd name="T15" fmla="*/ 1 h 290"/>
                <a:gd name="T16" fmla="*/ 0 w 73"/>
                <a:gd name="T17" fmla="*/ 1 h 290"/>
                <a:gd name="T18" fmla="*/ 0 w 73"/>
                <a:gd name="T19" fmla="*/ 1 h 290"/>
                <a:gd name="T20" fmla="*/ 0 w 73"/>
                <a:gd name="T21" fmla="*/ 1 h 290"/>
                <a:gd name="T22" fmla="*/ 0 w 73"/>
                <a:gd name="T23" fmla="*/ 1 h 290"/>
                <a:gd name="T24" fmla="*/ 0 w 73"/>
                <a:gd name="T25" fmla="*/ 1 h 290"/>
                <a:gd name="T26" fmla="*/ 0 w 73"/>
                <a:gd name="T27" fmla="*/ 1 h 290"/>
                <a:gd name="T28" fmla="*/ 0 w 73"/>
                <a:gd name="T29" fmla="*/ 1 h 290"/>
                <a:gd name="T30" fmla="*/ 0 w 73"/>
                <a:gd name="T31" fmla="*/ 1 h 290"/>
                <a:gd name="T32" fmla="*/ 0 w 73"/>
                <a:gd name="T33" fmla="*/ 1 h 290"/>
                <a:gd name="T34" fmla="*/ 0 w 73"/>
                <a:gd name="T35" fmla="*/ 1 h 290"/>
                <a:gd name="T36" fmla="*/ 0 w 73"/>
                <a:gd name="T37" fmla="*/ 1 h 290"/>
                <a:gd name="T38" fmla="*/ 0 w 73"/>
                <a:gd name="T39" fmla="*/ 1 h 290"/>
                <a:gd name="T40" fmla="*/ 0 w 73"/>
                <a:gd name="T41" fmla="*/ 1 h 290"/>
                <a:gd name="T42" fmla="*/ 0 w 73"/>
                <a:gd name="T43" fmla="*/ 1 h 290"/>
                <a:gd name="T44" fmla="*/ 0 w 73"/>
                <a:gd name="T45" fmla="*/ 1 h 290"/>
                <a:gd name="T46" fmla="*/ 0 w 73"/>
                <a:gd name="T47" fmla="*/ 1 h 290"/>
                <a:gd name="T48" fmla="*/ 0 w 73"/>
                <a:gd name="T49" fmla="*/ 1 h 290"/>
                <a:gd name="T50" fmla="*/ 0 w 73"/>
                <a:gd name="T51" fmla="*/ 1 h 290"/>
                <a:gd name="T52" fmla="*/ 0 w 73"/>
                <a:gd name="T53" fmla="*/ 1 h 290"/>
                <a:gd name="T54" fmla="*/ 0 w 73"/>
                <a:gd name="T55" fmla="*/ 1 h 290"/>
                <a:gd name="T56" fmla="*/ 0 w 73"/>
                <a:gd name="T57" fmla="*/ 1 h 290"/>
                <a:gd name="T58" fmla="*/ 0 w 73"/>
                <a:gd name="T59" fmla="*/ 1 h 290"/>
                <a:gd name="T60" fmla="*/ 0 w 73"/>
                <a:gd name="T61" fmla="*/ 1 h 290"/>
                <a:gd name="T62" fmla="*/ 0 w 73"/>
                <a:gd name="T63" fmla="*/ 1 h 290"/>
                <a:gd name="T64" fmla="*/ 0 w 73"/>
                <a:gd name="T65" fmla="*/ 1 h 290"/>
                <a:gd name="T66" fmla="*/ 0 w 73"/>
                <a:gd name="T67" fmla="*/ 1 h 290"/>
                <a:gd name="T68" fmla="*/ 0 w 73"/>
                <a:gd name="T69" fmla="*/ 1 h 290"/>
                <a:gd name="T70" fmla="*/ 0 w 73"/>
                <a:gd name="T71" fmla="*/ 1 h 290"/>
                <a:gd name="T72" fmla="*/ 0 w 73"/>
                <a:gd name="T73" fmla="*/ 1 h 290"/>
                <a:gd name="T74" fmla="*/ 0 w 73"/>
                <a:gd name="T75" fmla="*/ 1 h 290"/>
                <a:gd name="T76" fmla="*/ 0 w 73"/>
                <a:gd name="T77" fmla="*/ 1 h 290"/>
                <a:gd name="T78" fmla="*/ 0 w 73"/>
                <a:gd name="T79" fmla="*/ 1 h 290"/>
                <a:gd name="T80" fmla="*/ 0 w 73"/>
                <a:gd name="T81" fmla="*/ 1 h 290"/>
                <a:gd name="T82" fmla="*/ 0 w 73"/>
                <a:gd name="T83" fmla="*/ 1 h 290"/>
                <a:gd name="T84" fmla="*/ 0 w 73"/>
                <a:gd name="T85" fmla="*/ 1 h 290"/>
                <a:gd name="T86" fmla="*/ 0 w 73"/>
                <a:gd name="T87" fmla="*/ 1 h 290"/>
                <a:gd name="T88" fmla="*/ 0 w 73"/>
                <a:gd name="T89" fmla="*/ 1 h 290"/>
                <a:gd name="T90" fmla="*/ 0 w 73"/>
                <a:gd name="T91" fmla="*/ 1 h 290"/>
                <a:gd name="T92" fmla="*/ 0 w 73"/>
                <a:gd name="T93" fmla="*/ 1 h 290"/>
                <a:gd name="T94" fmla="*/ 0 w 73"/>
                <a:gd name="T95" fmla="*/ 0 h 2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290"/>
                <a:gd name="T146" fmla="*/ 73 w 73"/>
                <a:gd name="T147" fmla="*/ 290 h 2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290">
                  <a:moveTo>
                    <a:pt x="47" y="0"/>
                  </a:moveTo>
                  <a:lnTo>
                    <a:pt x="46" y="0"/>
                  </a:lnTo>
                  <a:lnTo>
                    <a:pt x="46" y="3"/>
                  </a:lnTo>
                  <a:lnTo>
                    <a:pt x="43" y="6"/>
                  </a:lnTo>
                  <a:lnTo>
                    <a:pt x="41" y="12"/>
                  </a:lnTo>
                  <a:lnTo>
                    <a:pt x="37" y="17"/>
                  </a:lnTo>
                  <a:lnTo>
                    <a:pt x="35" y="23"/>
                  </a:lnTo>
                  <a:lnTo>
                    <a:pt x="32" y="30"/>
                  </a:lnTo>
                  <a:lnTo>
                    <a:pt x="29" y="39"/>
                  </a:lnTo>
                  <a:lnTo>
                    <a:pt x="25" y="46"/>
                  </a:lnTo>
                  <a:lnTo>
                    <a:pt x="22" y="54"/>
                  </a:lnTo>
                  <a:lnTo>
                    <a:pt x="19" y="63"/>
                  </a:lnTo>
                  <a:lnTo>
                    <a:pt x="16" y="72"/>
                  </a:lnTo>
                  <a:lnTo>
                    <a:pt x="15" y="79"/>
                  </a:lnTo>
                  <a:lnTo>
                    <a:pt x="13" y="88"/>
                  </a:lnTo>
                  <a:lnTo>
                    <a:pt x="12" y="96"/>
                  </a:lnTo>
                  <a:lnTo>
                    <a:pt x="13" y="103"/>
                  </a:lnTo>
                  <a:lnTo>
                    <a:pt x="13" y="109"/>
                  </a:lnTo>
                  <a:lnTo>
                    <a:pt x="13" y="118"/>
                  </a:lnTo>
                  <a:lnTo>
                    <a:pt x="13" y="124"/>
                  </a:lnTo>
                  <a:lnTo>
                    <a:pt x="15" y="131"/>
                  </a:lnTo>
                  <a:lnTo>
                    <a:pt x="15" y="140"/>
                  </a:lnTo>
                  <a:lnTo>
                    <a:pt x="15" y="148"/>
                  </a:lnTo>
                  <a:lnTo>
                    <a:pt x="15" y="155"/>
                  </a:lnTo>
                  <a:lnTo>
                    <a:pt x="16" y="164"/>
                  </a:lnTo>
                  <a:lnTo>
                    <a:pt x="16" y="170"/>
                  </a:lnTo>
                  <a:lnTo>
                    <a:pt x="16" y="177"/>
                  </a:lnTo>
                  <a:lnTo>
                    <a:pt x="16" y="185"/>
                  </a:lnTo>
                  <a:lnTo>
                    <a:pt x="16" y="192"/>
                  </a:lnTo>
                  <a:lnTo>
                    <a:pt x="15" y="197"/>
                  </a:lnTo>
                  <a:lnTo>
                    <a:pt x="15" y="203"/>
                  </a:lnTo>
                  <a:lnTo>
                    <a:pt x="15" y="209"/>
                  </a:lnTo>
                  <a:lnTo>
                    <a:pt x="15" y="213"/>
                  </a:lnTo>
                  <a:lnTo>
                    <a:pt x="13" y="219"/>
                  </a:lnTo>
                  <a:lnTo>
                    <a:pt x="13" y="225"/>
                  </a:lnTo>
                  <a:lnTo>
                    <a:pt x="13" y="231"/>
                  </a:lnTo>
                  <a:lnTo>
                    <a:pt x="13" y="237"/>
                  </a:lnTo>
                  <a:lnTo>
                    <a:pt x="12" y="241"/>
                  </a:lnTo>
                  <a:lnTo>
                    <a:pt x="12" y="247"/>
                  </a:lnTo>
                  <a:lnTo>
                    <a:pt x="10" y="250"/>
                  </a:lnTo>
                  <a:lnTo>
                    <a:pt x="9" y="255"/>
                  </a:lnTo>
                  <a:lnTo>
                    <a:pt x="9" y="259"/>
                  </a:lnTo>
                  <a:lnTo>
                    <a:pt x="7" y="264"/>
                  </a:lnTo>
                  <a:lnTo>
                    <a:pt x="4" y="268"/>
                  </a:lnTo>
                  <a:lnTo>
                    <a:pt x="3" y="273"/>
                  </a:lnTo>
                  <a:lnTo>
                    <a:pt x="1" y="276"/>
                  </a:lnTo>
                  <a:lnTo>
                    <a:pt x="1" y="279"/>
                  </a:lnTo>
                  <a:lnTo>
                    <a:pt x="0" y="284"/>
                  </a:lnTo>
                  <a:lnTo>
                    <a:pt x="1" y="287"/>
                  </a:lnTo>
                  <a:lnTo>
                    <a:pt x="6" y="290"/>
                  </a:lnTo>
                  <a:lnTo>
                    <a:pt x="12" y="290"/>
                  </a:lnTo>
                  <a:lnTo>
                    <a:pt x="15" y="287"/>
                  </a:lnTo>
                  <a:lnTo>
                    <a:pt x="20" y="287"/>
                  </a:lnTo>
                  <a:lnTo>
                    <a:pt x="26" y="284"/>
                  </a:lnTo>
                  <a:lnTo>
                    <a:pt x="32" y="281"/>
                  </a:lnTo>
                  <a:lnTo>
                    <a:pt x="35" y="277"/>
                  </a:lnTo>
                  <a:lnTo>
                    <a:pt x="38" y="274"/>
                  </a:lnTo>
                  <a:lnTo>
                    <a:pt x="41" y="271"/>
                  </a:lnTo>
                  <a:lnTo>
                    <a:pt x="46" y="267"/>
                  </a:lnTo>
                  <a:lnTo>
                    <a:pt x="47" y="261"/>
                  </a:lnTo>
                  <a:lnTo>
                    <a:pt x="50" y="253"/>
                  </a:lnTo>
                  <a:lnTo>
                    <a:pt x="53" y="246"/>
                  </a:lnTo>
                  <a:lnTo>
                    <a:pt x="56" y="238"/>
                  </a:lnTo>
                  <a:lnTo>
                    <a:pt x="58" y="229"/>
                  </a:lnTo>
                  <a:lnTo>
                    <a:pt x="59" y="222"/>
                  </a:lnTo>
                  <a:lnTo>
                    <a:pt x="61" y="215"/>
                  </a:lnTo>
                  <a:lnTo>
                    <a:pt x="62" y="210"/>
                  </a:lnTo>
                  <a:lnTo>
                    <a:pt x="62" y="204"/>
                  </a:lnTo>
                  <a:lnTo>
                    <a:pt x="64" y="200"/>
                  </a:lnTo>
                  <a:lnTo>
                    <a:pt x="65" y="197"/>
                  </a:lnTo>
                  <a:lnTo>
                    <a:pt x="67" y="194"/>
                  </a:lnTo>
                  <a:lnTo>
                    <a:pt x="67" y="189"/>
                  </a:lnTo>
                  <a:lnTo>
                    <a:pt x="67" y="185"/>
                  </a:lnTo>
                  <a:lnTo>
                    <a:pt x="68" y="182"/>
                  </a:lnTo>
                  <a:lnTo>
                    <a:pt x="68" y="179"/>
                  </a:lnTo>
                  <a:lnTo>
                    <a:pt x="68" y="173"/>
                  </a:lnTo>
                  <a:lnTo>
                    <a:pt x="68" y="170"/>
                  </a:lnTo>
                  <a:lnTo>
                    <a:pt x="68" y="164"/>
                  </a:lnTo>
                  <a:lnTo>
                    <a:pt x="70" y="158"/>
                  </a:lnTo>
                  <a:lnTo>
                    <a:pt x="70" y="151"/>
                  </a:lnTo>
                  <a:lnTo>
                    <a:pt x="70" y="145"/>
                  </a:lnTo>
                  <a:lnTo>
                    <a:pt x="70" y="137"/>
                  </a:lnTo>
                  <a:lnTo>
                    <a:pt x="70" y="130"/>
                  </a:lnTo>
                  <a:lnTo>
                    <a:pt x="70" y="122"/>
                  </a:lnTo>
                  <a:lnTo>
                    <a:pt x="70" y="115"/>
                  </a:lnTo>
                  <a:lnTo>
                    <a:pt x="70" y="109"/>
                  </a:lnTo>
                  <a:lnTo>
                    <a:pt x="71" y="103"/>
                  </a:lnTo>
                  <a:lnTo>
                    <a:pt x="71" y="96"/>
                  </a:lnTo>
                  <a:lnTo>
                    <a:pt x="71" y="91"/>
                  </a:lnTo>
                  <a:lnTo>
                    <a:pt x="71" y="85"/>
                  </a:lnTo>
                  <a:lnTo>
                    <a:pt x="71" y="81"/>
                  </a:lnTo>
                  <a:lnTo>
                    <a:pt x="73" y="75"/>
                  </a:lnTo>
                  <a:lnTo>
                    <a:pt x="73" y="73"/>
                  </a:lnTo>
                  <a:lnTo>
                    <a:pt x="59" y="85"/>
                  </a:lnTo>
                  <a:lnTo>
                    <a:pt x="59" y="88"/>
                  </a:lnTo>
                  <a:lnTo>
                    <a:pt x="59" y="93"/>
                  </a:lnTo>
                  <a:lnTo>
                    <a:pt x="59" y="99"/>
                  </a:lnTo>
                  <a:lnTo>
                    <a:pt x="59" y="104"/>
                  </a:lnTo>
                  <a:lnTo>
                    <a:pt x="59" y="112"/>
                  </a:lnTo>
                  <a:lnTo>
                    <a:pt x="59" y="121"/>
                  </a:lnTo>
                  <a:lnTo>
                    <a:pt x="59" y="130"/>
                  </a:lnTo>
                  <a:lnTo>
                    <a:pt x="59" y="137"/>
                  </a:lnTo>
                  <a:lnTo>
                    <a:pt x="59" y="146"/>
                  </a:lnTo>
                  <a:lnTo>
                    <a:pt x="59" y="154"/>
                  </a:lnTo>
                  <a:lnTo>
                    <a:pt x="59" y="161"/>
                  </a:lnTo>
                  <a:lnTo>
                    <a:pt x="59" y="167"/>
                  </a:lnTo>
                  <a:lnTo>
                    <a:pt x="59" y="171"/>
                  </a:lnTo>
                  <a:lnTo>
                    <a:pt x="59" y="176"/>
                  </a:lnTo>
                  <a:lnTo>
                    <a:pt x="59" y="179"/>
                  </a:lnTo>
                  <a:lnTo>
                    <a:pt x="58" y="182"/>
                  </a:lnTo>
                  <a:lnTo>
                    <a:pt x="58" y="183"/>
                  </a:lnTo>
                  <a:lnTo>
                    <a:pt x="56" y="188"/>
                  </a:lnTo>
                  <a:lnTo>
                    <a:pt x="55" y="192"/>
                  </a:lnTo>
                  <a:lnTo>
                    <a:pt x="55" y="197"/>
                  </a:lnTo>
                  <a:lnTo>
                    <a:pt x="53" y="203"/>
                  </a:lnTo>
                  <a:lnTo>
                    <a:pt x="52" y="209"/>
                  </a:lnTo>
                  <a:lnTo>
                    <a:pt x="50" y="213"/>
                  </a:lnTo>
                  <a:lnTo>
                    <a:pt x="49" y="219"/>
                  </a:lnTo>
                  <a:lnTo>
                    <a:pt x="47" y="223"/>
                  </a:lnTo>
                  <a:lnTo>
                    <a:pt x="46" y="228"/>
                  </a:lnTo>
                  <a:lnTo>
                    <a:pt x="44" y="232"/>
                  </a:lnTo>
                  <a:lnTo>
                    <a:pt x="44" y="235"/>
                  </a:lnTo>
                  <a:lnTo>
                    <a:pt x="43" y="237"/>
                  </a:lnTo>
                  <a:lnTo>
                    <a:pt x="43" y="240"/>
                  </a:lnTo>
                  <a:lnTo>
                    <a:pt x="41" y="241"/>
                  </a:lnTo>
                  <a:lnTo>
                    <a:pt x="40" y="244"/>
                  </a:lnTo>
                  <a:lnTo>
                    <a:pt x="38" y="249"/>
                  </a:lnTo>
                  <a:lnTo>
                    <a:pt x="38" y="252"/>
                  </a:lnTo>
                  <a:lnTo>
                    <a:pt x="35" y="256"/>
                  </a:lnTo>
                  <a:lnTo>
                    <a:pt x="34" y="261"/>
                  </a:lnTo>
                  <a:lnTo>
                    <a:pt x="31" y="264"/>
                  </a:lnTo>
                  <a:lnTo>
                    <a:pt x="28" y="265"/>
                  </a:lnTo>
                  <a:lnTo>
                    <a:pt x="23" y="268"/>
                  </a:lnTo>
                  <a:lnTo>
                    <a:pt x="22" y="267"/>
                  </a:lnTo>
                  <a:lnTo>
                    <a:pt x="20" y="264"/>
                  </a:lnTo>
                  <a:lnTo>
                    <a:pt x="22" y="262"/>
                  </a:lnTo>
                  <a:lnTo>
                    <a:pt x="22" y="258"/>
                  </a:lnTo>
                  <a:lnTo>
                    <a:pt x="23" y="255"/>
                  </a:lnTo>
                  <a:lnTo>
                    <a:pt x="23" y="250"/>
                  </a:lnTo>
                  <a:lnTo>
                    <a:pt x="25" y="247"/>
                  </a:lnTo>
                  <a:lnTo>
                    <a:pt x="25" y="243"/>
                  </a:lnTo>
                  <a:lnTo>
                    <a:pt x="26" y="238"/>
                  </a:lnTo>
                  <a:lnTo>
                    <a:pt x="26" y="234"/>
                  </a:lnTo>
                  <a:lnTo>
                    <a:pt x="26" y="228"/>
                  </a:lnTo>
                  <a:lnTo>
                    <a:pt x="26" y="223"/>
                  </a:lnTo>
                  <a:lnTo>
                    <a:pt x="26" y="220"/>
                  </a:lnTo>
                  <a:lnTo>
                    <a:pt x="26" y="216"/>
                  </a:lnTo>
                  <a:lnTo>
                    <a:pt x="26" y="212"/>
                  </a:lnTo>
                  <a:lnTo>
                    <a:pt x="26" y="206"/>
                  </a:lnTo>
                  <a:lnTo>
                    <a:pt x="26" y="198"/>
                  </a:lnTo>
                  <a:lnTo>
                    <a:pt x="26" y="191"/>
                  </a:lnTo>
                  <a:lnTo>
                    <a:pt x="26" y="183"/>
                  </a:lnTo>
                  <a:lnTo>
                    <a:pt x="26" y="174"/>
                  </a:lnTo>
                  <a:lnTo>
                    <a:pt x="26" y="165"/>
                  </a:lnTo>
                  <a:lnTo>
                    <a:pt x="26" y="157"/>
                  </a:lnTo>
                  <a:lnTo>
                    <a:pt x="26" y="149"/>
                  </a:lnTo>
                  <a:lnTo>
                    <a:pt x="26" y="140"/>
                  </a:lnTo>
                  <a:lnTo>
                    <a:pt x="26" y="131"/>
                  </a:lnTo>
                  <a:lnTo>
                    <a:pt x="26" y="122"/>
                  </a:lnTo>
                  <a:lnTo>
                    <a:pt x="26" y="116"/>
                  </a:lnTo>
                  <a:lnTo>
                    <a:pt x="26" y="110"/>
                  </a:lnTo>
                  <a:lnTo>
                    <a:pt x="26" y="106"/>
                  </a:lnTo>
                  <a:lnTo>
                    <a:pt x="26" y="101"/>
                  </a:lnTo>
                  <a:lnTo>
                    <a:pt x="26" y="100"/>
                  </a:lnTo>
                  <a:lnTo>
                    <a:pt x="26" y="94"/>
                  </a:lnTo>
                  <a:lnTo>
                    <a:pt x="28" y="88"/>
                  </a:lnTo>
                  <a:lnTo>
                    <a:pt x="28" y="84"/>
                  </a:lnTo>
                  <a:lnTo>
                    <a:pt x="29" y="79"/>
                  </a:lnTo>
                  <a:lnTo>
                    <a:pt x="29" y="76"/>
                  </a:lnTo>
                  <a:lnTo>
                    <a:pt x="32" y="72"/>
                  </a:lnTo>
                  <a:lnTo>
                    <a:pt x="32" y="66"/>
                  </a:lnTo>
                  <a:lnTo>
                    <a:pt x="34" y="61"/>
                  </a:lnTo>
                  <a:lnTo>
                    <a:pt x="35" y="55"/>
                  </a:lnTo>
                  <a:lnTo>
                    <a:pt x="37" y="52"/>
                  </a:lnTo>
                  <a:lnTo>
                    <a:pt x="38" y="46"/>
                  </a:lnTo>
                  <a:lnTo>
                    <a:pt x="40" y="42"/>
                  </a:lnTo>
                  <a:lnTo>
                    <a:pt x="41" y="38"/>
                  </a:lnTo>
                  <a:lnTo>
                    <a:pt x="43" y="35"/>
                  </a:lnTo>
                  <a:lnTo>
                    <a:pt x="44" y="30"/>
                  </a:lnTo>
                  <a:lnTo>
                    <a:pt x="44" y="26"/>
                  </a:lnTo>
                  <a:lnTo>
                    <a:pt x="46" y="23"/>
                  </a:lnTo>
                  <a:lnTo>
                    <a:pt x="46" y="20"/>
                  </a:lnTo>
                  <a:lnTo>
                    <a:pt x="49" y="14"/>
                  </a:lnTo>
                  <a:lnTo>
                    <a:pt x="50" y="11"/>
                  </a:lnTo>
                  <a:lnTo>
                    <a:pt x="53" y="5"/>
                  </a:lnTo>
                  <a:lnTo>
                    <a:pt x="58" y="5"/>
                  </a:lnTo>
                  <a:lnTo>
                    <a:pt x="56" y="3"/>
                  </a:lnTo>
                  <a:lnTo>
                    <a:pt x="53" y="3"/>
                  </a:lnTo>
                  <a:lnTo>
                    <a:pt x="49" y="0"/>
                  </a:lnTo>
                  <a:lnTo>
                    <a:pt x="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4" name="Freeform 63"/>
            <p:cNvSpPr>
              <a:spLocks/>
            </p:cNvSpPr>
            <p:nvPr/>
          </p:nvSpPr>
          <p:spPr bwMode="auto">
            <a:xfrm>
              <a:off x="2710" y="2825"/>
              <a:ext cx="133" cy="65"/>
            </a:xfrm>
            <a:custGeom>
              <a:avLst/>
              <a:gdLst>
                <a:gd name="T0" fmla="*/ 0 w 267"/>
                <a:gd name="T1" fmla="*/ 0 h 131"/>
                <a:gd name="T2" fmla="*/ 0 w 267"/>
                <a:gd name="T3" fmla="*/ 0 h 131"/>
                <a:gd name="T4" fmla="*/ 0 w 267"/>
                <a:gd name="T5" fmla="*/ 0 h 131"/>
                <a:gd name="T6" fmla="*/ 0 w 267"/>
                <a:gd name="T7" fmla="*/ 0 h 131"/>
                <a:gd name="T8" fmla="*/ 0 w 267"/>
                <a:gd name="T9" fmla="*/ 0 h 131"/>
                <a:gd name="T10" fmla="*/ 0 w 267"/>
                <a:gd name="T11" fmla="*/ 0 h 131"/>
                <a:gd name="T12" fmla="*/ 0 w 267"/>
                <a:gd name="T13" fmla="*/ 0 h 131"/>
                <a:gd name="T14" fmla="*/ 0 w 267"/>
                <a:gd name="T15" fmla="*/ 0 h 131"/>
                <a:gd name="T16" fmla="*/ 0 w 267"/>
                <a:gd name="T17" fmla="*/ 0 h 131"/>
                <a:gd name="T18" fmla="*/ 0 w 267"/>
                <a:gd name="T19" fmla="*/ 0 h 131"/>
                <a:gd name="T20" fmla="*/ 0 w 267"/>
                <a:gd name="T21" fmla="*/ 0 h 131"/>
                <a:gd name="T22" fmla="*/ 0 w 267"/>
                <a:gd name="T23" fmla="*/ 0 h 131"/>
                <a:gd name="T24" fmla="*/ 0 w 267"/>
                <a:gd name="T25" fmla="*/ 0 h 131"/>
                <a:gd name="T26" fmla="*/ 0 w 267"/>
                <a:gd name="T27" fmla="*/ 0 h 131"/>
                <a:gd name="T28" fmla="*/ 0 w 267"/>
                <a:gd name="T29" fmla="*/ 0 h 131"/>
                <a:gd name="T30" fmla="*/ 0 w 267"/>
                <a:gd name="T31" fmla="*/ 0 h 131"/>
                <a:gd name="T32" fmla="*/ 0 w 267"/>
                <a:gd name="T33" fmla="*/ 0 h 131"/>
                <a:gd name="T34" fmla="*/ 0 w 267"/>
                <a:gd name="T35" fmla="*/ 0 h 131"/>
                <a:gd name="T36" fmla="*/ 0 w 267"/>
                <a:gd name="T37" fmla="*/ 0 h 131"/>
                <a:gd name="T38" fmla="*/ 0 w 267"/>
                <a:gd name="T39" fmla="*/ 0 h 131"/>
                <a:gd name="T40" fmla="*/ 0 w 267"/>
                <a:gd name="T41" fmla="*/ 0 h 131"/>
                <a:gd name="T42" fmla="*/ 0 w 267"/>
                <a:gd name="T43" fmla="*/ 0 h 131"/>
                <a:gd name="T44" fmla="*/ 0 w 267"/>
                <a:gd name="T45" fmla="*/ 0 h 131"/>
                <a:gd name="T46" fmla="*/ 0 w 267"/>
                <a:gd name="T47" fmla="*/ 0 h 131"/>
                <a:gd name="T48" fmla="*/ 0 w 267"/>
                <a:gd name="T49" fmla="*/ 0 h 131"/>
                <a:gd name="T50" fmla="*/ 0 w 267"/>
                <a:gd name="T51" fmla="*/ 0 h 131"/>
                <a:gd name="T52" fmla="*/ 0 w 267"/>
                <a:gd name="T53" fmla="*/ 0 h 131"/>
                <a:gd name="T54" fmla="*/ 1 w 267"/>
                <a:gd name="T55" fmla="*/ 0 h 131"/>
                <a:gd name="T56" fmla="*/ 1 w 267"/>
                <a:gd name="T57" fmla="*/ 0 h 131"/>
                <a:gd name="T58" fmla="*/ 1 w 267"/>
                <a:gd name="T59" fmla="*/ 0 h 131"/>
                <a:gd name="T60" fmla="*/ 1 w 267"/>
                <a:gd name="T61" fmla="*/ 0 h 131"/>
                <a:gd name="T62" fmla="*/ 0 w 267"/>
                <a:gd name="T63" fmla="*/ 0 h 131"/>
                <a:gd name="T64" fmla="*/ 0 w 267"/>
                <a:gd name="T65" fmla="*/ 0 h 131"/>
                <a:gd name="T66" fmla="*/ 0 w 267"/>
                <a:gd name="T67" fmla="*/ 0 h 131"/>
                <a:gd name="T68" fmla="*/ 0 w 267"/>
                <a:gd name="T69" fmla="*/ 0 h 131"/>
                <a:gd name="T70" fmla="*/ 0 w 267"/>
                <a:gd name="T71" fmla="*/ 0 h 131"/>
                <a:gd name="T72" fmla="*/ 0 w 267"/>
                <a:gd name="T73" fmla="*/ 0 h 131"/>
                <a:gd name="T74" fmla="*/ 0 w 267"/>
                <a:gd name="T75" fmla="*/ 0 h 131"/>
                <a:gd name="T76" fmla="*/ 0 w 267"/>
                <a:gd name="T77" fmla="*/ 0 h 131"/>
                <a:gd name="T78" fmla="*/ 0 w 267"/>
                <a:gd name="T79" fmla="*/ 0 h 131"/>
                <a:gd name="T80" fmla="*/ 0 w 267"/>
                <a:gd name="T81" fmla="*/ 0 h 131"/>
                <a:gd name="T82" fmla="*/ 0 w 267"/>
                <a:gd name="T83" fmla="*/ 0 h 131"/>
                <a:gd name="T84" fmla="*/ 0 w 267"/>
                <a:gd name="T85" fmla="*/ 0 h 131"/>
                <a:gd name="T86" fmla="*/ 0 w 267"/>
                <a:gd name="T87" fmla="*/ 0 h 131"/>
                <a:gd name="T88" fmla="*/ 0 w 267"/>
                <a:gd name="T89" fmla="*/ 0 h 131"/>
                <a:gd name="T90" fmla="*/ 0 w 267"/>
                <a:gd name="T91" fmla="*/ 0 h 131"/>
                <a:gd name="T92" fmla="*/ 0 w 267"/>
                <a:gd name="T93" fmla="*/ 0 h 131"/>
                <a:gd name="T94" fmla="*/ 0 w 267"/>
                <a:gd name="T95" fmla="*/ 0 h 131"/>
                <a:gd name="T96" fmla="*/ 0 w 267"/>
                <a:gd name="T97" fmla="*/ 0 h 131"/>
                <a:gd name="T98" fmla="*/ 0 w 267"/>
                <a:gd name="T99" fmla="*/ 0 h 131"/>
                <a:gd name="T100" fmla="*/ 0 w 267"/>
                <a:gd name="T101" fmla="*/ 0 h 131"/>
                <a:gd name="T102" fmla="*/ 0 w 267"/>
                <a:gd name="T103" fmla="*/ 0 h 131"/>
                <a:gd name="T104" fmla="*/ 0 w 267"/>
                <a:gd name="T105" fmla="*/ 0 h 131"/>
                <a:gd name="T106" fmla="*/ 0 w 267"/>
                <a:gd name="T107" fmla="*/ 0 h 131"/>
                <a:gd name="T108" fmla="*/ 0 w 267"/>
                <a:gd name="T109" fmla="*/ 0 h 131"/>
                <a:gd name="T110" fmla="*/ 0 w 267"/>
                <a:gd name="T111" fmla="*/ 0 h 131"/>
                <a:gd name="T112" fmla="*/ 0 w 267"/>
                <a:gd name="T113" fmla="*/ 0 h 131"/>
                <a:gd name="T114" fmla="*/ 0 w 267"/>
                <a:gd name="T115" fmla="*/ 0 h 131"/>
                <a:gd name="T116" fmla="*/ 0 w 267"/>
                <a:gd name="T117" fmla="*/ 0 h 1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7"/>
                <a:gd name="T178" fmla="*/ 0 h 131"/>
                <a:gd name="T179" fmla="*/ 267 w 267"/>
                <a:gd name="T180" fmla="*/ 131 h 1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7" h="131">
                  <a:moveTo>
                    <a:pt x="0" y="113"/>
                  </a:moveTo>
                  <a:lnTo>
                    <a:pt x="5" y="107"/>
                  </a:lnTo>
                  <a:lnTo>
                    <a:pt x="11" y="101"/>
                  </a:lnTo>
                  <a:lnTo>
                    <a:pt x="15" y="95"/>
                  </a:lnTo>
                  <a:lnTo>
                    <a:pt x="23" y="89"/>
                  </a:lnTo>
                  <a:lnTo>
                    <a:pt x="27" y="82"/>
                  </a:lnTo>
                  <a:lnTo>
                    <a:pt x="35" y="76"/>
                  </a:lnTo>
                  <a:lnTo>
                    <a:pt x="38" y="73"/>
                  </a:lnTo>
                  <a:lnTo>
                    <a:pt x="41" y="70"/>
                  </a:lnTo>
                  <a:lnTo>
                    <a:pt x="45" y="67"/>
                  </a:lnTo>
                  <a:lnTo>
                    <a:pt x="49" y="65"/>
                  </a:lnTo>
                  <a:lnTo>
                    <a:pt x="52" y="64"/>
                  </a:lnTo>
                  <a:lnTo>
                    <a:pt x="57" y="63"/>
                  </a:lnTo>
                  <a:lnTo>
                    <a:pt x="61" y="61"/>
                  </a:lnTo>
                  <a:lnTo>
                    <a:pt x="67" y="60"/>
                  </a:lnTo>
                  <a:lnTo>
                    <a:pt x="73" y="57"/>
                  </a:lnTo>
                  <a:lnTo>
                    <a:pt x="78" y="57"/>
                  </a:lnTo>
                  <a:lnTo>
                    <a:pt x="84" y="55"/>
                  </a:lnTo>
                  <a:lnTo>
                    <a:pt x="90" y="54"/>
                  </a:lnTo>
                  <a:lnTo>
                    <a:pt x="94" y="52"/>
                  </a:lnTo>
                  <a:lnTo>
                    <a:pt x="100" y="52"/>
                  </a:lnTo>
                  <a:lnTo>
                    <a:pt x="104" y="51"/>
                  </a:lnTo>
                  <a:lnTo>
                    <a:pt x="110" y="51"/>
                  </a:lnTo>
                  <a:lnTo>
                    <a:pt x="113" y="49"/>
                  </a:lnTo>
                  <a:lnTo>
                    <a:pt x="118" y="49"/>
                  </a:lnTo>
                  <a:lnTo>
                    <a:pt x="122" y="49"/>
                  </a:lnTo>
                  <a:lnTo>
                    <a:pt x="125" y="49"/>
                  </a:lnTo>
                  <a:lnTo>
                    <a:pt x="128" y="48"/>
                  </a:lnTo>
                  <a:lnTo>
                    <a:pt x="133" y="46"/>
                  </a:lnTo>
                  <a:lnTo>
                    <a:pt x="137" y="45"/>
                  </a:lnTo>
                  <a:lnTo>
                    <a:pt x="142" y="43"/>
                  </a:lnTo>
                  <a:lnTo>
                    <a:pt x="148" y="40"/>
                  </a:lnTo>
                  <a:lnTo>
                    <a:pt x="154" y="37"/>
                  </a:lnTo>
                  <a:lnTo>
                    <a:pt x="160" y="34"/>
                  </a:lnTo>
                  <a:lnTo>
                    <a:pt x="165" y="33"/>
                  </a:lnTo>
                  <a:lnTo>
                    <a:pt x="171" y="28"/>
                  </a:lnTo>
                  <a:lnTo>
                    <a:pt x="177" y="25"/>
                  </a:lnTo>
                  <a:lnTo>
                    <a:pt x="183" y="22"/>
                  </a:lnTo>
                  <a:lnTo>
                    <a:pt x="189" y="21"/>
                  </a:lnTo>
                  <a:lnTo>
                    <a:pt x="194" y="18"/>
                  </a:lnTo>
                  <a:lnTo>
                    <a:pt x="200" y="15"/>
                  </a:lnTo>
                  <a:lnTo>
                    <a:pt x="203" y="13"/>
                  </a:lnTo>
                  <a:lnTo>
                    <a:pt x="207" y="12"/>
                  </a:lnTo>
                  <a:lnTo>
                    <a:pt x="210" y="10"/>
                  </a:lnTo>
                  <a:lnTo>
                    <a:pt x="215" y="9"/>
                  </a:lnTo>
                  <a:lnTo>
                    <a:pt x="219" y="7"/>
                  </a:lnTo>
                  <a:lnTo>
                    <a:pt x="223" y="6"/>
                  </a:lnTo>
                  <a:lnTo>
                    <a:pt x="228" y="4"/>
                  </a:lnTo>
                  <a:lnTo>
                    <a:pt x="232" y="3"/>
                  </a:lnTo>
                  <a:lnTo>
                    <a:pt x="237" y="3"/>
                  </a:lnTo>
                  <a:lnTo>
                    <a:pt x="241" y="3"/>
                  </a:lnTo>
                  <a:lnTo>
                    <a:pt x="246" y="2"/>
                  </a:lnTo>
                  <a:lnTo>
                    <a:pt x="250" y="0"/>
                  </a:lnTo>
                  <a:lnTo>
                    <a:pt x="253" y="0"/>
                  </a:lnTo>
                  <a:lnTo>
                    <a:pt x="258" y="0"/>
                  </a:lnTo>
                  <a:lnTo>
                    <a:pt x="262" y="0"/>
                  </a:lnTo>
                  <a:lnTo>
                    <a:pt x="265" y="0"/>
                  </a:lnTo>
                  <a:lnTo>
                    <a:pt x="267" y="15"/>
                  </a:lnTo>
                  <a:lnTo>
                    <a:pt x="265" y="13"/>
                  </a:lnTo>
                  <a:lnTo>
                    <a:pt x="262" y="13"/>
                  </a:lnTo>
                  <a:lnTo>
                    <a:pt x="259" y="15"/>
                  </a:lnTo>
                  <a:lnTo>
                    <a:pt x="253" y="15"/>
                  </a:lnTo>
                  <a:lnTo>
                    <a:pt x="247" y="16"/>
                  </a:lnTo>
                  <a:lnTo>
                    <a:pt x="243" y="16"/>
                  </a:lnTo>
                  <a:lnTo>
                    <a:pt x="240" y="18"/>
                  </a:lnTo>
                  <a:lnTo>
                    <a:pt x="234" y="18"/>
                  </a:lnTo>
                  <a:lnTo>
                    <a:pt x="228" y="21"/>
                  </a:lnTo>
                  <a:lnTo>
                    <a:pt x="222" y="21"/>
                  </a:lnTo>
                  <a:lnTo>
                    <a:pt x="216" y="24"/>
                  </a:lnTo>
                  <a:lnTo>
                    <a:pt x="210" y="25"/>
                  </a:lnTo>
                  <a:lnTo>
                    <a:pt x="204" y="28"/>
                  </a:lnTo>
                  <a:lnTo>
                    <a:pt x="198" y="30"/>
                  </a:lnTo>
                  <a:lnTo>
                    <a:pt x="192" y="34"/>
                  </a:lnTo>
                  <a:lnTo>
                    <a:pt x="186" y="37"/>
                  </a:lnTo>
                  <a:lnTo>
                    <a:pt x="182" y="40"/>
                  </a:lnTo>
                  <a:lnTo>
                    <a:pt x="176" y="43"/>
                  </a:lnTo>
                  <a:lnTo>
                    <a:pt x="170" y="46"/>
                  </a:lnTo>
                  <a:lnTo>
                    <a:pt x="164" y="49"/>
                  </a:lnTo>
                  <a:lnTo>
                    <a:pt x="160" y="52"/>
                  </a:lnTo>
                  <a:lnTo>
                    <a:pt x="155" y="54"/>
                  </a:lnTo>
                  <a:lnTo>
                    <a:pt x="151" y="57"/>
                  </a:lnTo>
                  <a:lnTo>
                    <a:pt x="146" y="58"/>
                  </a:lnTo>
                  <a:lnTo>
                    <a:pt x="143" y="60"/>
                  </a:lnTo>
                  <a:lnTo>
                    <a:pt x="137" y="60"/>
                  </a:lnTo>
                  <a:lnTo>
                    <a:pt x="134" y="61"/>
                  </a:lnTo>
                  <a:lnTo>
                    <a:pt x="128" y="61"/>
                  </a:lnTo>
                  <a:lnTo>
                    <a:pt x="124" y="63"/>
                  </a:lnTo>
                  <a:lnTo>
                    <a:pt x="118" y="63"/>
                  </a:lnTo>
                  <a:lnTo>
                    <a:pt x="113" y="63"/>
                  </a:lnTo>
                  <a:lnTo>
                    <a:pt x="107" y="63"/>
                  </a:lnTo>
                  <a:lnTo>
                    <a:pt x="103" y="64"/>
                  </a:lnTo>
                  <a:lnTo>
                    <a:pt x="97" y="64"/>
                  </a:lnTo>
                  <a:lnTo>
                    <a:pt x="93" y="64"/>
                  </a:lnTo>
                  <a:lnTo>
                    <a:pt x="87" y="64"/>
                  </a:lnTo>
                  <a:lnTo>
                    <a:pt x="82" y="64"/>
                  </a:lnTo>
                  <a:lnTo>
                    <a:pt x="76" y="64"/>
                  </a:lnTo>
                  <a:lnTo>
                    <a:pt x="73" y="65"/>
                  </a:lnTo>
                  <a:lnTo>
                    <a:pt x="69" y="67"/>
                  </a:lnTo>
                  <a:lnTo>
                    <a:pt x="64" y="68"/>
                  </a:lnTo>
                  <a:lnTo>
                    <a:pt x="61" y="70"/>
                  </a:lnTo>
                  <a:lnTo>
                    <a:pt x="57" y="73"/>
                  </a:lnTo>
                  <a:lnTo>
                    <a:pt x="51" y="77"/>
                  </a:lnTo>
                  <a:lnTo>
                    <a:pt x="48" y="80"/>
                  </a:lnTo>
                  <a:lnTo>
                    <a:pt x="42" y="85"/>
                  </a:lnTo>
                  <a:lnTo>
                    <a:pt x="38" y="91"/>
                  </a:lnTo>
                  <a:lnTo>
                    <a:pt x="32" y="95"/>
                  </a:lnTo>
                  <a:lnTo>
                    <a:pt x="27" y="101"/>
                  </a:lnTo>
                  <a:lnTo>
                    <a:pt x="23" y="107"/>
                  </a:lnTo>
                  <a:lnTo>
                    <a:pt x="18" y="112"/>
                  </a:lnTo>
                  <a:lnTo>
                    <a:pt x="14" y="116"/>
                  </a:lnTo>
                  <a:lnTo>
                    <a:pt x="12" y="121"/>
                  </a:lnTo>
                  <a:lnTo>
                    <a:pt x="9" y="125"/>
                  </a:lnTo>
                  <a:lnTo>
                    <a:pt x="8" y="128"/>
                  </a:lnTo>
                  <a:lnTo>
                    <a:pt x="6" y="128"/>
                  </a:lnTo>
                  <a:lnTo>
                    <a:pt x="6" y="131"/>
                  </a:lnTo>
                  <a:lnTo>
                    <a:pt x="0"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5" name="Freeform 64"/>
            <p:cNvSpPr>
              <a:spLocks/>
            </p:cNvSpPr>
            <p:nvPr/>
          </p:nvSpPr>
          <p:spPr bwMode="auto">
            <a:xfrm>
              <a:off x="2532" y="2841"/>
              <a:ext cx="85" cy="88"/>
            </a:xfrm>
            <a:custGeom>
              <a:avLst/>
              <a:gdLst>
                <a:gd name="T0" fmla="*/ 0 w 170"/>
                <a:gd name="T1" fmla="*/ 1 h 175"/>
                <a:gd name="T2" fmla="*/ 0 w 170"/>
                <a:gd name="T3" fmla="*/ 1 h 175"/>
                <a:gd name="T4" fmla="*/ 0 w 170"/>
                <a:gd name="T5" fmla="*/ 1 h 175"/>
                <a:gd name="T6" fmla="*/ 1 w 170"/>
                <a:gd name="T7" fmla="*/ 1 h 175"/>
                <a:gd name="T8" fmla="*/ 1 w 170"/>
                <a:gd name="T9" fmla="*/ 1 h 175"/>
                <a:gd name="T10" fmla="*/ 1 w 170"/>
                <a:gd name="T11" fmla="*/ 1 h 175"/>
                <a:gd name="T12" fmla="*/ 1 w 170"/>
                <a:gd name="T13" fmla="*/ 1 h 175"/>
                <a:gd name="T14" fmla="*/ 1 w 170"/>
                <a:gd name="T15" fmla="*/ 1 h 175"/>
                <a:gd name="T16" fmla="*/ 1 w 170"/>
                <a:gd name="T17" fmla="*/ 1 h 175"/>
                <a:gd name="T18" fmla="*/ 1 w 170"/>
                <a:gd name="T19" fmla="*/ 1 h 175"/>
                <a:gd name="T20" fmla="*/ 1 w 170"/>
                <a:gd name="T21" fmla="*/ 1 h 175"/>
                <a:gd name="T22" fmla="*/ 1 w 170"/>
                <a:gd name="T23" fmla="*/ 1 h 175"/>
                <a:gd name="T24" fmla="*/ 1 w 170"/>
                <a:gd name="T25" fmla="*/ 1 h 175"/>
                <a:gd name="T26" fmla="*/ 1 w 170"/>
                <a:gd name="T27" fmla="*/ 1 h 175"/>
                <a:gd name="T28" fmla="*/ 1 w 170"/>
                <a:gd name="T29" fmla="*/ 1 h 175"/>
                <a:gd name="T30" fmla="*/ 1 w 170"/>
                <a:gd name="T31" fmla="*/ 1 h 175"/>
                <a:gd name="T32" fmla="*/ 1 w 170"/>
                <a:gd name="T33" fmla="*/ 1 h 175"/>
                <a:gd name="T34" fmla="*/ 1 w 170"/>
                <a:gd name="T35" fmla="*/ 1 h 175"/>
                <a:gd name="T36" fmla="*/ 1 w 170"/>
                <a:gd name="T37" fmla="*/ 1 h 175"/>
                <a:gd name="T38" fmla="*/ 1 w 170"/>
                <a:gd name="T39" fmla="*/ 1 h 175"/>
                <a:gd name="T40" fmla="*/ 1 w 170"/>
                <a:gd name="T41" fmla="*/ 1 h 175"/>
                <a:gd name="T42" fmla="*/ 1 w 170"/>
                <a:gd name="T43" fmla="*/ 0 h 175"/>
                <a:gd name="T44" fmla="*/ 1 w 170"/>
                <a:gd name="T45" fmla="*/ 1 h 175"/>
                <a:gd name="T46" fmla="*/ 1 w 170"/>
                <a:gd name="T47" fmla="*/ 1 h 175"/>
                <a:gd name="T48" fmla="*/ 1 w 170"/>
                <a:gd name="T49" fmla="*/ 1 h 175"/>
                <a:gd name="T50" fmla="*/ 1 w 170"/>
                <a:gd name="T51" fmla="*/ 1 h 175"/>
                <a:gd name="T52" fmla="*/ 1 w 170"/>
                <a:gd name="T53" fmla="*/ 1 h 175"/>
                <a:gd name="T54" fmla="*/ 1 w 170"/>
                <a:gd name="T55" fmla="*/ 1 h 175"/>
                <a:gd name="T56" fmla="*/ 1 w 170"/>
                <a:gd name="T57" fmla="*/ 1 h 175"/>
                <a:gd name="T58" fmla="*/ 1 w 170"/>
                <a:gd name="T59" fmla="*/ 1 h 175"/>
                <a:gd name="T60" fmla="*/ 1 w 170"/>
                <a:gd name="T61" fmla="*/ 1 h 175"/>
                <a:gd name="T62" fmla="*/ 1 w 170"/>
                <a:gd name="T63" fmla="*/ 1 h 175"/>
                <a:gd name="T64" fmla="*/ 1 w 170"/>
                <a:gd name="T65" fmla="*/ 1 h 175"/>
                <a:gd name="T66" fmla="*/ 1 w 170"/>
                <a:gd name="T67" fmla="*/ 1 h 175"/>
                <a:gd name="T68" fmla="*/ 1 w 170"/>
                <a:gd name="T69" fmla="*/ 1 h 175"/>
                <a:gd name="T70" fmla="*/ 1 w 170"/>
                <a:gd name="T71" fmla="*/ 1 h 175"/>
                <a:gd name="T72" fmla="*/ 1 w 170"/>
                <a:gd name="T73" fmla="*/ 1 h 175"/>
                <a:gd name="T74" fmla="*/ 1 w 170"/>
                <a:gd name="T75" fmla="*/ 1 h 175"/>
                <a:gd name="T76" fmla="*/ 1 w 170"/>
                <a:gd name="T77" fmla="*/ 1 h 175"/>
                <a:gd name="T78" fmla="*/ 1 w 170"/>
                <a:gd name="T79" fmla="*/ 1 h 175"/>
                <a:gd name="T80" fmla="*/ 1 w 170"/>
                <a:gd name="T81" fmla="*/ 1 h 175"/>
                <a:gd name="T82" fmla="*/ 1 w 170"/>
                <a:gd name="T83" fmla="*/ 1 h 175"/>
                <a:gd name="T84" fmla="*/ 1 w 170"/>
                <a:gd name="T85" fmla="*/ 1 h 175"/>
                <a:gd name="T86" fmla="*/ 1 w 170"/>
                <a:gd name="T87" fmla="*/ 1 h 175"/>
                <a:gd name="T88" fmla="*/ 1 w 170"/>
                <a:gd name="T89" fmla="*/ 1 h 175"/>
                <a:gd name="T90" fmla="*/ 1 w 170"/>
                <a:gd name="T91" fmla="*/ 1 h 175"/>
                <a:gd name="T92" fmla="*/ 1 w 170"/>
                <a:gd name="T93" fmla="*/ 1 h 175"/>
                <a:gd name="T94" fmla="*/ 1 w 170"/>
                <a:gd name="T95" fmla="*/ 1 h 175"/>
                <a:gd name="T96" fmla="*/ 0 w 170"/>
                <a:gd name="T97" fmla="*/ 1 h 1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0"/>
                <a:gd name="T148" fmla="*/ 0 h 175"/>
                <a:gd name="T149" fmla="*/ 170 w 170"/>
                <a:gd name="T150" fmla="*/ 175 h 1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0" h="175">
                  <a:moveTo>
                    <a:pt x="0" y="175"/>
                  </a:moveTo>
                  <a:lnTo>
                    <a:pt x="0" y="175"/>
                  </a:lnTo>
                  <a:lnTo>
                    <a:pt x="0" y="172"/>
                  </a:lnTo>
                  <a:lnTo>
                    <a:pt x="0" y="168"/>
                  </a:lnTo>
                  <a:lnTo>
                    <a:pt x="0" y="163"/>
                  </a:lnTo>
                  <a:lnTo>
                    <a:pt x="0" y="156"/>
                  </a:lnTo>
                  <a:lnTo>
                    <a:pt x="2" y="149"/>
                  </a:lnTo>
                  <a:lnTo>
                    <a:pt x="5" y="141"/>
                  </a:lnTo>
                  <a:lnTo>
                    <a:pt x="6" y="134"/>
                  </a:lnTo>
                  <a:lnTo>
                    <a:pt x="9" y="125"/>
                  </a:lnTo>
                  <a:lnTo>
                    <a:pt x="11" y="116"/>
                  </a:lnTo>
                  <a:lnTo>
                    <a:pt x="14" y="107"/>
                  </a:lnTo>
                  <a:lnTo>
                    <a:pt x="18" y="98"/>
                  </a:lnTo>
                  <a:lnTo>
                    <a:pt x="23" y="89"/>
                  </a:lnTo>
                  <a:lnTo>
                    <a:pt x="27" y="82"/>
                  </a:lnTo>
                  <a:lnTo>
                    <a:pt x="35" y="73"/>
                  </a:lnTo>
                  <a:lnTo>
                    <a:pt x="41" y="68"/>
                  </a:lnTo>
                  <a:lnTo>
                    <a:pt x="47" y="61"/>
                  </a:lnTo>
                  <a:lnTo>
                    <a:pt x="53" y="56"/>
                  </a:lnTo>
                  <a:lnTo>
                    <a:pt x="58" y="50"/>
                  </a:lnTo>
                  <a:lnTo>
                    <a:pt x="63" y="47"/>
                  </a:lnTo>
                  <a:lnTo>
                    <a:pt x="67" y="43"/>
                  </a:lnTo>
                  <a:lnTo>
                    <a:pt x="72" y="40"/>
                  </a:lnTo>
                  <a:lnTo>
                    <a:pt x="75" y="37"/>
                  </a:lnTo>
                  <a:lnTo>
                    <a:pt x="78" y="35"/>
                  </a:lnTo>
                  <a:lnTo>
                    <a:pt x="84" y="31"/>
                  </a:lnTo>
                  <a:lnTo>
                    <a:pt x="90" y="28"/>
                  </a:lnTo>
                  <a:lnTo>
                    <a:pt x="94" y="24"/>
                  </a:lnTo>
                  <a:lnTo>
                    <a:pt x="102" y="21"/>
                  </a:lnTo>
                  <a:lnTo>
                    <a:pt x="105" y="19"/>
                  </a:lnTo>
                  <a:lnTo>
                    <a:pt x="108" y="18"/>
                  </a:lnTo>
                  <a:lnTo>
                    <a:pt x="112" y="15"/>
                  </a:lnTo>
                  <a:lnTo>
                    <a:pt x="116" y="13"/>
                  </a:lnTo>
                  <a:lnTo>
                    <a:pt x="121" y="12"/>
                  </a:lnTo>
                  <a:lnTo>
                    <a:pt x="125" y="10"/>
                  </a:lnTo>
                  <a:lnTo>
                    <a:pt x="131" y="9"/>
                  </a:lnTo>
                  <a:lnTo>
                    <a:pt x="136" y="7"/>
                  </a:lnTo>
                  <a:lnTo>
                    <a:pt x="140" y="4"/>
                  </a:lnTo>
                  <a:lnTo>
                    <a:pt x="146" y="4"/>
                  </a:lnTo>
                  <a:lnTo>
                    <a:pt x="149" y="3"/>
                  </a:lnTo>
                  <a:lnTo>
                    <a:pt x="154" y="1"/>
                  </a:lnTo>
                  <a:lnTo>
                    <a:pt x="158" y="1"/>
                  </a:lnTo>
                  <a:lnTo>
                    <a:pt x="163" y="0"/>
                  </a:lnTo>
                  <a:lnTo>
                    <a:pt x="164" y="0"/>
                  </a:lnTo>
                  <a:lnTo>
                    <a:pt x="167" y="0"/>
                  </a:lnTo>
                  <a:lnTo>
                    <a:pt x="170" y="3"/>
                  </a:lnTo>
                  <a:lnTo>
                    <a:pt x="167" y="6"/>
                  </a:lnTo>
                  <a:lnTo>
                    <a:pt x="163" y="9"/>
                  </a:lnTo>
                  <a:lnTo>
                    <a:pt x="161" y="12"/>
                  </a:lnTo>
                  <a:lnTo>
                    <a:pt x="160" y="12"/>
                  </a:lnTo>
                  <a:lnTo>
                    <a:pt x="155" y="12"/>
                  </a:lnTo>
                  <a:lnTo>
                    <a:pt x="151" y="13"/>
                  </a:lnTo>
                  <a:lnTo>
                    <a:pt x="145" y="15"/>
                  </a:lnTo>
                  <a:lnTo>
                    <a:pt x="140" y="15"/>
                  </a:lnTo>
                  <a:lnTo>
                    <a:pt x="137" y="16"/>
                  </a:lnTo>
                  <a:lnTo>
                    <a:pt x="133" y="18"/>
                  </a:lnTo>
                  <a:lnTo>
                    <a:pt x="130" y="18"/>
                  </a:lnTo>
                  <a:lnTo>
                    <a:pt x="122" y="21"/>
                  </a:lnTo>
                  <a:lnTo>
                    <a:pt x="115" y="25"/>
                  </a:lnTo>
                  <a:lnTo>
                    <a:pt x="111" y="27"/>
                  </a:lnTo>
                  <a:lnTo>
                    <a:pt x="106" y="30"/>
                  </a:lnTo>
                  <a:lnTo>
                    <a:pt x="102" y="31"/>
                  </a:lnTo>
                  <a:lnTo>
                    <a:pt x="99" y="32"/>
                  </a:lnTo>
                  <a:lnTo>
                    <a:pt x="94" y="35"/>
                  </a:lnTo>
                  <a:lnTo>
                    <a:pt x="91" y="38"/>
                  </a:lnTo>
                  <a:lnTo>
                    <a:pt x="87" y="40"/>
                  </a:lnTo>
                  <a:lnTo>
                    <a:pt x="85" y="43"/>
                  </a:lnTo>
                  <a:lnTo>
                    <a:pt x="78" y="47"/>
                  </a:lnTo>
                  <a:lnTo>
                    <a:pt x="73" y="52"/>
                  </a:lnTo>
                  <a:lnTo>
                    <a:pt x="67" y="55"/>
                  </a:lnTo>
                  <a:lnTo>
                    <a:pt x="64" y="59"/>
                  </a:lnTo>
                  <a:lnTo>
                    <a:pt x="57" y="65"/>
                  </a:lnTo>
                  <a:lnTo>
                    <a:pt x="51" y="73"/>
                  </a:lnTo>
                  <a:lnTo>
                    <a:pt x="45" y="80"/>
                  </a:lnTo>
                  <a:lnTo>
                    <a:pt x="41" y="88"/>
                  </a:lnTo>
                  <a:lnTo>
                    <a:pt x="38" y="91"/>
                  </a:lnTo>
                  <a:lnTo>
                    <a:pt x="35" y="95"/>
                  </a:lnTo>
                  <a:lnTo>
                    <a:pt x="33" y="98"/>
                  </a:lnTo>
                  <a:lnTo>
                    <a:pt x="32" y="102"/>
                  </a:lnTo>
                  <a:lnTo>
                    <a:pt x="30" y="107"/>
                  </a:lnTo>
                  <a:lnTo>
                    <a:pt x="29" y="110"/>
                  </a:lnTo>
                  <a:lnTo>
                    <a:pt x="27" y="114"/>
                  </a:lnTo>
                  <a:lnTo>
                    <a:pt x="26" y="119"/>
                  </a:lnTo>
                  <a:lnTo>
                    <a:pt x="24" y="122"/>
                  </a:lnTo>
                  <a:lnTo>
                    <a:pt x="23" y="126"/>
                  </a:lnTo>
                  <a:lnTo>
                    <a:pt x="21" y="131"/>
                  </a:lnTo>
                  <a:lnTo>
                    <a:pt x="20" y="135"/>
                  </a:lnTo>
                  <a:lnTo>
                    <a:pt x="18" y="140"/>
                  </a:lnTo>
                  <a:lnTo>
                    <a:pt x="18" y="144"/>
                  </a:lnTo>
                  <a:lnTo>
                    <a:pt x="17" y="149"/>
                  </a:lnTo>
                  <a:lnTo>
                    <a:pt x="15" y="153"/>
                  </a:lnTo>
                  <a:lnTo>
                    <a:pt x="14" y="157"/>
                  </a:lnTo>
                  <a:lnTo>
                    <a:pt x="14" y="162"/>
                  </a:lnTo>
                  <a:lnTo>
                    <a:pt x="12" y="163"/>
                  </a:lnTo>
                  <a:lnTo>
                    <a:pt x="12" y="168"/>
                  </a:lnTo>
                  <a:lnTo>
                    <a:pt x="11" y="172"/>
                  </a:lnTo>
                  <a:lnTo>
                    <a:pt x="11" y="174"/>
                  </a:lnTo>
                  <a:lnTo>
                    <a:pt x="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6" name="Freeform 65"/>
            <p:cNvSpPr>
              <a:spLocks/>
            </p:cNvSpPr>
            <p:nvPr/>
          </p:nvSpPr>
          <p:spPr bwMode="auto">
            <a:xfrm>
              <a:off x="2587" y="3063"/>
              <a:ext cx="38" cy="49"/>
            </a:xfrm>
            <a:custGeom>
              <a:avLst/>
              <a:gdLst>
                <a:gd name="T0" fmla="*/ 1 w 76"/>
                <a:gd name="T1" fmla="*/ 0 h 98"/>
                <a:gd name="T2" fmla="*/ 1 w 76"/>
                <a:gd name="T3" fmla="*/ 1 h 98"/>
                <a:gd name="T4" fmla="*/ 1 w 76"/>
                <a:gd name="T5" fmla="*/ 1 h 98"/>
                <a:gd name="T6" fmla="*/ 1 w 76"/>
                <a:gd name="T7" fmla="*/ 1 h 98"/>
                <a:gd name="T8" fmla="*/ 1 w 76"/>
                <a:gd name="T9" fmla="*/ 1 h 98"/>
                <a:gd name="T10" fmla="*/ 1 w 76"/>
                <a:gd name="T11" fmla="*/ 1 h 98"/>
                <a:gd name="T12" fmla="*/ 1 w 76"/>
                <a:gd name="T13" fmla="*/ 1 h 98"/>
                <a:gd name="T14" fmla="*/ 1 w 76"/>
                <a:gd name="T15" fmla="*/ 1 h 98"/>
                <a:gd name="T16" fmla="*/ 1 w 76"/>
                <a:gd name="T17" fmla="*/ 1 h 98"/>
                <a:gd name="T18" fmla="*/ 1 w 76"/>
                <a:gd name="T19" fmla="*/ 1 h 98"/>
                <a:gd name="T20" fmla="*/ 1 w 76"/>
                <a:gd name="T21" fmla="*/ 1 h 98"/>
                <a:gd name="T22" fmla="*/ 1 w 76"/>
                <a:gd name="T23" fmla="*/ 1 h 98"/>
                <a:gd name="T24" fmla="*/ 1 w 76"/>
                <a:gd name="T25" fmla="*/ 1 h 98"/>
                <a:gd name="T26" fmla="*/ 1 w 76"/>
                <a:gd name="T27" fmla="*/ 1 h 98"/>
                <a:gd name="T28" fmla="*/ 1 w 76"/>
                <a:gd name="T29" fmla="*/ 1 h 98"/>
                <a:gd name="T30" fmla="*/ 0 w 76"/>
                <a:gd name="T31" fmla="*/ 1 h 98"/>
                <a:gd name="T32" fmla="*/ 1 w 76"/>
                <a:gd name="T33" fmla="*/ 1 h 98"/>
                <a:gd name="T34" fmla="*/ 1 w 76"/>
                <a:gd name="T35" fmla="*/ 1 h 98"/>
                <a:gd name="T36" fmla="*/ 1 w 76"/>
                <a:gd name="T37" fmla="*/ 1 h 98"/>
                <a:gd name="T38" fmla="*/ 1 w 76"/>
                <a:gd name="T39" fmla="*/ 1 h 98"/>
                <a:gd name="T40" fmla="*/ 1 w 76"/>
                <a:gd name="T41" fmla="*/ 1 h 98"/>
                <a:gd name="T42" fmla="*/ 1 w 76"/>
                <a:gd name="T43" fmla="*/ 1 h 98"/>
                <a:gd name="T44" fmla="*/ 1 w 76"/>
                <a:gd name="T45" fmla="*/ 1 h 98"/>
                <a:gd name="T46" fmla="*/ 1 w 76"/>
                <a:gd name="T47" fmla="*/ 1 h 98"/>
                <a:gd name="T48" fmla="*/ 1 w 76"/>
                <a:gd name="T49" fmla="*/ 1 h 98"/>
                <a:gd name="T50" fmla="*/ 1 w 76"/>
                <a:gd name="T51" fmla="*/ 1 h 98"/>
                <a:gd name="T52" fmla="*/ 1 w 76"/>
                <a:gd name="T53" fmla="*/ 1 h 98"/>
                <a:gd name="T54" fmla="*/ 1 w 76"/>
                <a:gd name="T55" fmla="*/ 1 h 98"/>
                <a:gd name="T56" fmla="*/ 1 w 76"/>
                <a:gd name="T57" fmla="*/ 1 h 98"/>
                <a:gd name="T58" fmla="*/ 1 w 76"/>
                <a:gd name="T59" fmla="*/ 1 h 98"/>
                <a:gd name="T60" fmla="*/ 1 w 76"/>
                <a:gd name="T61" fmla="*/ 1 h 98"/>
                <a:gd name="T62" fmla="*/ 1 w 76"/>
                <a:gd name="T63" fmla="*/ 1 h 98"/>
                <a:gd name="T64" fmla="*/ 1 w 76"/>
                <a:gd name="T65" fmla="*/ 1 h 98"/>
                <a:gd name="T66" fmla="*/ 1 w 76"/>
                <a:gd name="T67" fmla="*/ 1 h 98"/>
                <a:gd name="T68" fmla="*/ 1 w 76"/>
                <a:gd name="T69" fmla="*/ 1 h 98"/>
                <a:gd name="T70" fmla="*/ 1 w 76"/>
                <a:gd name="T71" fmla="*/ 0 h 98"/>
                <a:gd name="T72" fmla="*/ 1 w 76"/>
                <a:gd name="T73" fmla="*/ 0 h 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6"/>
                <a:gd name="T112" fmla="*/ 0 h 98"/>
                <a:gd name="T113" fmla="*/ 76 w 76"/>
                <a:gd name="T114" fmla="*/ 98 h 9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6" h="98">
                  <a:moveTo>
                    <a:pt x="68" y="0"/>
                  </a:moveTo>
                  <a:lnTo>
                    <a:pt x="67" y="3"/>
                  </a:lnTo>
                  <a:lnTo>
                    <a:pt x="65" y="8"/>
                  </a:lnTo>
                  <a:lnTo>
                    <a:pt x="64" y="12"/>
                  </a:lnTo>
                  <a:lnTo>
                    <a:pt x="64" y="18"/>
                  </a:lnTo>
                  <a:lnTo>
                    <a:pt x="61" y="22"/>
                  </a:lnTo>
                  <a:lnTo>
                    <a:pt x="58" y="28"/>
                  </a:lnTo>
                  <a:lnTo>
                    <a:pt x="57" y="34"/>
                  </a:lnTo>
                  <a:lnTo>
                    <a:pt x="54" y="40"/>
                  </a:lnTo>
                  <a:lnTo>
                    <a:pt x="51" y="45"/>
                  </a:lnTo>
                  <a:lnTo>
                    <a:pt x="49" y="49"/>
                  </a:lnTo>
                  <a:lnTo>
                    <a:pt x="48" y="54"/>
                  </a:lnTo>
                  <a:lnTo>
                    <a:pt x="46" y="58"/>
                  </a:lnTo>
                  <a:lnTo>
                    <a:pt x="43" y="63"/>
                  </a:lnTo>
                  <a:lnTo>
                    <a:pt x="42" y="66"/>
                  </a:lnTo>
                  <a:lnTo>
                    <a:pt x="0" y="89"/>
                  </a:lnTo>
                  <a:lnTo>
                    <a:pt x="10" y="98"/>
                  </a:lnTo>
                  <a:lnTo>
                    <a:pt x="10" y="97"/>
                  </a:lnTo>
                  <a:lnTo>
                    <a:pt x="15" y="95"/>
                  </a:lnTo>
                  <a:lnTo>
                    <a:pt x="19" y="91"/>
                  </a:lnTo>
                  <a:lnTo>
                    <a:pt x="27" y="88"/>
                  </a:lnTo>
                  <a:lnTo>
                    <a:pt x="31" y="85"/>
                  </a:lnTo>
                  <a:lnTo>
                    <a:pt x="36" y="83"/>
                  </a:lnTo>
                  <a:lnTo>
                    <a:pt x="39" y="80"/>
                  </a:lnTo>
                  <a:lnTo>
                    <a:pt x="43" y="77"/>
                  </a:lnTo>
                  <a:lnTo>
                    <a:pt x="48" y="75"/>
                  </a:lnTo>
                  <a:lnTo>
                    <a:pt x="51" y="72"/>
                  </a:lnTo>
                  <a:lnTo>
                    <a:pt x="54" y="69"/>
                  </a:lnTo>
                  <a:lnTo>
                    <a:pt x="58" y="67"/>
                  </a:lnTo>
                  <a:lnTo>
                    <a:pt x="62" y="60"/>
                  </a:lnTo>
                  <a:lnTo>
                    <a:pt x="67" y="55"/>
                  </a:lnTo>
                  <a:lnTo>
                    <a:pt x="70" y="49"/>
                  </a:lnTo>
                  <a:lnTo>
                    <a:pt x="73" y="46"/>
                  </a:lnTo>
                  <a:lnTo>
                    <a:pt x="76" y="39"/>
                  </a:lnTo>
                  <a:lnTo>
                    <a:pt x="76" y="37"/>
                  </a:lnTo>
                  <a:lnTo>
                    <a:pt x="6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7" name="Freeform 66"/>
            <p:cNvSpPr>
              <a:spLocks/>
            </p:cNvSpPr>
            <p:nvPr/>
          </p:nvSpPr>
          <p:spPr bwMode="auto">
            <a:xfrm>
              <a:off x="2501" y="2957"/>
              <a:ext cx="28" cy="97"/>
            </a:xfrm>
            <a:custGeom>
              <a:avLst/>
              <a:gdLst>
                <a:gd name="T0" fmla="*/ 0 w 57"/>
                <a:gd name="T1" fmla="*/ 0 h 195"/>
                <a:gd name="T2" fmla="*/ 0 w 57"/>
                <a:gd name="T3" fmla="*/ 0 h 195"/>
                <a:gd name="T4" fmla="*/ 0 w 57"/>
                <a:gd name="T5" fmla="*/ 0 h 195"/>
                <a:gd name="T6" fmla="*/ 0 w 57"/>
                <a:gd name="T7" fmla="*/ 0 h 195"/>
                <a:gd name="T8" fmla="*/ 0 w 57"/>
                <a:gd name="T9" fmla="*/ 0 h 195"/>
                <a:gd name="T10" fmla="*/ 0 w 57"/>
                <a:gd name="T11" fmla="*/ 0 h 195"/>
                <a:gd name="T12" fmla="*/ 0 w 57"/>
                <a:gd name="T13" fmla="*/ 0 h 195"/>
                <a:gd name="T14" fmla="*/ 0 w 57"/>
                <a:gd name="T15" fmla="*/ 0 h 195"/>
                <a:gd name="T16" fmla="*/ 0 w 57"/>
                <a:gd name="T17" fmla="*/ 0 h 195"/>
                <a:gd name="T18" fmla="*/ 0 w 57"/>
                <a:gd name="T19" fmla="*/ 0 h 195"/>
                <a:gd name="T20" fmla="*/ 0 w 57"/>
                <a:gd name="T21" fmla="*/ 0 h 195"/>
                <a:gd name="T22" fmla="*/ 0 w 57"/>
                <a:gd name="T23" fmla="*/ 0 h 195"/>
                <a:gd name="T24" fmla="*/ 0 w 57"/>
                <a:gd name="T25" fmla="*/ 0 h 195"/>
                <a:gd name="T26" fmla="*/ 0 w 57"/>
                <a:gd name="T27" fmla="*/ 0 h 195"/>
                <a:gd name="T28" fmla="*/ 0 w 57"/>
                <a:gd name="T29" fmla="*/ 0 h 195"/>
                <a:gd name="T30" fmla="*/ 0 w 57"/>
                <a:gd name="T31" fmla="*/ 0 h 195"/>
                <a:gd name="T32" fmla="*/ 0 w 57"/>
                <a:gd name="T33" fmla="*/ 0 h 195"/>
                <a:gd name="T34" fmla="*/ 0 w 57"/>
                <a:gd name="T35" fmla="*/ 0 h 195"/>
                <a:gd name="T36" fmla="*/ 0 w 57"/>
                <a:gd name="T37" fmla="*/ 0 h 195"/>
                <a:gd name="T38" fmla="*/ 0 w 57"/>
                <a:gd name="T39" fmla="*/ 0 h 195"/>
                <a:gd name="T40" fmla="*/ 0 w 57"/>
                <a:gd name="T41" fmla="*/ 0 h 195"/>
                <a:gd name="T42" fmla="*/ 0 w 57"/>
                <a:gd name="T43" fmla="*/ 0 h 195"/>
                <a:gd name="T44" fmla="*/ 0 w 57"/>
                <a:gd name="T45" fmla="*/ 0 h 195"/>
                <a:gd name="T46" fmla="*/ 0 w 57"/>
                <a:gd name="T47" fmla="*/ 0 h 195"/>
                <a:gd name="T48" fmla="*/ 0 w 57"/>
                <a:gd name="T49" fmla="*/ 0 h 195"/>
                <a:gd name="T50" fmla="*/ 0 w 57"/>
                <a:gd name="T51" fmla="*/ 0 h 195"/>
                <a:gd name="T52" fmla="*/ 0 w 57"/>
                <a:gd name="T53" fmla="*/ 0 h 195"/>
                <a:gd name="T54" fmla="*/ 0 w 57"/>
                <a:gd name="T55" fmla="*/ 0 h 195"/>
                <a:gd name="T56" fmla="*/ 0 w 57"/>
                <a:gd name="T57" fmla="*/ 0 h 195"/>
                <a:gd name="T58" fmla="*/ 0 w 57"/>
                <a:gd name="T59" fmla="*/ 0 h 195"/>
                <a:gd name="T60" fmla="*/ 0 w 57"/>
                <a:gd name="T61" fmla="*/ 0 h 195"/>
                <a:gd name="T62" fmla="*/ 0 w 57"/>
                <a:gd name="T63" fmla="*/ 0 h 195"/>
                <a:gd name="T64" fmla="*/ 0 w 57"/>
                <a:gd name="T65" fmla="*/ 0 h 195"/>
                <a:gd name="T66" fmla="*/ 0 w 57"/>
                <a:gd name="T67" fmla="*/ 0 h 195"/>
                <a:gd name="T68" fmla="*/ 0 w 57"/>
                <a:gd name="T69" fmla="*/ 0 h 195"/>
                <a:gd name="T70" fmla="*/ 0 w 57"/>
                <a:gd name="T71" fmla="*/ 0 h 195"/>
                <a:gd name="T72" fmla="*/ 0 w 57"/>
                <a:gd name="T73" fmla="*/ 0 h 195"/>
                <a:gd name="T74" fmla="*/ 0 w 57"/>
                <a:gd name="T75" fmla="*/ 0 h 195"/>
                <a:gd name="T76" fmla="*/ 0 w 57"/>
                <a:gd name="T77" fmla="*/ 0 h 195"/>
                <a:gd name="T78" fmla="*/ 0 w 57"/>
                <a:gd name="T79" fmla="*/ 0 h 195"/>
                <a:gd name="T80" fmla="*/ 0 w 57"/>
                <a:gd name="T81" fmla="*/ 0 h 19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7"/>
                <a:gd name="T124" fmla="*/ 0 h 195"/>
                <a:gd name="T125" fmla="*/ 57 w 57"/>
                <a:gd name="T126" fmla="*/ 195 h 19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7" h="195">
                  <a:moveTo>
                    <a:pt x="44" y="3"/>
                  </a:moveTo>
                  <a:lnTo>
                    <a:pt x="41" y="6"/>
                  </a:lnTo>
                  <a:lnTo>
                    <a:pt x="38" y="12"/>
                  </a:lnTo>
                  <a:lnTo>
                    <a:pt x="35" y="17"/>
                  </a:lnTo>
                  <a:lnTo>
                    <a:pt x="33" y="21"/>
                  </a:lnTo>
                  <a:lnTo>
                    <a:pt x="33" y="24"/>
                  </a:lnTo>
                  <a:lnTo>
                    <a:pt x="32" y="30"/>
                  </a:lnTo>
                  <a:lnTo>
                    <a:pt x="30" y="35"/>
                  </a:lnTo>
                  <a:lnTo>
                    <a:pt x="29" y="39"/>
                  </a:lnTo>
                  <a:lnTo>
                    <a:pt x="27" y="45"/>
                  </a:lnTo>
                  <a:lnTo>
                    <a:pt x="26" y="49"/>
                  </a:lnTo>
                  <a:lnTo>
                    <a:pt x="23" y="55"/>
                  </a:lnTo>
                  <a:lnTo>
                    <a:pt x="23" y="63"/>
                  </a:lnTo>
                  <a:lnTo>
                    <a:pt x="20" y="69"/>
                  </a:lnTo>
                  <a:lnTo>
                    <a:pt x="20" y="76"/>
                  </a:lnTo>
                  <a:lnTo>
                    <a:pt x="18" y="81"/>
                  </a:lnTo>
                  <a:lnTo>
                    <a:pt x="15" y="88"/>
                  </a:lnTo>
                  <a:lnTo>
                    <a:pt x="14" y="94"/>
                  </a:lnTo>
                  <a:lnTo>
                    <a:pt x="12" y="102"/>
                  </a:lnTo>
                  <a:lnTo>
                    <a:pt x="9" y="107"/>
                  </a:lnTo>
                  <a:lnTo>
                    <a:pt x="8" y="113"/>
                  </a:lnTo>
                  <a:lnTo>
                    <a:pt x="6" y="119"/>
                  </a:lnTo>
                  <a:lnTo>
                    <a:pt x="6" y="127"/>
                  </a:lnTo>
                  <a:lnTo>
                    <a:pt x="5" y="133"/>
                  </a:lnTo>
                  <a:lnTo>
                    <a:pt x="3" y="139"/>
                  </a:lnTo>
                  <a:lnTo>
                    <a:pt x="2" y="143"/>
                  </a:lnTo>
                  <a:lnTo>
                    <a:pt x="2" y="148"/>
                  </a:lnTo>
                  <a:lnTo>
                    <a:pt x="0" y="152"/>
                  </a:lnTo>
                  <a:lnTo>
                    <a:pt x="0" y="155"/>
                  </a:lnTo>
                  <a:lnTo>
                    <a:pt x="0" y="158"/>
                  </a:lnTo>
                  <a:lnTo>
                    <a:pt x="0" y="161"/>
                  </a:lnTo>
                  <a:lnTo>
                    <a:pt x="0" y="166"/>
                  </a:lnTo>
                  <a:lnTo>
                    <a:pt x="0" y="170"/>
                  </a:lnTo>
                  <a:lnTo>
                    <a:pt x="0" y="174"/>
                  </a:lnTo>
                  <a:lnTo>
                    <a:pt x="0" y="179"/>
                  </a:lnTo>
                  <a:lnTo>
                    <a:pt x="0" y="182"/>
                  </a:lnTo>
                  <a:lnTo>
                    <a:pt x="0" y="186"/>
                  </a:lnTo>
                  <a:lnTo>
                    <a:pt x="0" y="189"/>
                  </a:lnTo>
                  <a:lnTo>
                    <a:pt x="0" y="191"/>
                  </a:lnTo>
                  <a:lnTo>
                    <a:pt x="12" y="195"/>
                  </a:lnTo>
                  <a:lnTo>
                    <a:pt x="12" y="192"/>
                  </a:lnTo>
                  <a:lnTo>
                    <a:pt x="12" y="186"/>
                  </a:lnTo>
                  <a:lnTo>
                    <a:pt x="12" y="182"/>
                  </a:lnTo>
                  <a:lnTo>
                    <a:pt x="12" y="177"/>
                  </a:lnTo>
                  <a:lnTo>
                    <a:pt x="12" y="173"/>
                  </a:lnTo>
                  <a:lnTo>
                    <a:pt x="14" y="167"/>
                  </a:lnTo>
                  <a:lnTo>
                    <a:pt x="14" y="161"/>
                  </a:lnTo>
                  <a:lnTo>
                    <a:pt x="14" y="155"/>
                  </a:lnTo>
                  <a:lnTo>
                    <a:pt x="15" y="149"/>
                  </a:lnTo>
                  <a:lnTo>
                    <a:pt x="15" y="143"/>
                  </a:lnTo>
                  <a:lnTo>
                    <a:pt x="15" y="137"/>
                  </a:lnTo>
                  <a:lnTo>
                    <a:pt x="17" y="131"/>
                  </a:lnTo>
                  <a:lnTo>
                    <a:pt x="17" y="125"/>
                  </a:lnTo>
                  <a:lnTo>
                    <a:pt x="18" y="121"/>
                  </a:lnTo>
                  <a:lnTo>
                    <a:pt x="18" y="115"/>
                  </a:lnTo>
                  <a:lnTo>
                    <a:pt x="20" y="109"/>
                  </a:lnTo>
                  <a:lnTo>
                    <a:pt x="20" y="103"/>
                  </a:lnTo>
                  <a:lnTo>
                    <a:pt x="21" y="99"/>
                  </a:lnTo>
                  <a:lnTo>
                    <a:pt x="23" y="93"/>
                  </a:lnTo>
                  <a:lnTo>
                    <a:pt x="24" y="88"/>
                  </a:lnTo>
                  <a:lnTo>
                    <a:pt x="26" y="82"/>
                  </a:lnTo>
                  <a:lnTo>
                    <a:pt x="27" y="78"/>
                  </a:lnTo>
                  <a:lnTo>
                    <a:pt x="29" y="73"/>
                  </a:lnTo>
                  <a:lnTo>
                    <a:pt x="30" y="67"/>
                  </a:lnTo>
                  <a:lnTo>
                    <a:pt x="30" y="63"/>
                  </a:lnTo>
                  <a:lnTo>
                    <a:pt x="32" y="60"/>
                  </a:lnTo>
                  <a:lnTo>
                    <a:pt x="33" y="52"/>
                  </a:lnTo>
                  <a:lnTo>
                    <a:pt x="35" y="48"/>
                  </a:lnTo>
                  <a:lnTo>
                    <a:pt x="35" y="44"/>
                  </a:lnTo>
                  <a:lnTo>
                    <a:pt x="36" y="38"/>
                  </a:lnTo>
                  <a:lnTo>
                    <a:pt x="36" y="35"/>
                  </a:lnTo>
                  <a:lnTo>
                    <a:pt x="39" y="30"/>
                  </a:lnTo>
                  <a:lnTo>
                    <a:pt x="41" y="26"/>
                  </a:lnTo>
                  <a:lnTo>
                    <a:pt x="44" y="21"/>
                  </a:lnTo>
                  <a:lnTo>
                    <a:pt x="45" y="17"/>
                  </a:lnTo>
                  <a:lnTo>
                    <a:pt x="47" y="14"/>
                  </a:lnTo>
                  <a:lnTo>
                    <a:pt x="51" y="8"/>
                  </a:lnTo>
                  <a:lnTo>
                    <a:pt x="54" y="3"/>
                  </a:lnTo>
                  <a:lnTo>
                    <a:pt x="57" y="0"/>
                  </a:lnTo>
                  <a:lnTo>
                    <a:pt x="44"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8" name="Freeform 67"/>
            <p:cNvSpPr>
              <a:spLocks/>
            </p:cNvSpPr>
            <p:nvPr/>
          </p:nvSpPr>
          <p:spPr bwMode="auto">
            <a:xfrm>
              <a:off x="2522" y="2949"/>
              <a:ext cx="33" cy="113"/>
            </a:xfrm>
            <a:custGeom>
              <a:avLst/>
              <a:gdLst>
                <a:gd name="T0" fmla="*/ 1 w 66"/>
                <a:gd name="T1" fmla="*/ 1 h 226"/>
                <a:gd name="T2" fmla="*/ 1 w 66"/>
                <a:gd name="T3" fmla="*/ 1 h 226"/>
                <a:gd name="T4" fmla="*/ 1 w 66"/>
                <a:gd name="T5" fmla="*/ 1 h 226"/>
                <a:gd name="T6" fmla="*/ 1 w 66"/>
                <a:gd name="T7" fmla="*/ 1 h 226"/>
                <a:gd name="T8" fmla="*/ 1 w 66"/>
                <a:gd name="T9" fmla="*/ 1 h 226"/>
                <a:gd name="T10" fmla="*/ 1 w 66"/>
                <a:gd name="T11" fmla="*/ 1 h 226"/>
                <a:gd name="T12" fmla="*/ 1 w 66"/>
                <a:gd name="T13" fmla="*/ 1 h 226"/>
                <a:gd name="T14" fmla="*/ 1 w 66"/>
                <a:gd name="T15" fmla="*/ 1 h 226"/>
                <a:gd name="T16" fmla="*/ 1 w 66"/>
                <a:gd name="T17" fmla="*/ 1 h 226"/>
                <a:gd name="T18" fmla="*/ 1 w 66"/>
                <a:gd name="T19" fmla="*/ 1 h 226"/>
                <a:gd name="T20" fmla="*/ 1 w 66"/>
                <a:gd name="T21" fmla="*/ 1 h 226"/>
                <a:gd name="T22" fmla="*/ 1 w 66"/>
                <a:gd name="T23" fmla="*/ 1 h 226"/>
                <a:gd name="T24" fmla="*/ 1 w 66"/>
                <a:gd name="T25" fmla="*/ 1 h 226"/>
                <a:gd name="T26" fmla="*/ 0 w 66"/>
                <a:gd name="T27" fmla="*/ 1 h 226"/>
                <a:gd name="T28" fmla="*/ 0 w 66"/>
                <a:gd name="T29" fmla="*/ 1 h 226"/>
                <a:gd name="T30" fmla="*/ 1 w 66"/>
                <a:gd name="T31" fmla="*/ 1 h 226"/>
                <a:gd name="T32" fmla="*/ 1 w 66"/>
                <a:gd name="T33" fmla="*/ 1 h 226"/>
                <a:gd name="T34" fmla="*/ 1 w 66"/>
                <a:gd name="T35" fmla="*/ 1 h 226"/>
                <a:gd name="T36" fmla="*/ 1 w 66"/>
                <a:gd name="T37" fmla="*/ 1 h 226"/>
                <a:gd name="T38" fmla="*/ 1 w 66"/>
                <a:gd name="T39" fmla="*/ 1 h 226"/>
                <a:gd name="T40" fmla="*/ 1 w 66"/>
                <a:gd name="T41" fmla="*/ 1 h 226"/>
                <a:gd name="T42" fmla="*/ 1 w 66"/>
                <a:gd name="T43" fmla="*/ 1 h 226"/>
                <a:gd name="T44" fmla="*/ 1 w 66"/>
                <a:gd name="T45" fmla="*/ 1 h 226"/>
                <a:gd name="T46" fmla="*/ 1 w 66"/>
                <a:gd name="T47" fmla="*/ 1 h 226"/>
                <a:gd name="T48" fmla="*/ 1 w 66"/>
                <a:gd name="T49" fmla="*/ 1 h 226"/>
                <a:gd name="T50" fmla="*/ 1 w 66"/>
                <a:gd name="T51" fmla="*/ 1 h 226"/>
                <a:gd name="T52" fmla="*/ 1 w 66"/>
                <a:gd name="T53" fmla="*/ 1 h 226"/>
                <a:gd name="T54" fmla="*/ 1 w 66"/>
                <a:gd name="T55" fmla="*/ 1 h 226"/>
                <a:gd name="T56" fmla="*/ 1 w 66"/>
                <a:gd name="T57" fmla="*/ 1 h 226"/>
                <a:gd name="T58" fmla="*/ 1 w 66"/>
                <a:gd name="T59" fmla="*/ 1 h 226"/>
                <a:gd name="T60" fmla="*/ 1 w 66"/>
                <a:gd name="T61" fmla="*/ 0 h 226"/>
                <a:gd name="T62" fmla="*/ 1 w 66"/>
                <a:gd name="T63" fmla="*/ 1 h 2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6"/>
                <a:gd name="T97" fmla="*/ 0 h 226"/>
                <a:gd name="T98" fmla="*/ 66 w 66"/>
                <a:gd name="T99" fmla="*/ 226 h 2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6" h="226">
                  <a:moveTo>
                    <a:pt x="49" y="3"/>
                  </a:moveTo>
                  <a:lnTo>
                    <a:pt x="48" y="4"/>
                  </a:lnTo>
                  <a:lnTo>
                    <a:pt x="45" y="9"/>
                  </a:lnTo>
                  <a:lnTo>
                    <a:pt x="42" y="15"/>
                  </a:lnTo>
                  <a:lnTo>
                    <a:pt x="40" y="25"/>
                  </a:lnTo>
                  <a:lnTo>
                    <a:pt x="37" y="34"/>
                  </a:lnTo>
                  <a:lnTo>
                    <a:pt x="33" y="45"/>
                  </a:lnTo>
                  <a:lnTo>
                    <a:pt x="30" y="57"/>
                  </a:lnTo>
                  <a:lnTo>
                    <a:pt x="27" y="68"/>
                  </a:lnTo>
                  <a:lnTo>
                    <a:pt x="22" y="80"/>
                  </a:lnTo>
                  <a:lnTo>
                    <a:pt x="18" y="92"/>
                  </a:lnTo>
                  <a:lnTo>
                    <a:pt x="15" y="104"/>
                  </a:lnTo>
                  <a:lnTo>
                    <a:pt x="12" y="116"/>
                  </a:lnTo>
                  <a:lnTo>
                    <a:pt x="9" y="125"/>
                  </a:lnTo>
                  <a:lnTo>
                    <a:pt x="8" y="134"/>
                  </a:lnTo>
                  <a:lnTo>
                    <a:pt x="6" y="141"/>
                  </a:lnTo>
                  <a:lnTo>
                    <a:pt x="6" y="147"/>
                  </a:lnTo>
                  <a:lnTo>
                    <a:pt x="5" y="152"/>
                  </a:lnTo>
                  <a:lnTo>
                    <a:pt x="5" y="156"/>
                  </a:lnTo>
                  <a:lnTo>
                    <a:pt x="5" y="162"/>
                  </a:lnTo>
                  <a:lnTo>
                    <a:pt x="5" y="170"/>
                  </a:lnTo>
                  <a:lnTo>
                    <a:pt x="5" y="174"/>
                  </a:lnTo>
                  <a:lnTo>
                    <a:pt x="3" y="182"/>
                  </a:lnTo>
                  <a:lnTo>
                    <a:pt x="2" y="186"/>
                  </a:lnTo>
                  <a:lnTo>
                    <a:pt x="2" y="193"/>
                  </a:lnTo>
                  <a:lnTo>
                    <a:pt x="2" y="198"/>
                  </a:lnTo>
                  <a:lnTo>
                    <a:pt x="2" y="204"/>
                  </a:lnTo>
                  <a:lnTo>
                    <a:pt x="0" y="208"/>
                  </a:lnTo>
                  <a:lnTo>
                    <a:pt x="0" y="213"/>
                  </a:lnTo>
                  <a:lnTo>
                    <a:pt x="0" y="219"/>
                  </a:lnTo>
                  <a:lnTo>
                    <a:pt x="0" y="222"/>
                  </a:lnTo>
                  <a:lnTo>
                    <a:pt x="6" y="226"/>
                  </a:lnTo>
                  <a:lnTo>
                    <a:pt x="6" y="223"/>
                  </a:lnTo>
                  <a:lnTo>
                    <a:pt x="6" y="220"/>
                  </a:lnTo>
                  <a:lnTo>
                    <a:pt x="8" y="211"/>
                  </a:lnTo>
                  <a:lnTo>
                    <a:pt x="9" y="202"/>
                  </a:lnTo>
                  <a:lnTo>
                    <a:pt x="11" y="192"/>
                  </a:lnTo>
                  <a:lnTo>
                    <a:pt x="14" y="180"/>
                  </a:lnTo>
                  <a:lnTo>
                    <a:pt x="15" y="167"/>
                  </a:lnTo>
                  <a:lnTo>
                    <a:pt x="18" y="153"/>
                  </a:lnTo>
                  <a:lnTo>
                    <a:pt x="21" y="138"/>
                  </a:lnTo>
                  <a:lnTo>
                    <a:pt x="24" y="123"/>
                  </a:lnTo>
                  <a:lnTo>
                    <a:pt x="27" y="110"/>
                  </a:lnTo>
                  <a:lnTo>
                    <a:pt x="28" y="98"/>
                  </a:lnTo>
                  <a:lnTo>
                    <a:pt x="31" y="88"/>
                  </a:lnTo>
                  <a:lnTo>
                    <a:pt x="33" y="79"/>
                  </a:lnTo>
                  <a:lnTo>
                    <a:pt x="36" y="71"/>
                  </a:lnTo>
                  <a:lnTo>
                    <a:pt x="37" y="67"/>
                  </a:lnTo>
                  <a:lnTo>
                    <a:pt x="39" y="62"/>
                  </a:lnTo>
                  <a:lnTo>
                    <a:pt x="40" y="58"/>
                  </a:lnTo>
                  <a:lnTo>
                    <a:pt x="42" y="54"/>
                  </a:lnTo>
                  <a:lnTo>
                    <a:pt x="43" y="49"/>
                  </a:lnTo>
                  <a:lnTo>
                    <a:pt x="46" y="42"/>
                  </a:lnTo>
                  <a:lnTo>
                    <a:pt x="48" y="37"/>
                  </a:lnTo>
                  <a:lnTo>
                    <a:pt x="51" y="31"/>
                  </a:lnTo>
                  <a:lnTo>
                    <a:pt x="54" y="25"/>
                  </a:lnTo>
                  <a:lnTo>
                    <a:pt x="54" y="21"/>
                  </a:lnTo>
                  <a:lnTo>
                    <a:pt x="57" y="15"/>
                  </a:lnTo>
                  <a:lnTo>
                    <a:pt x="58" y="12"/>
                  </a:lnTo>
                  <a:lnTo>
                    <a:pt x="61" y="7"/>
                  </a:lnTo>
                  <a:lnTo>
                    <a:pt x="64" y="1"/>
                  </a:lnTo>
                  <a:lnTo>
                    <a:pt x="66" y="0"/>
                  </a:lnTo>
                  <a:lnTo>
                    <a:pt x="4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49" name="Freeform 68"/>
            <p:cNvSpPr>
              <a:spLocks/>
            </p:cNvSpPr>
            <p:nvPr/>
          </p:nvSpPr>
          <p:spPr bwMode="auto">
            <a:xfrm>
              <a:off x="2430" y="2910"/>
              <a:ext cx="285" cy="117"/>
            </a:xfrm>
            <a:custGeom>
              <a:avLst/>
              <a:gdLst>
                <a:gd name="T0" fmla="*/ 0 w 571"/>
                <a:gd name="T1" fmla="*/ 0 h 235"/>
                <a:gd name="T2" fmla="*/ 0 w 571"/>
                <a:gd name="T3" fmla="*/ 0 h 235"/>
                <a:gd name="T4" fmla="*/ 0 w 571"/>
                <a:gd name="T5" fmla="*/ 0 h 235"/>
                <a:gd name="T6" fmla="*/ 0 w 571"/>
                <a:gd name="T7" fmla="*/ 0 h 235"/>
                <a:gd name="T8" fmla="*/ 0 w 571"/>
                <a:gd name="T9" fmla="*/ 0 h 235"/>
                <a:gd name="T10" fmla="*/ 0 w 571"/>
                <a:gd name="T11" fmla="*/ 0 h 235"/>
                <a:gd name="T12" fmla="*/ 0 w 571"/>
                <a:gd name="T13" fmla="*/ 0 h 235"/>
                <a:gd name="T14" fmla="*/ 0 w 571"/>
                <a:gd name="T15" fmla="*/ 0 h 235"/>
                <a:gd name="T16" fmla="*/ 0 w 571"/>
                <a:gd name="T17" fmla="*/ 0 h 235"/>
                <a:gd name="T18" fmla="*/ 1 w 571"/>
                <a:gd name="T19" fmla="*/ 0 h 235"/>
                <a:gd name="T20" fmla="*/ 1 w 571"/>
                <a:gd name="T21" fmla="*/ 0 h 235"/>
                <a:gd name="T22" fmla="*/ 1 w 571"/>
                <a:gd name="T23" fmla="*/ 0 h 235"/>
                <a:gd name="T24" fmla="*/ 1 w 571"/>
                <a:gd name="T25" fmla="*/ 0 h 235"/>
                <a:gd name="T26" fmla="*/ 1 w 571"/>
                <a:gd name="T27" fmla="*/ 0 h 235"/>
                <a:gd name="T28" fmla="*/ 1 w 571"/>
                <a:gd name="T29" fmla="*/ 0 h 235"/>
                <a:gd name="T30" fmla="*/ 1 w 571"/>
                <a:gd name="T31" fmla="*/ 0 h 235"/>
                <a:gd name="T32" fmla="*/ 1 w 571"/>
                <a:gd name="T33" fmla="*/ 0 h 235"/>
                <a:gd name="T34" fmla="*/ 1 w 571"/>
                <a:gd name="T35" fmla="*/ 0 h 235"/>
                <a:gd name="T36" fmla="*/ 1 w 571"/>
                <a:gd name="T37" fmla="*/ 0 h 235"/>
                <a:gd name="T38" fmla="*/ 2 w 571"/>
                <a:gd name="T39" fmla="*/ 0 h 235"/>
                <a:gd name="T40" fmla="*/ 2 w 571"/>
                <a:gd name="T41" fmla="*/ 0 h 235"/>
                <a:gd name="T42" fmla="*/ 2 w 571"/>
                <a:gd name="T43" fmla="*/ 0 h 235"/>
                <a:gd name="T44" fmla="*/ 2 w 571"/>
                <a:gd name="T45" fmla="*/ 0 h 235"/>
                <a:gd name="T46" fmla="*/ 2 w 571"/>
                <a:gd name="T47" fmla="*/ 0 h 235"/>
                <a:gd name="T48" fmla="*/ 2 w 571"/>
                <a:gd name="T49" fmla="*/ 0 h 235"/>
                <a:gd name="T50" fmla="*/ 2 w 571"/>
                <a:gd name="T51" fmla="*/ 0 h 235"/>
                <a:gd name="T52" fmla="*/ 2 w 571"/>
                <a:gd name="T53" fmla="*/ 0 h 235"/>
                <a:gd name="T54" fmla="*/ 2 w 571"/>
                <a:gd name="T55" fmla="*/ 0 h 235"/>
                <a:gd name="T56" fmla="*/ 2 w 571"/>
                <a:gd name="T57" fmla="*/ 0 h 235"/>
                <a:gd name="T58" fmla="*/ 2 w 571"/>
                <a:gd name="T59" fmla="*/ 0 h 235"/>
                <a:gd name="T60" fmla="*/ 2 w 571"/>
                <a:gd name="T61" fmla="*/ 0 h 235"/>
                <a:gd name="T62" fmla="*/ 1 w 571"/>
                <a:gd name="T63" fmla="*/ 0 h 235"/>
                <a:gd name="T64" fmla="*/ 1 w 571"/>
                <a:gd name="T65" fmla="*/ 0 h 235"/>
                <a:gd name="T66" fmla="*/ 1 w 571"/>
                <a:gd name="T67" fmla="*/ 0 h 235"/>
                <a:gd name="T68" fmla="*/ 1 w 571"/>
                <a:gd name="T69" fmla="*/ 0 h 235"/>
                <a:gd name="T70" fmla="*/ 1 w 571"/>
                <a:gd name="T71" fmla="*/ 0 h 235"/>
                <a:gd name="T72" fmla="*/ 1 w 571"/>
                <a:gd name="T73" fmla="*/ 0 h 235"/>
                <a:gd name="T74" fmla="*/ 1 w 571"/>
                <a:gd name="T75" fmla="*/ 0 h 235"/>
                <a:gd name="T76" fmla="*/ 1 w 571"/>
                <a:gd name="T77" fmla="*/ 0 h 235"/>
                <a:gd name="T78" fmla="*/ 1 w 571"/>
                <a:gd name="T79" fmla="*/ 0 h 235"/>
                <a:gd name="T80" fmla="*/ 0 w 571"/>
                <a:gd name="T81" fmla="*/ 0 h 235"/>
                <a:gd name="T82" fmla="*/ 0 w 571"/>
                <a:gd name="T83" fmla="*/ 0 h 235"/>
                <a:gd name="T84" fmla="*/ 0 w 571"/>
                <a:gd name="T85" fmla="*/ 0 h 235"/>
                <a:gd name="T86" fmla="*/ 0 w 571"/>
                <a:gd name="T87" fmla="*/ 0 h 235"/>
                <a:gd name="T88" fmla="*/ 0 w 571"/>
                <a:gd name="T89" fmla="*/ 0 h 235"/>
                <a:gd name="T90" fmla="*/ 0 w 571"/>
                <a:gd name="T91" fmla="*/ 0 h 235"/>
                <a:gd name="T92" fmla="*/ 0 w 571"/>
                <a:gd name="T93" fmla="*/ 0 h 235"/>
                <a:gd name="T94" fmla="*/ 0 w 571"/>
                <a:gd name="T95" fmla="*/ 0 h 235"/>
                <a:gd name="T96" fmla="*/ 0 w 571"/>
                <a:gd name="T97" fmla="*/ 0 h 235"/>
                <a:gd name="T98" fmla="*/ 0 w 571"/>
                <a:gd name="T99" fmla="*/ 0 h 235"/>
                <a:gd name="T100" fmla="*/ 0 w 571"/>
                <a:gd name="T101" fmla="*/ 0 h 235"/>
                <a:gd name="T102" fmla="*/ 0 w 571"/>
                <a:gd name="T103" fmla="*/ 0 h 235"/>
                <a:gd name="T104" fmla="*/ 0 w 571"/>
                <a:gd name="T105" fmla="*/ 0 h 235"/>
                <a:gd name="T106" fmla="*/ 0 w 571"/>
                <a:gd name="T107" fmla="*/ 0 h 23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1"/>
                <a:gd name="T163" fmla="*/ 0 h 235"/>
                <a:gd name="T164" fmla="*/ 571 w 571"/>
                <a:gd name="T165" fmla="*/ 235 h 23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1" h="235">
                  <a:moveTo>
                    <a:pt x="0" y="226"/>
                  </a:moveTo>
                  <a:lnTo>
                    <a:pt x="1" y="223"/>
                  </a:lnTo>
                  <a:lnTo>
                    <a:pt x="4" y="220"/>
                  </a:lnTo>
                  <a:lnTo>
                    <a:pt x="7" y="214"/>
                  </a:lnTo>
                  <a:lnTo>
                    <a:pt x="12" y="208"/>
                  </a:lnTo>
                  <a:lnTo>
                    <a:pt x="16" y="202"/>
                  </a:lnTo>
                  <a:lnTo>
                    <a:pt x="22" y="195"/>
                  </a:lnTo>
                  <a:lnTo>
                    <a:pt x="28" y="187"/>
                  </a:lnTo>
                  <a:lnTo>
                    <a:pt x="34" y="181"/>
                  </a:lnTo>
                  <a:lnTo>
                    <a:pt x="40" y="172"/>
                  </a:lnTo>
                  <a:lnTo>
                    <a:pt x="46" y="165"/>
                  </a:lnTo>
                  <a:lnTo>
                    <a:pt x="53" y="157"/>
                  </a:lnTo>
                  <a:lnTo>
                    <a:pt x="59" y="151"/>
                  </a:lnTo>
                  <a:lnTo>
                    <a:pt x="64" y="145"/>
                  </a:lnTo>
                  <a:lnTo>
                    <a:pt x="70" y="141"/>
                  </a:lnTo>
                  <a:lnTo>
                    <a:pt x="74" y="137"/>
                  </a:lnTo>
                  <a:lnTo>
                    <a:pt x="79" y="135"/>
                  </a:lnTo>
                  <a:lnTo>
                    <a:pt x="82" y="132"/>
                  </a:lnTo>
                  <a:lnTo>
                    <a:pt x="87" y="129"/>
                  </a:lnTo>
                  <a:lnTo>
                    <a:pt x="93" y="126"/>
                  </a:lnTo>
                  <a:lnTo>
                    <a:pt x="102" y="122"/>
                  </a:lnTo>
                  <a:lnTo>
                    <a:pt x="110" y="117"/>
                  </a:lnTo>
                  <a:lnTo>
                    <a:pt x="120" y="114"/>
                  </a:lnTo>
                  <a:lnTo>
                    <a:pt x="131" y="110"/>
                  </a:lnTo>
                  <a:lnTo>
                    <a:pt x="141" y="105"/>
                  </a:lnTo>
                  <a:lnTo>
                    <a:pt x="151" y="101"/>
                  </a:lnTo>
                  <a:lnTo>
                    <a:pt x="162" y="96"/>
                  </a:lnTo>
                  <a:lnTo>
                    <a:pt x="174" y="92"/>
                  </a:lnTo>
                  <a:lnTo>
                    <a:pt x="184" y="89"/>
                  </a:lnTo>
                  <a:lnTo>
                    <a:pt x="193" y="86"/>
                  </a:lnTo>
                  <a:lnTo>
                    <a:pt x="202" y="83"/>
                  </a:lnTo>
                  <a:lnTo>
                    <a:pt x="211" y="80"/>
                  </a:lnTo>
                  <a:lnTo>
                    <a:pt x="218" y="80"/>
                  </a:lnTo>
                  <a:lnTo>
                    <a:pt x="224" y="77"/>
                  </a:lnTo>
                  <a:lnTo>
                    <a:pt x="230" y="76"/>
                  </a:lnTo>
                  <a:lnTo>
                    <a:pt x="238" y="76"/>
                  </a:lnTo>
                  <a:lnTo>
                    <a:pt x="244" y="74"/>
                  </a:lnTo>
                  <a:lnTo>
                    <a:pt x="251" y="73"/>
                  </a:lnTo>
                  <a:lnTo>
                    <a:pt x="258" y="73"/>
                  </a:lnTo>
                  <a:lnTo>
                    <a:pt x="264" y="71"/>
                  </a:lnTo>
                  <a:lnTo>
                    <a:pt x="272" y="70"/>
                  </a:lnTo>
                  <a:lnTo>
                    <a:pt x="278" y="68"/>
                  </a:lnTo>
                  <a:lnTo>
                    <a:pt x="285" y="67"/>
                  </a:lnTo>
                  <a:lnTo>
                    <a:pt x="291" y="65"/>
                  </a:lnTo>
                  <a:lnTo>
                    <a:pt x="299" y="64"/>
                  </a:lnTo>
                  <a:lnTo>
                    <a:pt x="303" y="61"/>
                  </a:lnTo>
                  <a:lnTo>
                    <a:pt x="309" y="59"/>
                  </a:lnTo>
                  <a:lnTo>
                    <a:pt x="315" y="56"/>
                  </a:lnTo>
                  <a:lnTo>
                    <a:pt x="319" y="53"/>
                  </a:lnTo>
                  <a:lnTo>
                    <a:pt x="324" y="50"/>
                  </a:lnTo>
                  <a:lnTo>
                    <a:pt x="328" y="47"/>
                  </a:lnTo>
                  <a:lnTo>
                    <a:pt x="334" y="43"/>
                  </a:lnTo>
                  <a:lnTo>
                    <a:pt x="339" y="40"/>
                  </a:lnTo>
                  <a:lnTo>
                    <a:pt x="345" y="37"/>
                  </a:lnTo>
                  <a:lnTo>
                    <a:pt x="351" y="34"/>
                  </a:lnTo>
                  <a:lnTo>
                    <a:pt x="357" y="31"/>
                  </a:lnTo>
                  <a:lnTo>
                    <a:pt x="364" y="29"/>
                  </a:lnTo>
                  <a:lnTo>
                    <a:pt x="370" y="25"/>
                  </a:lnTo>
                  <a:lnTo>
                    <a:pt x="376" y="23"/>
                  </a:lnTo>
                  <a:lnTo>
                    <a:pt x="382" y="20"/>
                  </a:lnTo>
                  <a:lnTo>
                    <a:pt x="389" y="19"/>
                  </a:lnTo>
                  <a:lnTo>
                    <a:pt x="395" y="16"/>
                  </a:lnTo>
                  <a:lnTo>
                    <a:pt x="403" y="15"/>
                  </a:lnTo>
                  <a:lnTo>
                    <a:pt x="409" y="12"/>
                  </a:lnTo>
                  <a:lnTo>
                    <a:pt x="416" y="12"/>
                  </a:lnTo>
                  <a:lnTo>
                    <a:pt x="422" y="9"/>
                  </a:lnTo>
                  <a:lnTo>
                    <a:pt x="430" y="7"/>
                  </a:lnTo>
                  <a:lnTo>
                    <a:pt x="437" y="4"/>
                  </a:lnTo>
                  <a:lnTo>
                    <a:pt x="444" y="4"/>
                  </a:lnTo>
                  <a:lnTo>
                    <a:pt x="452" y="3"/>
                  </a:lnTo>
                  <a:lnTo>
                    <a:pt x="459" y="1"/>
                  </a:lnTo>
                  <a:lnTo>
                    <a:pt x="468" y="1"/>
                  </a:lnTo>
                  <a:lnTo>
                    <a:pt x="476" y="1"/>
                  </a:lnTo>
                  <a:lnTo>
                    <a:pt x="482" y="0"/>
                  </a:lnTo>
                  <a:lnTo>
                    <a:pt x="489" y="0"/>
                  </a:lnTo>
                  <a:lnTo>
                    <a:pt x="496" y="0"/>
                  </a:lnTo>
                  <a:lnTo>
                    <a:pt x="504" y="1"/>
                  </a:lnTo>
                  <a:lnTo>
                    <a:pt x="508" y="1"/>
                  </a:lnTo>
                  <a:lnTo>
                    <a:pt x="514" y="3"/>
                  </a:lnTo>
                  <a:lnTo>
                    <a:pt x="519" y="4"/>
                  </a:lnTo>
                  <a:lnTo>
                    <a:pt x="525" y="6"/>
                  </a:lnTo>
                  <a:lnTo>
                    <a:pt x="532" y="9"/>
                  </a:lnTo>
                  <a:lnTo>
                    <a:pt x="538" y="13"/>
                  </a:lnTo>
                  <a:lnTo>
                    <a:pt x="546" y="17"/>
                  </a:lnTo>
                  <a:lnTo>
                    <a:pt x="553" y="25"/>
                  </a:lnTo>
                  <a:lnTo>
                    <a:pt x="557" y="31"/>
                  </a:lnTo>
                  <a:lnTo>
                    <a:pt x="563" y="38"/>
                  </a:lnTo>
                  <a:lnTo>
                    <a:pt x="565" y="41"/>
                  </a:lnTo>
                  <a:lnTo>
                    <a:pt x="568" y="46"/>
                  </a:lnTo>
                  <a:lnTo>
                    <a:pt x="569" y="50"/>
                  </a:lnTo>
                  <a:lnTo>
                    <a:pt x="571" y="53"/>
                  </a:lnTo>
                  <a:lnTo>
                    <a:pt x="571" y="58"/>
                  </a:lnTo>
                  <a:lnTo>
                    <a:pt x="571" y="62"/>
                  </a:lnTo>
                  <a:lnTo>
                    <a:pt x="571" y="67"/>
                  </a:lnTo>
                  <a:lnTo>
                    <a:pt x="571" y="73"/>
                  </a:lnTo>
                  <a:lnTo>
                    <a:pt x="571" y="77"/>
                  </a:lnTo>
                  <a:lnTo>
                    <a:pt x="569" y="83"/>
                  </a:lnTo>
                  <a:lnTo>
                    <a:pt x="569" y="87"/>
                  </a:lnTo>
                  <a:lnTo>
                    <a:pt x="569" y="93"/>
                  </a:lnTo>
                  <a:lnTo>
                    <a:pt x="568" y="98"/>
                  </a:lnTo>
                  <a:lnTo>
                    <a:pt x="566" y="102"/>
                  </a:lnTo>
                  <a:lnTo>
                    <a:pt x="565" y="105"/>
                  </a:lnTo>
                  <a:lnTo>
                    <a:pt x="565" y="110"/>
                  </a:lnTo>
                  <a:lnTo>
                    <a:pt x="563" y="116"/>
                  </a:lnTo>
                  <a:lnTo>
                    <a:pt x="563" y="117"/>
                  </a:lnTo>
                  <a:lnTo>
                    <a:pt x="551" y="92"/>
                  </a:lnTo>
                  <a:lnTo>
                    <a:pt x="551" y="89"/>
                  </a:lnTo>
                  <a:lnTo>
                    <a:pt x="551" y="86"/>
                  </a:lnTo>
                  <a:lnTo>
                    <a:pt x="551" y="81"/>
                  </a:lnTo>
                  <a:lnTo>
                    <a:pt x="553" y="78"/>
                  </a:lnTo>
                  <a:lnTo>
                    <a:pt x="553" y="74"/>
                  </a:lnTo>
                  <a:lnTo>
                    <a:pt x="554" y="71"/>
                  </a:lnTo>
                  <a:lnTo>
                    <a:pt x="554" y="65"/>
                  </a:lnTo>
                  <a:lnTo>
                    <a:pt x="554" y="62"/>
                  </a:lnTo>
                  <a:lnTo>
                    <a:pt x="554" y="58"/>
                  </a:lnTo>
                  <a:lnTo>
                    <a:pt x="554" y="53"/>
                  </a:lnTo>
                  <a:lnTo>
                    <a:pt x="553" y="46"/>
                  </a:lnTo>
                  <a:lnTo>
                    <a:pt x="550" y="40"/>
                  </a:lnTo>
                  <a:lnTo>
                    <a:pt x="547" y="38"/>
                  </a:lnTo>
                  <a:lnTo>
                    <a:pt x="544" y="35"/>
                  </a:lnTo>
                  <a:lnTo>
                    <a:pt x="541" y="32"/>
                  </a:lnTo>
                  <a:lnTo>
                    <a:pt x="537" y="29"/>
                  </a:lnTo>
                  <a:lnTo>
                    <a:pt x="532" y="26"/>
                  </a:lnTo>
                  <a:lnTo>
                    <a:pt x="528" y="25"/>
                  </a:lnTo>
                  <a:lnTo>
                    <a:pt x="522" y="22"/>
                  </a:lnTo>
                  <a:lnTo>
                    <a:pt x="517" y="20"/>
                  </a:lnTo>
                  <a:lnTo>
                    <a:pt x="511" y="17"/>
                  </a:lnTo>
                  <a:lnTo>
                    <a:pt x="505" y="16"/>
                  </a:lnTo>
                  <a:lnTo>
                    <a:pt x="498" y="13"/>
                  </a:lnTo>
                  <a:lnTo>
                    <a:pt x="492" y="13"/>
                  </a:lnTo>
                  <a:lnTo>
                    <a:pt x="483" y="12"/>
                  </a:lnTo>
                  <a:lnTo>
                    <a:pt x="477" y="12"/>
                  </a:lnTo>
                  <a:lnTo>
                    <a:pt x="468" y="12"/>
                  </a:lnTo>
                  <a:lnTo>
                    <a:pt x="462" y="13"/>
                  </a:lnTo>
                  <a:lnTo>
                    <a:pt x="453" y="13"/>
                  </a:lnTo>
                  <a:lnTo>
                    <a:pt x="446" y="15"/>
                  </a:lnTo>
                  <a:lnTo>
                    <a:pt x="438" y="15"/>
                  </a:lnTo>
                  <a:lnTo>
                    <a:pt x="431" y="17"/>
                  </a:lnTo>
                  <a:lnTo>
                    <a:pt x="424" y="17"/>
                  </a:lnTo>
                  <a:lnTo>
                    <a:pt x="416" y="20"/>
                  </a:lnTo>
                  <a:lnTo>
                    <a:pt x="410" y="22"/>
                  </a:lnTo>
                  <a:lnTo>
                    <a:pt x="404" y="25"/>
                  </a:lnTo>
                  <a:lnTo>
                    <a:pt x="397" y="26"/>
                  </a:lnTo>
                  <a:lnTo>
                    <a:pt x="389" y="28"/>
                  </a:lnTo>
                  <a:lnTo>
                    <a:pt x="382" y="31"/>
                  </a:lnTo>
                  <a:lnTo>
                    <a:pt x="376" y="34"/>
                  </a:lnTo>
                  <a:lnTo>
                    <a:pt x="369" y="37"/>
                  </a:lnTo>
                  <a:lnTo>
                    <a:pt x="363" y="40"/>
                  </a:lnTo>
                  <a:lnTo>
                    <a:pt x="355" y="44"/>
                  </a:lnTo>
                  <a:lnTo>
                    <a:pt x="349" y="49"/>
                  </a:lnTo>
                  <a:lnTo>
                    <a:pt x="340" y="52"/>
                  </a:lnTo>
                  <a:lnTo>
                    <a:pt x="333" y="56"/>
                  </a:lnTo>
                  <a:lnTo>
                    <a:pt x="324" y="61"/>
                  </a:lnTo>
                  <a:lnTo>
                    <a:pt x="315" y="64"/>
                  </a:lnTo>
                  <a:lnTo>
                    <a:pt x="306" y="67"/>
                  </a:lnTo>
                  <a:lnTo>
                    <a:pt x="299" y="70"/>
                  </a:lnTo>
                  <a:lnTo>
                    <a:pt x="290" y="73"/>
                  </a:lnTo>
                  <a:lnTo>
                    <a:pt x="282" y="76"/>
                  </a:lnTo>
                  <a:lnTo>
                    <a:pt x="273" y="76"/>
                  </a:lnTo>
                  <a:lnTo>
                    <a:pt x="266" y="78"/>
                  </a:lnTo>
                  <a:lnTo>
                    <a:pt x="258" y="80"/>
                  </a:lnTo>
                  <a:lnTo>
                    <a:pt x="253" y="83"/>
                  </a:lnTo>
                  <a:lnTo>
                    <a:pt x="247" y="83"/>
                  </a:lnTo>
                  <a:lnTo>
                    <a:pt x="242" y="84"/>
                  </a:lnTo>
                  <a:lnTo>
                    <a:pt x="238" y="84"/>
                  </a:lnTo>
                  <a:lnTo>
                    <a:pt x="236" y="86"/>
                  </a:lnTo>
                  <a:lnTo>
                    <a:pt x="232" y="86"/>
                  </a:lnTo>
                  <a:lnTo>
                    <a:pt x="229" y="87"/>
                  </a:lnTo>
                  <a:lnTo>
                    <a:pt x="226" y="89"/>
                  </a:lnTo>
                  <a:lnTo>
                    <a:pt x="221" y="90"/>
                  </a:lnTo>
                  <a:lnTo>
                    <a:pt x="215" y="92"/>
                  </a:lnTo>
                  <a:lnTo>
                    <a:pt x="211" y="95"/>
                  </a:lnTo>
                  <a:lnTo>
                    <a:pt x="206" y="96"/>
                  </a:lnTo>
                  <a:lnTo>
                    <a:pt x="200" y="99"/>
                  </a:lnTo>
                  <a:lnTo>
                    <a:pt x="195" y="102"/>
                  </a:lnTo>
                  <a:lnTo>
                    <a:pt x="189" y="104"/>
                  </a:lnTo>
                  <a:lnTo>
                    <a:pt x="184" y="105"/>
                  </a:lnTo>
                  <a:lnTo>
                    <a:pt x="178" y="108"/>
                  </a:lnTo>
                  <a:lnTo>
                    <a:pt x="172" y="110"/>
                  </a:lnTo>
                  <a:lnTo>
                    <a:pt x="166" y="111"/>
                  </a:lnTo>
                  <a:lnTo>
                    <a:pt x="160" y="113"/>
                  </a:lnTo>
                  <a:lnTo>
                    <a:pt x="156" y="114"/>
                  </a:lnTo>
                  <a:lnTo>
                    <a:pt x="148" y="114"/>
                  </a:lnTo>
                  <a:lnTo>
                    <a:pt x="142" y="116"/>
                  </a:lnTo>
                  <a:lnTo>
                    <a:pt x="135" y="119"/>
                  </a:lnTo>
                  <a:lnTo>
                    <a:pt x="129" y="122"/>
                  </a:lnTo>
                  <a:lnTo>
                    <a:pt x="123" y="125"/>
                  </a:lnTo>
                  <a:lnTo>
                    <a:pt x="116" y="128"/>
                  </a:lnTo>
                  <a:lnTo>
                    <a:pt x="108" y="131"/>
                  </a:lnTo>
                  <a:lnTo>
                    <a:pt x="102" y="135"/>
                  </a:lnTo>
                  <a:lnTo>
                    <a:pt x="95" y="139"/>
                  </a:lnTo>
                  <a:lnTo>
                    <a:pt x="89" y="142"/>
                  </a:lnTo>
                  <a:lnTo>
                    <a:pt x="83" y="145"/>
                  </a:lnTo>
                  <a:lnTo>
                    <a:pt x="79" y="148"/>
                  </a:lnTo>
                  <a:lnTo>
                    <a:pt x="73" y="151"/>
                  </a:lnTo>
                  <a:lnTo>
                    <a:pt x="70" y="154"/>
                  </a:lnTo>
                  <a:lnTo>
                    <a:pt x="67" y="156"/>
                  </a:lnTo>
                  <a:lnTo>
                    <a:pt x="65" y="159"/>
                  </a:lnTo>
                  <a:lnTo>
                    <a:pt x="62" y="160"/>
                  </a:lnTo>
                  <a:lnTo>
                    <a:pt x="59" y="163"/>
                  </a:lnTo>
                  <a:lnTo>
                    <a:pt x="56" y="168"/>
                  </a:lnTo>
                  <a:lnTo>
                    <a:pt x="52" y="172"/>
                  </a:lnTo>
                  <a:lnTo>
                    <a:pt x="47" y="178"/>
                  </a:lnTo>
                  <a:lnTo>
                    <a:pt x="43" y="184"/>
                  </a:lnTo>
                  <a:lnTo>
                    <a:pt x="37" y="192"/>
                  </a:lnTo>
                  <a:lnTo>
                    <a:pt x="32" y="199"/>
                  </a:lnTo>
                  <a:lnTo>
                    <a:pt x="26" y="205"/>
                  </a:lnTo>
                  <a:lnTo>
                    <a:pt x="22" y="211"/>
                  </a:lnTo>
                  <a:lnTo>
                    <a:pt x="18" y="217"/>
                  </a:lnTo>
                  <a:lnTo>
                    <a:pt x="15" y="223"/>
                  </a:lnTo>
                  <a:lnTo>
                    <a:pt x="10" y="227"/>
                  </a:lnTo>
                  <a:lnTo>
                    <a:pt x="9" y="232"/>
                  </a:lnTo>
                  <a:lnTo>
                    <a:pt x="7" y="233"/>
                  </a:lnTo>
                  <a:lnTo>
                    <a:pt x="7" y="235"/>
                  </a:lnTo>
                  <a:lnTo>
                    <a:pt x="0" y="2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0" name="Freeform 69"/>
            <p:cNvSpPr>
              <a:spLocks/>
            </p:cNvSpPr>
            <p:nvPr/>
          </p:nvSpPr>
          <p:spPr bwMode="auto">
            <a:xfrm>
              <a:off x="2422" y="2889"/>
              <a:ext cx="303" cy="123"/>
            </a:xfrm>
            <a:custGeom>
              <a:avLst/>
              <a:gdLst>
                <a:gd name="T0" fmla="*/ 3 w 605"/>
                <a:gd name="T1" fmla="*/ 0 h 247"/>
                <a:gd name="T2" fmla="*/ 3 w 605"/>
                <a:gd name="T3" fmla="*/ 0 h 247"/>
                <a:gd name="T4" fmla="*/ 3 w 605"/>
                <a:gd name="T5" fmla="*/ 0 h 247"/>
                <a:gd name="T6" fmla="*/ 3 w 605"/>
                <a:gd name="T7" fmla="*/ 0 h 247"/>
                <a:gd name="T8" fmla="*/ 3 w 605"/>
                <a:gd name="T9" fmla="*/ 0 h 247"/>
                <a:gd name="T10" fmla="*/ 3 w 605"/>
                <a:gd name="T11" fmla="*/ 0 h 247"/>
                <a:gd name="T12" fmla="*/ 3 w 605"/>
                <a:gd name="T13" fmla="*/ 0 h 247"/>
                <a:gd name="T14" fmla="*/ 3 w 605"/>
                <a:gd name="T15" fmla="*/ 0 h 247"/>
                <a:gd name="T16" fmla="*/ 2 w 605"/>
                <a:gd name="T17" fmla="*/ 0 h 247"/>
                <a:gd name="T18" fmla="*/ 2 w 605"/>
                <a:gd name="T19" fmla="*/ 0 h 247"/>
                <a:gd name="T20" fmla="*/ 2 w 605"/>
                <a:gd name="T21" fmla="*/ 0 h 247"/>
                <a:gd name="T22" fmla="*/ 2 w 605"/>
                <a:gd name="T23" fmla="*/ 0 h 247"/>
                <a:gd name="T24" fmla="*/ 2 w 605"/>
                <a:gd name="T25" fmla="*/ 0 h 247"/>
                <a:gd name="T26" fmla="*/ 2 w 605"/>
                <a:gd name="T27" fmla="*/ 0 h 247"/>
                <a:gd name="T28" fmla="*/ 1 w 605"/>
                <a:gd name="T29" fmla="*/ 0 h 247"/>
                <a:gd name="T30" fmla="*/ 1 w 605"/>
                <a:gd name="T31" fmla="*/ 0 h 247"/>
                <a:gd name="T32" fmla="*/ 1 w 605"/>
                <a:gd name="T33" fmla="*/ 0 h 247"/>
                <a:gd name="T34" fmla="*/ 1 w 605"/>
                <a:gd name="T35" fmla="*/ 0 h 247"/>
                <a:gd name="T36" fmla="*/ 1 w 605"/>
                <a:gd name="T37" fmla="*/ 0 h 247"/>
                <a:gd name="T38" fmla="*/ 1 w 605"/>
                <a:gd name="T39" fmla="*/ 0 h 247"/>
                <a:gd name="T40" fmla="*/ 1 w 605"/>
                <a:gd name="T41" fmla="*/ 0 h 247"/>
                <a:gd name="T42" fmla="*/ 1 w 605"/>
                <a:gd name="T43" fmla="*/ 0 h 247"/>
                <a:gd name="T44" fmla="*/ 1 w 605"/>
                <a:gd name="T45" fmla="*/ 0 h 247"/>
                <a:gd name="T46" fmla="*/ 1 w 605"/>
                <a:gd name="T47" fmla="*/ 0 h 247"/>
                <a:gd name="T48" fmla="*/ 1 w 605"/>
                <a:gd name="T49" fmla="*/ 0 h 247"/>
                <a:gd name="T50" fmla="*/ 1 w 605"/>
                <a:gd name="T51" fmla="*/ 0 h 247"/>
                <a:gd name="T52" fmla="*/ 1 w 605"/>
                <a:gd name="T53" fmla="*/ 0 h 247"/>
                <a:gd name="T54" fmla="*/ 0 w 605"/>
                <a:gd name="T55" fmla="*/ 0 h 247"/>
                <a:gd name="T56" fmla="*/ 1 w 605"/>
                <a:gd name="T57" fmla="*/ 0 h 247"/>
                <a:gd name="T58" fmla="*/ 1 w 605"/>
                <a:gd name="T59" fmla="*/ 0 h 247"/>
                <a:gd name="T60" fmla="*/ 1 w 605"/>
                <a:gd name="T61" fmla="*/ 0 h 247"/>
                <a:gd name="T62" fmla="*/ 1 w 605"/>
                <a:gd name="T63" fmla="*/ 0 h 247"/>
                <a:gd name="T64" fmla="*/ 1 w 605"/>
                <a:gd name="T65" fmla="*/ 0 h 247"/>
                <a:gd name="T66" fmla="*/ 1 w 605"/>
                <a:gd name="T67" fmla="*/ 0 h 247"/>
                <a:gd name="T68" fmla="*/ 1 w 605"/>
                <a:gd name="T69" fmla="*/ 0 h 247"/>
                <a:gd name="T70" fmla="*/ 1 w 605"/>
                <a:gd name="T71" fmla="*/ 0 h 247"/>
                <a:gd name="T72" fmla="*/ 1 w 605"/>
                <a:gd name="T73" fmla="*/ 0 h 247"/>
                <a:gd name="T74" fmla="*/ 1 w 605"/>
                <a:gd name="T75" fmla="*/ 0 h 247"/>
                <a:gd name="T76" fmla="*/ 2 w 605"/>
                <a:gd name="T77" fmla="*/ 0 h 247"/>
                <a:gd name="T78" fmla="*/ 2 w 605"/>
                <a:gd name="T79" fmla="*/ 0 h 247"/>
                <a:gd name="T80" fmla="*/ 2 w 605"/>
                <a:gd name="T81" fmla="*/ 0 h 247"/>
                <a:gd name="T82" fmla="*/ 2 w 605"/>
                <a:gd name="T83" fmla="*/ 0 h 247"/>
                <a:gd name="T84" fmla="*/ 2 w 605"/>
                <a:gd name="T85" fmla="*/ 0 h 247"/>
                <a:gd name="T86" fmla="*/ 2 w 605"/>
                <a:gd name="T87" fmla="*/ 0 h 247"/>
                <a:gd name="T88" fmla="*/ 3 w 605"/>
                <a:gd name="T89" fmla="*/ 0 h 247"/>
                <a:gd name="T90" fmla="*/ 3 w 605"/>
                <a:gd name="T91" fmla="*/ 0 h 247"/>
                <a:gd name="T92" fmla="*/ 3 w 605"/>
                <a:gd name="T93" fmla="*/ 0 h 247"/>
                <a:gd name="T94" fmla="*/ 3 w 605"/>
                <a:gd name="T95" fmla="*/ 0 h 247"/>
                <a:gd name="T96" fmla="*/ 3 w 605"/>
                <a:gd name="T97" fmla="*/ 0 h 247"/>
                <a:gd name="T98" fmla="*/ 3 w 605"/>
                <a:gd name="T99" fmla="*/ 0 h 247"/>
                <a:gd name="T100" fmla="*/ 3 w 605"/>
                <a:gd name="T101" fmla="*/ 0 h 247"/>
                <a:gd name="T102" fmla="*/ 3 w 605"/>
                <a:gd name="T103" fmla="*/ 0 h 247"/>
                <a:gd name="T104" fmla="*/ 3 w 605"/>
                <a:gd name="T105" fmla="*/ 0 h 24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247"/>
                <a:gd name="T161" fmla="*/ 605 w 605"/>
                <a:gd name="T162" fmla="*/ 247 h 24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247">
                  <a:moveTo>
                    <a:pt x="586" y="113"/>
                  </a:moveTo>
                  <a:lnTo>
                    <a:pt x="586" y="107"/>
                  </a:lnTo>
                  <a:lnTo>
                    <a:pt x="586" y="101"/>
                  </a:lnTo>
                  <a:lnTo>
                    <a:pt x="587" y="95"/>
                  </a:lnTo>
                  <a:lnTo>
                    <a:pt x="590" y="91"/>
                  </a:lnTo>
                  <a:lnTo>
                    <a:pt x="592" y="85"/>
                  </a:lnTo>
                  <a:lnTo>
                    <a:pt x="595" y="80"/>
                  </a:lnTo>
                  <a:lnTo>
                    <a:pt x="598" y="76"/>
                  </a:lnTo>
                  <a:lnTo>
                    <a:pt x="599" y="71"/>
                  </a:lnTo>
                  <a:lnTo>
                    <a:pt x="601" y="67"/>
                  </a:lnTo>
                  <a:lnTo>
                    <a:pt x="604" y="62"/>
                  </a:lnTo>
                  <a:lnTo>
                    <a:pt x="604" y="58"/>
                  </a:lnTo>
                  <a:lnTo>
                    <a:pt x="605" y="54"/>
                  </a:lnTo>
                  <a:lnTo>
                    <a:pt x="604" y="49"/>
                  </a:lnTo>
                  <a:lnTo>
                    <a:pt x="604" y="45"/>
                  </a:lnTo>
                  <a:lnTo>
                    <a:pt x="602" y="40"/>
                  </a:lnTo>
                  <a:lnTo>
                    <a:pt x="599" y="37"/>
                  </a:lnTo>
                  <a:lnTo>
                    <a:pt x="596" y="33"/>
                  </a:lnTo>
                  <a:lnTo>
                    <a:pt x="592" y="28"/>
                  </a:lnTo>
                  <a:lnTo>
                    <a:pt x="589" y="24"/>
                  </a:lnTo>
                  <a:lnTo>
                    <a:pt x="586" y="21"/>
                  </a:lnTo>
                  <a:lnTo>
                    <a:pt x="580" y="13"/>
                  </a:lnTo>
                  <a:lnTo>
                    <a:pt x="572" y="9"/>
                  </a:lnTo>
                  <a:lnTo>
                    <a:pt x="569" y="6"/>
                  </a:lnTo>
                  <a:lnTo>
                    <a:pt x="565" y="4"/>
                  </a:lnTo>
                  <a:lnTo>
                    <a:pt x="561" y="3"/>
                  </a:lnTo>
                  <a:lnTo>
                    <a:pt x="558" y="1"/>
                  </a:lnTo>
                  <a:lnTo>
                    <a:pt x="552" y="0"/>
                  </a:lnTo>
                  <a:lnTo>
                    <a:pt x="547" y="0"/>
                  </a:lnTo>
                  <a:lnTo>
                    <a:pt x="540" y="0"/>
                  </a:lnTo>
                  <a:lnTo>
                    <a:pt x="534" y="0"/>
                  </a:lnTo>
                  <a:lnTo>
                    <a:pt x="526" y="0"/>
                  </a:lnTo>
                  <a:lnTo>
                    <a:pt x="517" y="0"/>
                  </a:lnTo>
                  <a:lnTo>
                    <a:pt x="507" y="0"/>
                  </a:lnTo>
                  <a:lnTo>
                    <a:pt x="497" y="3"/>
                  </a:lnTo>
                  <a:lnTo>
                    <a:pt x="485" y="3"/>
                  </a:lnTo>
                  <a:lnTo>
                    <a:pt x="473" y="4"/>
                  </a:lnTo>
                  <a:lnTo>
                    <a:pt x="461" y="6"/>
                  </a:lnTo>
                  <a:lnTo>
                    <a:pt x="449" y="9"/>
                  </a:lnTo>
                  <a:lnTo>
                    <a:pt x="437" y="10"/>
                  </a:lnTo>
                  <a:lnTo>
                    <a:pt x="424" y="13"/>
                  </a:lnTo>
                  <a:lnTo>
                    <a:pt x="412" y="15"/>
                  </a:lnTo>
                  <a:lnTo>
                    <a:pt x="401" y="16"/>
                  </a:lnTo>
                  <a:lnTo>
                    <a:pt x="389" y="19"/>
                  </a:lnTo>
                  <a:lnTo>
                    <a:pt x="381" y="22"/>
                  </a:lnTo>
                  <a:lnTo>
                    <a:pt x="372" y="24"/>
                  </a:lnTo>
                  <a:lnTo>
                    <a:pt x="364" y="27"/>
                  </a:lnTo>
                  <a:lnTo>
                    <a:pt x="354" y="28"/>
                  </a:lnTo>
                  <a:lnTo>
                    <a:pt x="346" y="31"/>
                  </a:lnTo>
                  <a:lnTo>
                    <a:pt x="337" y="36"/>
                  </a:lnTo>
                  <a:lnTo>
                    <a:pt x="329" y="40"/>
                  </a:lnTo>
                  <a:lnTo>
                    <a:pt x="317" y="43"/>
                  </a:lnTo>
                  <a:lnTo>
                    <a:pt x="308" y="48"/>
                  </a:lnTo>
                  <a:lnTo>
                    <a:pt x="297" y="52"/>
                  </a:lnTo>
                  <a:lnTo>
                    <a:pt x="288" y="57"/>
                  </a:lnTo>
                  <a:lnTo>
                    <a:pt x="278" y="59"/>
                  </a:lnTo>
                  <a:lnTo>
                    <a:pt x="269" y="64"/>
                  </a:lnTo>
                  <a:lnTo>
                    <a:pt x="260" y="67"/>
                  </a:lnTo>
                  <a:lnTo>
                    <a:pt x="253" y="71"/>
                  </a:lnTo>
                  <a:lnTo>
                    <a:pt x="244" y="73"/>
                  </a:lnTo>
                  <a:lnTo>
                    <a:pt x="239" y="76"/>
                  </a:lnTo>
                  <a:lnTo>
                    <a:pt x="233" y="77"/>
                  </a:lnTo>
                  <a:lnTo>
                    <a:pt x="229" y="79"/>
                  </a:lnTo>
                  <a:lnTo>
                    <a:pt x="221" y="79"/>
                  </a:lnTo>
                  <a:lnTo>
                    <a:pt x="214" y="80"/>
                  </a:lnTo>
                  <a:lnTo>
                    <a:pt x="207" y="82"/>
                  </a:lnTo>
                  <a:lnTo>
                    <a:pt x="201" y="85"/>
                  </a:lnTo>
                  <a:lnTo>
                    <a:pt x="196" y="86"/>
                  </a:lnTo>
                  <a:lnTo>
                    <a:pt x="192" y="88"/>
                  </a:lnTo>
                  <a:lnTo>
                    <a:pt x="187" y="91"/>
                  </a:lnTo>
                  <a:lnTo>
                    <a:pt x="183" y="92"/>
                  </a:lnTo>
                  <a:lnTo>
                    <a:pt x="178" y="94"/>
                  </a:lnTo>
                  <a:lnTo>
                    <a:pt x="174" y="97"/>
                  </a:lnTo>
                  <a:lnTo>
                    <a:pt x="169" y="98"/>
                  </a:lnTo>
                  <a:lnTo>
                    <a:pt x="163" y="103"/>
                  </a:lnTo>
                  <a:lnTo>
                    <a:pt x="157" y="104"/>
                  </a:lnTo>
                  <a:lnTo>
                    <a:pt x="152" y="107"/>
                  </a:lnTo>
                  <a:lnTo>
                    <a:pt x="146" y="109"/>
                  </a:lnTo>
                  <a:lnTo>
                    <a:pt x="138" y="110"/>
                  </a:lnTo>
                  <a:lnTo>
                    <a:pt x="131" y="113"/>
                  </a:lnTo>
                  <a:lnTo>
                    <a:pt x="125" y="115"/>
                  </a:lnTo>
                  <a:lnTo>
                    <a:pt x="117" y="118"/>
                  </a:lnTo>
                  <a:lnTo>
                    <a:pt x="111" y="119"/>
                  </a:lnTo>
                  <a:lnTo>
                    <a:pt x="102" y="120"/>
                  </a:lnTo>
                  <a:lnTo>
                    <a:pt x="97" y="123"/>
                  </a:lnTo>
                  <a:lnTo>
                    <a:pt x="89" y="125"/>
                  </a:lnTo>
                  <a:lnTo>
                    <a:pt x="83" y="128"/>
                  </a:lnTo>
                  <a:lnTo>
                    <a:pt x="77" y="129"/>
                  </a:lnTo>
                  <a:lnTo>
                    <a:pt x="73" y="131"/>
                  </a:lnTo>
                  <a:lnTo>
                    <a:pt x="67" y="134"/>
                  </a:lnTo>
                  <a:lnTo>
                    <a:pt x="64" y="138"/>
                  </a:lnTo>
                  <a:lnTo>
                    <a:pt x="59" y="140"/>
                  </a:lnTo>
                  <a:lnTo>
                    <a:pt x="56" y="143"/>
                  </a:lnTo>
                  <a:lnTo>
                    <a:pt x="52" y="146"/>
                  </a:lnTo>
                  <a:lnTo>
                    <a:pt x="47" y="149"/>
                  </a:lnTo>
                  <a:lnTo>
                    <a:pt x="40" y="156"/>
                  </a:lnTo>
                  <a:lnTo>
                    <a:pt x="34" y="164"/>
                  </a:lnTo>
                  <a:lnTo>
                    <a:pt x="27" y="171"/>
                  </a:lnTo>
                  <a:lnTo>
                    <a:pt x="21" y="177"/>
                  </a:lnTo>
                  <a:lnTo>
                    <a:pt x="15" y="183"/>
                  </a:lnTo>
                  <a:lnTo>
                    <a:pt x="12" y="189"/>
                  </a:lnTo>
                  <a:lnTo>
                    <a:pt x="9" y="195"/>
                  </a:lnTo>
                  <a:lnTo>
                    <a:pt x="6" y="202"/>
                  </a:lnTo>
                  <a:lnTo>
                    <a:pt x="4" y="205"/>
                  </a:lnTo>
                  <a:lnTo>
                    <a:pt x="3" y="210"/>
                  </a:lnTo>
                  <a:lnTo>
                    <a:pt x="3" y="214"/>
                  </a:lnTo>
                  <a:lnTo>
                    <a:pt x="3" y="219"/>
                  </a:lnTo>
                  <a:lnTo>
                    <a:pt x="1" y="222"/>
                  </a:lnTo>
                  <a:lnTo>
                    <a:pt x="0" y="226"/>
                  </a:lnTo>
                  <a:lnTo>
                    <a:pt x="0" y="229"/>
                  </a:lnTo>
                  <a:lnTo>
                    <a:pt x="0" y="232"/>
                  </a:lnTo>
                  <a:lnTo>
                    <a:pt x="0" y="237"/>
                  </a:lnTo>
                  <a:lnTo>
                    <a:pt x="0" y="238"/>
                  </a:lnTo>
                  <a:lnTo>
                    <a:pt x="6" y="247"/>
                  </a:lnTo>
                  <a:lnTo>
                    <a:pt x="4" y="245"/>
                  </a:lnTo>
                  <a:lnTo>
                    <a:pt x="4" y="242"/>
                  </a:lnTo>
                  <a:lnTo>
                    <a:pt x="4" y="238"/>
                  </a:lnTo>
                  <a:lnTo>
                    <a:pt x="6" y="234"/>
                  </a:lnTo>
                  <a:lnTo>
                    <a:pt x="6" y="231"/>
                  </a:lnTo>
                  <a:lnTo>
                    <a:pt x="6" y="226"/>
                  </a:lnTo>
                  <a:lnTo>
                    <a:pt x="7" y="223"/>
                  </a:lnTo>
                  <a:lnTo>
                    <a:pt x="9" y="219"/>
                  </a:lnTo>
                  <a:lnTo>
                    <a:pt x="10" y="214"/>
                  </a:lnTo>
                  <a:lnTo>
                    <a:pt x="12" y="211"/>
                  </a:lnTo>
                  <a:lnTo>
                    <a:pt x="13" y="205"/>
                  </a:lnTo>
                  <a:lnTo>
                    <a:pt x="16" y="201"/>
                  </a:lnTo>
                  <a:lnTo>
                    <a:pt x="21" y="193"/>
                  </a:lnTo>
                  <a:lnTo>
                    <a:pt x="25" y="186"/>
                  </a:lnTo>
                  <a:lnTo>
                    <a:pt x="31" y="179"/>
                  </a:lnTo>
                  <a:lnTo>
                    <a:pt x="37" y="173"/>
                  </a:lnTo>
                  <a:lnTo>
                    <a:pt x="43" y="167"/>
                  </a:lnTo>
                  <a:lnTo>
                    <a:pt x="49" y="161"/>
                  </a:lnTo>
                  <a:lnTo>
                    <a:pt x="56" y="156"/>
                  </a:lnTo>
                  <a:lnTo>
                    <a:pt x="62" y="153"/>
                  </a:lnTo>
                  <a:lnTo>
                    <a:pt x="68" y="149"/>
                  </a:lnTo>
                  <a:lnTo>
                    <a:pt x="76" y="144"/>
                  </a:lnTo>
                  <a:lnTo>
                    <a:pt x="86" y="140"/>
                  </a:lnTo>
                  <a:lnTo>
                    <a:pt x="97" y="135"/>
                  </a:lnTo>
                  <a:lnTo>
                    <a:pt x="107" y="131"/>
                  </a:lnTo>
                  <a:lnTo>
                    <a:pt x="119" y="125"/>
                  </a:lnTo>
                  <a:lnTo>
                    <a:pt x="131" y="120"/>
                  </a:lnTo>
                  <a:lnTo>
                    <a:pt x="144" y="118"/>
                  </a:lnTo>
                  <a:lnTo>
                    <a:pt x="156" y="112"/>
                  </a:lnTo>
                  <a:lnTo>
                    <a:pt x="168" y="107"/>
                  </a:lnTo>
                  <a:lnTo>
                    <a:pt x="178" y="104"/>
                  </a:lnTo>
                  <a:lnTo>
                    <a:pt x="190" y="100"/>
                  </a:lnTo>
                  <a:lnTo>
                    <a:pt x="199" y="95"/>
                  </a:lnTo>
                  <a:lnTo>
                    <a:pt x="208" y="94"/>
                  </a:lnTo>
                  <a:lnTo>
                    <a:pt x="214" y="91"/>
                  </a:lnTo>
                  <a:lnTo>
                    <a:pt x="221" y="89"/>
                  </a:lnTo>
                  <a:lnTo>
                    <a:pt x="226" y="86"/>
                  </a:lnTo>
                  <a:lnTo>
                    <a:pt x="233" y="85"/>
                  </a:lnTo>
                  <a:lnTo>
                    <a:pt x="242" y="80"/>
                  </a:lnTo>
                  <a:lnTo>
                    <a:pt x="254" y="77"/>
                  </a:lnTo>
                  <a:lnTo>
                    <a:pt x="266" y="73"/>
                  </a:lnTo>
                  <a:lnTo>
                    <a:pt x="279" y="68"/>
                  </a:lnTo>
                  <a:lnTo>
                    <a:pt x="291" y="64"/>
                  </a:lnTo>
                  <a:lnTo>
                    <a:pt x="306" y="59"/>
                  </a:lnTo>
                  <a:lnTo>
                    <a:pt x="320" y="55"/>
                  </a:lnTo>
                  <a:lnTo>
                    <a:pt x="334" y="51"/>
                  </a:lnTo>
                  <a:lnTo>
                    <a:pt x="348" y="46"/>
                  </a:lnTo>
                  <a:lnTo>
                    <a:pt x="361" y="42"/>
                  </a:lnTo>
                  <a:lnTo>
                    <a:pt x="372" y="37"/>
                  </a:lnTo>
                  <a:lnTo>
                    <a:pt x="382" y="34"/>
                  </a:lnTo>
                  <a:lnTo>
                    <a:pt x="392" y="31"/>
                  </a:lnTo>
                  <a:lnTo>
                    <a:pt x="400" y="30"/>
                  </a:lnTo>
                  <a:lnTo>
                    <a:pt x="406" y="27"/>
                  </a:lnTo>
                  <a:lnTo>
                    <a:pt x="415" y="25"/>
                  </a:lnTo>
                  <a:lnTo>
                    <a:pt x="422" y="22"/>
                  </a:lnTo>
                  <a:lnTo>
                    <a:pt x="433" y="21"/>
                  </a:lnTo>
                  <a:lnTo>
                    <a:pt x="443" y="19"/>
                  </a:lnTo>
                  <a:lnTo>
                    <a:pt x="453" y="18"/>
                  </a:lnTo>
                  <a:lnTo>
                    <a:pt x="464" y="16"/>
                  </a:lnTo>
                  <a:lnTo>
                    <a:pt x="474" y="15"/>
                  </a:lnTo>
                  <a:lnTo>
                    <a:pt x="483" y="13"/>
                  </a:lnTo>
                  <a:lnTo>
                    <a:pt x="494" y="13"/>
                  </a:lnTo>
                  <a:lnTo>
                    <a:pt x="501" y="12"/>
                  </a:lnTo>
                  <a:lnTo>
                    <a:pt x="508" y="12"/>
                  </a:lnTo>
                  <a:lnTo>
                    <a:pt x="516" y="12"/>
                  </a:lnTo>
                  <a:lnTo>
                    <a:pt x="522" y="12"/>
                  </a:lnTo>
                  <a:lnTo>
                    <a:pt x="525" y="12"/>
                  </a:lnTo>
                  <a:lnTo>
                    <a:pt x="528" y="12"/>
                  </a:lnTo>
                  <a:lnTo>
                    <a:pt x="529" y="12"/>
                  </a:lnTo>
                  <a:lnTo>
                    <a:pt x="532" y="12"/>
                  </a:lnTo>
                  <a:lnTo>
                    <a:pt x="535" y="12"/>
                  </a:lnTo>
                  <a:lnTo>
                    <a:pt x="540" y="13"/>
                  </a:lnTo>
                  <a:lnTo>
                    <a:pt x="544" y="13"/>
                  </a:lnTo>
                  <a:lnTo>
                    <a:pt x="547" y="15"/>
                  </a:lnTo>
                  <a:lnTo>
                    <a:pt x="553" y="16"/>
                  </a:lnTo>
                  <a:lnTo>
                    <a:pt x="559" y="19"/>
                  </a:lnTo>
                  <a:lnTo>
                    <a:pt x="562" y="21"/>
                  </a:lnTo>
                  <a:lnTo>
                    <a:pt x="568" y="24"/>
                  </a:lnTo>
                  <a:lnTo>
                    <a:pt x="572" y="27"/>
                  </a:lnTo>
                  <a:lnTo>
                    <a:pt x="577" y="30"/>
                  </a:lnTo>
                  <a:lnTo>
                    <a:pt x="580" y="33"/>
                  </a:lnTo>
                  <a:lnTo>
                    <a:pt x="583" y="37"/>
                  </a:lnTo>
                  <a:lnTo>
                    <a:pt x="586" y="40"/>
                  </a:lnTo>
                  <a:lnTo>
                    <a:pt x="587" y="46"/>
                  </a:lnTo>
                  <a:lnTo>
                    <a:pt x="587" y="51"/>
                  </a:lnTo>
                  <a:lnTo>
                    <a:pt x="587" y="55"/>
                  </a:lnTo>
                  <a:lnTo>
                    <a:pt x="587" y="61"/>
                  </a:lnTo>
                  <a:lnTo>
                    <a:pt x="587" y="67"/>
                  </a:lnTo>
                  <a:lnTo>
                    <a:pt x="586" y="70"/>
                  </a:lnTo>
                  <a:lnTo>
                    <a:pt x="586" y="76"/>
                  </a:lnTo>
                  <a:lnTo>
                    <a:pt x="586" y="80"/>
                  </a:lnTo>
                  <a:lnTo>
                    <a:pt x="584" y="85"/>
                  </a:lnTo>
                  <a:lnTo>
                    <a:pt x="583" y="88"/>
                  </a:lnTo>
                  <a:lnTo>
                    <a:pt x="583" y="92"/>
                  </a:lnTo>
                  <a:lnTo>
                    <a:pt x="581" y="95"/>
                  </a:lnTo>
                  <a:lnTo>
                    <a:pt x="581" y="98"/>
                  </a:lnTo>
                  <a:lnTo>
                    <a:pt x="580" y="103"/>
                  </a:lnTo>
                  <a:lnTo>
                    <a:pt x="580" y="104"/>
                  </a:lnTo>
                  <a:lnTo>
                    <a:pt x="586"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1" name="Freeform 70"/>
            <p:cNvSpPr>
              <a:spLocks/>
            </p:cNvSpPr>
            <p:nvPr/>
          </p:nvSpPr>
          <p:spPr bwMode="auto">
            <a:xfrm>
              <a:off x="2561" y="2855"/>
              <a:ext cx="55" cy="66"/>
            </a:xfrm>
            <a:custGeom>
              <a:avLst/>
              <a:gdLst>
                <a:gd name="T0" fmla="*/ 1 w 109"/>
                <a:gd name="T1" fmla="*/ 0 h 132"/>
                <a:gd name="T2" fmla="*/ 1 w 109"/>
                <a:gd name="T3" fmla="*/ 0 h 132"/>
                <a:gd name="T4" fmla="*/ 1 w 109"/>
                <a:gd name="T5" fmla="*/ 1 h 132"/>
                <a:gd name="T6" fmla="*/ 1 w 109"/>
                <a:gd name="T7" fmla="*/ 1 h 132"/>
                <a:gd name="T8" fmla="*/ 1 w 109"/>
                <a:gd name="T9" fmla="*/ 1 h 132"/>
                <a:gd name="T10" fmla="*/ 1 w 109"/>
                <a:gd name="T11" fmla="*/ 1 h 132"/>
                <a:gd name="T12" fmla="*/ 1 w 109"/>
                <a:gd name="T13" fmla="*/ 1 h 132"/>
                <a:gd name="T14" fmla="*/ 1 w 109"/>
                <a:gd name="T15" fmla="*/ 1 h 132"/>
                <a:gd name="T16" fmla="*/ 1 w 109"/>
                <a:gd name="T17" fmla="*/ 1 h 132"/>
                <a:gd name="T18" fmla="*/ 1 w 109"/>
                <a:gd name="T19" fmla="*/ 1 h 132"/>
                <a:gd name="T20" fmla="*/ 1 w 109"/>
                <a:gd name="T21" fmla="*/ 1 h 132"/>
                <a:gd name="T22" fmla="*/ 1 w 109"/>
                <a:gd name="T23" fmla="*/ 1 h 132"/>
                <a:gd name="T24" fmla="*/ 1 w 109"/>
                <a:gd name="T25" fmla="*/ 1 h 132"/>
                <a:gd name="T26" fmla="*/ 1 w 109"/>
                <a:gd name="T27" fmla="*/ 1 h 132"/>
                <a:gd name="T28" fmla="*/ 1 w 109"/>
                <a:gd name="T29" fmla="*/ 1 h 132"/>
                <a:gd name="T30" fmla="*/ 1 w 109"/>
                <a:gd name="T31" fmla="*/ 1 h 132"/>
                <a:gd name="T32" fmla="*/ 1 w 109"/>
                <a:gd name="T33" fmla="*/ 1 h 132"/>
                <a:gd name="T34" fmla="*/ 1 w 109"/>
                <a:gd name="T35" fmla="*/ 1 h 132"/>
                <a:gd name="T36" fmla="*/ 1 w 109"/>
                <a:gd name="T37" fmla="*/ 1 h 132"/>
                <a:gd name="T38" fmla="*/ 1 w 109"/>
                <a:gd name="T39" fmla="*/ 1 h 132"/>
                <a:gd name="T40" fmla="*/ 1 w 109"/>
                <a:gd name="T41" fmla="*/ 1 h 132"/>
                <a:gd name="T42" fmla="*/ 1 w 109"/>
                <a:gd name="T43" fmla="*/ 1 h 132"/>
                <a:gd name="T44" fmla="*/ 1 w 109"/>
                <a:gd name="T45" fmla="*/ 1 h 132"/>
                <a:gd name="T46" fmla="*/ 1 w 109"/>
                <a:gd name="T47" fmla="*/ 1 h 132"/>
                <a:gd name="T48" fmla="*/ 1 w 109"/>
                <a:gd name="T49" fmla="*/ 1 h 132"/>
                <a:gd name="T50" fmla="*/ 0 w 109"/>
                <a:gd name="T51" fmla="*/ 1 h 132"/>
                <a:gd name="T52" fmla="*/ 0 w 109"/>
                <a:gd name="T53" fmla="*/ 1 h 132"/>
                <a:gd name="T54" fmla="*/ 0 w 109"/>
                <a:gd name="T55" fmla="*/ 1 h 132"/>
                <a:gd name="T56" fmla="*/ 0 w 109"/>
                <a:gd name="T57" fmla="*/ 1 h 132"/>
                <a:gd name="T58" fmla="*/ 1 w 109"/>
                <a:gd name="T59" fmla="*/ 1 h 132"/>
                <a:gd name="T60" fmla="*/ 1 w 109"/>
                <a:gd name="T61" fmla="*/ 1 h 132"/>
                <a:gd name="T62" fmla="*/ 1 w 109"/>
                <a:gd name="T63" fmla="*/ 1 h 132"/>
                <a:gd name="T64" fmla="*/ 1 w 109"/>
                <a:gd name="T65" fmla="*/ 1 h 132"/>
                <a:gd name="T66" fmla="*/ 1 w 109"/>
                <a:gd name="T67" fmla="*/ 1 h 132"/>
                <a:gd name="T68" fmla="*/ 1 w 109"/>
                <a:gd name="T69" fmla="*/ 1 h 132"/>
                <a:gd name="T70" fmla="*/ 1 w 109"/>
                <a:gd name="T71" fmla="*/ 1 h 132"/>
                <a:gd name="T72" fmla="*/ 1 w 109"/>
                <a:gd name="T73" fmla="*/ 1 h 132"/>
                <a:gd name="T74" fmla="*/ 1 w 109"/>
                <a:gd name="T75" fmla="*/ 1 h 132"/>
                <a:gd name="T76" fmla="*/ 1 w 109"/>
                <a:gd name="T77" fmla="*/ 1 h 132"/>
                <a:gd name="T78" fmla="*/ 1 w 109"/>
                <a:gd name="T79" fmla="*/ 1 h 132"/>
                <a:gd name="T80" fmla="*/ 1 w 109"/>
                <a:gd name="T81" fmla="*/ 1 h 132"/>
                <a:gd name="T82" fmla="*/ 1 w 109"/>
                <a:gd name="T83" fmla="*/ 1 h 132"/>
                <a:gd name="T84" fmla="*/ 1 w 109"/>
                <a:gd name="T85" fmla="*/ 1 h 132"/>
                <a:gd name="T86" fmla="*/ 1 w 109"/>
                <a:gd name="T87" fmla="*/ 1 h 132"/>
                <a:gd name="T88" fmla="*/ 1 w 109"/>
                <a:gd name="T89" fmla="*/ 1 h 132"/>
                <a:gd name="T90" fmla="*/ 1 w 109"/>
                <a:gd name="T91" fmla="*/ 1 h 132"/>
                <a:gd name="T92" fmla="*/ 1 w 109"/>
                <a:gd name="T93" fmla="*/ 1 h 132"/>
                <a:gd name="T94" fmla="*/ 1 w 109"/>
                <a:gd name="T95" fmla="*/ 1 h 132"/>
                <a:gd name="T96" fmla="*/ 1 w 109"/>
                <a:gd name="T97" fmla="*/ 1 h 132"/>
                <a:gd name="T98" fmla="*/ 1 w 109"/>
                <a:gd name="T99" fmla="*/ 1 h 132"/>
                <a:gd name="T100" fmla="*/ 1 w 109"/>
                <a:gd name="T101" fmla="*/ 1 h 132"/>
                <a:gd name="T102" fmla="*/ 1 w 109"/>
                <a:gd name="T103" fmla="*/ 1 h 132"/>
                <a:gd name="T104" fmla="*/ 1 w 109"/>
                <a:gd name="T105" fmla="*/ 1 h 132"/>
                <a:gd name="T106" fmla="*/ 1 w 109"/>
                <a:gd name="T107" fmla="*/ 1 h 132"/>
                <a:gd name="T108" fmla="*/ 1 w 109"/>
                <a:gd name="T109" fmla="*/ 1 h 132"/>
                <a:gd name="T110" fmla="*/ 1 w 109"/>
                <a:gd name="T111" fmla="*/ 1 h 132"/>
                <a:gd name="T112" fmla="*/ 1 w 109"/>
                <a:gd name="T113" fmla="*/ 1 h 132"/>
                <a:gd name="T114" fmla="*/ 1 w 109"/>
                <a:gd name="T115" fmla="*/ 1 h 132"/>
                <a:gd name="T116" fmla="*/ 1 w 109"/>
                <a:gd name="T117" fmla="*/ 1 h 132"/>
                <a:gd name="T118" fmla="*/ 1 w 109"/>
                <a:gd name="T119" fmla="*/ 0 h 132"/>
                <a:gd name="T120" fmla="*/ 1 w 109"/>
                <a:gd name="T121" fmla="*/ 0 h 132"/>
                <a:gd name="T122" fmla="*/ 1 w 109"/>
                <a:gd name="T123" fmla="*/ 0 h 1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9"/>
                <a:gd name="T187" fmla="*/ 0 h 132"/>
                <a:gd name="T188" fmla="*/ 109 w 109"/>
                <a:gd name="T189" fmla="*/ 132 h 1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9" h="132">
                  <a:moveTo>
                    <a:pt x="92" y="0"/>
                  </a:moveTo>
                  <a:lnTo>
                    <a:pt x="91" y="0"/>
                  </a:lnTo>
                  <a:lnTo>
                    <a:pt x="89" y="1"/>
                  </a:lnTo>
                  <a:lnTo>
                    <a:pt x="86" y="3"/>
                  </a:lnTo>
                  <a:lnTo>
                    <a:pt x="82" y="4"/>
                  </a:lnTo>
                  <a:lnTo>
                    <a:pt x="76" y="7"/>
                  </a:lnTo>
                  <a:lnTo>
                    <a:pt x="70" y="11"/>
                  </a:lnTo>
                  <a:lnTo>
                    <a:pt x="64" y="16"/>
                  </a:lnTo>
                  <a:lnTo>
                    <a:pt x="58" y="22"/>
                  </a:lnTo>
                  <a:lnTo>
                    <a:pt x="52" y="26"/>
                  </a:lnTo>
                  <a:lnTo>
                    <a:pt x="45" y="31"/>
                  </a:lnTo>
                  <a:lnTo>
                    <a:pt x="39" y="38"/>
                  </a:lnTo>
                  <a:lnTo>
                    <a:pt x="33" y="44"/>
                  </a:lnTo>
                  <a:lnTo>
                    <a:pt x="25" y="50"/>
                  </a:lnTo>
                  <a:lnTo>
                    <a:pt x="22" y="58"/>
                  </a:lnTo>
                  <a:lnTo>
                    <a:pt x="18" y="65"/>
                  </a:lnTo>
                  <a:lnTo>
                    <a:pt x="15" y="71"/>
                  </a:lnTo>
                  <a:lnTo>
                    <a:pt x="13" y="78"/>
                  </a:lnTo>
                  <a:lnTo>
                    <a:pt x="10" y="84"/>
                  </a:lnTo>
                  <a:lnTo>
                    <a:pt x="9" y="90"/>
                  </a:lnTo>
                  <a:lnTo>
                    <a:pt x="6" y="96"/>
                  </a:lnTo>
                  <a:lnTo>
                    <a:pt x="4" y="101"/>
                  </a:lnTo>
                  <a:lnTo>
                    <a:pt x="3" y="107"/>
                  </a:lnTo>
                  <a:lnTo>
                    <a:pt x="1" y="110"/>
                  </a:lnTo>
                  <a:lnTo>
                    <a:pt x="1" y="116"/>
                  </a:lnTo>
                  <a:lnTo>
                    <a:pt x="0" y="122"/>
                  </a:lnTo>
                  <a:lnTo>
                    <a:pt x="0" y="127"/>
                  </a:lnTo>
                  <a:lnTo>
                    <a:pt x="0" y="130"/>
                  </a:lnTo>
                  <a:lnTo>
                    <a:pt x="0" y="132"/>
                  </a:lnTo>
                  <a:lnTo>
                    <a:pt x="7" y="130"/>
                  </a:lnTo>
                  <a:lnTo>
                    <a:pt x="7" y="129"/>
                  </a:lnTo>
                  <a:lnTo>
                    <a:pt x="7" y="127"/>
                  </a:lnTo>
                  <a:lnTo>
                    <a:pt x="7" y="125"/>
                  </a:lnTo>
                  <a:lnTo>
                    <a:pt x="9" y="122"/>
                  </a:lnTo>
                  <a:lnTo>
                    <a:pt x="9" y="116"/>
                  </a:lnTo>
                  <a:lnTo>
                    <a:pt x="10" y="111"/>
                  </a:lnTo>
                  <a:lnTo>
                    <a:pt x="13" y="105"/>
                  </a:lnTo>
                  <a:lnTo>
                    <a:pt x="15" y="99"/>
                  </a:lnTo>
                  <a:lnTo>
                    <a:pt x="16" y="92"/>
                  </a:lnTo>
                  <a:lnTo>
                    <a:pt x="18" y="86"/>
                  </a:lnTo>
                  <a:lnTo>
                    <a:pt x="21" y="80"/>
                  </a:lnTo>
                  <a:lnTo>
                    <a:pt x="25" y="72"/>
                  </a:lnTo>
                  <a:lnTo>
                    <a:pt x="27" y="66"/>
                  </a:lnTo>
                  <a:lnTo>
                    <a:pt x="31" y="61"/>
                  </a:lnTo>
                  <a:lnTo>
                    <a:pt x="36" y="55"/>
                  </a:lnTo>
                  <a:lnTo>
                    <a:pt x="40" y="52"/>
                  </a:lnTo>
                  <a:lnTo>
                    <a:pt x="45" y="47"/>
                  </a:lnTo>
                  <a:lnTo>
                    <a:pt x="49" y="41"/>
                  </a:lnTo>
                  <a:lnTo>
                    <a:pt x="53" y="38"/>
                  </a:lnTo>
                  <a:lnTo>
                    <a:pt x="61" y="34"/>
                  </a:lnTo>
                  <a:lnTo>
                    <a:pt x="65" y="29"/>
                  </a:lnTo>
                  <a:lnTo>
                    <a:pt x="71" y="25"/>
                  </a:lnTo>
                  <a:lnTo>
                    <a:pt x="77" y="20"/>
                  </a:lnTo>
                  <a:lnTo>
                    <a:pt x="83" y="17"/>
                  </a:lnTo>
                  <a:lnTo>
                    <a:pt x="88" y="13"/>
                  </a:lnTo>
                  <a:lnTo>
                    <a:pt x="92" y="10"/>
                  </a:lnTo>
                  <a:lnTo>
                    <a:pt x="97" y="5"/>
                  </a:lnTo>
                  <a:lnTo>
                    <a:pt x="101" y="4"/>
                  </a:lnTo>
                  <a:lnTo>
                    <a:pt x="106" y="1"/>
                  </a:lnTo>
                  <a:lnTo>
                    <a:pt x="109" y="0"/>
                  </a:lnTo>
                  <a:lnTo>
                    <a:pt x="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2" name="Freeform 71"/>
            <p:cNvSpPr>
              <a:spLocks/>
            </p:cNvSpPr>
            <p:nvPr/>
          </p:nvSpPr>
          <p:spPr bwMode="auto">
            <a:xfrm>
              <a:off x="2851" y="2632"/>
              <a:ext cx="129" cy="116"/>
            </a:xfrm>
            <a:custGeom>
              <a:avLst/>
              <a:gdLst>
                <a:gd name="T0" fmla="*/ 1 w 257"/>
                <a:gd name="T1" fmla="*/ 1 h 232"/>
                <a:gd name="T2" fmla="*/ 1 w 257"/>
                <a:gd name="T3" fmla="*/ 1 h 232"/>
                <a:gd name="T4" fmla="*/ 1 w 257"/>
                <a:gd name="T5" fmla="*/ 1 h 232"/>
                <a:gd name="T6" fmla="*/ 1 w 257"/>
                <a:gd name="T7" fmla="*/ 1 h 232"/>
                <a:gd name="T8" fmla="*/ 1 w 257"/>
                <a:gd name="T9" fmla="*/ 1 h 232"/>
                <a:gd name="T10" fmla="*/ 1 w 257"/>
                <a:gd name="T11" fmla="*/ 1 h 232"/>
                <a:gd name="T12" fmla="*/ 1 w 257"/>
                <a:gd name="T13" fmla="*/ 1 h 232"/>
                <a:gd name="T14" fmla="*/ 1 w 257"/>
                <a:gd name="T15" fmla="*/ 1 h 232"/>
                <a:gd name="T16" fmla="*/ 1 w 257"/>
                <a:gd name="T17" fmla="*/ 1 h 232"/>
                <a:gd name="T18" fmla="*/ 1 w 257"/>
                <a:gd name="T19" fmla="*/ 1 h 232"/>
                <a:gd name="T20" fmla="*/ 1 w 257"/>
                <a:gd name="T21" fmla="*/ 1 h 232"/>
                <a:gd name="T22" fmla="*/ 1 w 257"/>
                <a:gd name="T23" fmla="*/ 1 h 232"/>
                <a:gd name="T24" fmla="*/ 1 w 257"/>
                <a:gd name="T25" fmla="*/ 1 h 232"/>
                <a:gd name="T26" fmla="*/ 1 w 257"/>
                <a:gd name="T27" fmla="*/ 1 h 232"/>
                <a:gd name="T28" fmla="*/ 1 w 257"/>
                <a:gd name="T29" fmla="*/ 1 h 232"/>
                <a:gd name="T30" fmla="*/ 1 w 257"/>
                <a:gd name="T31" fmla="*/ 1 h 232"/>
                <a:gd name="T32" fmla="*/ 1 w 257"/>
                <a:gd name="T33" fmla="*/ 1 h 232"/>
                <a:gd name="T34" fmla="*/ 1 w 257"/>
                <a:gd name="T35" fmla="*/ 1 h 232"/>
                <a:gd name="T36" fmla="*/ 1 w 257"/>
                <a:gd name="T37" fmla="*/ 1 h 232"/>
                <a:gd name="T38" fmla="*/ 1 w 257"/>
                <a:gd name="T39" fmla="*/ 1 h 232"/>
                <a:gd name="T40" fmla="*/ 1 w 257"/>
                <a:gd name="T41" fmla="*/ 1 h 232"/>
                <a:gd name="T42" fmla="*/ 1 w 257"/>
                <a:gd name="T43" fmla="*/ 1 h 232"/>
                <a:gd name="T44" fmla="*/ 1 w 257"/>
                <a:gd name="T45" fmla="*/ 1 h 232"/>
                <a:gd name="T46" fmla="*/ 1 w 257"/>
                <a:gd name="T47" fmla="*/ 1 h 232"/>
                <a:gd name="T48" fmla="*/ 1 w 257"/>
                <a:gd name="T49" fmla="*/ 1 h 232"/>
                <a:gd name="T50" fmla="*/ 1 w 257"/>
                <a:gd name="T51" fmla="*/ 1 h 232"/>
                <a:gd name="T52" fmla="*/ 1 w 257"/>
                <a:gd name="T53" fmla="*/ 1 h 232"/>
                <a:gd name="T54" fmla="*/ 1 w 257"/>
                <a:gd name="T55" fmla="*/ 1 h 232"/>
                <a:gd name="T56" fmla="*/ 1 w 257"/>
                <a:gd name="T57" fmla="*/ 1 h 232"/>
                <a:gd name="T58" fmla="*/ 1 w 257"/>
                <a:gd name="T59" fmla="*/ 1 h 232"/>
                <a:gd name="T60" fmla="*/ 1 w 257"/>
                <a:gd name="T61" fmla="*/ 1 h 232"/>
                <a:gd name="T62" fmla="*/ 1 w 257"/>
                <a:gd name="T63" fmla="*/ 1 h 232"/>
                <a:gd name="T64" fmla="*/ 1 w 257"/>
                <a:gd name="T65" fmla="*/ 1 h 232"/>
                <a:gd name="T66" fmla="*/ 1 w 257"/>
                <a:gd name="T67" fmla="*/ 1 h 232"/>
                <a:gd name="T68" fmla="*/ 1 w 257"/>
                <a:gd name="T69" fmla="*/ 1 h 232"/>
                <a:gd name="T70" fmla="*/ 1 w 257"/>
                <a:gd name="T71" fmla="*/ 1 h 232"/>
                <a:gd name="T72" fmla="*/ 1 w 257"/>
                <a:gd name="T73" fmla="*/ 1 h 232"/>
                <a:gd name="T74" fmla="*/ 1 w 257"/>
                <a:gd name="T75" fmla="*/ 1 h 232"/>
                <a:gd name="T76" fmla="*/ 1 w 257"/>
                <a:gd name="T77" fmla="*/ 1 h 232"/>
                <a:gd name="T78" fmla="*/ 1 w 257"/>
                <a:gd name="T79" fmla="*/ 1 h 232"/>
                <a:gd name="T80" fmla="*/ 1 w 257"/>
                <a:gd name="T81" fmla="*/ 1 h 232"/>
                <a:gd name="T82" fmla="*/ 1 w 257"/>
                <a:gd name="T83" fmla="*/ 1 h 232"/>
                <a:gd name="T84" fmla="*/ 1 w 257"/>
                <a:gd name="T85" fmla="*/ 1 h 232"/>
                <a:gd name="T86" fmla="*/ 1 w 257"/>
                <a:gd name="T87" fmla="*/ 1 h 232"/>
                <a:gd name="T88" fmla="*/ 1 w 257"/>
                <a:gd name="T89" fmla="*/ 1 h 232"/>
                <a:gd name="T90" fmla="*/ 1 w 257"/>
                <a:gd name="T91" fmla="*/ 1 h 232"/>
                <a:gd name="T92" fmla="*/ 1 w 257"/>
                <a:gd name="T93" fmla="*/ 1 h 232"/>
                <a:gd name="T94" fmla="*/ 1 w 257"/>
                <a:gd name="T95" fmla="*/ 1 h 232"/>
                <a:gd name="T96" fmla="*/ 1 w 257"/>
                <a:gd name="T97" fmla="*/ 1 h 232"/>
                <a:gd name="T98" fmla="*/ 1 w 257"/>
                <a:gd name="T99" fmla="*/ 1 h 232"/>
                <a:gd name="T100" fmla="*/ 1 w 257"/>
                <a:gd name="T101" fmla="*/ 1 h 232"/>
                <a:gd name="T102" fmla="*/ 1 w 257"/>
                <a:gd name="T103" fmla="*/ 1 h 232"/>
                <a:gd name="T104" fmla="*/ 1 w 257"/>
                <a:gd name="T105" fmla="*/ 1 h 232"/>
                <a:gd name="T106" fmla="*/ 1 w 257"/>
                <a:gd name="T107" fmla="*/ 1 h 232"/>
                <a:gd name="T108" fmla="*/ 1 w 257"/>
                <a:gd name="T109" fmla="*/ 1 h 232"/>
                <a:gd name="T110" fmla="*/ 0 w 257"/>
                <a:gd name="T111" fmla="*/ 1 h 232"/>
                <a:gd name="T112" fmla="*/ 0 w 257"/>
                <a:gd name="T113" fmla="*/ 1 h 232"/>
                <a:gd name="T114" fmla="*/ 0 w 257"/>
                <a:gd name="T115" fmla="*/ 1 h 232"/>
                <a:gd name="T116" fmla="*/ 1 w 257"/>
                <a:gd name="T117" fmla="*/ 1 h 232"/>
                <a:gd name="T118" fmla="*/ 1 w 257"/>
                <a:gd name="T119" fmla="*/ 1 h 2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7"/>
                <a:gd name="T181" fmla="*/ 0 h 232"/>
                <a:gd name="T182" fmla="*/ 257 w 257"/>
                <a:gd name="T183" fmla="*/ 232 h 23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7" h="232">
                  <a:moveTo>
                    <a:pt x="6" y="174"/>
                  </a:moveTo>
                  <a:lnTo>
                    <a:pt x="6" y="172"/>
                  </a:lnTo>
                  <a:lnTo>
                    <a:pt x="9" y="171"/>
                  </a:lnTo>
                  <a:lnTo>
                    <a:pt x="12" y="169"/>
                  </a:lnTo>
                  <a:lnTo>
                    <a:pt x="18" y="166"/>
                  </a:lnTo>
                  <a:lnTo>
                    <a:pt x="21" y="163"/>
                  </a:lnTo>
                  <a:lnTo>
                    <a:pt x="27" y="160"/>
                  </a:lnTo>
                  <a:lnTo>
                    <a:pt x="33" y="157"/>
                  </a:lnTo>
                  <a:lnTo>
                    <a:pt x="37" y="156"/>
                  </a:lnTo>
                  <a:lnTo>
                    <a:pt x="39" y="153"/>
                  </a:lnTo>
                  <a:lnTo>
                    <a:pt x="42" y="150"/>
                  </a:lnTo>
                  <a:lnTo>
                    <a:pt x="46" y="146"/>
                  </a:lnTo>
                  <a:lnTo>
                    <a:pt x="51" y="141"/>
                  </a:lnTo>
                  <a:lnTo>
                    <a:pt x="55" y="135"/>
                  </a:lnTo>
                  <a:lnTo>
                    <a:pt x="59" y="131"/>
                  </a:lnTo>
                  <a:lnTo>
                    <a:pt x="65" y="125"/>
                  </a:lnTo>
                  <a:lnTo>
                    <a:pt x="73" y="119"/>
                  </a:lnTo>
                  <a:lnTo>
                    <a:pt x="77" y="113"/>
                  </a:lnTo>
                  <a:lnTo>
                    <a:pt x="82" y="107"/>
                  </a:lnTo>
                  <a:lnTo>
                    <a:pt x="86" y="101"/>
                  </a:lnTo>
                  <a:lnTo>
                    <a:pt x="92" y="96"/>
                  </a:lnTo>
                  <a:lnTo>
                    <a:pt x="95" y="92"/>
                  </a:lnTo>
                  <a:lnTo>
                    <a:pt x="100" y="89"/>
                  </a:lnTo>
                  <a:lnTo>
                    <a:pt x="101" y="86"/>
                  </a:lnTo>
                  <a:lnTo>
                    <a:pt x="103" y="85"/>
                  </a:lnTo>
                  <a:lnTo>
                    <a:pt x="106" y="82"/>
                  </a:lnTo>
                  <a:lnTo>
                    <a:pt x="110" y="76"/>
                  </a:lnTo>
                  <a:lnTo>
                    <a:pt x="112" y="71"/>
                  </a:lnTo>
                  <a:lnTo>
                    <a:pt x="116" y="68"/>
                  </a:lnTo>
                  <a:lnTo>
                    <a:pt x="119" y="65"/>
                  </a:lnTo>
                  <a:lnTo>
                    <a:pt x="123" y="61"/>
                  </a:lnTo>
                  <a:lnTo>
                    <a:pt x="125" y="56"/>
                  </a:lnTo>
                  <a:lnTo>
                    <a:pt x="129" y="53"/>
                  </a:lnTo>
                  <a:lnTo>
                    <a:pt x="132" y="49"/>
                  </a:lnTo>
                  <a:lnTo>
                    <a:pt x="137" y="46"/>
                  </a:lnTo>
                  <a:lnTo>
                    <a:pt x="141" y="41"/>
                  </a:lnTo>
                  <a:lnTo>
                    <a:pt x="146" y="40"/>
                  </a:lnTo>
                  <a:lnTo>
                    <a:pt x="149" y="38"/>
                  </a:lnTo>
                  <a:lnTo>
                    <a:pt x="155" y="35"/>
                  </a:lnTo>
                  <a:lnTo>
                    <a:pt x="159" y="34"/>
                  </a:lnTo>
                  <a:lnTo>
                    <a:pt x="164" y="32"/>
                  </a:lnTo>
                  <a:lnTo>
                    <a:pt x="167" y="31"/>
                  </a:lnTo>
                  <a:lnTo>
                    <a:pt x="171" y="29"/>
                  </a:lnTo>
                  <a:lnTo>
                    <a:pt x="174" y="28"/>
                  </a:lnTo>
                  <a:lnTo>
                    <a:pt x="178" y="26"/>
                  </a:lnTo>
                  <a:lnTo>
                    <a:pt x="183" y="24"/>
                  </a:lnTo>
                  <a:lnTo>
                    <a:pt x="187" y="24"/>
                  </a:lnTo>
                  <a:lnTo>
                    <a:pt x="193" y="21"/>
                  </a:lnTo>
                  <a:lnTo>
                    <a:pt x="198" y="21"/>
                  </a:lnTo>
                  <a:lnTo>
                    <a:pt x="201" y="18"/>
                  </a:lnTo>
                  <a:lnTo>
                    <a:pt x="207" y="18"/>
                  </a:lnTo>
                  <a:lnTo>
                    <a:pt x="210" y="16"/>
                  </a:lnTo>
                  <a:lnTo>
                    <a:pt x="214" y="15"/>
                  </a:lnTo>
                  <a:lnTo>
                    <a:pt x="219" y="13"/>
                  </a:lnTo>
                  <a:lnTo>
                    <a:pt x="223" y="12"/>
                  </a:lnTo>
                  <a:lnTo>
                    <a:pt x="226" y="10"/>
                  </a:lnTo>
                  <a:lnTo>
                    <a:pt x="230" y="9"/>
                  </a:lnTo>
                  <a:lnTo>
                    <a:pt x="235" y="7"/>
                  </a:lnTo>
                  <a:lnTo>
                    <a:pt x="239" y="7"/>
                  </a:lnTo>
                  <a:lnTo>
                    <a:pt x="244" y="6"/>
                  </a:lnTo>
                  <a:lnTo>
                    <a:pt x="245" y="6"/>
                  </a:lnTo>
                  <a:lnTo>
                    <a:pt x="247" y="4"/>
                  </a:lnTo>
                  <a:lnTo>
                    <a:pt x="253" y="1"/>
                  </a:lnTo>
                  <a:lnTo>
                    <a:pt x="256" y="0"/>
                  </a:lnTo>
                  <a:lnTo>
                    <a:pt x="257" y="4"/>
                  </a:lnTo>
                  <a:lnTo>
                    <a:pt x="254" y="10"/>
                  </a:lnTo>
                  <a:lnTo>
                    <a:pt x="253" y="16"/>
                  </a:lnTo>
                  <a:lnTo>
                    <a:pt x="248" y="18"/>
                  </a:lnTo>
                  <a:lnTo>
                    <a:pt x="247" y="21"/>
                  </a:lnTo>
                  <a:lnTo>
                    <a:pt x="244" y="22"/>
                  </a:lnTo>
                  <a:lnTo>
                    <a:pt x="239" y="25"/>
                  </a:lnTo>
                  <a:lnTo>
                    <a:pt x="233" y="26"/>
                  </a:lnTo>
                  <a:lnTo>
                    <a:pt x="228" y="31"/>
                  </a:lnTo>
                  <a:lnTo>
                    <a:pt x="220" y="32"/>
                  </a:lnTo>
                  <a:lnTo>
                    <a:pt x="214" y="35"/>
                  </a:lnTo>
                  <a:lnTo>
                    <a:pt x="208" y="37"/>
                  </a:lnTo>
                  <a:lnTo>
                    <a:pt x="205" y="38"/>
                  </a:lnTo>
                  <a:lnTo>
                    <a:pt x="201" y="38"/>
                  </a:lnTo>
                  <a:lnTo>
                    <a:pt x="195" y="41"/>
                  </a:lnTo>
                  <a:lnTo>
                    <a:pt x="189" y="43"/>
                  </a:lnTo>
                  <a:lnTo>
                    <a:pt x="184" y="44"/>
                  </a:lnTo>
                  <a:lnTo>
                    <a:pt x="177" y="47"/>
                  </a:lnTo>
                  <a:lnTo>
                    <a:pt x="174" y="49"/>
                  </a:lnTo>
                  <a:lnTo>
                    <a:pt x="170" y="50"/>
                  </a:lnTo>
                  <a:lnTo>
                    <a:pt x="168" y="52"/>
                  </a:lnTo>
                  <a:lnTo>
                    <a:pt x="165" y="55"/>
                  </a:lnTo>
                  <a:lnTo>
                    <a:pt x="161" y="58"/>
                  </a:lnTo>
                  <a:lnTo>
                    <a:pt x="156" y="62"/>
                  </a:lnTo>
                  <a:lnTo>
                    <a:pt x="155" y="67"/>
                  </a:lnTo>
                  <a:lnTo>
                    <a:pt x="153" y="70"/>
                  </a:lnTo>
                  <a:lnTo>
                    <a:pt x="150" y="73"/>
                  </a:lnTo>
                  <a:lnTo>
                    <a:pt x="146" y="80"/>
                  </a:lnTo>
                  <a:lnTo>
                    <a:pt x="140" y="86"/>
                  </a:lnTo>
                  <a:lnTo>
                    <a:pt x="135" y="92"/>
                  </a:lnTo>
                  <a:lnTo>
                    <a:pt x="131" y="98"/>
                  </a:lnTo>
                  <a:lnTo>
                    <a:pt x="128" y="102"/>
                  </a:lnTo>
                  <a:lnTo>
                    <a:pt x="128" y="104"/>
                  </a:lnTo>
                  <a:lnTo>
                    <a:pt x="129" y="105"/>
                  </a:lnTo>
                  <a:lnTo>
                    <a:pt x="134" y="107"/>
                  </a:lnTo>
                  <a:lnTo>
                    <a:pt x="137" y="107"/>
                  </a:lnTo>
                  <a:lnTo>
                    <a:pt x="140" y="105"/>
                  </a:lnTo>
                  <a:lnTo>
                    <a:pt x="144" y="102"/>
                  </a:lnTo>
                  <a:lnTo>
                    <a:pt x="150" y="98"/>
                  </a:lnTo>
                  <a:lnTo>
                    <a:pt x="155" y="92"/>
                  </a:lnTo>
                  <a:lnTo>
                    <a:pt x="159" y="86"/>
                  </a:lnTo>
                  <a:lnTo>
                    <a:pt x="164" y="80"/>
                  </a:lnTo>
                  <a:lnTo>
                    <a:pt x="167" y="76"/>
                  </a:lnTo>
                  <a:lnTo>
                    <a:pt x="170" y="71"/>
                  </a:lnTo>
                  <a:lnTo>
                    <a:pt x="174" y="68"/>
                  </a:lnTo>
                  <a:lnTo>
                    <a:pt x="175" y="67"/>
                  </a:lnTo>
                  <a:lnTo>
                    <a:pt x="178" y="65"/>
                  </a:lnTo>
                  <a:lnTo>
                    <a:pt x="181" y="64"/>
                  </a:lnTo>
                  <a:lnTo>
                    <a:pt x="187" y="64"/>
                  </a:lnTo>
                  <a:lnTo>
                    <a:pt x="193" y="62"/>
                  </a:lnTo>
                  <a:lnTo>
                    <a:pt x="196" y="65"/>
                  </a:lnTo>
                  <a:lnTo>
                    <a:pt x="196" y="68"/>
                  </a:lnTo>
                  <a:lnTo>
                    <a:pt x="195" y="71"/>
                  </a:lnTo>
                  <a:lnTo>
                    <a:pt x="192" y="74"/>
                  </a:lnTo>
                  <a:lnTo>
                    <a:pt x="189" y="79"/>
                  </a:lnTo>
                  <a:lnTo>
                    <a:pt x="183" y="83"/>
                  </a:lnTo>
                  <a:lnTo>
                    <a:pt x="180" y="86"/>
                  </a:lnTo>
                  <a:lnTo>
                    <a:pt x="178" y="86"/>
                  </a:lnTo>
                  <a:lnTo>
                    <a:pt x="177" y="89"/>
                  </a:lnTo>
                  <a:lnTo>
                    <a:pt x="174" y="93"/>
                  </a:lnTo>
                  <a:lnTo>
                    <a:pt x="170" y="98"/>
                  </a:lnTo>
                  <a:lnTo>
                    <a:pt x="165" y="102"/>
                  </a:lnTo>
                  <a:lnTo>
                    <a:pt x="162" y="108"/>
                  </a:lnTo>
                  <a:lnTo>
                    <a:pt x="158" y="111"/>
                  </a:lnTo>
                  <a:lnTo>
                    <a:pt x="156" y="116"/>
                  </a:lnTo>
                  <a:lnTo>
                    <a:pt x="153" y="119"/>
                  </a:lnTo>
                  <a:lnTo>
                    <a:pt x="150" y="125"/>
                  </a:lnTo>
                  <a:lnTo>
                    <a:pt x="149" y="131"/>
                  </a:lnTo>
                  <a:lnTo>
                    <a:pt x="147" y="138"/>
                  </a:lnTo>
                  <a:lnTo>
                    <a:pt x="144" y="144"/>
                  </a:lnTo>
                  <a:lnTo>
                    <a:pt x="143" y="150"/>
                  </a:lnTo>
                  <a:lnTo>
                    <a:pt x="140" y="154"/>
                  </a:lnTo>
                  <a:lnTo>
                    <a:pt x="140" y="157"/>
                  </a:lnTo>
                  <a:lnTo>
                    <a:pt x="137" y="157"/>
                  </a:lnTo>
                  <a:lnTo>
                    <a:pt x="135" y="160"/>
                  </a:lnTo>
                  <a:lnTo>
                    <a:pt x="129" y="162"/>
                  </a:lnTo>
                  <a:lnTo>
                    <a:pt x="125" y="165"/>
                  </a:lnTo>
                  <a:lnTo>
                    <a:pt x="120" y="168"/>
                  </a:lnTo>
                  <a:lnTo>
                    <a:pt x="116" y="171"/>
                  </a:lnTo>
                  <a:lnTo>
                    <a:pt x="110" y="172"/>
                  </a:lnTo>
                  <a:lnTo>
                    <a:pt x="107" y="174"/>
                  </a:lnTo>
                  <a:lnTo>
                    <a:pt x="101" y="174"/>
                  </a:lnTo>
                  <a:lnTo>
                    <a:pt x="95" y="174"/>
                  </a:lnTo>
                  <a:lnTo>
                    <a:pt x="89" y="174"/>
                  </a:lnTo>
                  <a:lnTo>
                    <a:pt x="83" y="175"/>
                  </a:lnTo>
                  <a:lnTo>
                    <a:pt x="76" y="177"/>
                  </a:lnTo>
                  <a:lnTo>
                    <a:pt x="68" y="178"/>
                  </a:lnTo>
                  <a:lnTo>
                    <a:pt x="62" y="180"/>
                  </a:lnTo>
                  <a:lnTo>
                    <a:pt x="58" y="183"/>
                  </a:lnTo>
                  <a:lnTo>
                    <a:pt x="54" y="184"/>
                  </a:lnTo>
                  <a:lnTo>
                    <a:pt x="49" y="186"/>
                  </a:lnTo>
                  <a:lnTo>
                    <a:pt x="46" y="189"/>
                  </a:lnTo>
                  <a:lnTo>
                    <a:pt x="42" y="193"/>
                  </a:lnTo>
                  <a:lnTo>
                    <a:pt x="37" y="196"/>
                  </a:lnTo>
                  <a:lnTo>
                    <a:pt x="33" y="201"/>
                  </a:lnTo>
                  <a:lnTo>
                    <a:pt x="27" y="205"/>
                  </a:lnTo>
                  <a:lnTo>
                    <a:pt x="22" y="211"/>
                  </a:lnTo>
                  <a:lnTo>
                    <a:pt x="18" y="214"/>
                  </a:lnTo>
                  <a:lnTo>
                    <a:pt x="13" y="218"/>
                  </a:lnTo>
                  <a:lnTo>
                    <a:pt x="9" y="223"/>
                  </a:lnTo>
                  <a:lnTo>
                    <a:pt x="6" y="227"/>
                  </a:lnTo>
                  <a:lnTo>
                    <a:pt x="1" y="230"/>
                  </a:lnTo>
                  <a:lnTo>
                    <a:pt x="0" y="232"/>
                  </a:lnTo>
                  <a:lnTo>
                    <a:pt x="0" y="229"/>
                  </a:lnTo>
                  <a:lnTo>
                    <a:pt x="0" y="224"/>
                  </a:lnTo>
                  <a:lnTo>
                    <a:pt x="0" y="218"/>
                  </a:lnTo>
                  <a:lnTo>
                    <a:pt x="0" y="214"/>
                  </a:lnTo>
                  <a:lnTo>
                    <a:pt x="0" y="207"/>
                  </a:lnTo>
                  <a:lnTo>
                    <a:pt x="0" y="201"/>
                  </a:lnTo>
                  <a:lnTo>
                    <a:pt x="0" y="196"/>
                  </a:lnTo>
                  <a:lnTo>
                    <a:pt x="1" y="193"/>
                  </a:lnTo>
                  <a:lnTo>
                    <a:pt x="1" y="187"/>
                  </a:lnTo>
                  <a:lnTo>
                    <a:pt x="3" y="181"/>
                  </a:lnTo>
                  <a:lnTo>
                    <a:pt x="4" y="175"/>
                  </a:lnTo>
                  <a:lnTo>
                    <a:pt x="6" y="174"/>
                  </a:lnTo>
                  <a:close/>
                </a:path>
              </a:pathLst>
            </a:custGeom>
            <a:solidFill>
              <a:srgbClr val="FFC4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3" name="Freeform 72"/>
            <p:cNvSpPr>
              <a:spLocks/>
            </p:cNvSpPr>
            <p:nvPr/>
          </p:nvSpPr>
          <p:spPr bwMode="auto">
            <a:xfrm>
              <a:off x="2850" y="2631"/>
              <a:ext cx="132" cy="123"/>
            </a:xfrm>
            <a:custGeom>
              <a:avLst/>
              <a:gdLst>
                <a:gd name="T0" fmla="*/ 1 w 263"/>
                <a:gd name="T1" fmla="*/ 1 h 245"/>
                <a:gd name="T2" fmla="*/ 1 w 263"/>
                <a:gd name="T3" fmla="*/ 1 h 245"/>
                <a:gd name="T4" fmla="*/ 1 w 263"/>
                <a:gd name="T5" fmla="*/ 1 h 245"/>
                <a:gd name="T6" fmla="*/ 1 w 263"/>
                <a:gd name="T7" fmla="*/ 1 h 245"/>
                <a:gd name="T8" fmla="*/ 1 w 263"/>
                <a:gd name="T9" fmla="*/ 1 h 245"/>
                <a:gd name="T10" fmla="*/ 1 w 263"/>
                <a:gd name="T11" fmla="*/ 1 h 245"/>
                <a:gd name="T12" fmla="*/ 1 w 263"/>
                <a:gd name="T13" fmla="*/ 1 h 245"/>
                <a:gd name="T14" fmla="*/ 1 w 263"/>
                <a:gd name="T15" fmla="*/ 1 h 245"/>
                <a:gd name="T16" fmla="*/ 1 w 263"/>
                <a:gd name="T17" fmla="*/ 1 h 245"/>
                <a:gd name="T18" fmla="*/ 2 w 263"/>
                <a:gd name="T19" fmla="*/ 0 h 245"/>
                <a:gd name="T20" fmla="*/ 1 w 263"/>
                <a:gd name="T21" fmla="*/ 1 h 245"/>
                <a:gd name="T22" fmla="*/ 1 w 263"/>
                <a:gd name="T23" fmla="*/ 1 h 245"/>
                <a:gd name="T24" fmla="*/ 1 w 263"/>
                <a:gd name="T25" fmla="*/ 1 h 245"/>
                <a:gd name="T26" fmla="*/ 1 w 263"/>
                <a:gd name="T27" fmla="*/ 1 h 245"/>
                <a:gd name="T28" fmla="*/ 1 w 263"/>
                <a:gd name="T29" fmla="*/ 1 h 245"/>
                <a:gd name="T30" fmla="*/ 1 w 263"/>
                <a:gd name="T31" fmla="*/ 1 h 245"/>
                <a:gd name="T32" fmla="*/ 1 w 263"/>
                <a:gd name="T33" fmla="*/ 1 h 245"/>
                <a:gd name="T34" fmla="*/ 1 w 263"/>
                <a:gd name="T35" fmla="*/ 1 h 245"/>
                <a:gd name="T36" fmla="*/ 1 w 263"/>
                <a:gd name="T37" fmla="*/ 1 h 245"/>
                <a:gd name="T38" fmla="*/ 1 w 263"/>
                <a:gd name="T39" fmla="*/ 1 h 245"/>
                <a:gd name="T40" fmla="*/ 1 w 263"/>
                <a:gd name="T41" fmla="*/ 1 h 245"/>
                <a:gd name="T42" fmla="*/ 1 w 263"/>
                <a:gd name="T43" fmla="*/ 1 h 245"/>
                <a:gd name="T44" fmla="*/ 1 w 263"/>
                <a:gd name="T45" fmla="*/ 1 h 245"/>
                <a:gd name="T46" fmla="*/ 1 w 263"/>
                <a:gd name="T47" fmla="*/ 1 h 245"/>
                <a:gd name="T48" fmla="*/ 1 w 263"/>
                <a:gd name="T49" fmla="*/ 1 h 245"/>
                <a:gd name="T50" fmla="*/ 1 w 263"/>
                <a:gd name="T51" fmla="*/ 1 h 245"/>
                <a:gd name="T52" fmla="*/ 1 w 263"/>
                <a:gd name="T53" fmla="*/ 1 h 245"/>
                <a:gd name="T54" fmla="*/ 0 w 263"/>
                <a:gd name="T55" fmla="*/ 1 h 245"/>
                <a:gd name="T56" fmla="*/ 1 w 263"/>
                <a:gd name="T57" fmla="*/ 1 h 245"/>
                <a:gd name="T58" fmla="*/ 1 w 263"/>
                <a:gd name="T59" fmla="*/ 1 h 245"/>
                <a:gd name="T60" fmla="*/ 1 w 263"/>
                <a:gd name="T61" fmla="*/ 1 h 245"/>
                <a:gd name="T62" fmla="*/ 1 w 263"/>
                <a:gd name="T63" fmla="*/ 1 h 245"/>
                <a:gd name="T64" fmla="*/ 1 w 263"/>
                <a:gd name="T65" fmla="*/ 1 h 245"/>
                <a:gd name="T66" fmla="*/ 1 w 263"/>
                <a:gd name="T67" fmla="*/ 1 h 245"/>
                <a:gd name="T68" fmla="*/ 1 w 263"/>
                <a:gd name="T69" fmla="*/ 1 h 245"/>
                <a:gd name="T70" fmla="*/ 1 w 263"/>
                <a:gd name="T71" fmla="*/ 1 h 245"/>
                <a:gd name="T72" fmla="*/ 1 w 263"/>
                <a:gd name="T73" fmla="*/ 1 h 245"/>
                <a:gd name="T74" fmla="*/ 1 w 263"/>
                <a:gd name="T75" fmla="*/ 1 h 245"/>
                <a:gd name="T76" fmla="*/ 1 w 263"/>
                <a:gd name="T77" fmla="*/ 1 h 245"/>
                <a:gd name="T78" fmla="*/ 1 w 263"/>
                <a:gd name="T79" fmla="*/ 1 h 245"/>
                <a:gd name="T80" fmla="*/ 1 w 263"/>
                <a:gd name="T81" fmla="*/ 1 h 245"/>
                <a:gd name="T82" fmla="*/ 1 w 263"/>
                <a:gd name="T83" fmla="*/ 1 h 245"/>
                <a:gd name="T84" fmla="*/ 1 w 263"/>
                <a:gd name="T85" fmla="*/ 1 h 245"/>
                <a:gd name="T86" fmla="*/ 1 w 263"/>
                <a:gd name="T87" fmla="*/ 1 h 245"/>
                <a:gd name="T88" fmla="*/ 1 w 263"/>
                <a:gd name="T89" fmla="*/ 1 h 245"/>
                <a:gd name="T90" fmla="*/ 1 w 263"/>
                <a:gd name="T91" fmla="*/ 1 h 245"/>
                <a:gd name="T92" fmla="*/ 1 w 263"/>
                <a:gd name="T93" fmla="*/ 1 h 245"/>
                <a:gd name="T94" fmla="*/ 1 w 263"/>
                <a:gd name="T95" fmla="*/ 1 h 245"/>
                <a:gd name="T96" fmla="*/ 1 w 263"/>
                <a:gd name="T97" fmla="*/ 1 h 245"/>
                <a:gd name="T98" fmla="*/ 1 w 263"/>
                <a:gd name="T99" fmla="*/ 1 h 245"/>
                <a:gd name="T100" fmla="*/ 1 w 263"/>
                <a:gd name="T101" fmla="*/ 1 h 245"/>
                <a:gd name="T102" fmla="*/ 1 w 263"/>
                <a:gd name="T103" fmla="*/ 1 h 245"/>
                <a:gd name="T104" fmla="*/ 1 w 263"/>
                <a:gd name="T105" fmla="*/ 1 h 245"/>
                <a:gd name="T106" fmla="*/ 1 w 263"/>
                <a:gd name="T107" fmla="*/ 1 h 245"/>
                <a:gd name="T108" fmla="*/ 1 w 263"/>
                <a:gd name="T109" fmla="*/ 1 h 2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3"/>
                <a:gd name="T166" fmla="*/ 0 h 245"/>
                <a:gd name="T167" fmla="*/ 263 w 263"/>
                <a:gd name="T168" fmla="*/ 245 h 24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3" h="245">
                  <a:moveTo>
                    <a:pt x="7" y="168"/>
                  </a:moveTo>
                  <a:lnTo>
                    <a:pt x="9" y="168"/>
                  </a:lnTo>
                  <a:lnTo>
                    <a:pt x="10" y="166"/>
                  </a:lnTo>
                  <a:lnTo>
                    <a:pt x="13" y="163"/>
                  </a:lnTo>
                  <a:lnTo>
                    <a:pt x="18" y="162"/>
                  </a:lnTo>
                  <a:lnTo>
                    <a:pt x="22" y="159"/>
                  </a:lnTo>
                  <a:lnTo>
                    <a:pt x="28" y="156"/>
                  </a:lnTo>
                  <a:lnTo>
                    <a:pt x="33" y="151"/>
                  </a:lnTo>
                  <a:lnTo>
                    <a:pt x="39" y="149"/>
                  </a:lnTo>
                  <a:lnTo>
                    <a:pt x="45" y="144"/>
                  </a:lnTo>
                  <a:lnTo>
                    <a:pt x="51" y="140"/>
                  </a:lnTo>
                  <a:lnTo>
                    <a:pt x="55" y="137"/>
                  </a:lnTo>
                  <a:lnTo>
                    <a:pt x="61" y="134"/>
                  </a:lnTo>
                  <a:lnTo>
                    <a:pt x="64" y="129"/>
                  </a:lnTo>
                  <a:lnTo>
                    <a:pt x="68" y="126"/>
                  </a:lnTo>
                  <a:lnTo>
                    <a:pt x="70" y="123"/>
                  </a:lnTo>
                  <a:lnTo>
                    <a:pt x="73" y="122"/>
                  </a:lnTo>
                  <a:lnTo>
                    <a:pt x="74" y="119"/>
                  </a:lnTo>
                  <a:lnTo>
                    <a:pt x="76" y="116"/>
                  </a:lnTo>
                  <a:lnTo>
                    <a:pt x="79" y="111"/>
                  </a:lnTo>
                  <a:lnTo>
                    <a:pt x="83" y="108"/>
                  </a:lnTo>
                  <a:lnTo>
                    <a:pt x="88" y="102"/>
                  </a:lnTo>
                  <a:lnTo>
                    <a:pt x="91" y="98"/>
                  </a:lnTo>
                  <a:lnTo>
                    <a:pt x="97" y="93"/>
                  </a:lnTo>
                  <a:lnTo>
                    <a:pt x="101" y="88"/>
                  </a:lnTo>
                  <a:lnTo>
                    <a:pt x="106" y="83"/>
                  </a:lnTo>
                  <a:lnTo>
                    <a:pt x="110" y="77"/>
                  </a:lnTo>
                  <a:lnTo>
                    <a:pt x="115" y="73"/>
                  </a:lnTo>
                  <a:lnTo>
                    <a:pt x="119" y="68"/>
                  </a:lnTo>
                  <a:lnTo>
                    <a:pt x="125" y="61"/>
                  </a:lnTo>
                  <a:lnTo>
                    <a:pt x="129" y="59"/>
                  </a:lnTo>
                  <a:lnTo>
                    <a:pt x="131" y="56"/>
                  </a:lnTo>
                  <a:lnTo>
                    <a:pt x="134" y="53"/>
                  </a:lnTo>
                  <a:lnTo>
                    <a:pt x="138" y="47"/>
                  </a:lnTo>
                  <a:lnTo>
                    <a:pt x="143" y="43"/>
                  </a:lnTo>
                  <a:lnTo>
                    <a:pt x="146" y="40"/>
                  </a:lnTo>
                  <a:lnTo>
                    <a:pt x="152" y="37"/>
                  </a:lnTo>
                  <a:lnTo>
                    <a:pt x="156" y="34"/>
                  </a:lnTo>
                  <a:lnTo>
                    <a:pt x="162" y="32"/>
                  </a:lnTo>
                  <a:lnTo>
                    <a:pt x="167" y="31"/>
                  </a:lnTo>
                  <a:lnTo>
                    <a:pt x="173" y="29"/>
                  </a:lnTo>
                  <a:lnTo>
                    <a:pt x="175" y="29"/>
                  </a:lnTo>
                  <a:lnTo>
                    <a:pt x="178" y="29"/>
                  </a:lnTo>
                  <a:lnTo>
                    <a:pt x="181" y="27"/>
                  </a:lnTo>
                  <a:lnTo>
                    <a:pt x="186" y="25"/>
                  </a:lnTo>
                  <a:lnTo>
                    <a:pt x="189" y="22"/>
                  </a:lnTo>
                  <a:lnTo>
                    <a:pt x="193" y="21"/>
                  </a:lnTo>
                  <a:lnTo>
                    <a:pt x="198" y="21"/>
                  </a:lnTo>
                  <a:lnTo>
                    <a:pt x="204" y="19"/>
                  </a:lnTo>
                  <a:lnTo>
                    <a:pt x="208" y="18"/>
                  </a:lnTo>
                  <a:lnTo>
                    <a:pt x="214" y="18"/>
                  </a:lnTo>
                  <a:lnTo>
                    <a:pt x="219" y="16"/>
                  </a:lnTo>
                  <a:lnTo>
                    <a:pt x="225" y="15"/>
                  </a:lnTo>
                  <a:lnTo>
                    <a:pt x="229" y="13"/>
                  </a:lnTo>
                  <a:lnTo>
                    <a:pt x="235" y="10"/>
                  </a:lnTo>
                  <a:lnTo>
                    <a:pt x="239" y="7"/>
                  </a:lnTo>
                  <a:lnTo>
                    <a:pt x="244" y="6"/>
                  </a:lnTo>
                  <a:lnTo>
                    <a:pt x="250" y="1"/>
                  </a:lnTo>
                  <a:lnTo>
                    <a:pt x="256" y="0"/>
                  </a:lnTo>
                  <a:lnTo>
                    <a:pt x="259" y="0"/>
                  </a:lnTo>
                  <a:lnTo>
                    <a:pt x="262" y="3"/>
                  </a:lnTo>
                  <a:lnTo>
                    <a:pt x="262" y="6"/>
                  </a:lnTo>
                  <a:lnTo>
                    <a:pt x="263" y="12"/>
                  </a:lnTo>
                  <a:lnTo>
                    <a:pt x="262" y="15"/>
                  </a:lnTo>
                  <a:lnTo>
                    <a:pt x="260" y="19"/>
                  </a:lnTo>
                  <a:lnTo>
                    <a:pt x="256" y="22"/>
                  </a:lnTo>
                  <a:lnTo>
                    <a:pt x="251" y="27"/>
                  </a:lnTo>
                  <a:lnTo>
                    <a:pt x="244" y="29"/>
                  </a:lnTo>
                  <a:lnTo>
                    <a:pt x="236" y="34"/>
                  </a:lnTo>
                  <a:lnTo>
                    <a:pt x="229" y="35"/>
                  </a:lnTo>
                  <a:lnTo>
                    <a:pt x="222" y="40"/>
                  </a:lnTo>
                  <a:lnTo>
                    <a:pt x="216" y="41"/>
                  </a:lnTo>
                  <a:lnTo>
                    <a:pt x="210" y="44"/>
                  </a:lnTo>
                  <a:lnTo>
                    <a:pt x="204" y="46"/>
                  </a:lnTo>
                  <a:lnTo>
                    <a:pt x="202" y="46"/>
                  </a:lnTo>
                  <a:lnTo>
                    <a:pt x="198" y="46"/>
                  </a:lnTo>
                  <a:lnTo>
                    <a:pt x="193" y="47"/>
                  </a:lnTo>
                  <a:lnTo>
                    <a:pt x="187" y="50"/>
                  </a:lnTo>
                  <a:lnTo>
                    <a:pt x="181" y="52"/>
                  </a:lnTo>
                  <a:lnTo>
                    <a:pt x="175" y="55"/>
                  </a:lnTo>
                  <a:lnTo>
                    <a:pt x="171" y="58"/>
                  </a:lnTo>
                  <a:lnTo>
                    <a:pt x="167" y="59"/>
                  </a:lnTo>
                  <a:lnTo>
                    <a:pt x="165" y="62"/>
                  </a:lnTo>
                  <a:lnTo>
                    <a:pt x="162" y="64"/>
                  </a:lnTo>
                  <a:lnTo>
                    <a:pt x="161" y="68"/>
                  </a:lnTo>
                  <a:lnTo>
                    <a:pt x="158" y="73"/>
                  </a:lnTo>
                  <a:lnTo>
                    <a:pt x="155" y="77"/>
                  </a:lnTo>
                  <a:lnTo>
                    <a:pt x="152" y="80"/>
                  </a:lnTo>
                  <a:lnTo>
                    <a:pt x="150" y="85"/>
                  </a:lnTo>
                  <a:lnTo>
                    <a:pt x="147" y="88"/>
                  </a:lnTo>
                  <a:lnTo>
                    <a:pt x="147" y="90"/>
                  </a:lnTo>
                  <a:lnTo>
                    <a:pt x="143" y="95"/>
                  </a:lnTo>
                  <a:lnTo>
                    <a:pt x="140" y="99"/>
                  </a:lnTo>
                  <a:lnTo>
                    <a:pt x="135" y="102"/>
                  </a:lnTo>
                  <a:lnTo>
                    <a:pt x="134" y="105"/>
                  </a:lnTo>
                  <a:lnTo>
                    <a:pt x="140" y="105"/>
                  </a:lnTo>
                  <a:lnTo>
                    <a:pt x="143" y="102"/>
                  </a:lnTo>
                  <a:lnTo>
                    <a:pt x="147" y="101"/>
                  </a:lnTo>
                  <a:lnTo>
                    <a:pt x="152" y="98"/>
                  </a:lnTo>
                  <a:lnTo>
                    <a:pt x="155" y="96"/>
                  </a:lnTo>
                  <a:lnTo>
                    <a:pt x="158" y="92"/>
                  </a:lnTo>
                  <a:lnTo>
                    <a:pt x="162" y="88"/>
                  </a:lnTo>
                  <a:lnTo>
                    <a:pt x="164" y="83"/>
                  </a:lnTo>
                  <a:lnTo>
                    <a:pt x="167" y="80"/>
                  </a:lnTo>
                  <a:lnTo>
                    <a:pt x="171" y="73"/>
                  </a:lnTo>
                  <a:lnTo>
                    <a:pt x="177" y="68"/>
                  </a:lnTo>
                  <a:lnTo>
                    <a:pt x="181" y="64"/>
                  </a:lnTo>
                  <a:lnTo>
                    <a:pt x="189" y="62"/>
                  </a:lnTo>
                  <a:lnTo>
                    <a:pt x="195" y="61"/>
                  </a:lnTo>
                  <a:lnTo>
                    <a:pt x="201" y="62"/>
                  </a:lnTo>
                  <a:lnTo>
                    <a:pt x="205" y="67"/>
                  </a:lnTo>
                  <a:lnTo>
                    <a:pt x="207" y="68"/>
                  </a:lnTo>
                  <a:lnTo>
                    <a:pt x="205" y="70"/>
                  </a:lnTo>
                  <a:lnTo>
                    <a:pt x="201" y="74"/>
                  </a:lnTo>
                  <a:lnTo>
                    <a:pt x="196" y="79"/>
                  </a:lnTo>
                  <a:lnTo>
                    <a:pt x="192" y="83"/>
                  </a:lnTo>
                  <a:lnTo>
                    <a:pt x="189" y="88"/>
                  </a:lnTo>
                  <a:lnTo>
                    <a:pt x="184" y="93"/>
                  </a:lnTo>
                  <a:lnTo>
                    <a:pt x="180" y="98"/>
                  </a:lnTo>
                  <a:lnTo>
                    <a:pt x="175" y="102"/>
                  </a:lnTo>
                  <a:lnTo>
                    <a:pt x="171" y="107"/>
                  </a:lnTo>
                  <a:lnTo>
                    <a:pt x="168" y="113"/>
                  </a:lnTo>
                  <a:lnTo>
                    <a:pt x="164" y="116"/>
                  </a:lnTo>
                  <a:lnTo>
                    <a:pt x="162" y="120"/>
                  </a:lnTo>
                  <a:lnTo>
                    <a:pt x="159" y="125"/>
                  </a:lnTo>
                  <a:lnTo>
                    <a:pt x="158" y="126"/>
                  </a:lnTo>
                  <a:lnTo>
                    <a:pt x="156" y="131"/>
                  </a:lnTo>
                  <a:lnTo>
                    <a:pt x="155" y="135"/>
                  </a:lnTo>
                  <a:lnTo>
                    <a:pt x="153" y="140"/>
                  </a:lnTo>
                  <a:lnTo>
                    <a:pt x="152" y="146"/>
                  </a:lnTo>
                  <a:lnTo>
                    <a:pt x="150" y="150"/>
                  </a:lnTo>
                  <a:lnTo>
                    <a:pt x="149" y="154"/>
                  </a:lnTo>
                  <a:lnTo>
                    <a:pt x="146" y="160"/>
                  </a:lnTo>
                  <a:lnTo>
                    <a:pt x="141" y="165"/>
                  </a:lnTo>
                  <a:lnTo>
                    <a:pt x="137" y="168"/>
                  </a:lnTo>
                  <a:lnTo>
                    <a:pt x="129" y="172"/>
                  </a:lnTo>
                  <a:lnTo>
                    <a:pt x="126" y="174"/>
                  </a:lnTo>
                  <a:lnTo>
                    <a:pt x="122" y="175"/>
                  </a:lnTo>
                  <a:lnTo>
                    <a:pt x="117" y="177"/>
                  </a:lnTo>
                  <a:lnTo>
                    <a:pt x="115" y="177"/>
                  </a:lnTo>
                  <a:lnTo>
                    <a:pt x="110" y="178"/>
                  </a:lnTo>
                  <a:lnTo>
                    <a:pt x="106" y="178"/>
                  </a:lnTo>
                  <a:lnTo>
                    <a:pt x="103" y="180"/>
                  </a:lnTo>
                  <a:lnTo>
                    <a:pt x="98" y="181"/>
                  </a:lnTo>
                  <a:lnTo>
                    <a:pt x="89" y="181"/>
                  </a:lnTo>
                  <a:lnTo>
                    <a:pt x="85" y="181"/>
                  </a:lnTo>
                  <a:lnTo>
                    <a:pt x="77" y="181"/>
                  </a:lnTo>
                  <a:lnTo>
                    <a:pt x="71" y="183"/>
                  </a:lnTo>
                  <a:lnTo>
                    <a:pt x="65" y="186"/>
                  </a:lnTo>
                  <a:lnTo>
                    <a:pt x="61" y="189"/>
                  </a:lnTo>
                  <a:lnTo>
                    <a:pt x="54" y="190"/>
                  </a:lnTo>
                  <a:lnTo>
                    <a:pt x="51" y="193"/>
                  </a:lnTo>
                  <a:lnTo>
                    <a:pt x="46" y="196"/>
                  </a:lnTo>
                  <a:lnTo>
                    <a:pt x="45" y="198"/>
                  </a:lnTo>
                  <a:lnTo>
                    <a:pt x="42" y="199"/>
                  </a:lnTo>
                  <a:lnTo>
                    <a:pt x="36" y="205"/>
                  </a:lnTo>
                  <a:lnTo>
                    <a:pt x="31" y="208"/>
                  </a:lnTo>
                  <a:lnTo>
                    <a:pt x="28" y="212"/>
                  </a:lnTo>
                  <a:lnTo>
                    <a:pt x="24" y="217"/>
                  </a:lnTo>
                  <a:lnTo>
                    <a:pt x="21" y="221"/>
                  </a:lnTo>
                  <a:lnTo>
                    <a:pt x="16" y="226"/>
                  </a:lnTo>
                  <a:lnTo>
                    <a:pt x="13" y="230"/>
                  </a:lnTo>
                  <a:lnTo>
                    <a:pt x="9" y="233"/>
                  </a:lnTo>
                  <a:lnTo>
                    <a:pt x="6" y="238"/>
                  </a:lnTo>
                  <a:lnTo>
                    <a:pt x="1" y="242"/>
                  </a:lnTo>
                  <a:lnTo>
                    <a:pt x="0" y="245"/>
                  </a:lnTo>
                  <a:lnTo>
                    <a:pt x="0" y="230"/>
                  </a:lnTo>
                  <a:lnTo>
                    <a:pt x="1" y="229"/>
                  </a:lnTo>
                  <a:lnTo>
                    <a:pt x="7" y="223"/>
                  </a:lnTo>
                  <a:lnTo>
                    <a:pt x="10" y="218"/>
                  </a:lnTo>
                  <a:lnTo>
                    <a:pt x="15" y="215"/>
                  </a:lnTo>
                  <a:lnTo>
                    <a:pt x="19" y="210"/>
                  </a:lnTo>
                  <a:lnTo>
                    <a:pt x="24" y="205"/>
                  </a:lnTo>
                  <a:lnTo>
                    <a:pt x="30" y="201"/>
                  </a:lnTo>
                  <a:lnTo>
                    <a:pt x="36" y="195"/>
                  </a:lnTo>
                  <a:lnTo>
                    <a:pt x="40" y="190"/>
                  </a:lnTo>
                  <a:lnTo>
                    <a:pt x="48" y="187"/>
                  </a:lnTo>
                  <a:lnTo>
                    <a:pt x="52" y="183"/>
                  </a:lnTo>
                  <a:lnTo>
                    <a:pt x="58" y="180"/>
                  </a:lnTo>
                  <a:lnTo>
                    <a:pt x="64" y="177"/>
                  </a:lnTo>
                  <a:lnTo>
                    <a:pt x="70" y="177"/>
                  </a:lnTo>
                  <a:lnTo>
                    <a:pt x="74" y="175"/>
                  </a:lnTo>
                  <a:lnTo>
                    <a:pt x="79" y="174"/>
                  </a:lnTo>
                  <a:lnTo>
                    <a:pt x="83" y="174"/>
                  </a:lnTo>
                  <a:lnTo>
                    <a:pt x="89" y="174"/>
                  </a:lnTo>
                  <a:lnTo>
                    <a:pt x="92" y="174"/>
                  </a:lnTo>
                  <a:lnTo>
                    <a:pt x="97" y="174"/>
                  </a:lnTo>
                  <a:lnTo>
                    <a:pt x="101" y="174"/>
                  </a:lnTo>
                  <a:lnTo>
                    <a:pt x="106" y="174"/>
                  </a:lnTo>
                  <a:lnTo>
                    <a:pt x="113" y="172"/>
                  </a:lnTo>
                  <a:lnTo>
                    <a:pt x="120" y="171"/>
                  </a:lnTo>
                  <a:lnTo>
                    <a:pt x="126" y="166"/>
                  </a:lnTo>
                  <a:lnTo>
                    <a:pt x="134" y="162"/>
                  </a:lnTo>
                  <a:lnTo>
                    <a:pt x="140" y="154"/>
                  </a:lnTo>
                  <a:lnTo>
                    <a:pt x="144" y="149"/>
                  </a:lnTo>
                  <a:lnTo>
                    <a:pt x="147" y="143"/>
                  </a:lnTo>
                  <a:lnTo>
                    <a:pt x="150" y="138"/>
                  </a:lnTo>
                  <a:lnTo>
                    <a:pt x="150" y="132"/>
                  </a:lnTo>
                  <a:lnTo>
                    <a:pt x="152" y="128"/>
                  </a:lnTo>
                  <a:lnTo>
                    <a:pt x="153" y="125"/>
                  </a:lnTo>
                  <a:lnTo>
                    <a:pt x="155" y="122"/>
                  </a:lnTo>
                  <a:lnTo>
                    <a:pt x="158" y="117"/>
                  </a:lnTo>
                  <a:lnTo>
                    <a:pt x="164" y="111"/>
                  </a:lnTo>
                  <a:lnTo>
                    <a:pt x="167" y="107"/>
                  </a:lnTo>
                  <a:lnTo>
                    <a:pt x="170" y="102"/>
                  </a:lnTo>
                  <a:lnTo>
                    <a:pt x="174" y="98"/>
                  </a:lnTo>
                  <a:lnTo>
                    <a:pt x="178" y="93"/>
                  </a:lnTo>
                  <a:lnTo>
                    <a:pt x="181" y="89"/>
                  </a:lnTo>
                  <a:lnTo>
                    <a:pt x="186" y="85"/>
                  </a:lnTo>
                  <a:lnTo>
                    <a:pt x="189" y="80"/>
                  </a:lnTo>
                  <a:lnTo>
                    <a:pt x="192" y="77"/>
                  </a:lnTo>
                  <a:lnTo>
                    <a:pt x="198" y="73"/>
                  </a:lnTo>
                  <a:lnTo>
                    <a:pt x="199" y="70"/>
                  </a:lnTo>
                  <a:lnTo>
                    <a:pt x="199" y="68"/>
                  </a:lnTo>
                  <a:lnTo>
                    <a:pt x="196" y="68"/>
                  </a:lnTo>
                  <a:lnTo>
                    <a:pt x="193" y="67"/>
                  </a:lnTo>
                  <a:lnTo>
                    <a:pt x="189" y="68"/>
                  </a:lnTo>
                  <a:lnTo>
                    <a:pt x="184" y="71"/>
                  </a:lnTo>
                  <a:lnTo>
                    <a:pt x="180" y="74"/>
                  </a:lnTo>
                  <a:lnTo>
                    <a:pt x="175" y="80"/>
                  </a:lnTo>
                  <a:lnTo>
                    <a:pt x="171" y="86"/>
                  </a:lnTo>
                  <a:lnTo>
                    <a:pt x="167" y="90"/>
                  </a:lnTo>
                  <a:lnTo>
                    <a:pt x="162" y="96"/>
                  </a:lnTo>
                  <a:lnTo>
                    <a:pt x="158" y="99"/>
                  </a:lnTo>
                  <a:lnTo>
                    <a:pt x="156" y="102"/>
                  </a:lnTo>
                  <a:lnTo>
                    <a:pt x="155" y="104"/>
                  </a:lnTo>
                  <a:lnTo>
                    <a:pt x="152" y="105"/>
                  </a:lnTo>
                  <a:lnTo>
                    <a:pt x="149" y="107"/>
                  </a:lnTo>
                  <a:lnTo>
                    <a:pt x="144" y="110"/>
                  </a:lnTo>
                  <a:lnTo>
                    <a:pt x="140" y="111"/>
                  </a:lnTo>
                  <a:lnTo>
                    <a:pt x="135" y="111"/>
                  </a:lnTo>
                  <a:lnTo>
                    <a:pt x="131" y="111"/>
                  </a:lnTo>
                  <a:lnTo>
                    <a:pt x="126" y="113"/>
                  </a:lnTo>
                  <a:lnTo>
                    <a:pt x="125" y="111"/>
                  </a:lnTo>
                  <a:lnTo>
                    <a:pt x="125" y="108"/>
                  </a:lnTo>
                  <a:lnTo>
                    <a:pt x="128" y="102"/>
                  </a:lnTo>
                  <a:lnTo>
                    <a:pt x="132" y="98"/>
                  </a:lnTo>
                  <a:lnTo>
                    <a:pt x="138" y="92"/>
                  </a:lnTo>
                  <a:lnTo>
                    <a:pt x="144" y="86"/>
                  </a:lnTo>
                  <a:lnTo>
                    <a:pt x="150" y="79"/>
                  </a:lnTo>
                  <a:lnTo>
                    <a:pt x="153" y="73"/>
                  </a:lnTo>
                  <a:lnTo>
                    <a:pt x="156" y="67"/>
                  </a:lnTo>
                  <a:lnTo>
                    <a:pt x="161" y="62"/>
                  </a:lnTo>
                  <a:lnTo>
                    <a:pt x="164" y="58"/>
                  </a:lnTo>
                  <a:lnTo>
                    <a:pt x="167" y="55"/>
                  </a:lnTo>
                  <a:lnTo>
                    <a:pt x="173" y="50"/>
                  </a:lnTo>
                  <a:lnTo>
                    <a:pt x="178" y="49"/>
                  </a:lnTo>
                  <a:lnTo>
                    <a:pt x="181" y="46"/>
                  </a:lnTo>
                  <a:lnTo>
                    <a:pt x="189" y="46"/>
                  </a:lnTo>
                  <a:lnTo>
                    <a:pt x="192" y="43"/>
                  </a:lnTo>
                  <a:lnTo>
                    <a:pt x="196" y="43"/>
                  </a:lnTo>
                  <a:lnTo>
                    <a:pt x="202" y="40"/>
                  </a:lnTo>
                  <a:lnTo>
                    <a:pt x="207" y="40"/>
                  </a:lnTo>
                  <a:lnTo>
                    <a:pt x="211" y="37"/>
                  </a:lnTo>
                  <a:lnTo>
                    <a:pt x="216" y="35"/>
                  </a:lnTo>
                  <a:lnTo>
                    <a:pt x="219" y="34"/>
                  </a:lnTo>
                  <a:lnTo>
                    <a:pt x="223" y="34"/>
                  </a:lnTo>
                  <a:lnTo>
                    <a:pt x="229" y="32"/>
                  </a:lnTo>
                  <a:lnTo>
                    <a:pt x="233" y="31"/>
                  </a:lnTo>
                  <a:lnTo>
                    <a:pt x="236" y="29"/>
                  </a:lnTo>
                  <a:lnTo>
                    <a:pt x="239" y="28"/>
                  </a:lnTo>
                  <a:lnTo>
                    <a:pt x="242" y="25"/>
                  </a:lnTo>
                  <a:lnTo>
                    <a:pt x="247" y="24"/>
                  </a:lnTo>
                  <a:lnTo>
                    <a:pt x="253" y="19"/>
                  </a:lnTo>
                  <a:lnTo>
                    <a:pt x="256" y="16"/>
                  </a:lnTo>
                  <a:lnTo>
                    <a:pt x="256" y="12"/>
                  </a:lnTo>
                  <a:lnTo>
                    <a:pt x="257" y="9"/>
                  </a:lnTo>
                  <a:lnTo>
                    <a:pt x="256" y="7"/>
                  </a:lnTo>
                  <a:lnTo>
                    <a:pt x="256" y="6"/>
                  </a:lnTo>
                  <a:lnTo>
                    <a:pt x="251" y="7"/>
                  </a:lnTo>
                  <a:lnTo>
                    <a:pt x="245" y="10"/>
                  </a:lnTo>
                  <a:lnTo>
                    <a:pt x="242" y="12"/>
                  </a:lnTo>
                  <a:lnTo>
                    <a:pt x="238" y="13"/>
                  </a:lnTo>
                  <a:lnTo>
                    <a:pt x="233" y="15"/>
                  </a:lnTo>
                  <a:lnTo>
                    <a:pt x="231" y="18"/>
                  </a:lnTo>
                  <a:lnTo>
                    <a:pt x="226" y="18"/>
                  </a:lnTo>
                  <a:lnTo>
                    <a:pt x="222" y="19"/>
                  </a:lnTo>
                  <a:lnTo>
                    <a:pt x="216" y="21"/>
                  </a:lnTo>
                  <a:lnTo>
                    <a:pt x="213" y="21"/>
                  </a:lnTo>
                  <a:lnTo>
                    <a:pt x="207" y="22"/>
                  </a:lnTo>
                  <a:lnTo>
                    <a:pt x="204" y="24"/>
                  </a:lnTo>
                  <a:lnTo>
                    <a:pt x="199" y="24"/>
                  </a:lnTo>
                  <a:lnTo>
                    <a:pt x="198" y="25"/>
                  </a:lnTo>
                  <a:lnTo>
                    <a:pt x="193" y="25"/>
                  </a:lnTo>
                  <a:lnTo>
                    <a:pt x="190" y="27"/>
                  </a:lnTo>
                  <a:lnTo>
                    <a:pt x="186" y="28"/>
                  </a:lnTo>
                  <a:lnTo>
                    <a:pt x="183" y="31"/>
                  </a:lnTo>
                  <a:lnTo>
                    <a:pt x="178" y="32"/>
                  </a:lnTo>
                  <a:lnTo>
                    <a:pt x="174" y="34"/>
                  </a:lnTo>
                  <a:lnTo>
                    <a:pt x="171" y="34"/>
                  </a:lnTo>
                  <a:lnTo>
                    <a:pt x="168" y="37"/>
                  </a:lnTo>
                  <a:lnTo>
                    <a:pt x="167" y="37"/>
                  </a:lnTo>
                  <a:lnTo>
                    <a:pt x="164" y="38"/>
                  </a:lnTo>
                  <a:lnTo>
                    <a:pt x="159" y="41"/>
                  </a:lnTo>
                  <a:lnTo>
                    <a:pt x="155" y="43"/>
                  </a:lnTo>
                  <a:lnTo>
                    <a:pt x="152" y="46"/>
                  </a:lnTo>
                  <a:lnTo>
                    <a:pt x="147" y="47"/>
                  </a:lnTo>
                  <a:lnTo>
                    <a:pt x="144" y="49"/>
                  </a:lnTo>
                  <a:lnTo>
                    <a:pt x="141" y="52"/>
                  </a:lnTo>
                  <a:lnTo>
                    <a:pt x="138" y="55"/>
                  </a:lnTo>
                  <a:lnTo>
                    <a:pt x="134" y="59"/>
                  </a:lnTo>
                  <a:lnTo>
                    <a:pt x="129" y="64"/>
                  </a:lnTo>
                  <a:lnTo>
                    <a:pt x="126" y="68"/>
                  </a:lnTo>
                  <a:lnTo>
                    <a:pt x="123" y="73"/>
                  </a:lnTo>
                  <a:lnTo>
                    <a:pt x="120" y="76"/>
                  </a:lnTo>
                  <a:lnTo>
                    <a:pt x="116" y="80"/>
                  </a:lnTo>
                  <a:lnTo>
                    <a:pt x="113" y="85"/>
                  </a:lnTo>
                  <a:lnTo>
                    <a:pt x="110" y="88"/>
                  </a:lnTo>
                  <a:lnTo>
                    <a:pt x="107" y="92"/>
                  </a:lnTo>
                  <a:lnTo>
                    <a:pt x="103" y="98"/>
                  </a:lnTo>
                  <a:lnTo>
                    <a:pt x="100" y="101"/>
                  </a:lnTo>
                  <a:lnTo>
                    <a:pt x="97" y="102"/>
                  </a:lnTo>
                  <a:lnTo>
                    <a:pt x="92" y="108"/>
                  </a:lnTo>
                  <a:lnTo>
                    <a:pt x="88" y="114"/>
                  </a:lnTo>
                  <a:lnTo>
                    <a:pt x="82" y="122"/>
                  </a:lnTo>
                  <a:lnTo>
                    <a:pt x="76" y="129"/>
                  </a:lnTo>
                  <a:lnTo>
                    <a:pt x="70" y="135"/>
                  </a:lnTo>
                  <a:lnTo>
                    <a:pt x="65" y="141"/>
                  </a:lnTo>
                  <a:lnTo>
                    <a:pt x="62" y="146"/>
                  </a:lnTo>
                  <a:lnTo>
                    <a:pt x="61" y="146"/>
                  </a:lnTo>
                  <a:lnTo>
                    <a:pt x="58" y="149"/>
                  </a:lnTo>
                  <a:lnTo>
                    <a:pt x="55" y="150"/>
                  </a:lnTo>
                  <a:lnTo>
                    <a:pt x="51" y="153"/>
                  </a:lnTo>
                  <a:lnTo>
                    <a:pt x="46" y="154"/>
                  </a:lnTo>
                  <a:lnTo>
                    <a:pt x="42" y="159"/>
                  </a:lnTo>
                  <a:lnTo>
                    <a:pt x="37" y="162"/>
                  </a:lnTo>
                  <a:lnTo>
                    <a:pt x="31" y="165"/>
                  </a:lnTo>
                  <a:lnTo>
                    <a:pt x="25" y="168"/>
                  </a:lnTo>
                  <a:lnTo>
                    <a:pt x="21" y="171"/>
                  </a:lnTo>
                  <a:lnTo>
                    <a:pt x="16" y="174"/>
                  </a:lnTo>
                  <a:lnTo>
                    <a:pt x="13" y="177"/>
                  </a:lnTo>
                  <a:lnTo>
                    <a:pt x="7"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4" name="Freeform 73"/>
            <p:cNvSpPr>
              <a:spLocks/>
            </p:cNvSpPr>
            <p:nvPr/>
          </p:nvSpPr>
          <p:spPr bwMode="auto">
            <a:xfrm>
              <a:off x="2843" y="2847"/>
              <a:ext cx="131" cy="126"/>
            </a:xfrm>
            <a:custGeom>
              <a:avLst/>
              <a:gdLst>
                <a:gd name="T0" fmla="*/ 0 w 263"/>
                <a:gd name="T1" fmla="*/ 1 h 251"/>
                <a:gd name="T2" fmla="*/ 0 w 263"/>
                <a:gd name="T3" fmla="*/ 1 h 251"/>
                <a:gd name="T4" fmla="*/ 0 w 263"/>
                <a:gd name="T5" fmla="*/ 1 h 251"/>
                <a:gd name="T6" fmla="*/ 0 w 263"/>
                <a:gd name="T7" fmla="*/ 1 h 251"/>
                <a:gd name="T8" fmla="*/ 0 w 263"/>
                <a:gd name="T9" fmla="*/ 1 h 251"/>
                <a:gd name="T10" fmla="*/ 0 w 263"/>
                <a:gd name="T11" fmla="*/ 1 h 251"/>
                <a:gd name="T12" fmla="*/ 0 w 263"/>
                <a:gd name="T13" fmla="*/ 1 h 251"/>
                <a:gd name="T14" fmla="*/ 0 w 263"/>
                <a:gd name="T15" fmla="*/ 1 h 251"/>
                <a:gd name="T16" fmla="*/ 0 w 263"/>
                <a:gd name="T17" fmla="*/ 1 h 251"/>
                <a:gd name="T18" fmla="*/ 0 w 263"/>
                <a:gd name="T19" fmla="*/ 1 h 251"/>
                <a:gd name="T20" fmla="*/ 0 w 263"/>
                <a:gd name="T21" fmla="*/ 1 h 251"/>
                <a:gd name="T22" fmla="*/ 0 w 263"/>
                <a:gd name="T23" fmla="*/ 1 h 251"/>
                <a:gd name="T24" fmla="*/ 0 w 263"/>
                <a:gd name="T25" fmla="*/ 1 h 251"/>
                <a:gd name="T26" fmla="*/ 0 w 263"/>
                <a:gd name="T27" fmla="*/ 1 h 251"/>
                <a:gd name="T28" fmla="*/ 0 w 263"/>
                <a:gd name="T29" fmla="*/ 1 h 251"/>
                <a:gd name="T30" fmla="*/ 0 w 263"/>
                <a:gd name="T31" fmla="*/ 1 h 251"/>
                <a:gd name="T32" fmla="*/ 0 w 263"/>
                <a:gd name="T33" fmla="*/ 1 h 251"/>
                <a:gd name="T34" fmla="*/ 0 w 263"/>
                <a:gd name="T35" fmla="*/ 1 h 251"/>
                <a:gd name="T36" fmla="*/ 0 w 263"/>
                <a:gd name="T37" fmla="*/ 0 h 251"/>
                <a:gd name="T38" fmla="*/ 0 w 263"/>
                <a:gd name="T39" fmla="*/ 1 h 251"/>
                <a:gd name="T40" fmla="*/ 0 w 263"/>
                <a:gd name="T41" fmla="*/ 1 h 251"/>
                <a:gd name="T42" fmla="*/ 0 w 263"/>
                <a:gd name="T43" fmla="*/ 1 h 251"/>
                <a:gd name="T44" fmla="*/ 0 w 263"/>
                <a:gd name="T45" fmla="*/ 1 h 251"/>
                <a:gd name="T46" fmla="*/ 0 w 263"/>
                <a:gd name="T47" fmla="*/ 1 h 251"/>
                <a:gd name="T48" fmla="*/ 0 w 263"/>
                <a:gd name="T49" fmla="*/ 1 h 251"/>
                <a:gd name="T50" fmla="*/ 0 w 263"/>
                <a:gd name="T51" fmla="*/ 1 h 251"/>
                <a:gd name="T52" fmla="*/ 0 w 263"/>
                <a:gd name="T53" fmla="*/ 1 h 251"/>
                <a:gd name="T54" fmla="*/ 0 w 263"/>
                <a:gd name="T55" fmla="*/ 1 h 251"/>
                <a:gd name="T56" fmla="*/ 0 w 263"/>
                <a:gd name="T57" fmla="*/ 1 h 251"/>
                <a:gd name="T58" fmla="*/ 0 w 263"/>
                <a:gd name="T59" fmla="*/ 1 h 251"/>
                <a:gd name="T60" fmla="*/ 0 w 263"/>
                <a:gd name="T61" fmla="*/ 1 h 251"/>
                <a:gd name="T62" fmla="*/ 0 w 263"/>
                <a:gd name="T63" fmla="*/ 1 h 251"/>
                <a:gd name="T64" fmla="*/ 0 w 263"/>
                <a:gd name="T65" fmla="*/ 1 h 251"/>
                <a:gd name="T66" fmla="*/ 0 w 263"/>
                <a:gd name="T67" fmla="*/ 1 h 251"/>
                <a:gd name="T68" fmla="*/ 0 w 263"/>
                <a:gd name="T69" fmla="*/ 1 h 251"/>
                <a:gd name="T70" fmla="*/ 0 w 263"/>
                <a:gd name="T71" fmla="*/ 1 h 251"/>
                <a:gd name="T72" fmla="*/ 0 w 263"/>
                <a:gd name="T73" fmla="*/ 1 h 251"/>
                <a:gd name="T74" fmla="*/ 1 w 263"/>
                <a:gd name="T75" fmla="*/ 1 h 251"/>
                <a:gd name="T76" fmla="*/ 0 w 263"/>
                <a:gd name="T77" fmla="*/ 1 h 251"/>
                <a:gd name="T78" fmla="*/ 0 w 263"/>
                <a:gd name="T79" fmla="*/ 1 h 251"/>
                <a:gd name="T80" fmla="*/ 0 w 263"/>
                <a:gd name="T81" fmla="*/ 1 h 251"/>
                <a:gd name="T82" fmla="*/ 0 w 263"/>
                <a:gd name="T83" fmla="*/ 1 h 251"/>
                <a:gd name="T84" fmla="*/ 1 w 263"/>
                <a:gd name="T85" fmla="*/ 1 h 251"/>
                <a:gd name="T86" fmla="*/ 0 w 263"/>
                <a:gd name="T87" fmla="*/ 1 h 251"/>
                <a:gd name="T88" fmla="*/ 0 w 263"/>
                <a:gd name="T89" fmla="*/ 1 h 251"/>
                <a:gd name="T90" fmla="*/ 0 w 263"/>
                <a:gd name="T91" fmla="*/ 1 h 251"/>
                <a:gd name="T92" fmla="*/ 0 w 263"/>
                <a:gd name="T93" fmla="*/ 1 h 251"/>
                <a:gd name="T94" fmla="*/ 0 w 263"/>
                <a:gd name="T95" fmla="*/ 1 h 251"/>
                <a:gd name="T96" fmla="*/ 0 w 263"/>
                <a:gd name="T97" fmla="*/ 1 h 251"/>
                <a:gd name="T98" fmla="*/ 0 w 263"/>
                <a:gd name="T99" fmla="*/ 1 h 251"/>
                <a:gd name="T100" fmla="*/ 0 w 263"/>
                <a:gd name="T101" fmla="*/ 1 h 251"/>
                <a:gd name="T102" fmla="*/ 0 w 263"/>
                <a:gd name="T103" fmla="*/ 1 h 251"/>
                <a:gd name="T104" fmla="*/ 0 w 263"/>
                <a:gd name="T105" fmla="*/ 1 h 251"/>
                <a:gd name="T106" fmla="*/ 0 w 263"/>
                <a:gd name="T107" fmla="*/ 1 h 251"/>
                <a:gd name="T108" fmla="*/ 0 w 263"/>
                <a:gd name="T109" fmla="*/ 1 h 251"/>
                <a:gd name="T110" fmla="*/ 0 w 263"/>
                <a:gd name="T111" fmla="*/ 1 h 2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63"/>
                <a:gd name="T169" fmla="*/ 0 h 251"/>
                <a:gd name="T170" fmla="*/ 263 w 263"/>
                <a:gd name="T171" fmla="*/ 251 h 2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63" h="251">
                  <a:moveTo>
                    <a:pt x="0" y="198"/>
                  </a:moveTo>
                  <a:lnTo>
                    <a:pt x="0" y="196"/>
                  </a:lnTo>
                  <a:lnTo>
                    <a:pt x="3" y="193"/>
                  </a:lnTo>
                  <a:lnTo>
                    <a:pt x="8" y="189"/>
                  </a:lnTo>
                  <a:lnTo>
                    <a:pt x="13" y="184"/>
                  </a:lnTo>
                  <a:lnTo>
                    <a:pt x="18" y="178"/>
                  </a:lnTo>
                  <a:lnTo>
                    <a:pt x="22" y="174"/>
                  </a:lnTo>
                  <a:lnTo>
                    <a:pt x="25" y="169"/>
                  </a:lnTo>
                  <a:lnTo>
                    <a:pt x="28" y="166"/>
                  </a:lnTo>
                  <a:lnTo>
                    <a:pt x="27" y="162"/>
                  </a:lnTo>
                  <a:lnTo>
                    <a:pt x="27" y="156"/>
                  </a:lnTo>
                  <a:lnTo>
                    <a:pt x="25" y="151"/>
                  </a:lnTo>
                  <a:lnTo>
                    <a:pt x="25" y="147"/>
                  </a:lnTo>
                  <a:lnTo>
                    <a:pt x="25" y="142"/>
                  </a:lnTo>
                  <a:lnTo>
                    <a:pt x="25" y="140"/>
                  </a:lnTo>
                  <a:lnTo>
                    <a:pt x="24" y="135"/>
                  </a:lnTo>
                  <a:lnTo>
                    <a:pt x="24" y="131"/>
                  </a:lnTo>
                  <a:lnTo>
                    <a:pt x="22" y="126"/>
                  </a:lnTo>
                  <a:lnTo>
                    <a:pt x="22" y="123"/>
                  </a:lnTo>
                  <a:lnTo>
                    <a:pt x="22" y="117"/>
                  </a:lnTo>
                  <a:lnTo>
                    <a:pt x="22" y="113"/>
                  </a:lnTo>
                  <a:lnTo>
                    <a:pt x="24" y="110"/>
                  </a:lnTo>
                  <a:lnTo>
                    <a:pt x="27" y="105"/>
                  </a:lnTo>
                  <a:lnTo>
                    <a:pt x="30" y="99"/>
                  </a:lnTo>
                  <a:lnTo>
                    <a:pt x="36" y="95"/>
                  </a:lnTo>
                  <a:lnTo>
                    <a:pt x="39" y="89"/>
                  </a:lnTo>
                  <a:lnTo>
                    <a:pt x="43" y="86"/>
                  </a:lnTo>
                  <a:lnTo>
                    <a:pt x="48" y="81"/>
                  </a:lnTo>
                  <a:lnTo>
                    <a:pt x="51" y="80"/>
                  </a:lnTo>
                  <a:lnTo>
                    <a:pt x="52" y="77"/>
                  </a:lnTo>
                  <a:lnTo>
                    <a:pt x="55" y="77"/>
                  </a:lnTo>
                  <a:lnTo>
                    <a:pt x="57" y="77"/>
                  </a:lnTo>
                  <a:lnTo>
                    <a:pt x="58" y="73"/>
                  </a:lnTo>
                  <a:lnTo>
                    <a:pt x="58" y="68"/>
                  </a:lnTo>
                  <a:lnTo>
                    <a:pt x="60" y="64"/>
                  </a:lnTo>
                  <a:lnTo>
                    <a:pt x="61" y="59"/>
                  </a:lnTo>
                  <a:lnTo>
                    <a:pt x="63" y="53"/>
                  </a:lnTo>
                  <a:lnTo>
                    <a:pt x="63" y="47"/>
                  </a:lnTo>
                  <a:lnTo>
                    <a:pt x="64" y="44"/>
                  </a:lnTo>
                  <a:lnTo>
                    <a:pt x="64" y="41"/>
                  </a:lnTo>
                  <a:lnTo>
                    <a:pt x="66" y="41"/>
                  </a:lnTo>
                  <a:lnTo>
                    <a:pt x="70" y="41"/>
                  </a:lnTo>
                  <a:lnTo>
                    <a:pt x="76" y="43"/>
                  </a:lnTo>
                  <a:lnTo>
                    <a:pt x="77" y="46"/>
                  </a:lnTo>
                  <a:lnTo>
                    <a:pt x="77" y="49"/>
                  </a:lnTo>
                  <a:lnTo>
                    <a:pt x="79" y="56"/>
                  </a:lnTo>
                  <a:lnTo>
                    <a:pt x="79" y="59"/>
                  </a:lnTo>
                  <a:lnTo>
                    <a:pt x="79" y="62"/>
                  </a:lnTo>
                  <a:lnTo>
                    <a:pt x="77" y="67"/>
                  </a:lnTo>
                  <a:lnTo>
                    <a:pt x="77" y="70"/>
                  </a:lnTo>
                  <a:lnTo>
                    <a:pt x="74" y="74"/>
                  </a:lnTo>
                  <a:lnTo>
                    <a:pt x="72" y="80"/>
                  </a:lnTo>
                  <a:lnTo>
                    <a:pt x="69" y="86"/>
                  </a:lnTo>
                  <a:lnTo>
                    <a:pt x="67" y="92"/>
                  </a:lnTo>
                  <a:lnTo>
                    <a:pt x="66" y="96"/>
                  </a:lnTo>
                  <a:lnTo>
                    <a:pt x="64" y="101"/>
                  </a:lnTo>
                  <a:lnTo>
                    <a:pt x="64" y="105"/>
                  </a:lnTo>
                  <a:lnTo>
                    <a:pt x="66" y="107"/>
                  </a:lnTo>
                  <a:lnTo>
                    <a:pt x="66" y="105"/>
                  </a:lnTo>
                  <a:lnTo>
                    <a:pt x="70" y="105"/>
                  </a:lnTo>
                  <a:lnTo>
                    <a:pt x="72" y="104"/>
                  </a:lnTo>
                  <a:lnTo>
                    <a:pt x="76" y="102"/>
                  </a:lnTo>
                  <a:lnTo>
                    <a:pt x="77" y="101"/>
                  </a:lnTo>
                  <a:lnTo>
                    <a:pt x="80" y="99"/>
                  </a:lnTo>
                  <a:lnTo>
                    <a:pt x="83" y="98"/>
                  </a:lnTo>
                  <a:lnTo>
                    <a:pt x="88" y="96"/>
                  </a:lnTo>
                  <a:lnTo>
                    <a:pt x="94" y="92"/>
                  </a:lnTo>
                  <a:lnTo>
                    <a:pt x="101" y="87"/>
                  </a:lnTo>
                  <a:lnTo>
                    <a:pt x="106" y="83"/>
                  </a:lnTo>
                  <a:lnTo>
                    <a:pt x="110" y="79"/>
                  </a:lnTo>
                  <a:lnTo>
                    <a:pt x="115" y="74"/>
                  </a:lnTo>
                  <a:lnTo>
                    <a:pt x="118" y="71"/>
                  </a:lnTo>
                  <a:lnTo>
                    <a:pt x="118" y="68"/>
                  </a:lnTo>
                  <a:lnTo>
                    <a:pt x="119" y="68"/>
                  </a:lnTo>
                  <a:lnTo>
                    <a:pt x="119" y="65"/>
                  </a:lnTo>
                  <a:lnTo>
                    <a:pt x="122" y="59"/>
                  </a:lnTo>
                  <a:lnTo>
                    <a:pt x="125" y="55"/>
                  </a:lnTo>
                  <a:lnTo>
                    <a:pt x="127" y="49"/>
                  </a:lnTo>
                  <a:lnTo>
                    <a:pt x="130" y="44"/>
                  </a:lnTo>
                  <a:lnTo>
                    <a:pt x="132" y="40"/>
                  </a:lnTo>
                  <a:lnTo>
                    <a:pt x="134" y="32"/>
                  </a:lnTo>
                  <a:lnTo>
                    <a:pt x="137" y="28"/>
                  </a:lnTo>
                  <a:lnTo>
                    <a:pt x="140" y="23"/>
                  </a:lnTo>
                  <a:lnTo>
                    <a:pt x="143" y="19"/>
                  </a:lnTo>
                  <a:lnTo>
                    <a:pt x="144" y="15"/>
                  </a:lnTo>
                  <a:lnTo>
                    <a:pt x="147" y="12"/>
                  </a:lnTo>
                  <a:lnTo>
                    <a:pt x="149" y="9"/>
                  </a:lnTo>
                  <a:lnTo>
                    <a:pt x="150" y="9"/>
                  </a:lnTo>
                  <a:lnTo>
                    <a:pt x="152" y="7"/>
                  </a:lnTo>
                  <a:lnTo>
                    <a:pt x="156" y="6"/>
                  </a:lnTo>
                  <a:lnTo>
                    <a:pt x="159" y="4"/>
                  </a:lnTo>
                  <a:lnTo>
                    <a:pt x="164" y="1"/>
                  </a:lnTo>
                  <a:lnTo>
                    <a:pt x="168" y="0"/>
                  </a:lnTo>
                  <a:lnTo>
                    <a:pt x="171" y="0"/>
                  </a:lnTo>
                  <a:lnTo>
                    <a:pt x="173" y="0"/>
                  </a:lnTo>
                  <a:lnTo>
                    <a:pt x="174" y="1"/>
                  </a:lnTo>
                  <a:lnTo>
                    <a:pt x="171" y="6"/>
                  </a:lnTo>
                  <a:lnTo>
                    <a:pt x="168" y="12"/>
                  </a:lnTo>
                  <a:lnTo>
                    <a:pt x="167" y="15"/>
                  </a:lnTo>
                  <a:lnTo>
                    <a:pt x="164" y="19"/>
                  </a:lnTo>
                  <a:lnTo>
                    <a:pt x="162" y="23"/>
                  </a:lnTo>
                  <a:lnTo>
                    <a:pt x="159" y="29"/>
                  </a:lnTo>
                  <a:lnTo>
                    <a:pt x="156" y="32"/>
                  </a:lnTo>
                  <a:lnTo>
                    <a:pt x="155" y="37"/>
                  </a:lnTo>
                  <a:lnTo>
                    <a:pt x="153" y="41"/>
                  </a:lnTo>
                  <a:lnTo>
                    <a:pt x="150" y="46"/>
                  </a:lnTo>
                  <a:lnTo>
                    <a:pt x="147" y="50"/>
                  </a:lnTo>
                  <a:lnTo>
                    <a:pt x="146" y="55"/>
                  </a:lnTo>
                  <a:lnTo>
                    <a:pt x="143" y="56"/>
                  </a:lnTo>
                  <a:lnTo>
                    <a:pt x="141" y="59"/>
                  </a:lnTo>
                  <a:lnTo>
                    <a:pt x="140" y="64"/>
                  </a:lnTo>
                  <a:lnTo>
                    <a:pt x="137" y="70"/>
                  </a:lnTo>
                  <a:lnTo>
                    <a:pt x="135" y="74"/>
                  </a:lnTo>
                  <a:lnTo>
                    <a:pt x="134" y="79"/>
                  </a:lnTo>
                  <a:lnTo>
                    <a:pt x="132" y="81"/>
                  </a:lnTo>
                  <a:lnTo>
                    <a:pt x="134" y="83"/>
                  </a:lnTo>
                  <a:lnTo>
                    <a:pt x="134" y="84"/>
                  </a:lnTo>
                  <a:lnTo>
                    <a:pt x="137" y="87"/>
                  </a:lnTo>
                  <a:lnTo>
                    <a:pt x="140" y="89"/>
                  </a:lnTo>
                  <a:lnTo>
                    <a:pt x="141" y="89"/>
                  </a:lnTo>
                  <a:lnTo>
                    <a:pt x="144" y="86"/>
                  </a:lnTo>
                  <a:lnTo>
                    <a:pt x="149" y="81"/>
                  </a:lnTo>
                  <a:lnTo>
                    <a:pt x="155" y="74"/>
                  </a:lnTo>
                  <a:lnTo>
                    <a:pt x="162" y="67"/>
                  </a:lnTo>
                  <a:lnTo>
                    <a:pt x="167" y="62"/>
                  </a:lnTo>
                  <a:lnTo>
                    <a:pt x="170" y="59"/>
                  </a:lnTo>
                  <a:lnTo>
                    <a:pt x="173" y="55"/>
                  </a:lnTo>
                  <a:lnTo>
                    <a:pt x="177" y="50"/>
                  </a:lnTo>
                  <a:lnTo>
                    <a:pt x="183" y="44"/>
                  </a:lnTo>
                  <a:lnTo>
                    <a:pt x="188" y="38"/>
                  </a:lnTo>
                  <a:lnTo>
                    <a:pt x="190" y="34"/>
                  </a:lnTo>
                  <a:lnTo>
                    <a:pt x="193" y="28"/>
                  </a:lnTo>
                  <a:lnTo>
                    <a:pt x="196" y="22"/>
                  </a:lnTo>
                  <a:lnTo>
                    <a:pt x="199" y="19"/>
                  </a:lnTo>
                  <a:lnTo>
                    <a:pt x="202" y="13"/>
                  </a:lnTo>
                  <a:lnTo>
                    <a:pt x="205" y="9"/>
                  </a:lnTo>
                  <a:lnTo>
                    <a:pt x="207" y="6"/>
                  </a:lnTo>
                  <a:lnTo>
                    <a:pt x="211" y="6"/>
                  </a:lnTo>
                  <a:lnTo>
                    <a:pt x="217" y="6"/>
                  </a:lnTo>
                  <a:lnTo>
                    <a:pt x="223" y="7"/>
                  </a:lnTo>
                  <a:lnTo>
                    <a:pt x="229" y="10"/>
                  </a:lnTo>
                  <a:lnTo>
                    <a:pt x="231" y="15"/>
                  </a:lnTo>
                  <a:lnTo>
                    <a:pt x="228" y="18"/>
                  </a:lnTo>
                  <a:lnTo>
                    <a:pt x="223" y="22"/>
                  </a:lnTo>
                  <a:lnTo>
                    <a:pt x="220" y="26"/>
                  </a:lnTo>
                  <a:lnTo>
                    <a:pt x="219" y="31"/>
                  </a:lnTo>
                  <a:lnTo>
                    <a:pt x="216" y="34"/>
                  </a:lnTo>
                  <a:lnTo>
                    <a:pt x="213" y="38"/>
                  </a:lnTo>
                  <a:lnTo>
                    <a:pt x="208" y="43"/>
                  </a:lnTo>
                  <a:lnTo>
                    <a:pt x="205" y="46"/>
                  </a:lnTo>
                  <a:lnTo>
                    <a:pt x="202" y="49"/>
                  </a:lnTo>
                  <a:lnTo>
                    <a:pt x="199" y="53"/>
                  </a:lnTo>
                  <a:lnTo>
                    <a:pt x="195" y="59"/>
                  </a:lnTo>
                  <a:lnTo>
                    <a:pt x="192" y="64"/>
                  </a:lnTo>
                  <a:lnTo>
                    <a:pt x="189" y="65"/>
                  </a:lnTo>
                  <a:lnTo>
                    <a:pt x="185" y="70"/>
                  </a:lnTo>
                  <a:lnTo>
                    <a:pt x="179" y="76"/>
                  </a:lnTo>
                  <a:lnTo>
                    <a:pt x="173" y="83"/>
                  </a:lnTo>
                  <a:lnTo>
                    <a:pt x="167" y="89"/>
                  </a:lnTo>
                  <a:lnTo>
                    <a:pt x="162" y="95"/>
                  </a:lnTo>
                  <a:lnTo>
                    <a:pt x="161" y="99"/>
                  </a:lnTo>
                  <a:lnTo>
                    <a:pt x="162" y="102"/>
                  </a:lnTo>
                  <a:lnTo>
                    <a:pt x="164" y="102"/>
                  </a:lnTo>
                  <a:lnTo>
                    <a:pt x="168" y="102"/>
                  </a:lnTo>
                  <a:lnTo>
                    <a:pt x="171" y="102"/>
                  </a:lnTo>
                  <a:lnTo>
                    <a:pt x="177" y="101"/>
                  </a:lnTo>
                  <a:lnTo>
                    <a:pt x="182" y="99"/>
                  </a:lnTo>
                  <a:lnTo>
                    <a:pt x="186" y="99"/>
                  </a:lnTo>
                  <a:lnTo>
                    <a:pt x="189" y="98"/>
                  </a:lnTo>
                  <a:lnTo>
                    <a:pt x="192" y="98"/>
                  </a:lnTo>
                  <a:lnTo>
                    <a:pt x="195" y="96"/>
                  </a:lnTo>
                  <a:lnTo>
                    <a:pt x="199" y="95"/>
                  </a:lnTo>
                  <a:lnTo>
                    <a:pt x="204" y="90"/>
                  </a:lnTo>
                  <a:lnTo>
                    <a:pt x="210" y="86"/>
                  </a:lnTo>
                  <a:lnTo>
                    <a:pt x="216" y="80"/>
                  </a:lnTo>
                  <a:lnTo>
                    <a:pt x="220" y="76"/>
                  </a:lnTo>
                  <a:lnTo>
                    <a:pt x="225" y="73"/>
                  </a:lnTo>
                  <a:lnTo>
                    <a:pt x="228" y="70"/>
                  </a:lnTo>
                  <a:lnTo>
                    <a:pt x="231" y="67"/>
                  </a:lnTo>
                  <a:lnTo>
                    <a:pt x="234" y="64"/>
                  </a:lnTo>
                  <a:lnTo>
                    <a:pt x="237" y="61"/>
                  </a:lnTo>
                  <a:lnTo>
                    <a:pt x="241" y="61"/>
                  </a:lnTo>
                  <a:lnTo>
                    <a:pt x="244" y="59"/>
                  </a:lnTo>
                  <a:lnTo>
                    <a:pt x="248" y="59"/>
                  </a:lnTo>
                  <a:lnTo>
                    <a:pt x="251" y="58"/>
                  </a:lnTo>
                  <a:lnTo>
                    <a:pt x="256" y="59"/>
                  </a:lnTo>
                  <a:lnTo>
                    <a:pt x="259" y="59"/>
                  </a:lnTo>
                  <a:lnTo>
                    <a:pt x="262" y="61"/>
                  </a:lnTo>
                  <a:lnTo>
                    <a:pt x="263" y="62"/>
                  </a:lnTo>
                  <a:lnTo>
                    <a:pt x="263" y="64"/>
                  </a:lnTo>
                  <a:lnTo>
                    <a:pt x="260" y="65"/>
                  </a:lnTo>
                  <a:lnTo>
                    <a:pt x="254" y="68"/>
                  </a:lnTo>
                  <a:lnTo>
                    <a:pt x="250" y="70"/>
                  </a:lnTo>
                  <a:lnTo>
                    <a:pt x="247" y="73"/>
                  </a:lnTo>
                  <a:lnTo>
                    <a:pt x="244" y="76"/>
                  </a:lnTo>
                  <a:lnTo>
                    <a:pt x="243" y="79"/>
                  </a:lnTo>
                  <a:lnTo>
                    <a:pt x="240" y="80"/>
                  </a:lnTo>
                  <a:lnTo>
                    <a:pt x="237" y="84"/>
                  </a:lnTo>
                  <a:lnTo>
                    <a:pt x="232" y="89"/>
                  </a:lnTo>
                  <a:lnTo>
                    <a:pt x="231" y="95"/>
                  </a:lnTo>
                  <a:lnTo>
                    <a:pt x="226" y="98"/>
                  </a:lnTo>
                  <a:lnTo>
                    <a:pt x="225" y="102"/>
                  </a:lnTo>
                  <a:lnTo>
                    <a:pt x="222" y="105"/>
                  </a:lnTo>
                  <a:lnTo>
                    <a:pt x="222" y="107"/>
                  </a:lnTo>
                  <a:lnTo>
                    <a:pt x="223" y="105"/>
                  </a:lnTo>
                  <a:lnTo>
                    <a:pt x="226" y="104"/>
                  </a:lnTo>
                  <a:lnTo>
                    <a:pt x="231" y="102"/>
                  </a:lnTo>
                  <a:lnTo>
                    <a:pt x="235" y="101"/>
                  </a:lnTo>
                  <a:lnTo>
                    <a:pt x="241" y="99"/>
                  </a:lnTo>
                  <a:lnTo>
                    <a:pt x="244" y="98"/>
                  </a:lnTo>
                  <a:lnTo>
                    <a:pt x="248" y="96"/>
                  </a:lnTo>
                  <a:lnTo>
                    <a:pt x="250" y="96"/>
                  </a:lnTo>
                  <a:lnTo>
                    <a:pt x="253" y="96"/>
                  </a:lnTo>
                  <a:lnTo>
                    <a:pt x="257" y="98"/>
                  </a:lnTo>
                  <a:lnTo>
                    <a:pt x="260" y="101"/>
                  </a:lnTo>
                  <a:lnTo>
                    <a:pt x="260" y="104"/>
                  </a:lnTo>
                  <a:lnTo>
                    <a:pt x="257" y="105"/>
                  </a:lnTo>
                  <a:lnTo>
                    <a:pt x="251" y="110"/>
                  </a:lnTo>
                  <a:lnTo>
                    <a:pt x="244" y="116"/>
                  </a:lnTo>
                  <a:lnTo>
                    <a:pt x="237" y="122"/>
                  </a:lnTo>
                  <a:lnTo>
                    <a:pt x="232" y="123"/>
                  </a:lnTo>
                  <a:lnTo>
                    <a:pt x="229" y="126"/>
                  </a:lnTo>
                  <a:lnTo>
                    <a:pt x="225" y="129"/>
                  </a:lnTo>
                  <a:lnTo>
                    <a:pt x="222" y="132"/>
                  </a:lnTo>
                  <a:lnTo>
                    <a:pt x="217" y="137"/>
                  </a:lnTo>
                  <a:lnTo>
                    <a:pt x="214" y="137"/>
                  </a:lnTo>
                  <a:lnTo>
                    <a:pt x="211" y="137"/>
                  </a:lnTo>
                  <a:lnTo>
                    <a:pt x="208" y="138"/>
                  </a:lnTo>
                  <a:lnTo>
                    <a:pt x="205" y="140"/>
                  </a:lnTo>
                  <a:lnTo>
                    <a:pt x="202" y="142"/>
                  </a:lnTo>
                  <a:lnTo>
                    <a:pt x="198" y="144"/>
                  </a:lnTo>
                  <a:lnTo>
                    <a:pt x="193" y="145"/>
                  </a:lnTo>
                  <a:lnTo>
                    <a:pt x="189" y="147"/>
                  </a:lnTo>
                  <a:lnTo>
                    <a:pt x="186" y="148"/>
                  </a:lnTo>
                  <a:lnTo>
                    <a:pt x="182" y="150"/>
                  </a:lnTo>
                  <a:lnTo>
                    <a:pt x="176" y="151"/>
                  </a:lnTo>
                  <a:lnTo>
                    <a:pt x="171" y="154"/>
                  </a:lnTo>
                  <a:lnTo>
                    <a:pt x="168" y="156"/>
                  </a:lnTo>
                  <a:lnTo>
                    <a:pt x="164" y="159"/>
                  </a:lnTo>
                  <a:lnTo>
                    <a:pt x="159" y="162"/>
                  </a:lnTo>
                  <a:lnTo>
                    <a:pt x="155" y="163"/>
                  </a:lnTo>
                  <a:lnTo>
                    <a:pt x="152" y="165"/>
                  </a:lnTo>
                  <a:lnTo>
                    <a:pt x="147" y="168"/>
                  </a:lnTo>
                  <a:lnTo>
                    <a:pt x="144" y="169"/>
                  </a:lnTo>
                  <a:lnTo>
                    <a:pt x="140" y="174"/>
                  </a:lnTo>
                  <a:lnTo>
                    <a:pt x="137" y="177"/>
                  </a:lnTo>
                  <a:lnTo>
                    <a:pt x="134" y="178"/>
                  </a:lnTo>
                  <a:lnTo>
                    <a:pt x="130" y="183"/>
                  </a:lnTo>
                  <a:lnTo>
                    <a:pt x="125" y="186"/>
                  </a:lnTo>
                  <a:lnTo>
                    <a:pt x="119" y="192"/>
                  </a:lnTo>
                  <a:lnTo>
                    <a:pt x="113" y="195"/>
                  </a:lnTo>
                  <a:lnTo>
                    <a:pt x="106" y="199"/>
                  </a:lnTo>
                  <a:lnTo>
                    <a:pt x="103" y="201"/>
                  </a:lnTo>
                  <a:lnTo>
                    <a:pt x="98" y="202"/>
                  </a:lnTo>
                  <a:lnTo>
                    <a:pt x="94" y="205"/>
                  </a:lnTo>
                  <a:lnTo>
                    <a:pt x="91" y="208"/>
                  </a:lnTo>
                  <a:lnTo>
                    <a:pt x="86" y="209"/>
                  </a:lnTo>
                  <a:lnTo>
                    <a:pt x="82" y="211"/>
                  </a:lnTo>
                  <a:lnTo>
                    <a:pt x="77" y="212"/>
                  </a:lnTo>
                  <a:lnTo>
                    <a:pt x="76" y="214"/>
                  </a:lnTo>
                  <a:lnTo>
                    <a:pt x="72" y="217"/>
                  </a:lnTo>
                  <a:lnTo>
                    <a:pt x="70" y="218"/>
                  </a:lnTo>
                  <a:lnTo>
                    <a:pt x="51" y="251"/>
                  </a:lnTo>
                  <a:lnTo>
                    <a:pt x="49" y="250"/>
                  </a:lnTo>
                  <a:lnTo>
                    <a:pt x="48" y="245"/>
                  </a:lnTo>
                  <a:lnTo>
                    <a:pt x="45" y="241"/>
                  </a:lnTo>
                  <a:lnTo>
                    <a:pt x="42" y="235"/>
                  </a:lnTo>
                  <a:lnTo>
                    <a:pt x="39" y="227"/>
                  </a:lnTo>
                  <a:lnTo>
                    <a:pt x="34" y="223"/>
                  </a:lnTo>
                  <a:lnTo>
                    <a:pt x="31" y="218"/>
                  </a:lnTo>
                  <a:lnTo>
                    <a:pt x="28" y="215"/>
                  </a:lnTo>
                  <a:lnTo>
                    <a:pt x="25" y="214"/>
                  </a:lnTo>
                  <a:lnTo>
                    <a:pt x="21" y="211"/>
                  </a:lnTo>
                  <a:lnTo>
                    <a:pt x="15" y="206"/>
                  </a:lnTo>
                  <a:lnTo>
                    <a:pt x="11" y="203"/>
                  </a:lnTo>
                  <a:lnTo>
                    <a:pt x="6" y="201"/>
                  </a:lnTo>
                  <a:lnTo>
                    <a:pt x="2" y="199"/>
                  </a:lnTo>
                  <a:lnTo>
                    <a:pt x="0" y="198"/>
                  </a:lnTo>
                  <a:close/>
                </a:path>
              </a:pathLst>
            </a:custGeom>
            <a:solidFill>
              <a:srgbClr val="FFC4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5" name="Freeform 74"/>
            <p:cNvSpPr>
              <a:spLocks/>
            </p:cNvSpPr>
            <p:nvPr/>
          </p:nvSpPr>
          <p:spPr bwMode="auto">
            <a:xfrm>
              <a:off x="2842" y="2844"/>
              <a:ext cx="135" cy="130"/>
            </a:xfrm>
            <a:custGeom>
              <a:avLst/>
              <a:gdLst>
                <a:gd name="T0" fmla="*/ 1 w 270"/>
                <a:gd name="T1" fmla="*/ 1 h 259"/>
                <a:gd name="T2" fmla="*/ 1 w 270"/>
                <a:gd name="T3" fmla="*/ 1 h 259"/>
                <a:gd name="T4" fmla="*/ 1 w 270"/>
                <a:gd name="T5" fmla="*/ 1 h 259"/>
                <a:gd name="T6" fmla="*/ 1 w 270"/>
                <a:gd name="T7" fmla="*/ 1 h 259"/>
                <a:gd name="T8" fmla="*/ 1 w 270"/>
                <a:gd name="T9" fmla="*/ 1 h 259"/>
                <a:gd name="T10" fmla="*/ 1 w 270"/>
                <a:gd name="T11" fmla="*/ 1 h 259"/>
                <a:gd name="T12" fmla="*/ 1 w 270"/>
                <a:gd name="T13" fmla="*/ 1 h 259"/>
                <a:gd name="T14" fmla="*/ 1 w 270"/>
                <a:gd name="T15" fmla="*/ 1 h 259"/>
                <a:gd name="T16" fmla="*/ 1 w 270"/>
                <a:gd name="T17" fmla="*/ 1 h 259"/>
                <a:gd name="T18" fmla="*/ 1 w 270"/>
                <a:gd name="T19" fmla="*/ 1 h 259"/>
                <a:gd name="T20" fmla="*/ 1 w 270"/>
                <a:gd name="T21" fmla="*/ 1 h 259"/>
                <a:gd name="T22" fmla="*/ 1 w 270"/>
                <a:gd name="T23" fmla="*/ 1 h 259"/>
                <a:gd name="T24" fmla="*/ 1 w 270"/>
                <a:gd name="T25" fmla="*/ 1 h 259"/>
                <a:gd name="T26" fmla="*/ 1 w 270"/>
                <a:gd name="T27" fmla="*/ 1 h 259"/>
                <a:gd name="T28" fmla="*/ 1 w 270"/>
                <a:gd name="T29" fmla="*/ 1 h 259"/>
                <a:gd name="T30" fmla="*/ 1 w 270"/>
                <a:gd name="T31" fmla="*/ 1 h 259"/>
                <a:gd name="T32" fmla="*/ 1 w 270"/>
                <a:gd name="T33" fmla="*/ 1 h 259"/>
                <a:gd name="T34" fmla="*/ 1 w 270"/>
                <a:gd name="T35" fmla="*/ 1 h 259"/>
                <a:gd name="T36" fmla="*/ 1 w 270"/>
                <a:gd name="T37" fmla="*/ 1 h 259"/>
                <a:gd name="T38" fmla="*/ 1 w 270"/>
                <a:gd name="T39" fmla="*/ 1 h 259"/>
                <a:gd name="T40" fmla="*/ 1 w 270"/>
                <a:gd name="T41" fmla="*/ 1 h 259"/>
                <a:gd name="T42" fmla="*/ 1 w 270"/>
                <a:gd name="T43" fmla="*/ 1 h 259"/>
                <a:gd name="T44" fmla="*/ 1 w 270"/>
                <a:gd name="T45" fmla="*/ 1 h 259"/>
                <a:gd name="T46" fmla="*/ 1 w 270"/>
                <a:gd name="T47" fmla="*/ 1 h 259"/>
                <a:gd name="T48" fmla="*/ 1 w 270"/>
                <a:gd name="T49" fmla="*/ 1 h 259"/>
                <a:gd name="T50" fmla="*/ 1 w 270"/>
                <a:gd name="T51" fmla="*/ 1 h 259"/>
                <a:gd name="T52" fmla="*/ 1 w 270"/>
                <a:gd name="T53" fmla="*/ 1 h 259"/>
                <a:gd name="T54" fmla="*/ 1 w 270"/>
                <a:gd name="T55" fmla="*/ 1 h 259"/>
                <a:gd name="T56" fmla="*/ 1 w 270"/>
                <a:gd name="T57" fmla="*/ 1 h 259"/>
                <a:gd name="T58" fmla="*/ 1 w 270"/>
                <a:gd name="T59" fmla="*/ 1 h 259"/>
                <a:gd name="T60" fmla="*/ 1 w 270"/>
                <a:gd name="T61" fmla="*/ 1 h 259"/>
                <a:gd name="T62" fmla="*/ 1 w 270"/>
                <a:gd name="T63" fmla="*/ 1 h 259"/>
                <a:gd name="T64" fmla="*/ 1 w 270"/>
                <a:gd name="T65" fmla="*/ 1 h 259"/>
                <a:gd name="T66" fmla="*/ 1 w 270"/>
                <a:gd name="T67" fmla="*/ 1 h 259"/>
                <a:gd name="T68" fmla="*/ 1 w 270"/>
                <a:gd name="T69" fmla="*/ 1 h 259"/>
                <a:gd name="T70" fmla="*/ 1 w 270"/>
                <a:gd name="T71" fmla="*/ 1 h 259"/>
                <a:gd name="T72" fmla="*/ 1 w 270"/>
                <a:gd name="T73" fmla="*/ 1 h 259"/>
                <a:gd name="T74" fmla="*/ 1 w 270"/>
                <a:gd name="T75" fmla="*/ 1 h 259"/>
                <a:gd name="T76" fmla="*/ 1 w 270"/>
                <a:gd name="T77" fmla="*/ 1 h 259"/>
                <a:gd name="T78" fmla="*/ 1 w 270"/>
                <a:gd name="T79" fmla="*/ 1 h 259"/>
                <a:gd name="T80" fmla="*/ 1 w 270"/>
                <a:gd name="T81" fmla="*/ 1 h 259"/>
                <a:gd name="T82" fmla="*/ 1 w 270"/>
                <a:gd name="T83" fmla="*/ 1 h 259"/>
                <a:gd name="T84" fmla="*/ 1 w 270"/>
                <a:gd name="T85" fmla="*/ 1 h 259"/>
                <a:gd name="T86" fmla="*/ 1 w 270"/>
                <a:gd name="T87" fmla="*/ 1 h 259"/>
                <a:gd name="T88" fmla="*/ 1 w 270"/>
                <a:gd name="T89" fmla="*/ 1 h 259"/>
                <a:gd name="T90" fmla="*/ 1 w 270"/>
                <a:gd name="T91" fmla="*/ 1 h 259"/>
                <a:gd name="T92" fmla="*/ 1 w 270"/>
                <a:gd name="T93" fmla="*/ 1 h 259"/>
                <a:gd name="T94" fmla="*/ 1 w 270"/>
                <a:gd name="T95" fmla="*/ 1 h 259"/>
                <a:gd name="T96" fmla="*/ 1 w 270"/>
                <a:gd name="T97" fmla="*/ 1 h 259"/>
                <a:gd name="T98" fmla="*/ 1 w 270"/>
                <a:gd name="T99" fmla="*/ 1 h 259"/>
                <a:gd name="T100" fmla="*/ 1 w 270"/>
                <a:gd name="T101" fmla="*/ 1 h 259"/>
                <a:gd name="T102" fmla="*/ 1 w 270"/>
                <a:gd name="T103" fmla="*/ 1 h 259"/>
                <a:gd name="T104" fmla="*/ 1 w 270"/>
                <a:gd name="T105" fmla="*/ 1 h 259"/>
                <a:gd name="T106" fmla="*/ 1 w 270"/>
                <a:gd name="T107" fmla="*/ 1 h 259"/>
                <a:gd name="T108" fmla="*/ 1 w 270"/>
                <a:gd name="T109" fmla="*/ 1 h 259"/>
                <a:gd name="T110" fmla="*/ 1 w 270"/>
                <a:gd name="T111" fmla="*/ 1 h 259"/>
                <a:gd name="T112" fmla="*/ 1 w 270"/>
                <a:gd name="T113" fmla="*/ 1 h 259"/>
                <a:gd name="T114" fmla="*/ 1 w 270"/>
                <a:gd name="T115" fmla="*/ 1 h 2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0"/>
                <a:gd name="T175" fmla="*/ 0 h 259"/>
                <a:gd name="T176" fmla="*/ 270 w 270"/>
                <a:gd name="T177" fmla="*/ 259 h 2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0" h="259">
                  <a:moveTo>
                    <a:pt x="0" y="198"/>
                  </a:moveTo>
                  <a:lnTo>
                    <a:pt x="1" y="195"/>
                  </a:lnTo>
                  <a:lnTo>
                    <a:pt x="6" y="192"/>
                  </a:lnTo>
                  <a:lnTo>
                    <a:pt x="10" y="186"/>
                  </a:lnTo>
                  <a:lnTo>
                    <a:pt x="16" y="183"/>
                  </a:lnTo>
                  <a:lnTo>
                    <a:pt x="19" y="177"/>
                  </a:lnTo>
                  <a:lnTo>
                    <a:pt x="23" y="171"/>
                  </a:lnTo>
                  <a:lnTo>
                    <a:pt x="26" y="168"/>
                  </a:lnTo>
                  <a:lnTo>
                    <a:pt x="26" y="165"/>
                  </a:lnTo>
                  <a:lnTo>
                    <a:pt x="26" y="160"/>
                  </a:lnTo>
                  <a:lnTo>
                    <a:pt x="25" y="157"/>
                  </a:lnTo>
                  <a:lnTo>
                    <a:pt x="23" y="151"/>
                  </a:lnTo>
                  <a:lnTo>
                    <a:pt x="22" y="146"/>
                  </a:lnTo>
                  <a:lnTo>
                    <a:pt x="20" y="140"/>
                  </a:lnTo>
                  <a:lnTo>
                    <a:pt x="20" y="132"/>
                  </a:lnTo>
                  <a:lnTo>
                    <a:pt x="20" y="129"/>
                  </a:lnTo>
                  <a:lnTo>
                    <a:pt x="20" y="125"/>
                  </a:lnTo>
                  <a:lnTo>
                    <a:pt x="20" y="120"/>
                  </a:lnTo>
                  <a:lnTo>
                    <a:pt x="22" y="117"/>
                  </a:lnTo>
                  <a:lnTo>
                    <a:pt x="22" y="113"/>
                  </a:lnTo>
                  <a:lnTo>
                    <a:pt x="23" y="108"/>
                  </a:lnTo>
                  <a:lnTo>
                    <a:pt x="26" y="105"/>
                  </a:lnTo>
                  <a:lnTo>
                    <a:pt x="29" y="102"/>
                  </a:lnTo>
                  <a:lnTo>
                    <a:pt x="35" y="96"/>
                  </a:lnTo>
                  <a:lnTo>
                    <a:pt x="41" y="92"/>
                  </a:lnTo>
                  <a:lnTo>
                    <a:pt x="47" y="86"/>
                  </a:lnTo>
                  <a:lnTo>
                    <a:pt x="53" y="82"/>
                  </a:lnTo>
                  <a:lnTo>
                    <a:pt x="58" y="79"/>
                  </a:lnTo>
                  <a:lnTo>
                    <a:pt x="61" y="76"/>
                  </a:lnTo>
                  <a:lnTo>
                    <a:pt x="61" y="70"/>
                  </a:lnTo>
                  <a:lnTo>
                    <a:pt x="61" y="65"/>
                  </a:lnTo>
                  <a:lnTo>
                    <a:pt x="61" y="61"/>
                  </a:lnTo>
                  <a:lnTo>
                    <a:pt x="62" y="56"/>
                  </a:lnTo>
                  <a:lnTo>
                    <a:pt x="62" y="52"/>
                  </a:lnTo>
                  <a:lnTo>
                    <a:pt x="62" y="50"/>
                  </a:lnTo>
                  <a:lnTo>
                    <a:pt x="64" y="47"/>
                  </a:lnTo>
                  <a:lnTo>
                    <a:pt x="65" y="47"/>
                  </a:lnTo>
                  <a:lnTo>
                    <a:pt x="68" y="44"/>
                  </a:lnTo>
                  <a:lnTo>
                    <a:pt x="74" y="44"/>
                  </a:lnTo>
                  <a:lnTo>
                    <a:pt x="77" y="44"/>
                  </a:lnTo>
                  <a:lnTo>
                    <a:pt x="80" y="47"/>
                  </a:lnTo>
                  <a:lnTo>
                    <a:pt x="83" y="52"/>
                  </a:lnTo>
                  <a:lnTo>
                    <a:pt x="84" y="58"/>
                  </a:lnTo>
                  <a:lnTo>
                    <a:pt x="83" y="62"/>
                  </a:lnTo>
                  <a:lnTo>
                    <a:pt x="83" y="65"/>
                  </a:lnTo>
                  <a:lnTo>
                    <a:pt x="83" y="70"/>
                  </a:lnTo>
                  <a:lnTo>
                    <a:pt x="81" y="74"/>
                  </a:lnTo>
                  <a:lnTo>
                    <a:pt x="78" y="80"/>
                  </a:lnTo>
                  <a:lnTo>
                    <a:pt x="77" y="89"/>
                  </a:lnTo>
                  <a:lnTo>
                    <a:pt x="74" y="93"/>
                  </a:lnTo>
                  <a:lnTo>
                    <a:pt x="71" y="101"/>
                  </a:lnTo>
                  <a:lnTo>
                    <a:pt x="70" y="104"/>
                  </a:lnTo>
                  <a:lnTo>
                    <a:pt x="71" y="108"/>
                  </a:lnTo>
                  <a:lnTo>
                    <a:pt x="73" y="108"/>
                  </a:lnTo>
                  <a:lnTo>
                    <a:pt x="77" y="107"/>
                  </a:lnTo>
                  <a:lnTo>
                    <a:pt x="81" y="102"/>
                  </a:lnTo>
                  <a:lnTo>
                    <a:pt x="87" y="99"/>
                  </a:lnTo>
                  <a:lnTo>
                    <a:pt x="93" y="93"/>
                  </a:lnTo>
                  <a:lnTo>
                    <a:pt x="99" y="89"/>
                  </a:lnTo>
                  <a:lnTo>
                    <a:pt x="104" y="85"/>
                  </a:lnTo>
                  <a:lnTo>
                    <a:pt x="105" y="83"/>
                  </a:lnTo>
                  <a:lnTo>
                    <a:pt x="107" y="79"/>
                  </a:lnTo>
                  <a:lnTo>
                    <a:pt x="113" y="76"/>
                  </a:lnTo>
                  <a:lnTo>
                    <a:pt x="117" y="73"/>
                  </a:lnTo>
                  <a:lnTo>
                    <a:pt x="120" y="68"/>
                  </a:lnTo>
                  <a:lnTo>
                    <a:pt x="123" y="62"/>
                  </a:lnTo>
                  <a:lnTo>
                    <a:pt x="126" y="56"/>
                  </a:lnTo>
                  <a:lnTo>
                    <a:pt x="126" y="52"/>
                  </a:lnTo>
                  <a:lnTo>
                    <a:pt x="128" y="49"/>
                  </a:lnTo>
                  <a:lnTo>
                    <a:pt x="129" y="44"/>
                  </a:lnTo>
                  <a:lnTo>
                    <a:pt x="132" y="40"/>
                  </a:lnTo>
                  <a:lnTo>
                    <a:pt x="133" y="35"/>
                  </a:lnTo>
                  <a:lnTo>
                    <a:pt x="136" y="32"/>
                  </a:lnTo>
                  <a:lnTo>
                    <a:pt x="139" y="28"/>
                  </a:lnTo>
                  <a:lnTo>
                    <a:pt x="142" y="25"/>
                  </a:lnTo>
                  <a:lnTo>
                    <a:pt x="145" y="18"/>
                  </a:lnTo>
                  <a:lnTo>
                    <a:pt x="150" y="12"/>
                  </a:lnTo>
                  <a:lnTo>
                    <a:pt x="154" y="9"/>
                  </a:lnTo>
                  <a:lnTo>
                    <a:pt x="156" y="6"/>
                  </a:lnTo>
                  <a:lnTo>
                    <a:pt x="157" y="4"/>
                  </a:lnTo>
                  <a:lnTo>
                    <a:pt x="160" y="3"/>
                  </a:lnTo>
                  <a:lnTo>
                    <a:pt x="165" y="1"/>
                  </a:lnTo>
                  <a:lnTo>
                    <a:pt x="169" y="1"/>
                  </a:lnTo>
                  <a:lnTo>
                    <a:pt x="174" y="0"/>
                  </a:lnTo>
                  <a:lnTo>
                    <a:pt x="178" y="0"/>
                  </a:lnTo>
                  <a:lnTo>
                    <a:pt x="180" y="0"/>
                  </a:lnTo>
                  <a:lnTo>
                    <a:pt x="181" y="0"/>
                  </a:lnTo>
                  <a:lnTo>
                    <a:pt x="183" y="3"/>
                  </a:lnTo>
                  <a:lnTo>
                    <a:pt x="180" y="9"/>
                  </a:lnTo>
                  <a:lnTo>
                    <a:pt x="177" y="12"/>
                  </a:lnTo>
                  <a:lnTo>
                    <a:pt x="175" y="16"/>
                  </a:lnTo>
                  <a:lnTo>
                    <a:pt x="171" y="22"/>
                  </a:lnTo>
                  <a:lnTo>
                    <a:pt x="169" y="29"/>
                  </a:lnTo>
                  <a:lnTo>
                    <a:pt x="165" y="37"/>
                  </a:lnTo>
                  <a:lnTo>
                    <a:pt x="162" y="43"/>
                  </a:lnTo>
                  <a:lnTo>
                    <a:pt x="157" y="49"/>
                  </a:lnTo>
                  <a:lnTo>
                    <a:pt x="156" y="53"/>
                  </a:lnTo>
                  <a:lnTo>
                    <a:pt x="154" y="55"/>
                  </a:lnTo>
                  <a:lnTo>
                    <a:pt x="151" y="61"/>
                  </a:lnTo>
                  <a:lnTo>
                    <a:pt x="148" y="65"/>
                  </a:lnTo>
                  <a:lnTo>
                    <a:pt x="145" y="71"/>
                  </a:lnTo>
                  <a:lnTo>
                    <a:pt x="142" y="76"/>
                  </a:lnTo>
                  <a:lnTo>
                    <a:pt x="139" y="80"/>
                  </a:lnTo>
                  <a:lnTo>
                    <a:pt x="138" y="85"/>
                  </a:lnTo>
                  <a:lnTo>
                    <a:pt x="136" y="86"/>
                  </a:lnTo>
                  <a:lnTo>
                    <a:pt x="136" y="87"/>
                  </a:lnTo>
                  <a:lnTo>
                    <a:pt x="138" y="89"/>
                  </a:lnTo>
                  <a:lnTo>
                    <a:pt x="141" y="89"/>
                  </a:lnTo>
                  <a:lnTo>
                    <a:pt x="145" y="87"/>
                  </a:lnTo>
                  <a:lnTo>
                    <a:pt x="147" y="85"/>
                  </a:lnTo>
                  <a:lnTo>
                    <a:pt x="151" y="80"/>
                  </a:lnTo>
                  <a:lnTo>
                    <a:pt x="156" y="76"/>
                  </a:lnTo>
                  <a:lnTo>
                    <a:pt x="162" y="71"/>
                  </a:lnTo>
                  <a:lnTo>
                    <a:pt x="168" y="65"/>
                  </a:lnTo>
                  <a:lnTo>
                    <a:pt x="172" y="59"/>
                  </a:lnTo>
                  <a:lnTo>
                    <a:pt x="175" y="55"/>
                  </a:lnTo>
                  <a:lnTo>
                    <a:pt x="180" y="52"/>
                  </a:lnTo>
                  <a:lnTo>
                    <a:pt x="183" y="47"/>
                  </a:lnTo>
                  <a:lnTo>
                    <a:pt x="186" y="43"/>
                  </a:lnTo>
                  <a:lnTo>
                    <a:pt x="190" y="38"/>
                  </a:lnTo>
                  <a:lnTo>
                    <a:pt x="194" y="32"/>
                  </a:lnTo>
                  <a:lnTo>
                    <a:pt x="197" y="28"/>
                  </a:lnTo>
                  <a:lnTo>
                    <a:pt x="200" y="25"/>
                  </a:lnTo>
                  <a:lnTo>
                    <a:pt x="202" y="22"/>
                  </a:lnTo>
                  <a:lnTo>
                    <a:pt x="203" y="21"/>
                  </a:lnTo>
                  <a:lnTo>
                    <a:pt x="205" y="18"/>
                  </a:lnTo>
                  <a:lnTo>
                    <a:pt x="209" y="13"/>
                  </a:lnTo>
                  <a:lnTo>
                    <a:pt x="212" y="12"/>
                  </a:lnTo>
                  <a:lnTo>
                    <a:pt x="217" y="9"/>
                  </a:lnTo>
                  <a:lnTo>
                    <a:pt x="220" y="9"/>
                  </a:lnTo>
                  <a:lnTo>
                    <a:pt x="227" y="9"/>
                  </a:lnTo>
                  <a:lnTo>
                    <a:pt x="230" y="10"/>
                  </a:lnTo>
                  <a:lnTo>
                    <a:pt x="233" y="12"/>
                  </a:lnTo>
                  <a:lnTo>
                    <a:pt x="235" y="12"/>
                  </a:lnTo>
                  <a:lnTo>
                    <a:pt x="238" y="13"/>
                  </a:lnTo>
                  <a:lnTo>
                    <a:pt x="238" y="15"/>
                  </a:lnTo>
                  <a:lnTo>
                    <a:pt x="239" y="16"/>
                  </a:lnTo>
                  <a:lnTo>
                    <a:pt x="238" y="18"/>
                  </a:lnTo>
                  <a:lnTo>
                    <a:pt x="233" y="22"/>
                  </a:lnTo>
                  <a:lnTo>
                    <a:pt x="229" y="28"/>
                  </a:lnTo>
                  <a:lnTo>
                    <a:pt x="223" y="35"/>
                  </a:lnTo>
                  <a:lnTo>
                    <a:pt x="220" y="38"/>
                  </a:lnTo>
                  <a:lnTo>
                    <a:pt x="217" y="43"/>
                  </a:lnTo>
                  <a:lnTo>
                    <a:pt x="214" y="46"/>
                  </a:lnTo>
                  <a:lnTo>
                    <a:pt x="212" y="50"/>
                  </a:lnTo>
                  <a:lnTo>
                    <a:pt x="208" y="56"/>
                  </a:lnTo>
                  <a:lnTo>
                    <a:pt x="206" y="59"/>
                  </a:lnTo>
                  <a:lnTo>
                    <a:pt x="203" y="62"/>
                  </a:lnTo>
                  <a:lnTo>
                    <a:pt x="200" y="67"/>
                  </a:lnTo>
                  <a:lnTo>
                    <a:pt x="194" y="71"/>
                  </a:lnTo>
                  <a:lnTo>
                    <a:pt x="190" y="79"/>
                  </a:lnTo>
                  <a:lnTo>
                    <a:pt x="186" y="80"/>
                  </a:lnTo>
                  <a:lnTo>
                    <a:pt x="183" y="85"/>
                  </a:lnTo>
                  <a:lnTo>
                    <a:pt x="178" y="89"/>
                  </a:lnTo>
                  <a:lnTo>
                    <a:pt x="175" y="93"/>
                  </a:lnTo>
                  <a:lnTo>
                    <a:pt x="171" y="96"/>
                  </a:lnTo>
                  <a:lnTo>
                    <a:pt x="169" y="101"/>
                  </a:lnTo>
                  <a:lnTo>
                    <a:pt x="168" y="102"/>
                  </a:lnTo>
                  <a:lnTo>
                    <a:pt x="169" y="104"/>
                  </a:lnTo>
                  <a:lnTo>
                    <a:pt x="171" y="104"/>
                  </a:lnTo>
                  <a:lnTo>
                    <a:pt x="175" y="104"/>
                  </a:lnTo>
                  <a:lnTo>
                    <a:pt x="181" y="104"/>
                  </a:lnTo>
                  <a:lnTo>
                    <a:pt x="187" y="102"/>
                  </a:lnTo>
                  <a:lnTo>
                    <a:pt x="193" y="101"/>
                  </a:lnTo>
                  <a:lnTo>
                    <a:pt x="199" y="98"/>
                  </a:lnTo>
                  <a:lnTo>
                    <a:pt x="203" y="95"/>
                  </a:lnTo>
                  <a:lnTo>
                    <a:pt x="208" y="92"/>
                  </a:lnTo>
                  <a:lnTo>
                    <a:pt x="211" y="87"/>
                  </a:lnTo>
                  <a:lnTo>
                    <a:pt x="215" y="83"/>
                  </a:lnTo>
                  <a:lnTo>
                    <a:pt x="220" y="79"/>
                  </a:lnTo>
                  <a:lnTo>
                    <a:pt x="223" y="76"/>
                  </a:lnTo>
                  <a:lnTo>
                    <a:pt x="227" y="71"/>
                  </a:lnTo>
                  <a:lnTo>
                    <a:pt x="230" y="68"/>
                  </a:lnTo>
                  <a:lnTo>
                    <a:pt x="232" y="67"/>
                  </a:lnTo>
                  <a:lnTo>
                    <a:pt x="235" y="65"/>
                  </a:lnTo>
                  <a:lnTo>
                    <a:pt x="239" y="62"/>
                  </a:lnTo>
                  <a:lnTo>
                    <a:pt x="245" y="61"/>
                  </a:lnTo>
                  <a:lnTo>
                    <a:pt x="252" y="58"/>
                  </a:lnTo>
                  <a:lnTo>
                    <a:pt x="258" y="58"/>
                  </a:lnTo>
                  <a:lnTo>
                    <a:pt x="261" y="59"/>
                  </a:lnTo>
                  <a:lnTo>
                    <a:pt x="266" y="61"/>
                  </a:lnTo>
                  <a:lnTo>
                    <a:pt x="269" y="62"/>
                  </a:lnTo>
                  <a:lnTo>
                    <a:pt x="270" y="65"/>
                  </a:lnTo>
                  <a:lnTo>
                    <a:pt x="267" y="67"/>
                  </a:lnTo>
                  <a:lnTo>
                    <a:pt x="264" y="70"/>
                  </a:lnTo>
                  <a:lnTo>
                    <a:pt x="258" y="74"/>
                  </a:lnTo>
                  <a:lnTo>
                    <a:pt x="254" y="79"/>
                  </a:lnTo>
                  <a:lnTo>
                    <a:pt x="248" y="82"/>
                  </a:lnTo>
                  <a:lnTo>
                    <a:pt x="244" y="86"/>
                  </a:lnTo>
                  <a:lnTo>
                    <a:pt x="239" y="89"/>
                  </a:lnTo>
                  <a:lnTo>
                    <a:pt x="238" y="93"/>
                  </a:lnTo>
                  <a:lnTo>
                    <a:pt x="235" y="98"/>
                  </a:lnTo>
                  <a:lnTo>
                    <a:pt x="232" y="102"/>
                  </a:lnTo>
                  <a:lnTo>
                    <a:pt x="229" y="105"/>
                  </a:lnTo>
                  <a:lnTo>
                    <a:pt x="229" y="107"/>
                  </a:lnTo>
                  <a:lnTo>
                    <a:pt x="232" y="105"/>
                  </a:lnTo>
                  <a:lnTo>
                    <a:pt x="233" y="104"/>
                  </a:lnTo>
                  <a:lnTo>
                    <a:pt x="238" y="102"/>
                  </a:lnTo>
                  <a:lnTo>
                    <a:pt x="242" y="101"/>
                  </a:lnTo>
                  <a:lnTo>
                    <a:pt x="247" y="99"/>
                  </a:lnTo>
                  <a:lnTo>
                    <a:pt x="249" y="98"/>
                  </a:lnTo>
                  <a:lnTo>
                    <a:pt x="254" y="98"/>
                  </a:lnTo>
                  <a:lnTo>
                    <a:pt x="258" y="99"/>
                  </a:lnTo>
                  <a:lnTo>
                    <a:pt x="263" y="104"/>
                  </a:lnTo>
                  <a:lnTo>
                    <a:pt x="264" y="108"/>
                  </a:lnTo>
                  <a:lnTo>
                    <a:pt x="266" y="111"/>
                  </a:lnTo>
                  <a:lnTo>
                    <a:pt x="263" y="111"/>
                  </a:lnTo>
                  <a:lnTo>
                    <a:pt x="257" y="116"/>
                  </a:lnTo>
                  <a:lnTo>
                    <a:pt x="252" y="117"/>
                  </a:lnTo>
                  <a:lnTo>
                    <a:pt x="248" y="120"/>
                  </a:lnTo>
                  <a:lnTo>
                    <a:pt x="245" y="123"/>
                  </a:lnTo>
                  <a:lnTo>
                    <a:pt x="241" y="128"/>
                  </a:lnTo>
                  <a:lnTo>
                    <a:pt x="235" y="131"/>
                  </a:lnTo>
                  <a:lnTo>
                    <a:pt x="230" y="135"/>
                  </a:lnTo>
                  <a:lnTo>
                    <a:pt x="226" y="138"/>
                  </a:lnTo>
                  <a:lnTo>
                    <a:pt x="223" y="141"/>
                  </a:lnTo>
                  <a:lnTo>
                    <a:pt x="218" y="143"/>
                  </a:lnTo>
                  <a:lnTo>
                    <a:pt x="214" y="146"/>
                  </a:lnTo>
                  <a:lnTo>
                    <a:pt x="209" y="147"/>
                  </a:lnTo>
                  <a:lnTo>
                    <a:pt x="205" y="150"/>
                  </a:lnTo>
                  <a:lnTo>
                    <a:pt x="197" y="153"/>
                  </a:lnTo>
                  <a:lnTo>
                    <a:pt x="191" y="156"/>
                  </a:lnTo>
                  <a:lnTo>
                    <a:pt x="186" y="157"/>
                  </a:lnTo>
                  <a:lnTo>
                    <a:pt x="180" y="160"/>
                  </a:lnTo>
                  <a:lnTo>
                    <a:pt x="175" y="160"/>
                  </a:lnTo>
                  <a:lnTo>
                    <a:pt x="171" y="163"/>
                  </a:lnTo>
                  <a:lnTo>
                    <a:pt x="166" y="165"/>
                  </a:lnTo>
                  <a:lnTo>
                    <a:pt x="162" y="169"/>
                  </a:lnTo>
                  <a:lnTo>
                    <a:pt x="157" y="171"/>
                  </a:lnTo>
                  <a:lnTo>
                    <a:pt x="153" y="175"/>
                  </a:lnTo>
                  <a:lnTo>
                    <a:pt x="148" y="178"/>
                  </a:lnTo>
                  <a:lnTo>
                    <a:pt x="144" y="183"/>
                  </a:lnTo>
                  <a:lnTo>
                    <a:pt x="139" y="186"/>
                  </a:lnTo>
                  <a:lnTo>
                    <a:pt x="135" y="189"/>
                  </a:lnTo>
                  <a:lnTo>
                    <a:pt x="131" y="192"/>
                  </a:lnTo>
                  <a:lnTo>
                    <a:pt x="126" y="196"/>
                  </a:lnTo>
                  <a:lnTo>
                    <a:pt x="119" y="199"/>
                  </a:lnTo>
                  <a:lnTo>
                    <a:pt x="116" y="204"/>
                  </a:lnTo>
                  <a:lnTo>
                    <a:pt x="110" y="205"/>
                  </a:lnTo>
                  <a:lnTo>
                    <a:pt x="105" y="207"/>
                  </a:lnTo>
                  <a:lnTo>
                    <a:pt x="98" y="209"/>
                  </a:lnTo>
                  <a:lnTo>
                    <a:pt x="92" y="212"/>
                  </a:lnTo>
                  <a:lnTo>
                    <a:pt x="86" y="215"/>
                  </a:lnTo>
                  <a:lnTo>
                    <a:pt x="81" y="218"/>
                  </a:lnTo>
                  <a:lnTo>
                    <a:pt x="77" y="221"/>
                  </a:lnTo>
                  <a:lnTo>
                    <a:pt x="75" y="224"/>
                  </a:lnTo>
                  <a:lnTo>
                    <a:pt x="73" y="227"/>
                  </a:lnTo>
                  <a:lnTo>
                    <a:pt x="71" y="232"/>
                  </a:lnTo>
                  <a:lnTo>
                    <a:pt x="67" y="236"/>
                  </a:lnTo>
                  <a:lnTo>
                    <a:pt x="64" y="244"/>
                  </a:lnTo>
                  <a:lnTo>
                    <a:pt x="61" y="248"/>
                  </a:lnTo>
                  <a:lnTo>
                    <a:pt x="58" y="254"/>
                  </a:lnTo>
                  <a:lnTo>
                    <a:pt x="56" y="257"/>
                  </a:lnTo>
                  <a:lnTo>
                    <a:pt x="56" y="259"/>
                  </a:lnTo>
                  <a:lnTo>
                    <a:pt x="56" y="248"/>
                  </a:lnTo>
                  <a:lnTo>
                    <a:pt x="56" y="247"/>
                  </a:lnTo>
                  <a:lnTo>
                    <a:pt x="56" y="245"/>
                  </a:lnTo>
                  <a:lnTo>
                    <a:pt x="56" y="241"/>
                  </a:lnTo>
                  <a:lnTo>
                    <a:pt x="59" y="236"/>
                  </a:lnTo>
                  <a:lnTo>
                    <a:pt x="62" y="230"/>
                  </a:lnTo>
                  <a:lnTo>
                    <a:pt x="67" y="224"/>
                  </a:lnTo>
                  <a:lnTo>
                    <a:pt x="71" y="218"/>
                  </a:lnTo>
                  <a:lnTo>
                    <a:pt x="78" y="214"/>
                  </a:lnTo>
                  <a:lnTo>
                    <a:pt x="80" y="212"/>
                  </a:lnTo>
                  <a:lnTo>
                    <a:pt x="84" y="209"/>
                  </a:lnTo>
                  <a:lnTo>
                    <a:pt x="89" y="208"/>
                  </a:lnTo>
                  <a:lnTo>
                    <a:pt x="92" y="207"/>
                  </a:lnTo>
                  <a:lnTo>
                    <a:pt x="99" y="204"/>
                  </a:lnTo>
                  <a:lnTo>
                    <a:pt x="107" y="201"/>
                  </a:lnTo>
                  <a:lnTo>
                    <a:pt x="114" y="196"/>
                  </a:lnTo>
                  <a:lnTo>
                    <a:pt x="120" y="193"/>
                  </a:lnTo>
                  <a:lnTo>
                    <a:pt x="125" y="190"/>
                  </a:lnTo>
                  <a:lnTo>
                    <a:pt x="128" y="186"/>
                  </a:lnTo>
                  <a:lnTo>
                    <a:pt x="129" y="183"/>
                  </a:lnTo>
                  <a:lnTo>
                    <a:pt x="133" y="180"/>
                  </a:lnTo>
                  <a:lnTo>
                    <a:pt x="139" y="174"/>
                  </a:lnTo>
                  <a:lnTo>
                    <a:pt x="147" y="169"/>
                  </a:lnTo>
                  <a:lnTo>
                    <a:pt x="154" y="165"/>
                  </a:lnTo>
                  <a:lnTo>
                    <a:pt x="160" y="160"/>
                  </a:lnTo>
                  <a:lnTo>
                    <a:pt x="168" y="157"/>
                  </a:lnTo>
                  <a:lnTo>
                    <a:pt x="171" y="156"/>
                  </a:lnTo>
                  <a:lnTo>
                    <a:pt x="174" y="156"/>
                  </a:lnTo>
                  <a:lnTo>
                    <a:pt x="180" y="154"/>
                  </a:lnTo>
                  <a:lnTo>
                    <a:pt x="186" y="151"/>
                  </a:lnTo>
                  <a:lnTo>
                    <a:pt x="193" y="150"/>
                  </a:lnTo>
                  <a:lnTo>
                    <a:pt x="199" y="147"/>
                  </a:lnTo>
                  <a:lnTo>
                    <a:pt x="205" y="144"/>
                  </a:lnTo>
                  <a:lnTo>
                    <a:pt x="208" y="143"/>
                  </a:lnTo>
                  <a:lnTo>
                    <a:pt x="212" y="143"/>
                  </a:lnTo>
                  <a:lnTo>
                    <a:pt x="214" y="140"/>
                  </a:lnTo>
                  <a:lnTo>
                    <a:pt x="218" y="137"/>
                  </a:lnTo>
                  <a:lnTo>
                    <a:pt x="224" y="131"/>
                  </a:lnTo>
                  <a:lnTo>
                    <a:pt x="232" y="128"/>
                  </a:lnTo>
                  <a:lnTo>
                    <a:pt x="238" y="122"/>
                  </a:lnTo>
                  <a:lnTo>
                    <a:pt x="244" y="117"/>
                  </a:lnTo>
                  <a:lnTo>
                    <a:pt x="248" y="114"/>
                  </a:lnTo>
                  <a:lnTo>
                    <a:pt x="251" y="114"/>
                  </a:lnTo>
                  <a:lnTo>
                    <a:pt x="254" y="111"/>
                  </a:lnTo>
                  <a:lnTo>
                    <a:pt x="257" y="111"/>
                  </a:lnTo>
                  <a:lnTo>
                    <a:pt x="258" y="108"/>
                  </a:lnTo>
                  <a:lnTo>
                    <a:pt x="257" y="104"/>
                  </a:lnTo>
                  <a:lnTo>
                    <a:pt x="252" y="102"/>
                  </a:lnTo>
                  <a:lnTo>
                    <a:pt x="249" y="102"/>
                  </a:lnTo>
                  <a:lnTo>
                    <a:pt x="245" y="102"/>
                  </a:lnTo>
                  <a:lnTo>
                    <a:pt x="241" y="105"/>
                  </a:lnTo>
                  <a:lnTo>
                    <a:pt x="235" y="108"/>
                  </a:lnTo>
                  <a:lnTo>
                    <a:pt x="232" y="110"/>
                  </a:lnTo>
                  <a:lnTo>
                    <a:pt x="227" y="111"/>
                  </a:lnTo>
                  <a:lnTo>
                    <a:pt x="227" y="114"/>
                  </a:lnTo>
                  <a:lnTo>
                    <a:pt x="224" y="114"/>
                  </a:lnTo>
                  <a:lnTo>
                    <a:pt x="221" y="116"/>
                  </a:lnTo>
                  <a:lnTo>
                    <a:pt x="218" y="117"/>
                  </a:lnTo>
                  <a:lnTo>
                    <a:pt x="215" y="122"/>
                  </a:lnTo>
                  <a:lnTo>
                    <a:pt x="211" y="125"/>
                  </a:lnTo>
                  <a:lnTo>
                    <a:pt x="206" y="128"/>
                  </a:lnTo>
                  <a:lnTo>
                    <a:pt x="202" y="129"/>
                  </a:lnTo>
                  <a:lnTo>
                    <a:pt x="199" y="131"/>
                  </a:lnTo>
                  <a:lnTo>
                    <a:pt x="194" y="131"/>
                  </a:lnTo>
                  <a:lnTo>
                    <a:pt x="191" y="134"/>
                  </a:lnTo>
                  <a:lnTo>
                    <a:pt x="187" y="135"/>
                  </a:lnTo>
                  <a:lnTo>
                    <a:pt x="183" y="138"/>
                  </a:lnTo>
                  <a:lnTo>
                    <a:pt x="178" y="141"/>
                  </a:lnTo>
                  <a:lnTo>
                    <a:pt x="175" y="143"/>
                  </a:lnTo>
                  <a:lnTo>
                    <a:pt x="172" y="143"/>
                  </a:lnTo>
                  <a:lnTo>
                    <a:pt x="169" y="140"/>
                  </a:lnTo>
                  <a:lnTo>
                    <a:pt x="169" y="135"/>
                  </a:lnTo>
                  <a:lnTo>
                    <a:pt x="169" y="134"/>
                  </a:lnTo>
                  <a:lnTo>
                    <a:pt x="171" y="132"/>
                  </a:lnTo>
                  <a:lnTo>
                    <a:pt x="175" y="131"/>
                  </a:lnTo>
                  <a:lnTo>
                    <a:pt x="180" y="129"/>
                  </a:lnTo>
                  <a:lnTo>
                    <a:pt x="186" y="128"/>
                  </a:lnTo>
                  <a:lnTo>
                    <a:pt x="191" y="125"/>
                  </a:lnTo>
                  <a:lnTo>
                    <a:pt x="199" y="122"/>
                  </a:lnTo>
                  <a:lnTo>
                    <a:pt x="205" y="119"/>
                  </a:lnTo>
                  <a:lnTo>
                    <a:pt x="212" y="114"/>
                  </a:lnTo>
                  <a:lnTo>
                    <a:pt x="214" y="113"/>
                  </a:lnTo>
                  <a:lnTo>
                    <a:pt x="218" y="110"/>
                  </a:lnTo>
                  <a:lnTo>
                    <a:pt x="221" y="104"/>
                  </a:lnTo>
                  <a:lnTo>
                    <a:pt x="226" y="99"/>
                  </a:lnTo>
                  <a:lnTo>
                    <a:pt x="227" y="96"/>
                  </a:lnTo>
                  <a:lnTo>
                    <a:pt x="230" y="92"/>
                  </a:lnTo>
                  <a:lnTo>
                    <a:pt x="235" y="89"/>
                  </a:lnTo>
                  <a:lnTo>
                    <a:pt x="239" y="86"/>
                  </a:lnTo>
                  <a:lnTo>
                    <a:pt x="244" y="82"/>
                  </a:lnTo>
                  <a:lnTo>
                    <a:pt x="247" y="79"/>
                  </a:lnTo>
                  <a:lnTo>
                    <a:pt x="249" y="76"/>
                  </a:lnTo>
                  <a:lnTo>
                    <a:pt x="254" y="74"/>
                  </a:lnTo>
                  <a:lnTo>
                    <a:pt x="261" y="65"/>
                  </a:lnTo>
                  <a:lnTo>
                    <a:pt x="255" y="62"/>
                  </a:lnTo>
                  <a:lnTo>
                    <a:pt x="251" y="62"/>
                  </a:lnTo>
                  <a:lnTo>
                    <a:pt x="245" y="65"/>
                  </a:lnTo>
                  <a:lnTo>
                    <a:pt x="242" y="68"/>
                  </a:lnTo>
                  <a:lnTo>
                    <a:pt x="238" y="70"/>
                  </a:lnTo>
                  <a:lnTo>
                    <a:pt x="233" y="74"/>
                  </a:lnTo>
                  <a:lnTo>
                    <a:pt x="227" y="79"/>
                  </a:lnTo>
                  <a:lnTo>
                    <a:pt x="223" y="85"/>
                  </a:lnTo>
                  <a:lnTo>
                    <a:pt x="217" y="89"/>
                  </a:lnTo>
                  <a:lnTo>
                    <a:pt x="212" y="93"/>
                  </a:lnTo>
                  <a:lnTo>
                    <a:pt x="208" y="98"/>
                  </a:lnTo>
                  <a:lnTo>
                    <a:pt x="206" y="99"/>
                  </a:lnTo>
                  <a:lnTo>
                    <a:pt x="205" y="101"/>
                  </a:lnTo>
                  <a:lnTo>
                    <a:pt x="200" y="102"/>
                  </a:lnTo>
                  <a:lnTo>
                    <a:pt x="194" y="104"/>
                  </a:lnTo>
                  <a:lnTo>
                    <a:pt x="190" y="107"/>
                  </a:lnTo>
                  <a:lnTo>
                    <a:pt x="183" y="110"/>
                  </a:lnTo>
                  <a:lnTo>
                    <a:pt x="178" y="111"/>
                  </a:lnTo>
                  <a:lnTo>
                    <a:pt x="172" y="113"/>
                  </a:lnTo>
                  <a:lnTo>
                    <a:pt x="169" y="114"/>
                  </a:lnTo>
                  <a:lnTo>
                    <a:pt x="165" y="114"/>
                  </a:lnTo>
                  <a:lnTo>
                    <a:pt x="159" y="114"/>
                  </a:lnTo>
                  <a:lnTo>
                    <a:pt x="156" y="113"/>
                  </a:lnTo>
                  <a:lnTo>
                    <a:pt x="156" y="108"/>
                  </a:lnTo>
                  <a:lnTo>
                    <a:pt x="156" y="104"/>
                  </a:lnTo>
                  <a:lnTo>
                    <a:pt x="162" y="98"/>
                  </a:lnTo>
                  <a:lnTo>
                    <a:pt x="163" y="93"/>
                  </a:lnTo>
                  <a:lnTo>
                    <a:pt x="168" y="90"/>
                  </a:lnTo>
                  <a:lnTo>
                    <a:pt x="171" y="86"/>
                  </a:lnTo>
                  <a:lnTo>
                    <a:pt x="175" y="83"/>
                  </a:lnTo>
                  <a:lnTo>
                    <a:pt x="180" y="79"/>
                  </a:lnTo>
                  <a:lnTo>
                    <a:pt x="183" y="74"/>
                  </a:lnTo>
                  <a:lnTo>
                    <a:pt x="186" y="70"/>
                  </a:lnTo>
                  <a:lnTo>
                    <a:pt x="190" y="67"/>
                  </a:lnTo>
                  <a:lnTo>
                    <a:pt x="194" y="61"/>
                  </a:lnTo>
                  <a:lnTo>
                    <a:pt x="199" y="58"/>
                  </a:lnTo>
                  <a:lnTo>
                    <a:pt x="200" y="55"/>
                  </a:lnTo>
                  <a:lnTo>
                    <a:pt x="205" y="52"/>
                  </a:lnTo>
                  <a:lnTo>
                    <a:pt x="208" y="44"/>
                  </a:lnTo>
                  <a:lnTo>
                    <a:pt x="214" y="38"/>
                  </a:lnTo>
                  <a:lnTo>
                    <a:pt x="218" y="32"/>
                  </a:lnTo>
                  <a:lnTo>
                    <a:pt x="223" y="26"/>
                  </a:lnTo>
                  <a:lnTo>
                    <a:pt x="226" y="22"/>
                  </a:lnTo>
                  <a:lnTo>
                    <a:pt x="229" y="19"/>
                  </a:lnTo>
                  <a:lnTo>
                    <a:pt x="227" y="15"/>
                  </a:lnTo>
                  <a:lnTo>
                    <a:pt x="223" y="13"/>
                  </a:lnTo>
                  <a:lnTo>
                    <a:pt x="220" y="13"/>
                  </a:lnTo>
                  <a:lnTo>
                    <a:pt x="217" y="15"/>
                  </a:lnTo>
                  <a:lnTo>
                    <a:pt x="212" y="16"/>
                  </a:lnTo>
                  <a:lnTo>
                    <a:pt x="211" y="21"/>
                  </a:lnTo>
                  <a:lnTo>
                    <a:pt x="208" y="24"/>
                  </a:lnTo>
                  <a:lnTo>
                    <a:pt x="205" y="28"/>
                  </a:lnTo>
                  <a:lnTo>
                    <a:pt x="200" y="32"/>
                  </a:lnTo>
                  <a:lnTo>
                    <a:pt x="197" y="38"/>
                  </a:lnTo>
                  <a:lnTo>
                    <a:pt x="193" y="44"/>
                  </a:lnTo>
                  <a:lnTo>
                    <a:pt x="189" y="50"/>
                  </a:lnTo>
                  <a:lnTo>
                    <a:pt x="186" y="53"/>
                  </a:lnTo>
                  <a:lnTo>
                    <a:pt x="184" y="56"/>
                  </a:lnTo>
                  <a:lnTo>
                    <a:pt x="180" y="59"/>
                  </a:lnTo>
                  <a:lnTo>
                    <a:pt x="175" y="64"/>
                  </a:lnTo>
                  <a:lnTo>
                    <a:pt x="169" y="70"/>
                  </a:lnTo>
                  <a:lnTo>
                    <a:pt x="162" y="79"/>
                  </a:lnTo>
                  <a:lnTo>
                    <a:pt x="156" y="85"/>
                  </a:lnTo>
                  <a:lnTo>
                    <a:pt x="148" y="90"/>
                  </a:lnTo>
                  <a:lnTo>
                    <a:pt x="142" y="93"/>
                  </a:lnTo>
                  <a:lnTo>
                    <a:pt x="139" y="96"/>
                  </a:lnTo>
                  <a:lnTo>
                    <a:pt x="133" y="95"/>
                  </a:lnTo>
                  <a:lnTo>
                    <a:pt x="131" y="92"/>
                  </a:lnTo>
                  <a:lnTo>
                    <a:pt x="129" y="86"/>
                  </a:lnTo>
                  <a:lnTo>
                    <a:pt x="132" y="83"/>
                  </a:lnTo>
                  <a:lnTo>
                    <a:pt x="133" y="79"/>
                  </a:lnTo>
                  <a:lnTo>
                    <a:pt x="136" y="76"/>
                  </a:lnTo>
                  <a:lnTo>
                    <a:pt x="139" y="70"/>
                  </a:lnTo>
                  <a:lnTo>
                    <a:pt x="142" y="64"/>
                  </a:lnTo>
                  <a:lnTo>
                    <a:pt x="145" y="58"/>
                  </a:lnTo>
                  <a:lnTo>
                    <a:pt x="150" y="52"/>
                  </a:lnTo>
                  <a:lnTo>
                    <a:pt x="151" y="46"/>
                  </a:lnTo>
                  <a:lnTo>
                    <a:pt x="154" y="43"/>
                  </a:lnTo>
                  <a:lnTo>
                    <a:pt x="156" y="38"/>
                  </a:lnTo>
                  <a:lnTo>
                    <a:pt x="159" y="34"/>
                  </a:lnTo>
                  <a:lnTo>
                    <a:pt x="162" y="28"/>
                  </a:lnTo>
                  <a:lnTo>
                    <a:pt x="165" y="24"/>
                  </a:lnTo>
                  <a:lnTo>
                    <a:pt x="168" y="18"/>
                  </a:lnTo>
                  <a:lnTo>
                    <a:pt x="169" y="13"/>
                  </a:lnTo>
                  <a:lnTo>
                    <a:pt x="171" y="10"/>
                  </a:lnTo>
                  <a:lnTo>
                    <a:pt x="172" y="9"/>
                  </a:lnTo>
                  <a:lnTo>
                    <a:pt x="171" y="7"/>
                  </a:lnTo>
                  <a:lnTo>
                    <a:pt x="166" y="7"/>
                  </a:lnTo>
                  <a:lnTo>
                    <a:pt x="162" y="10"/>
                  </a:lnTo>
                  <a:lnTo>
                    <a:pt x="156" y="13"/>
                  </a:lnTo>
                  <a:lnTo>
                    <a:pt x="153" y="16"/>
                  </a:lnTo>
                  <a:lnTo>
                    <a:pt x="150" y="22"/>
                  </a:lnTo>
                  <a:lnTo>
                    <a:pt x="147" y="25"/>
                  </a:lnTo>
                  <a:lnTo>
                    <a:pt x="145" y="29"/>
                  </a:lnTo>
                  <a:lnTo>
                    <a:pt x="142" y="32"/>
                  </a:lnTo>
                  <a:lnTo>
                    <a:pt x="142" y="37"/>
                  </a:lnTo>
                  <a:lnTo>
                    <a:pt x="138" y="44"/>
                  </a:lnTo>
                  <a:lnTo>
                    <a:pt x="135" y="50"/>
                  </a:lnTo>
                  <a:lnTo>
                    <a:pt x="132" y="55"/>
                  </a:lnTo>
                  <a:lnTo>
                    <a:pt x="132" y="58"/>
                  </a:lnTo>
                  <a:lnTo>
                    <a:pt x="129" y="62"/>
                  </a:lnTo>
                  <a:lnTo>
                    <a:pt x="125" y="68"/>
                  </a:lnTo>
                  <a:lnTo>
                    <a:pt x="122" y="73"/>
                  </a:lnTo>
                  <a:lnTo>
                    <a:pt x="119" y="76"/>
                  </a:lnTo>
                  <a:lnTo>
                    <a:pt x="117" y="79"/>
                  </a:lnTo>
                  <a:lnTo>
                    <a:pt x="116" y="83"/>
                  </a:lnTo>
                  <a:lnTo>
                    <a:pt x="113" y="85"/>
                  </a:lnTo>
                  <a:lnTo>
                    <a:pt x="108" y="89"/>
                  </a:lnTo>
                  <a:lnTo>
                    <a:pt x="105" y="92"/>
                  </a:lnTo>
                  <a:lnTo>
                    <a:pt x="101" y="96"/>
                  </a:lnTo>
                  <a:lnTo>
                    <a:pt x="96" y="99"/>
                  </a:lnTo>
                  <a:lnTo>
                    <a:pt x="92" y="102"/>
                  </a:lnTo>
                  <a:lnTo>
                    <a:pt x="89" y="104"/>
                  </a:lnTo>
                  <a:lnTo>
                    <a:pt x="87" y="105"/>
                  </a:lnTo>
                  <a:lnTo>
                    <a:pt x="86" y="107"/>
                  </a:lnTo>
                  <a:lnTo>
                    <a:pt x="83" y="108"/>
                  </a:lnTo>
                  <a:lnTo>
                    <a:pt x="78" y="111"/>
                  </a:lnTo>
                  <a:lnTo>
                    <a:pt x="75" y="113"/>
                  </a:lnTo>
                  <a:lnTo>
                    <a:pt x="71" y="114"/>
                  </a:lnTo>
                  <a:lnTo>
                    <a:pt x="68" y="116"/>
                  </a:lnTo>
                  <a:lnTo>
                    <a:pt x="65" y="116"/>
                  </a:lnTo>
                  <a:lnTo>
                    <a:pt x="65" y="117"/>
                  </a:lnTo>
                  <a:lnTo>
                    <a:pt x="62" y="114"/>
                  </a:lnTo>
                  <a:lnTo>
                    <a:pt x="62" y="110"/>
                  </a:lnTo>
                  <a:lnTo>
                    <a:pt x="64" y="102"/>
                  </a:lnTo>
                  <a:lnTo>
                    <a:pt x="67" y="98"/>
                  </a:lnTo>
                  <a:lnTo>
                    <a:pt x="67" y="93"/>
                  </a:lnTo>
                  <a:lnTo>
                    <a:pt x="70" y="90"/>
                  </a:lnTo>
                  <a:lnTo>
                    <a:pt x="71" y="86"/>
                  </a:lnTo>
                  <a:lnTo>
                    <a:pt x="74" y="82"/>
                  </a:lnTo>
                  <a:lnTo>
                    <a:pt x="75" y="76"/>
                  </a:lnTo>
                  <a:lnTo>
                    <a:pt x="77" y="71"/>
                  </a:lnTo>
                  <a:lnTo>
                    <a:pt x="77" y="65"/>
                  </a:lnTo>
                  <a:lnTo>
                    <a:pt x="78" y="61"/>
                  </a:lnTo>
                  <a:lnTo>
                    <a:pt x="77" y="55"/>
                  </a:lnTo>
                  <a:lnTo>
                    <a:pt x="75" y="52"/>
                  </a:lnTo>
                  <a:lnTo>
                    <a:pt x="73" y="49"/>
                  </a:lnTo>
                  <a:lnTo>
                    <a:pt x="71" y="49"/>
                  </a:lnTo>
                  <a:lnTo>
                    <a:pt x="68" y="49"/>
                  </a:lnTo>
                  <a:lnTo>
                    <a:pt x="67" y="53"/>
                  </a:lnTo>
                  <a:lnTo>
                    <a:pt x="67" y="55"/>
                  </a:lnTo>
                  <a:lnTo>
                    <a:pt x="67" y="58"/>
                  </a:lnTo>
                  <a:lnTo>
                    <a:pt x="67" y="62"/>
                  </a:lnTo>
                  <a:lnTo>
                    <a:pt x="67" y="67"/>
                  </a:lnTo>
                  <a:lnTo>
                    <a:pt x="65" y="70"/>
                  </a:lnTo>
                  <a:lnTo>
                    <a:pt x="65" y="74"/>
                  </a:lnTo>
                  <a:lnTo>
                    <a:pt x="65" y="77"/>
                  </a:lnTo>
                  <a:lnTo>
                    <a:pt x="65" y="79"/>
                  </a:lnTo>
                  <a:lnTo>
                    <a:pt x="62" y="79"/>
                  </a:lnTo>
                  <a:lnTo>
                    <a:pt x="59" y="82"/>
                  </a:lnTo>
                  <a:lnTo>
                    <a:pt x="53" y="86"/>
                  </a:lnTo>
                  <a:lnTo>
                    <a:pt x="49" y="92"/>
                  </a:lnTo>
                  <a:lnTo>
                    <a:pt x="43" y="95"/>
                  </a:lnTo>
                  <a:lnTo>
                    <a:pt x="38" y="102"/>
                  </a:lnTo>
                  <a:lnTo>
                    <a:pt x="34" y="107"/>
                  </a:lnTo>
                  <a:lnTo>
                    <a:pt x="31" y="114"/>
                  </a:lnTo>
                  <a:lnTo>
                    <a:pt x="29" y="116"/>
                  </a:lnTo>
                  <a:lnTo>
                    <a:pt x="29" y="119"/>
                  </a:lnTo>
                  <a:lnTo>
                    <a:pt x="29" y="123"/>
                  </a:lnTo>
                  <a:lnTo>
                    <a:pt x="29" y="128"/>
                  </a:lnTo>
                  <a:lnTo>
                    <a:pt x="29" y="132"/>
                  </a:lnTo>
                  <a:lnTo>
                    <a:pt x="31" y="137"/>
                  </a:lnTo>
                  <a:lnTo>
                    <a:pt x="32" y="141"/>
                  </a:lnTo>
                  <a:lnTo>
                    <a:pt x="34" y="146"/>
                  </a:lnTo>
                  <a:lnTo>
                    <a:pt x="34" y="150"/>
                  </a:lnTo>
                  <a:lnTo>
                    <a:pt x="34" y="154"/>
                  </a:lnTo>
                  <a:lnTo>
                    <a:pt x="35" y="157"/>
                  </a:lnTo>
                  <a:lnTo>
                    <a:pt x="35" y="162"/>
                  </a:lnTo>
                  <a:lnTo>
                    <a:pt x="35" y="169"/>
                  </a:lnTo>
                  <a:lnTo>
                    <a:pt x="35" y="174"/>
                  </a:lnTo>
                  <a:lnTo>
                    <a:pt x="31" y="177"/>
                  </a:lnTo>
                  <a:lnTo>
                    <a:pt x="28" y="181"/>
                  </a:lnTo>
                  <a:lnTo>
                    <a:pt x="23" y="186"/>
                  </a:lnTo>
                  <a:lnTo>
                    <a:pt x="19" y="192"/>
                  </a:lnTo>
                  <a:lnTo>
                    <a:pt x="14" y="196"/>
                  </a:lnTo>
                  <a:lnTo>
                    <a:pt x="10" y="201"/>
                  </a:lnTo>
                  <a:lnTo>
                    <a:pt x="7" y="204"/>
                  </a:lnTo>
                  <a:lnTo>
                    <a:pt x="7" y="205"/>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6" name="Freeform 75"/>
            <p:cNvSpPr>
              <a:spLocks/>
            </p:cNvSpPr>
            <p:nvPr/>
          </p:nvSpPr>
          <p:spPr bwMode="auto">
            <a:xfrm>
              <a:off x="2718" y="2831"/>
              <a:ext cx="106" cy="189"/>
            </a:xfrm>
            <a:custGeom>
              <a:avLst/>
              <a:gdLst>
                <a:gd name="T0" fmla="*/ 1 w 211"/>
                <a:gd name="T1" fmla="*/ 1 h 378"/>
                <a:gd name="T2" fmla="*/ 1 w 211"/>
                <a:gd name="T3" fmla="*/ 1 h 378"/>
                <a:gd name="T4" fmla="*/ 1 w 211"/>
                <a:gd name="T5" fmla="*/ 1 h 378"/>
                <a:gd name="T6" fmla="*/ 1 w 211"/>
                <a:gd name="T7" fmla="*/ 1 h 378"/>
                <a:gd name="T8" fmla="*/ 1 w 211"/>
                <a:gd name="T9" fmla="*/ 1 h 378"/>
                <a:gd name="T10" fmla="*/ 1 w 211"/>
                <a:gd name="T11" fmla="*/ 1 h 378"/>
                <a:gd name="T12" fmla="*/ 1 w 211"/>
                <a:gd name="T13" fmla="*/ 1 h 378"/>
                <a:gd name="T14" fmla="*/ 1 w 211"/>
                <a:gd name="T15" fmla="*/ 1 h 378"/>
                <a:gd name="T16" fmla="*/ 1 w 211"/>
                <a:gd name="T17" fmla="*/ 1 h 378"/>
                <a:gd name="T18" fmla="*/ 1 w 211"/>
                <a:gd name="T19" fmla="*/ 1 h 378"/>
                <a:gd name="T20" fmla="*/ 1 w 211"/>
                <a:gd name="T21" fmla="*/ 1 h 378"/>
                <a:gd name="T22" fmla="*/ 1 w 211"/>
                <a:gd name="T23" fmla="*/ 1 h 378"/>
                <a:gd name="T24" fmla="*/ 1 w 211"/>
                <a:gd name="T25" fmla="*/ 1 h 378"/>
                <a:gd name="T26" fmla="*/ 1 w 211"/>
                <a:gd name="T27" fmla="*/ 1 h 378"/>
                <a:gd name="T28" fmla="*/ 1 w 211"/>
                <a:gd name="T29" fmla="*/ 1 h 378"/>
                <a:gd name="T30" fmla="*/ 1 w 211"/>
                <a:gd name="T31" fmla="*/ 1 h 378"/>
                <a:gd name="T32" fmla="*/ 1 w 211"/>
                <a:gd name="T33" fmla="*/ 1 h 378"/>
                <a:gd name="T34" fmla="*/ 1 w 211"/>
                <a:gd name="T35" fmla="*/ 1 h 378"/>
                <a:gd name="T36" fmla="*/ 1 w 211"/>
                <a:gd name="T37" fmla="*/ 1 h 378"/>
                <a:gd name="T38" fmla="*/ 1 w 211"/>
                <a:gd name="T39" fmla="*/ 1 h 378"/>
                <a:gd name="T40" fmla="*/ 1 w 211"/>
                <a:gd name="T41" fmla="*/ 1 h 378"/>
                <a:gd name="T42" fmla="*/ 1 w 211"/>
                <a:gd name="T43" fmla="*/ 1 h 378"/>
                <a:gd name="T44" fmla="*/ 1 w 211"/>
                <a:gd name="T45" fmla="*/ 1 h 378"/>
                <a:gd name="T46" fmla="*/ 1 w 211"/>
                <a:gd name="T47" fmla="*/ 1 h 378"/>
                <a:gd name="T48" fmla="*/ 1 w 211"/>
                <a:gd name="T49" fmla="*/ 1 h 378"/>
                <a:gd name="T50" fmla="*/ 1 w 211"/>
                <a:gd name="T51" fmla="*/ 1 h 378"/>
                <a:gd name="T52" fmla="*/ 1 w 211"/>
                <a:gd name="T53" fmla="*/ 1 h 378"/>
                <a:gd name="T54" fmla="*/ 1 w 211"/>
                <a:gd name="T55" fmla="*/ 1 h 378"/>
                <a:gd name="T56" fmla="*/ 1 w 211"/>
                <a:gd name="T57" fmla="*/ 1 h 378"/>
                <a:gd name="T58" fmla="*/ 1 w 211"/>
                <a:gd name="T59" fmla="*/ 1 h 378"/>
                <a:gd name="T60" fmla="*/ 1 w 211"/>
                <a:gd name="T61" fmla="*/ 1 h 378"/>
                <a:gd name="T62" fmla="*/ 1 w 211"/>
                <a:gd name="T63" fmla="*/ 1 h 378"/>
                <a:gd name="T64" fmla="*/ 1 w 211"/>
                <a:gd name="T65" fmla="*/ 1 h 378"/>
                <a:gd name="T66" fmla="*/ 1 w 211"/>
                <a:gd name="T67" fmla="*/ 1 h 378"/>
                <a:gd name="T68" fmla="*/ 1 w 211"/>
                <a:gd name="T69" fmla="*/ 1 h 378"/>
                <a:gd name="T70" fmla="*/ 1 w 211"/>
                <a:gd name="T71" fmla="*/ 1 h 378"/>
                <a:gd name="T72" fmla="*/ 1 w 211"/>
                <a:gd name="T73" fmla="*/ 1 h 378"/>
                <a:gd name="T74" fmla="*/ 1 w 211"/>
                <a:gd name="T75" fmla="*/ 1 h 378"/>
                <a:gd name="T76" fmla="*/ 1 w 211"/>
                <a:gd name="T77" fmla="*/ 1 h 378"/>
                <a:gd name="T78" fmla="*/ 1 w 211"/>
                <a:gd name="T79" fmla="*/ 1 h 378"/>
                <a:gd name="T80" fmla="*/ 1 w 211"/>
                <a:gd name="T81" fmla="*/ 1 h 378"/>
                <a:gd name="T82" fmla="*/ 1 w 211"/>
                <a:gd name="T83" fmla="*/ 1 h 378"/>
                <a:gd name="T84" fmla="*/ 1 w 211"/>
                <a:gd name="T85" fmla="*/ 1 h 378"/>
                <a:gd name="T86" fmla="*/ 1 w 211"/>
                <a:gd name="T87" fmla="*/ 1 h 378"/>
                <a:gd name="T88" fmla="*/ 1 w 211"/>
                <a:gd name="T89" fmla="*/ 1 h 378"/>
                <a:gd name="T90" fmla="*/ 1 w 211"/>
                <a:gd name="T91" fmla="*/ 1 h 378"/>
                <a:gd name="T92" fmla="*/ 1 w 211"/>
                <a:gd name="T93" fmla="*/ 1 h 378"/>
                <a:gd name="T94" fmla="*/ 1 w 211"/>
                <a:gd name="T95" fmla="*/ 1 h 3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1"/>
                <a:gd name="T145" fmla="*/ 0 h 378"/>
                <a:gd name="T146" fmla="*/ 211 w 211"/>
                <a:gd name="T147" fmla="*/ 378 h 3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1" h="378">
                  <a:moveTo>
                    <a:pt x="190" y="0"/>
                  </a:moveTo>
                  <a:lnTo>
                    <a:pt x="190" y="0"/>
                  </a:lnTo>
                  <a:lnTo>
                    <a:pt x="189" y="1"/>
                  </a:lnTo>
                  <a:lnTo>
                    <a:pt x="186" y="4"/>
                  </a:lnTo>
                  <a:lnTo>
                    <a:pt x="183" y="10"/>
                  </a:lnTo>
                  <a:lnTo>
                    <a:pt x="178" y="13"/>
                  </a:lnTo>
                  <a:lnTo>
                    <a:pt x="175" y="21"/>
                  </a:lnTo>
                  <a:lnTo>
                    <a:pt x="171" y="27"/>
                  </a:lnTo>
                  <a:lnTo>
                    <a:pt x="166" y="34"/>
                  </a:lnTo>
                  <a:lnTo>
                    <a:pt x="160" y="42"/>
                  </a:lnTo>
                  <a:lnTo>
                    <a:pt x="157" y="49"/>
                  </a:lnTo>
                  <a:lnTo>
                    <a:pt x="151" y="56"/>
                  </a:lnTo>
                  <a:lnTo>
                    <a:pt x="147" y="65"/>
                  </a:lnTo>
                  <a:lnTo>
                    <a:pt x="144" y="71"/>
                  </a:lnTo>
                  <a:lnTo>
                    <a:pt x="140" y="79"/>
                  </a:lnTo>
                  <a:lnTo>
                    <a:pt x="137" y="86"/>
                  </a:lnTo>
                  <a:lnTo>
                    <a:pt x="134" y="92"/>
                  </a:lnTo>
                  <a:lnTo>
                    <a:pt x="132" y="97"/>
                  </a:lnTo>
                  <a:lnTo>
                    <a:pt x="129" y="103"/>
                  </a:lnTo>
                  <a:lnTo>
                    <a:pt x="126" y="107"/>
                  </a:lnTo>
                  <a:lnTo>
                    <a:pt x="123" y="112"/>
                  </a:lnTo>
                  <a:lnTo>
                    <a:pt x="122" y="116"/>
                  </a:lnTo>
                  <a:lnTo>
                    <a:pt x="120" y="119"/>
                  </a:lnTo>
                  <a:lnTo>
                    <a:pt x="117" y="123"/>
                  </a:lnTo>
                  <a:lnTo>
                    <a:pt x="116" y="128"/>
                  </a:lnTo>
                  <a:lnTo>
                    <a:pt x="111" y="132"/>
                  </a:lnTo>
                  <a:lnTo>
                    <a:pt x="110" y="138"/>
                  </a:lnTo>
                  <a:lnTo>
                    <a:pt x="108" y="143"/>
                  </a:lnTo>
                  <a:lnTo>
                    <a:pt x="108" y="147"/>
                  </a:lnTo>
                  <a:lnTo>
                    <a:pt x="108" y="152"/>
                  </a:lnTo>
                  <a:lnTo>
                    <a:pt x="110" y="156"/>
                  </a:lnTo>
                  <a:lnTo>
                    <a:pt x="113" y="161"/>
                  </a:lnTo>
                  <a:lnTo>
                    <a:pt x="116" y="168"/>
                  </a:lnTo>
                  <a:lnTo>
                    <a:pt x="117" y="174"/>
                  </a:lnTo>
                  <a:lnTo>
                    <a:pt x="119" y="181"/>
                  </a:lnTo>
                  <a:lnTo>
                    <a:pt x="119" y="184"/>
                  </a:lnTo>
                  <a:lnTo>
                    <a:pt x="119" y="189"/>
                  </a:lnTo>
                  <a:lnTo>
                    <a:pt x="117" y="193"/>
                  </a:lnTo>
                  <a:lnTo>
                    <a:pt x="116" y="198"/>
                  </a:lnTo>
                  <a:lnTo>
                    <a:pt x="113" y="202"/>
                  </a:lnTo>
                  <a:lnTo>
                    <a:pt x="111" y="207"/>
                  </a:lnTo>
                  <a:lnTo>
                    <a:pt x="108" y="211"/>
                  </a:lnTo>
                  <a:lnTo>
                    <a:pt x="107" y="219"/>
                  </a:lnTo>
                  <a:lnTo>
                    <a:pt x="102" y="223"/>
                  </a:lnTo>
                  <a:lnTo>
                    <a:pt x="99" y="229"/>
                  </a:lnTo>
                  <a:lnTo>
                    <a:pt x="96" y="235"/>
                  </a:lnTo>
                  <a:lnTo>
                    <a:pt x="95" y="242"/>
                  </a:lnTo>
                  <a:lnTo>
                    <a:pt x="90" y="247"/>
                  </a:lnTo>
                  <a:lnTo>
                    <a:pt x="86" y="253"/>
                  </a:lnTo>
                  <a:lnTo>
                    <a:pt x="82" y="259"/>
                  </a:lnTo>
                  <a:lnTo>
                    <a:pt x="79" y="263"/>
                  </a:lnTo>
                  <a:lnTo>
                    <a:pt x="73" y="269"/>
                  </a:lnTo>
                  <a:lnTo>
                    <a:pt x="70" y="274"/>
                  </a:lnTo>
                  <a:lnTo>
                    <a:pt x="65" y="278"/>
                  </a:lnTo>
                  <a:lnTo>
                    <a:pt x="61" y="283"/>
                  </a:lnTo>
                  <a:lnTo>
                    <a:pt x="55" y="286"/>
                  </a:lnTo>
                  <a:lnTo>
                    <a:pt x="50" y="290"/>
                  </a:lnTo>
                  <a:lnTo>
                    <a:pt x="44" y="296"/>
                  </a:lnTo>
                  <a:lnTo>
                    <a:pt x="40" y="302"/>
                  </a:lnTo>
                  <a:lnTo>
                    <a:pt x="34" y="308"/>
                  </a:lnTo>
                  <a:lnTo>
                    <a:pt x="29" y="314"/>
                  </a:lnTo>
                  <a:lnTo>
                    <a:pt x="25" y="321"/>
                  </a:lnTo>
                  <a:lnTo>
                    <a:pt x="21" y="329"/>
                  </a:lnTo>
                  <a:lnTo>
                    <a:pt x="16" y="335"/>
                  </a:lnTo>
                  <a:lnTo>
                    <a:pt x="12" y="341"/>
                  </a:lnTo>
                  <a:lnTo>
                    <a:pt x="7" y="347"/>
                  </a:lnTo>
                  <a:lnTo>
                    <a:pt x="6" y="353"/>
                  </a:lnTo>
                  <a:lnTo>
                    <a:pt x="3" y="356"/>
                  </a:lnTo>
                  <a:lnTo>
                    <a:pt x="1" y="358"/>
                  </a:lnTo>
                  <a:lnTo>
                    <a:pt x="0" y="361"/>
                  </a:lnTo>
                  <a:lnTo>
                    <a:pt x="0" y="363"/>
                  </a:lnTo>
                  <a:lnTo>
                    <a:pt x="3" y="378"/>
                  </a:lnTo>
                  <a:lnTo>
                    <a:pt x="3" y="376"/>
                  </a:lnTo>
                  <a:lnTo>
                    <a:pt x="4" y="373"/>
                  </a:lnTo>
                  <a:lnTo>
                    <a:pt x="7" y="369"/>
                  </a:lnTo>
                  <a:lnTo>
                    <a:pt x="10" y="366"/>
                  </a:lnTo>
                  <a:lnTo>
                    <a:pt x="15" y="358"/>
                  </a:lnTo>
                  <a:lnTo>
                    <a:pt x="21" y="353"/>
                  </a:lnTo>
                  <a:lnTo>
                    <a:pt x="25" y="345"/>
                  </a:lnTo>
                  <a:lnTo>
                    <a:pt x="31" y="339"/>
                  </a:lnTo>
                  <a:lnTo>
                    <a:pt x="37" y="330"/>
                  </a:lnTo>
                  <a:lnTo>
                    <a:pt x="43" y="321"/>
                  </a:lnTo>
                  <a:lnTo>
                    <a:pt x="49" y="314"/>
                  </a:lnTo>
                  <a:lnTo>
                    <a:pt x="55" y="305"/>
                  </a:lnTo>
                  <a:lnTo>
                    <a:pt x="59" y="297"/>
                  </a:lnTo>
                  <a:lnTo>
                    <a:pt x="65" y="290"/>
                  </a:lnTo>
                  <a:lnTo>
                    <a:pt x="70" y="284"/>
                  </a:lnTo>
                  <a:lnTo>
                    <a:pt x="76" y="278"/>
                  </a:lnTo>
                  <a:lnTo>
                    <a:pt x="79" y="272"/>
                  </a:lnTo>
                  <a:lnTo>
                    <a:pt x="83" y="268"/>
                  </a:lnTo>
                  <a:lnTo>
                    <a:pt x="87" y="262"/>
                  </a:lnTo>
                  <a:lnTo>
                    <a:pt x="92" y="257"/>
                  </a:lnTo>
                  <a:lnTo>
                    <a:pt x="96" y="253"/>
                  </a:lnTo>
                  <a:lnTo>
                    <a:pt x="101" y="247"/>
                  </a:lnTo>
                  <a:lnTo>
                    <a:pt x="105" y="242"/>
                  </a:lnTo>
                  <a:lnTo>
                    <a:pt x="110" y="238"/>
                  </a:lnTo>
                  <a:lnTo>
                    <a:pt x="111" y="234"/>
                  </a:lnTo>
                  <a:lnTo>
                    <a:pt x="116" y="229"/>
                  </a:lnTo>
                  <a:lnTo>
                    <a:pt x="119" y="223"/>
                  </a:lnTo>
                  <a:lnTo>
                    <a:pt x="120" y="220"/>
                  </a:lnTo>
                  <a:lnTo>
                    <a:pt x="122" y="214"/>
                  </a:lnTo>
                  <a:lnTo>
                    <a:pt x="125" y="210"/>
                  </a:lnTo>
                  <a:lnTo>
                    <a:pt x="126" y="205"/>
                  </a:lnTo>
                  <a:lnTo>
                    <a:pt x="126" y="201"/>
                  </a:lnTo>
                  <a:lnTo>
                    <a:pt x="126" y="195"/>
                  </a:lnTo>
                  <a:lnTo>
                    <a:pt x="126" y="190"/>
                  </a:lnTo>
                  <a:lnTo>
                    <a:pt x="126" y="184"/>
                  </a:lnTo>
                  <a:lnTo>
                    <a:pt x="126" y="180"/>
                  </a:lnTo>
                  <a:lnTo>
                    <a:pt x="126" y="174"/>
                  </a:lnTo>
                  <a:lnTo>
                    <a:pt x="126" y="170"/>
                  </a:lnTo>
                  <a:lnTo>
                    <a:pt x="126" y="165"/>
                  </a:lnTo>
                  <a:lnTo>
                    <a:pt x="126" y="161"/>
                  </a:lnTo>
                  <a:lnTo>
                    <a:pt x="126" y="156"/>
                  </a:lnTo>
                  <a:lnTo>
                    <a:pt x="126" y="152"/>
                  </a:lnTo>
                  <a:lnTo>
                    <a:pt x="126" y="147"/>
                  </a:lnTo>
                  <a:lnTo>
                    <a:pt x="126" y="144"/>
                  </a:lnTo>
                  <a:lnTo>
                    <a:pt x="126" y="138"/>
                  </a:lnTo>
                  <a:lnTo>
                    <a:pt x="126" y="137"/>
                  </a:lnTo>
                  <a:lnTo>
                    <a:pt x="126" y="132"/>
                  </a:lnTo>
                  <a:lnTo>
                    <a:pt x="128" y="129"/>
                  </a:lnTo>
                  <a:lnTo>
                    <a:pt x="129" y="122"/>
                  </a:lnTo>
                  <a:lnTo>
                    <a:pt x="134" y="116"/>
                  </a:lnTo>
                  <a:lnTo>
                    <a:pt x="135" y="112"/>
                  </a:lnTo>
                  <a:lnTo>
                    <a:pt x="138" y="107"/>
                  </a:lnTo>
                  <a:lnTo>
                    <a:pt x="140" y="103"/>
                  </a:lnTo>
                  <a:lnTo>
                    <a:pt x="143" y="100"/>
                  </a:lnTo>
                  <a:lnTo>
                    <a:pt x="145" y="94"/>
                  </a:lnTo>
                  <a:lnTo>
                    <a:pt x="148" y="89"/>
                  </a:lnTo>
                  <a:lnTo>
                    <a:pt x="151" y="86"/>
                  </a:lnTo>
                  <a:lnTo>
                    <a:pt x="156" y="82"/>
                  </a:lnTo>
                  <a:lnTo>
                    <a:pt x="159" y="76"/>
                  </a:lnTo>
                  <a:lnTo>
                    <a:pt x="162" y="71"/>
                  </a:lnTo>
                  <a:lnTo>
                    <a:pt x="166" y="65"/>
                  </a:lnTo>
                  <a:lnTo>
                    <a:pt x="171" y="59"/>
                  </a:lnTo>
                  <a:lnTo>
                    <a:pt x="175" y="52"/>
                  </a:lnTo>
                  <a:lnTo>
                    <a:pt x="180" y="48"/>
                  </a:lnTo>
                  <a:lnTo>
                    <a:pt x="186" y="40"/>
                  </a:lnTo>
                  <a:lnTo>
                    <a:pt x="190" y="36"/>
                  </a:lnTo>
                  <a:lnTo>
                    <a:pt x="193" y="28"/>
                  </a:lnTo>
                  <a:lnTo>
                    <a:pt x="198" y="25"/>
                  </a:lnTo>
                  <a:lnTo>
                    <a:pt x="201" y="19"/>
                  </a:lnTo>
                  <a:lnTo>
                    <a:pt x="205" y="16"/>
                  </a:lnTo>
                  <a:lnTo>
                    <a:pt x="209" y="10"/>
                  </a:lnTo>
                  <a:lnTo>
                    <a:pt x="211" y="9"/>
                  </a:lnTo>
                  <a:lnTo>
                    <a:pt x="1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7" name="Freeform 76"/>
            <p:cNvSpPr>
              <a:spLocks/>
            </p:cNvSpPr>
            <p:nvPr/>
          </p:nvSpPr>
          <p:spPr bwMode="auto">
            <a:xfrm>
              <a:off x="2872" y="2742"/>
              <a:ext cx="127" cy="42"/>
            </a:xfrm>
            <a:custGeom>
              <a:avLst/>
              <a:gdLst>
                <a:gd name="T0" fmla="*/ 0 w 256"/>
                <a:gd name="T1" fmla="*/ 1 h 83"/>
                <a:gd name="T2" fmla="*/ 0 w 256"/>
                <a:gd name="T3" fmla="*/ 1 h 83"/>
                <a:gd name="T4" fmla="*/ 0 w 256"/>
                <a:gd name="T5" fmla="*/ 1 h 83"/>
                <a:gd name="T6" fmla="*/ 0 w 256"/>
                <a:gd name="T7" fmla="*/ 1 h 83"/>
                <a:gd name="T8" fmla="*/ 0 w 256"/>
                <a:gd name="T9" fmla="*/ 1 h 83"/>
                <a:gd name="T10" fmla="*/ 0 w 256"/>
                <a:gd name="T11" fmla="*/ 1 h 83"/>
                <a:gd name="T12" fmla="*/ 0 w 256"/>
                <a:gd name="T13" fmla="*/ 1 h 83"/>
                <a:gd name="T14" fmla="*/ 0 w 256"/>
                <a:gd name="T15" fmla="*/ 1 h 83"/>
                <a:gd name="T16" fmla="*/ 0 w 256"/>
                <a:gd name="T17" fmla="*/ 1 h 83"/>
                <a:gd name="T18" fmla="*/ 0 w 256"/>
                <a:gd name="T19" fmla="*/ 1 h 83"/>
                <a:gd name="T20" fmla="*/ 0 w 256"/>
                <a:gd name="T21" fmla="*/ 1 h 83"/>
                <a:gd name="T22" fmla="*/ 0 w 256"/>
                <a:gd name="T23" fmla="*/ 1 h 83"/>
                <a:gd name="T24" fmla="*/ 0 w 256"/>
                <a:gd name="T25" fmla="*/ 1 h 83"/>
                <a:gd name="T26" fmla="*/ 0 w 256"/>
                <a:gd name="T27" fmla="*/ 1 h 83"/>
                <a:gd name="T28" fmla="*/ 0 w 256"/>
                <a:gd name="T29" fmla="*/ 1 h 83"/>
                <a:gd name="T30" fmla="*/ 0 w 256"/>
                <a:gd name="T31" fmla="*/ 1 h 83"/>
                <a:gd name="T32" fmla="*/ 0 w 256"/>
                <a:gd name="T33" fmla="*/ 1 h 83"/>
                <a:gd name="T34" fmla="*/ 0 w 256"/>
                <a:gd name="T35" fmla="*/ 1 h 83"/>
                <a:gd name="T36" fmla="*/ 0 w 256"/>
                <a:gd name="T37" fmla="*/ 1 h 83"/>
                <a:gd name="T38" fmla="*/ 0 w 256"/>
                <a:gd name="T39" fmla="*/ 1 h 83"/>
                <a:gd name="T40" fmla="*/ 0 w 256"/>
                <a:gd name="T41" fmla="*/ 1 h 83"/>
                <a:gd name="T42" fmla="*/ 0 w 256"/>
                <a:gd name="T43" fmla="*/ 1 h 83"/>
                <a:gd name="T44" fmla="*/ 0 w 256"/>
                <a:gd name="T45" fmla="*/ 1 h 83"/>
                <a:gd name="T46" fmla="*/ 0 w 256"/>
                <a:gd name="T47" fmla="*/ 1 h 83"/>
                <a:gd name="T48" fmla="*/ 0 w 256"/>
                <a:gd name="T49" fmla="*/ 0 h 83"/>
                <a:gd name="T50" fmla="*/ 0 w 256"/>
                <a:gd name="T51" fmla="*/ 1 h 83"/>
                <a:gd name="T52" fmla="*/ 0 w 256"/>
                <a:gd name="T53" fmla="*/ 1 h 83"/>
                <a:gd name="T54" fmla="*/ 0 w 256"/>
                <a:gd name="T55" fmla="*/ 1 h 83"/>
                <a:gd name="T56" fmla="*/ 0 w 256"/>
                <a:gd name="T57" fmla="*/ 1 h 83"/>
                <a:gd name="T58" fmla="*/ 0 w 256"/>
                <a:gd name="T59" fmla="*/ 1 h 83"/>
                <a:gd name="T60" fmla="*/ 0 w 256"/>
                <a:gd name="T61" fmla="*/ 1 h 83"/>
                <a:gd name="T62" fmla="*/ 0 w 256"/>
                <a:gd name="T63" fmla="*/ 1 h 83"/>
                <a:gd name="T64" fmla="*/ 0 w 256"/>
                <a:gd name="T65" fmla="*/ 1 h 83"/>
                <a:gd name="T66" fmla="*/ 0 w 256"/>
                <a:gd name="T67" fmla="*/ 1 h 83"/>
                <a:gd name="T68" fmla="*/ 0 w 256"/>
                <a:gd name="T69" fmla="*/ 1 h 83"/>
                <a:gd name="T70" fmla="*/ 0 w 256"/>
                <a:gd name="T71" fmla="*/ 1 h 83"/>
                <a:gd name="T72" fmla="*/ 0 w 256"/>
                <a:gd name="T73" fmla="*/ 1 h 83"/>
                <a:gd name="T74" fmla="*/ 0 w 256"/>
                <a:gd name="T75" fmla="*/ 1 h 83"/>
                <a:gd name="T76" fmla="*/ 0 w 256"/>
                <a:gd name="T77" fmla="*/ 1 h 83"/>
                <a:gd name="T78" fmla="*/ 0 w 256"/>
                <a:gd name="T79" fmla="*/ 1 h 83"/>
                <a:gd name="T80" fmla="*/ 0 w 256"/>
                <a:gd name="T81" fmla="*/ 1 h 83"/>
                <a:gd name="T82" fmla="*/ 0 w 256"/>
                <a:gd name="T83" fmla="*/ 1 h 83"/>
                <a:gd name="T84" fmla="*/ 0 w 256"/>
                <a:gd name="T85" fmla="*/ 1 h 83"/>
                <a:gd name="T86" fmla="*/ 0 w 256"/>
                <a:gd name="T87" fmla="*/ 1 h 83"/>
                <a:gd name="T88" fmla="*/ 0 w 256"/>
                <a:gd name="T89" fmla="*/ 1 h 83"/>
                <a:gd name="T90" fmla="*/ 0 w 256"/>
                <a:gd name="T91" fmla="*/ 1 h 83"/>
                <a:gd name="T92" fmla="*/ 0 w 256"/>
                <a:gd name="T93" fmla="*/ 1 h 83"/>
                <a:gd name="T94" fmla="*/ 0 w 256"/>
                <a:gd name="T95" fmla="*/ 1 h 83"/>
                <a:gd name="T96" fmla="*/ 0 w 256"/>
                <a:gd name="T97" fmla="*/ 1 h 83"/>
                <a:gd name="T98" fmla="*/ 0 w 256"/>
                <a:gd name="T99" fmla="*/ 1 h 83"/>
                <a:gd name="T100" fmla="*/ 0 w 256"/>
                <a:gd name="T101" fmla="*/ 1 h 83"/>
                <a:gd name="T102" fmla="*/ 0 w 256"/>
                <a:gd name="T103" fmla="*/ 1 h 83"/>
                <a:gd name="T104" fmla="*/ 0 w 256"/>
                <a:gd name="T105" fmla="*/ 1 h 83"/>
                <a:gd name="T106" fmla="*/ 0 w 256"/>
                <a:gd name="T107" fmla="*/ 1 h 83"/>
                <a:gd name="T108" fmla="*/ 0 w 256"/>
                <a:gd name="T109" fmla="*/ 1 h 83"/>
                <a:gd name="T110" fmla="*/ 0 w 256"/>
                <a:gd name="T111" fmla="*/ 1 h 83"/>
                <a:gd name="T112" fmla="*/ 0 w 256"/>
                <a:gd name="T113" fmla="*/ 1 h 83"/>
                <a:gd name="T114" fmla="*/ 0 w 256"/>
                <a:gd name="T115" fmla="*/ 1 h 8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6"/>
                <a:gd name="T175" fmla="*/ 0 h 83"/>
                <a:gd name="T176" fmla="*/ 256 w 256"/>
                <a:gd name="T177" fmla="*/ 83 h 8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6" h="83">
                  <a:moveTo>
                    <a:pt x="2" y="64"/>
                  </a:moveTo>
                  <a:lnTo>
                    <a:pt x="2" y="62"/>
                  </a:lnTo>
                  <a:lnTo>
                    <a:pt x="5" y="61"/>
                  </a:lnTo>
                  <a:lnTo>
                    <a:pt x="8" y="58"/>
                  </a:lnTo>
                  <a:lnTo>
                    <a:pt x="12" y="55"/>
                  </a:lnTo>
                  <a:lnTo>
                    <a:pt x="16" y="49"/>
                  </a:lnTo>
                  <a:lnTo>
                    <a:pt x="22" y="45"/>
                  </a:lnTo>
                  <a:lnTo>
                    <a:pt x="30" y="40"/>
                  </a:lnTo>
                  <a:lnTo>
                    <a:pt x="36" y="36"/>
                  </a:lnTo>
                  <a:lnTo>
                    <a:pt x="42" y="31"/>
                  </a:lnTo>
                  <a:lnTo>
                    <a:pt x="48" y="25"/>
                  </a:lnTo>
                  <a:lnTo>
                    <a:pt x="54" y="21"/>
                  </a:lnTo>
                  <a:lnTo>
                    <a:pt x="60" y="18"/>
                  </a:lnTo>
                  <a:lnTo>
                    <a:pt x="64" y="13"/>
                  </a:lnTo>
                  <a:lnTo>
                    <a:pt x="70" y="12"/>
                  </a:lnTo>
                  <a:lnTo>
                    <a:pt x="72" y="10"/>
                  </a:lnTo>
                  <a:lnTo>
                    <a:pt x="74" y="10"/>
                  </a:lnTo>
                  <a:lnTo>
                    <a:pt x="76" y="13"/>
                  </a:lnTo>
                  <a:lnTo>
                    <a:pt x="77" y="19"/>
                  </a:lnTo>
                  <a:lnTo>
                    <a:pt x="79" y="22"/>
                  </a:lnTo>
                  <a:lnTo>
                    <a:pt x="80" y="27"/>
                  </a:lnTo>
                  <a:lnTo>
                    <a:pt x="83" y="31"/>
                  </a:lnTo>
                  <a:lnTo>
                    <a:pt x="85" y="34"/>
                  </a:lnTo>
                  <a:lnTo>
                    <a:pt x="86" y="39"/>
                  </a:lnTo>
                  <a:lnTo>
                    <a:pt x="88" y="43"/>
                  </a:lnTo>
                  <a:lnTo>
                    <a:pt x="91" y="45"/>
                  </a:lnTo>
                  <a:lnTo>
                    <a:pt x="92" y="49"/>
                  </a:lnTo>
                  <a:lnTo>
                    <a:pt x="97" y="52"/>
                  </a:lnTo>
                  <a:lnTo>
                    <a:pt x="101" y="52"/>
                  </a:lnTo>
                  <a:lnTo>
                    <a:pt x="103" y="50"/>
                  </a:lnTo>
                  <a:lnTo>
                    <a:pt x="107" y="49"/>
                  </a:lnTo>
                  <a:lnTo>
                    <a:pt x="112" y="46"/>
                  </a:lnTo>
                  <a:lnTo>
                    <a:pt x="118" y="43"/>
                  </a:lnTo>
                  <a:lnTo>
                    <a:pt x="124" y="40"/>
                  </a:lnTo>
                  <a:lnTo>
                    <a:pt x="131" y="37"/>
                  </a:lnTo>
                  <a:lnTo>
                    <a:pt x="137" y="33"/>
                  </a:lnTo>
                  <a:lnTo>
                    <a:pt x="146" y="30"/>
                  </a:lnTo>
                  <a:lnTo>
                    <a:pt x="152" y="25"/>
                  </a:lnTo>
                  <a:lnTo>
                    <a:pt x="159" y="22"/>
                  </a:lnTo>
                  <a:lnTo>
                    <a:pt x="165" y="19"/>
                  </a:lnTo>
                  <a:lnTo>
                    <a:pt x="173" y="16"/>
                  </a:lnTo>
                  <a:lnTo>
                    <a:pt x="177" y="13"/>
                  </a:lnTo>
                  <a:lnTo>
                    <a:pt x="182" y="10"/>
                  </a:lnTo>
                  <a:lnTo>
                    <a:pt x="186" y="7"/>
                  </a:lnTo>
                  <a:lnTo>
                    <a:pt x="189" y="7"/>
                  </a:lnTo>
                  <a:lnTo>
                    <a:pt x="192" y="4"/>
                  </a:lnTo>
                  <a:lnTo>
                    <a:pt x="196" y="3"/>
                  </a:lnTo>
                  <a:lnTo>
                    <a:pt x="201" y="1"/>
                  </a:lnTo>
                  <a:lnTo>
                    <a:pt x="205" y="1"/>
                  </a:lnTo>
                  <a:lnTo>
                    <a:pt x="210" y="0"/>
                  </a:lnTo>
                  <a:lnTo>
                    <a:pt x="214" y="1"/>
                  </a:lnTo>
                  <a:lnTo>
                    <a:pt x="219" y="1"/>
                  </a:lnTo>
                  <a:lnTo>
                    <a:pt x="222" y="3"/>
                  </a:lnTo>
                  <a:lnTo>
                    <a:pt x="225" y="3"/>
                  </a:lnTo>
                  <a:lnTo>
                    <a:pt x="229" y="4"/>
                  </a:lnTo>
                  <a:lnTo>
                    <a:pt x="235" y="4"/>
                  </a:lnTo>
                  <a:lnTo>
                    <a:pt x="241" y="4"/>
                  </a:lnTo>
                  <a:lnTo>
                    <a:pt x="247" y="3"/>
                  </a:lnTo>
                  <a:lnTo>
                    <a:pt x="251" y="3"/>
                  </a:lnTo>
                  <a:lnTo>
                    <a:pt x="254" y="3"/>
                  </a:lnTo>
                  <a:lnTo>
                    <a:pt x="256" y="3"/>
                  </a:lnTo>
                  <a:lnTo>
                    <a:pt x="254" y="4"/>
                  </a:lnTo>
                  <a:lnTo>
                    <a:pt x="250" y="7"/>
                  </a:lnTo>
                  <a:lnTo>
                    <a:pt x="246" y="10"/>
                  </a:lnTo>
                  <a:lnTo>
                    <a:pt x="241" y="13"/>
                  </a:lnTo>
                  <a:lnTo>
                    <a:pt x="237" y="12"/>
                  </a:lnTo>
                  <a:lnTo>
                    <a:pt x="234" y="12"/>
                  </a:lnTo>
                  <a:lnTo>
                    <a:pt x="228" y="10"/>
                  </a:lnTo>
                  <a:lnTo>
                    <a:pt x="223" y="10"/>
                  </a:lnTo>
                  <a:lnTo>
                    <a:pt x="216" y="10"/>
                  </a:lnTo>
                  <a:lnTo>
                    <a:pt x="210" y="10"/>
                  </a:lnTo>
                  <a:lnTo>
                    <a:pt x="204" y="10"/>
                  </a:lnTo>
                  <a:lnTo>
                    <a:pt x="199" y="13"/>
                  </a:lnTo>
                  <a:lnTo>
                    <a:pt x="195" y="13"/>
                  </a:lnTo>
                  <a:lnTo>
                    <a:pt x="190" y="16"/>
                  </a:lnTo>
                  <a:lnTo>
                    <a:pt x="186" y="18"/>
                  </a:lnTo>
                  <a:lnTo>
                    <a:pt x="180" y="22"/>
                  </a:lnTo>
                  <a:lnTo>
                    <a:pt x="173" y="25"/>
                  </a:lnTo>
                  <a:lnTo>
                    <a:pt x="167" y="30"/>
                  </a:lnTo>
                  <a:lnTo>
                    <a:pt x="159" y="34"/>
                  </a:lnTo>
                  <a:lnTo>
                    <a:pt x="152" y="39"/>
                  </a:lnTo>
                  <a:lnTo>
                    <a:pt x="143" y="43"/>
                  </a:lnTo>
                  <a:lnTo>
                    <a:pt x="135" y="46"/>
                  </a:lnTo>
                  <a:lnTo>
                    <a:pt x="130" y="50"/>
                  </a:lnTo>
                  <a:lnTo>
                    <a:pt x="124" y="55"/>
                  </a:lnTo>
                  <a:lnTo>
                    <a:pt x="116" y="58"/>
                  </a:lnTo>
                  <a:lnTo>
                    <a:pt x="112" y="59"/>
                  </a:lnTo>
                  <a:lnTo>
                    <a:pt x="109" y="62"/>
                  </a:lnTo>
                  <a:lnTo>
                    <a:pt x="106" y="64"/>
                  </a:lnTo>
                  <a:lnTo>
                    <a:pt x="100" y="64"/>
                  </a:lnTo>
                  <a:lnTo>
                    <a:pt x="97" y="62"/>
                  </a:lnTo>
                  <a:lnTo>
                    <a:pt x="91" y="59"/>
                  </a:lnTo>
                  <a:lnTo>
                    <a:pt x="86" y="56"/>
                  </a:lnTo>
                  <a:lnTo>
                    <a:pt x="82" y="52"/>
                  </a:lnTo>
                  <a:lnTo>
                    <a:pt x="77" y="46"/>
                  </a:lnTo>
                  <a:lnTo>
                    <a:pt x="73" y="40"/>
                  </a:lnTo>
                  <a:lnTo>
                    <a:pt x="72" y="33"/>
                  </a:lnTo>
                  <a:lnTo>
                    <a:pt x="70" y="31"/>
                  </a:lnTo>
                  <a:lnTo>
                    <a:pt x="67" y="28"/>
                  </a:lnTo>
                  <a:lnTo>
                    <a:pt x="63" y="27"/>
                  </a:lnTo>
                  <a:lnTo>
                    <a:pt x="60" y="30"/>
                  </a:lnTo>
                  <a:lnTo>
                    <a:pt x="57" y="31"/>
                  </a:lnTo>
                  <a:lnTo>
                    <a:pt x="55" y="33"/>
                  </a:lnTo>
                  <a:lnTo>
                    <a:pt x="51" y="36"/>
                  </a:lnTo>
                  <a:lnTo>
                    <a:pt x="46" y="40"/>
                  </a:lnTo>
                  <a:lnTo>
                    <a:pt x="42" y="45"/>
                  </a:lnTo>
                  <a:lnTo>
                    <a:pt x="37" y="49"/>
                  </a:lnTo>
                  <a:lnTo>
                    <a:pt x="33" y="53"/>
                  </a:lnTo>
                  <a:lnTo>
                    <a:pt x="27" y="58"/>
                  </a:lnTo>
                  <a:lnTo>
                    <a:pt x="21" y="62"/>
                  </a:lnTo>
                  <a:lnTo>
                    <a:pt x="16" y="67"/>
                  </a:lnTo>
                  <a:lnTo>
                    <a:pt x="12" y="71"/>
                  </a:lnTo>
                  <a:lnTo>
                    <a:pt x="8" y="76"/>
                  </a:lnTo>
                  <a:lnTo>
                    <a:pt x="2" y="80"/>
                  </a:lnTo>
                  <a:lnTo>
                    <a:pt x="0" y="83"/>
                  </a:lnTo>
                  <a:lnTo>
                    <a:pt x="2"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8" name="Freeform 77"/>
            <p:cNvSpPr>
              <a:spLocks/>
            </p:cNvSpPr>
            <p:nvPr/>
          </p:nvSpPr>
          <p:spPr bwMode="auto">
            <a:xfrm>
              <a:off x="2965" y="2758"/>
              <a:ext cx="55" cy="65"/>
            </a:xfrm>
            <a:custGeom>
              <a:avLst/>
              <a:gdLst>
                <a:gd name="T0" fmla="*/ 1 w 108"/>
                <a:gd name="T1" fmla="*/ 1 h 130"/>
                <a:gd name="T2" fmla="*/ 1 w 108"/>
                <a:gd name="T3" fmla="*/ 1 h 130"/>
                <a:gd name="T4" fmla="*/ 1 w 108"/>
                <a:gd name="T5" fmla="*/ 1 h 130"/>
                <a:gd name="T6" fmla="*/ 1 w 108"/>
                <a:gd name="T7" fmla="*/ 1 h 130"/>
                <a:gd name="T8" fmla="*/ 1 w 108"/>
                <a:gd name="T9" fmla="*/ 1 h 130"/>
                <a:gd name="T10" fmla="*/ 1 w 108"/>
                <a:gd name="T11" fmla="*/ 1 h 130"/>
                <a:gd name="T12" fmla="*/ 1 w 108"/>
                <a:gd name="T13" fmla="*/ 1 h 130"/>
                <a:gd name="T14" fmla="*/ 1 w 108"/>
                <a:gd name="T15" fmla="*/ 1 h 130"/>
                <a:gd name="T16" fmla="*/ 1 w 108"/>
                <a:gd name="T17" fmla="*/ 1 h 130"/>
                <a:gd name="T18" fmla="*/ 1 w 108"/>
                <a:gd name="T19" fmla="*/ 1 h 130"/>
                <a:gd name="T20" fmla="*/ 1 w 108"/>
                <a:gd name="T21" fmla="*/ 1 h 130"/>
                <a:gd name="T22" fmla="*/ 1 w 108"/>
                <a:gd name="T23" fmla="*/ 1 h 130"/>
                <a:gd name="T24" fmla="*/ 1 w 108"/>
                <a:gd name="T25" fmla="*/ 1 h 130"/>
                <a:gd name="T26" fmla="*/ 1 w 108"/>
                <a:gd name="T27" fmla="*/ 1 h 130"/>
                <a:gd name="T28" fmla="*/ 1 w 108"/>
                <a:gd name="T29" fmla="*/ 1 h 130"/>
                <a:gd name="T30" fmla="*/ 1 w 108"/>
                <a:gd name="T31" fmla="*/ 1 h 130"/>
                <a:gd name="T32" fmla="*/ 1 w 108"/>
                <a:gd name="T33" fmla="*/ 1 h 130"/>
                <a:gd name="T34" fmla="*/ 1 w 108"/>
                <a:gd name="T35" fmla="*/ 1 h 130"/>
                <a:gd name="T36" fmla="*/ 1 w 108"/>
                <a:gd name="T37" fmla="*/ 1 h 130"/>
                <a:gd name="T38" fmla="*/ 1 w 108"/>
                <a:gd name="T39" fmla="*/ 1 h 130"/>
                <a:gd name="T40" fmla="*/ 1 w 108"/>
                <a:gd name="T41" fmla="*/ 1 h 130"/>
                <a:gd name="T42" fmla="*/ 1 w 108"/>
                <a:gd name="T43" fmla="*/ 1 h 130"/>
                <a:gd name="T44" fmla="*/ 1 w 108"/>
                <a:gd name="T45" fmla="*/ 1 h 130"/>
                <a:gd name="T46" fmla="*/ 0 w 108"/>
                <a:gd name="T47" fmla="*/ 1 h 130"/>
                <a:gd name="T48" fmla="*/ 0 w 108"/>
                <a:gd name="T49" fmla="*/ 1 h 130"/>
                <a:gd name="T50" fmla="*/ 0 w 108"/>
                <a:gd name="T51" fmla="*/ 1 h 130"/>
                <a:gd name="T52" fmla="*/ 1 w 108"/>
                <a:gd name="T53" fmla="*/ 1 h 130"/>
                <a:gd name="T54" fmla="*/ 1 w 108"/>
                <a:gd name="T55" fmla="*/ 1 h 130"/>
                <a:gd name="T56" fmla="*/ 1 w 108"/>
                <a:gd name="T57" fmla="*/ 1 h 130"/>
                <a:gd name="T58" fmla="*/ 1 w 108"/>
                <a:gd name="T59" fmla="*/ 1 h 130"/>
                <a:gd name="T60" fmla="*/ 1 w 108"/>
                <a:gd name="T61" fmla="*/ 1 h 130"/>
                <a:gd name="T62" fmla="*/ 1 w 108"/>
                <a:gd name="T63" fmla="*/ 1 h 130"/>
                <a:gd name="T64" fmla="*/ 1 w 108"/>
                <a:gd name="T65" fmla="*/ 1 h 130"/>
                <a:gd name="T66" fmla="*/ 1 w 108"/>
                <a:gd name="T67" fmla="*/ 1 h 130"/>
                <a:gd name="T68" fmla="*/ 1 w 108"/>
                <a:gd name="T69" fmla="*/ 1 h 130"/>
                <a:gd name="T70" fmla="*/ 1 w 108"/>
                <a:gd name="T71" fmla="*/ 1 h 130"/>
                <a:gd name="T72" fmla="*/ 1 w 108"/>
                <a:gd name="T73" fmla="*/ 1 h 130"/>
                <a:gd name="T74" fmla="*/ 1 w 108"/>
                <a:gd name="T75" fmla="*/ 1 h 130"/>
                <a:gd name="T76" fmla="*/ 1 w 108"/>
                <a:gd name="T77" fmla="*/ 1 h 130"/>
                <a:gd name="T78" fmla="*/ 1 w 108"/>
                <a:gd name="T79" fmla="*/ 1 h 130"/>
                <a:gd name="T80" fmla="*/ 1 w 108"/>
                <a:gd name="T81" fmla="*/ 1 h 130"/>
                <a:gd name="T82" fmla="*/ 1 w 108"/>
                <a:gd name="T83" fmla="*/ 1 h 130"/>
                <a:gd name="T84" fmla="*/ 1 w 108"/>
                <a:gd name="T85" fmla="*/ 1 h 130"/>
                <a:gd name="T86" fmla="*/ 1 w 108"/>
                <a:gd name="T87" fmla="*/ 1 h 130"/>
                <a:gd name="T88" fmla="*/ 1 w 108"/>
                <a:gd name="T89" fmla="*/ 1 h 130"/>
                <a:gd name="T90" fmla="*/ 1 w 108"/>
                <a:gd name="T91" fmla="*/ 1 h 130"/>
                <a:gd name="T92" fmla="*/ 1 w 108"/>
                <a:gd name="T93" fmla="*/ 1 h 130"/>
                <a:gd name="T94" fmla="*/ 1 w 108"/>
                <a:gd name="T95" fmla="*/ 1 h 130"/>
                <a:gd name="T96" fmla="*/ 1 w 108"/>
                <a:gd name="T97" fmla="*/ 1 h 130"/>
                <a:gd name="T98" fmla="*/ 1 w 108"/>
                <a:gd name="T99" fmla="*/ 1 h 130"/>
                <a:gd name="T100" fmla="*/ 1 w 108"/>
                <a:gd name="T101" fmla="*/ 1 h 130"/>
                <a:gd name="T102" fmla="*/ 1 w 108"/>
                <a:gd name="T103" fmla="*/ 0 h 130"/>
                <a:gd name="T104" fmla="*/ 1 w 108"/>
                <a:gd name="T105" fmla="*/ 0 h 130"/>
                <a:gd name="T106" fmla="*/ 1 w 108"/>
                <a:gd name="T107" fmla="*/ 1 h 130"/>
                <a:gd name="T108" fmla="*/ 1 w 108"/>
                <a:gd name="T109" fmla="*/ 1 h 1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8"/>
                <a:gd name="T166" fmla="*/ 0 h 130"/>
                <a:gd name="T167" fmla="*/ 108 w 108"/>
                <a:gd name="T168" fmla="*/ 130 h 1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8" h="130">
                  <a:moveTo>
                    <a:pt x="108" y="6"/>
                  </a:moveTo>
                  <a:lnTo>
                    <a:pt x="102" y="12"/>
                  </a:lnTo>
                  <a:lnTo>
                    <a:pt x="98" y="18"/>
                  </a:lnTo>
                  <a:lnTo>
                    <a:pt x="93" y="25"/>
                  </a:lnTo>
                  <a:lnTo>
                    <a:pt x="89" y="31"/>
                  </a:lnTo>
                  <a:lnTo>
                    <a:pt x="84" y="39"/>
                  </a:lnTo>
                  <a:lnTo>
                    <a:pt x="78" y="45"/>
                  </a:lnTo>
                  <a:lnTo>
                    <a:pt x="75" y="51"/>
                  </a:lnTo>
                  <a:lnTo>
                    <a:pt x="71" y="57"/>
                  </a:lnTo>
                  <a:lnTo>
                    <a:pt x="65" y="63"/>
                  </a:lnTo>
                  <a:lnTo>
                    <a:pt x="60" y="69"/>
                  </a:lnTo>
                  <a:lnTo>
                    <a:pt x="56" y="75"/>
                  </a:lnTo>
                  <a:lnTo>
                    <a:pt x="52" y="80"/>
                  </a:lnTo>
                  <a:lnTo>
                    <a:pt x="49" y="85"/>
                  </a:lnTo>
                  <a:lnTo>
                    <a:pt x="44" y="89"/>
                  </a:lnTo>
                  <a:lnTo>
                    <a:pt x="41" y="94"/>
                  </a:lnTo>
                  <a:lnTo>
                    <a:pt x="38" y="100"/>
                  </a:lnTo>
                  <a:lnTo>
                    <a:pt x="32" y="107"/>
                  </a:lnTo>
                  <a:lnTo>
                    <a:pt x="26" y="113"/>
                  </a:lnTo>
                  <a:lnTo>
                    <a:pt x="19" y="118"/>
                  </a:lnTo>
                  <a:lnTo>
                    <a:pt x="13" y="122"/>
                  </a:lnTo>
                  <a:lnTo>
                    <a:pt x="7" y="125"/>
                  </a:lnTo>
                  <a:lnTo>
                    <a:pt x="2" y="128"/>
                  </a:lnTo>
                  <a:lnTo>
                    <a:pt x="0" y="130"/>
                  </a:lnTo>
                  <a:lnTo>
                    <a:pt x="0" y="128"/>
                  </a:lnTo>
                  <a:lnTo>
                    <a:pt x="1" y="127"/>
                  </a:lnTo>
                  <a:lnTo>
                    <a:pt x="1" y="122"/>
                  </a:lnTo>
                  <a:lnTo>
                    <a:pt x="2" y="119"/>
                  </a:lnTo>
                  <a:lnTo>
                    <a:pt x="2" y="116"/>
                  </a:lnTo>
                  <a:lnTo>
                    <a:pt x="5" y="112"/>
                  </a:lnTo>
                  <a:lnTo>
                    <a:pt x="8" y="106"/>
                  </a:lnTo>
                  <a:lnTo>
                    <a:pt x="14" y="100"/>
                  </a:lnTo>
                  <a:lnTo>
                    <a:pt x="17" y="95"/>
                  </a:lnTo>
                  <a:lnTo>
                    <a:pt x="20" y="91"/>
                  </a:lnTo>
                  <a:lnTo>
                    <a:pt x="25" y="86"/>
                  </a:lnTo>
                  <a:lnTo>
                    <a:pt x="29" y="80"/>
                  </a:lnTo>
                  <a:lnTo>
                    <a:pt x="35" y="76"/>
                  </a:lnTo>
                  <a:lnTo>
                    <a:pt x="40" y="70"/>
                  </a:lnTo>
                  <a:lnTo>
                    <a:pt x="47" y="64"/>
                  </a:lnTo>
                  <a:lnTo>
                    <a:pt x="53" y="57"/>
                  </a:lnTo>
                  <a:lnTo>
                    <a:pt x="59" y="51"/>
                  </a:lnTo>
                  <a:lnTo>
                    <a:pt x="65" y="43"/>
                  </a:lnTo>
                  <a:lnTo>
                    <a:pt x="71" y="37"/>
                  </a:lnTo>
                  <a:lnTo>
                    <a:pt x="75" y="33"/>
                  </a:lnTo>
                  <a:lnTo>
                    <a:pt x="78" y="27"/>
                  </a:lnTo>
                  <a:lnTo>
                    <a:pt x="83" y="22"/>
                  </a:lnTo>
                  <a:lnTo>
                    <a:pt x="86" y="18"/>
                  </a:lnTo>
                  <a:lnTo>
                    <a:pt x="89" y="14"/>
                  </a:lnTo>
                  <a:lnTo>
                    <a:pt x="92" y="8"/>
                  </a:lnTo>
                  <a:lnTo>
                    <a:pt x="95" y="3"/>
                  </a:lnTo>
                  <a:lnTo>
                    <a:pt x="96" y="0"/>
                  </a:lnTo>
                  <a:lnTo>
                    <a:pt x="10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9" name="Freeform 78"/>
            <p:cNvSpPr>
              <a:spLocks/>
            </p:cNvSpPr>
            <p:nvPr/>
          </p:nvSpPr>
          <p:spPr bwMode="auto">
            <a:xfrm>
              <a:off x="2622" y="3148"/>
              <a:ext cx="52" cy="116"/>
            </a:xfrm>
            <a:custGeom>
              <a:avLst/>
              <a:gdLst>
                <a:gd name="T0" fmla="*/ 0 w 105"/>
                <a:gd name="T1" fmla="*/ 0 h 232"/>
                <a:gd name="T2" fmla="*/ 0 w 105"/>
                <a:gd name="T3" fmla="*/ 1 h 232"/>
                <a:gd name="T4" fmla="*/ 0 w 105"/>
                <a:gd name="T5" fmla="*/ 1 h 232"/>
                <a:gd name="T6" fmla="*/ 0 w 105"/>
                <a:gd name="T7" fmla="*/ 1 h 232"/>
                <a:gd name="T8" fmla="*/ 0 w 105"/>
                <a:gd name="T9" fmla="*/ 1 h 232"/>
                <a:gd name="T10" fmla="*/ 0 w 105"/>
                <a:gd name="T11" fmla="*/ 1 h 232"/>
                <a:gd name="T12" fmla="*/ 0 w 105"/>
                <a:gd name="T13" fmla="*/ 1 h 232"/>
                <a:gd name="T14" fmla="*/ 0 w 105"/>
                <a:gd name="T15" fmla="*/ 1 h 232"/>
                <a:gd name="T16" fmla="*/ 0 w 105"/>
                <a:gd name="T17" fmla="*/ 1 h 232"/>
                <a:gd name="T18" fmla="*/ 0 w 105"/>
                <a:gd name="T19" fmla="*/ 1 h 232"/>
                <a:gd name="T20" fmla="*/ 0 w 105"/>
                <a:gd name="T21" fmla="*/ 1 h 232"/>
                <a:gd name="T22" fmla="*/ 0 w 105"/>
                <a:gd name="T23" fmla="*/ 1 h 232"/>
                <a:gd name="T24" fmla="*/ 0 w 105"/>
                <a:gd name="T25" fmla="*/ 1 h 232"/>
                <a:gd name="T26" fmla="*/ 0 w 105"/>
                <a:gd name="T27" fmla="*/ 1 h 232"/>
                <a:gd name="T28" fmla="*/ 0 w 105"/>
                <a:gd name="T29" fmla="*/ 1 h 232"/>
                <a:gd name="T30" fmla="*/ 0 w 105"/>
                <a:gd name="T31" fmla="*/ 1 h 232"/>
                <a:gd name="T32" fmla="*/ 0 w 105"/>
                <a:gd name="T33" fmla="*/ 1 h 232"/>
                <a:gd name="T34" fmla="*/ 0 w 105"/>
                <a:gd name="T35" fmla="*/ 1 h 232"/>
                <a:gd name="T36" fmla="*/ 0 w 105"/>
                <a:gd name="T37" fmla="*/ 1 h 232"/>
                <a:gd name="T38" fmla="*/ 0 w 105"/>
                <a:gd name="T39" fmla="*/ 1 h 232"/>
                <a:gd name="T40" fmla="*/ 0 w 105"/>
                <a:gd name="T41" fmla="*/ 1 h 232"/>
                <a:gd name="T42" fmla="*/ 0 w 105"/>
                <a:gd name="T43" fmla="*/ 1 h 232"/>
                <a:gd name="T44" fmla="*/ 0 w 105"/>
                <a:gd name="T45" fmla="*/ 1 h 232"/>
                <a:gd name="T46" fmla="*/ 0 w 105"/>
                <a:gd name="T47" fmla="*/ 1 h 232"/>
                <a:gd name="T48" fmla="*/ 0 w 105"/>
                <a:gd name="T49" fmla="*/ 1 h 232"/>
                <a:gd name="T50" fmla="*/ 0 w 105"/>
                <a:gd name="T51" fmla="*/ 1 h 232"/>
                <a:gd name="T52" fmla="*/ 0 w 105"/>
                <a:gd name="T53" fmla="*/ 1 h 232"/>
                <a:gd name="T54" fmla="*/ 0 w 105"/>
                <a:gd name="T55" fmla="*/ 1 h 232"/>
                <a:gd name="T56" fmla="*/ 0 w 105"/>
                <a:gd name="T57" fmla="*/ 1 h 232"/>
                <a:gd name="T58" fmla="*/ 0 w 105"/>
                <a:gd name="T59" fmla="*/ 1 h 232"/>
                <a:gd name="T60" fmla="*/ 0 w 105"/>
                <a:gd name="T61" fmla="*/ 1 h 232"/>
                <a:gd name="T62" fmla="*/ 0 w 105"/>
                <a:gd name="T63" fmla="*/ 0 h 2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5"/>
                <a:gd name="T97" fmla="*/ 0 h 232"/>
                <a:gd name="T98" fmla="*/ 105 w 105"/>
                <a:gd name="T99" fmla="*/ 232 h 2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5" h="232">
                  <a:moveTo>
                    <a:pt x="87" y="0"/>
                  </a:moveTo>
                  <a:lnTo>
                    <a:pt x="87" y="0"/>
                  </a:lnTo>
                  <a:lnTo>
                    <a:pt x="85" y="3"/>
                  </a:lnTo>
                  <a:lnTo>
                    <a:pt x="84" y="7"/>
                  </a:lnTo>
                  <a:lnTo>
                    <a:pt x="82" y="12"/>
                  </a:lnTo>
                  <a:lnTo>
                    <a:pt x="79" y="19"/>
                  </a:lnTo>
                  <a:lnTo>
                    <a:pt x="76" y="27"/>
                  </a:lnTo>
                  <a:lnTo>
                    <a:pt x="72" y="34"/>
                  </a:lnTo>
                  <a:lnTo>
                    <a:pt x="69" y="44"/>
                  </a:lnTo>
                  <a:lnTo>
                    <a:pt x="64" y="52"/>
                  </a:lnTo>
                  <a:lnTo>
                    <a:pt x="61" y="62"/>
                  </a:lnTo>
                  <a:lnTo>
                    <a:pt x="57" y="71"/>
                  </a:lnTo>
                  <a:lnTo>
                    <a:pt x="52" y="82"/>
                  </a:lnTo>
                  <a:lnTo>
                    <a:pt x="48" y="89"/>
                  </a:lnTo>
                  <a:lnTo>
                    <a:pt x="44" y="98"/>
                  </a:lnTo>
                  <a:lnTo>
                    <a:pt x="39" y="104"/>
                  </a:lnTo>
                  <a:lnTo>
                    <a:pt x="35" y="111"/>
                  </a:lnTo>
                  <a:lnTo>
                    <a:pt x="32" y="117"/>
                  </a:lnTo>
                  <a:lnTo>
                    <a:pt x="27" y="125"/>
                  </a:lnTo>
                  <a:lnTo>
                    <a:pt x="23" y="132"/>
                  </a:lnTo>
                  <a:lnTo>
                    <a:pt x="21" y="140"/>
                  </a:lnTo>
                  <a:lnTo>
                    <a:pt x="17" y="148"/>
                  </a:lnTo>
                  <a:lnTo>
                    <a:pt x="14" y="157"/>
                  </a:lnTo>
                  <a:lnTo>
                    <a:pt x="12" y="166"/>
                  </a:lnTo>
                  <a:lnTo>
                    <a:pt x="9" y="175"/>
                  </a:lnTo>
                  <a:lnTo>
                    <a:pt x="8" y="183"/>
                  </a:lnTo>
                  <a:lnTo>
                    <a:pt x="5" y="190"/>
                  </a:lnTo>
                  <a:lnTo>
                    <a:pt x="3" y="198"/>
                  </a:lnTo>
                  <a:lnTo>
                    <a:pt x="2" y="205"/>
                  </a:lnTo>
                  <a:lnTo>
                    <a:pt x="0" y="209"/>
                  </a:lnTo>
                  <a:lnTo>
                    <a:pt x="0" y="215"/>
                  </a:lnTo>
                  <a:lnTo>
                    <a:pt x="0" y="217"/>
                  </a:lnTo>
                  <a:lnTo>
                    <a:pt x="0" y="218"/>
                  </a:lnTo>
                  <a:lnTo>
                    <a:pt x="0" y="232"/>
                  </a:lnTo>
                  <a:lnTo>
                    <a:pt x="0" y="229"/>
                  </a:lnTo>
                  <a:lnTo>
                    <a:pt x="3" y="224"/>
                  </a:lnTo>
                  <a:lnTo>
                    <a:pt x="6" y="217"/>
                  </a:lnTo>
                  <a:lnTo>
                    <a:pt x="11" y="208"/>
                  </a:lnTo>
                  <a:lnTo>
                    <a:pt x="15" y="195"/>
                  </a:lnTo>
                  <a:lnTo>
                    <a:pt x="21" y="183"/>
                  </a:lnTo>
                  <a:lnTo>
                    <a:pt x="27" y="168"/>
                  </a:lnTo>
                  <a:lnTo>
                    <a:pt x="33" y="154"/>
                  </a:lnTo>
                  <a:lnTo>
                    <a:pt x="39" y="138"/>
                  </a:lnTo>
                  <a:lnTo>
                    <a:pt x="47" y="125"/>
                  </a:lnTo>
                  <a:lnTo>
                    <a:pt x="51" y="111"/>
                  </a:lnTo>
                  <a:lnTo>
                    <a:pt x="58" y="98"/>
                  </a:lnTo>
                  <a:lnTo>
                    <a:pt x="63" y="86"/>
                  </a:lnTo>
                  <a:lnTo>
                    <a:pt x="67" y="79"/>
                  </a:lnTo>
                  <a:lnTo>
                    <a:pt x="72" y="71"/>
                  </a:lnTo>
                  <a:lnTo>
                    <a:pt x="73" y="68"/>
                  </a:lnTo>
                  <a:lnTo>
                    <a:pt x="78" y="62"/>
                  </a:lnTo>
                  <a:lnTo>
                    <a:pt x="82" y="55"/>
                  </a:lnTo>
                  <a:lnTo>
                    <a:pt x="85" y="50"/>
                  </a:lnTo>
                  <a:lnTo>
                    <a:pt x="87" y="47"/>
                  </a:lnTo>
                  <a:lnTo>
                    <a:pt x="90" y="43"/>
                  </a:lnTo>
                  <a:lnTo>
                    <a:pt x="93" y="38"/>
                  </a:lnTo>
                  <a:lnTo>
                    <a:pt x="94" y="34"/>
                  </a:lnTo>
                  <a:lnTo>
                    <a:pt x="96" y="29"/>
                  </a:lnTo>
                  <a:lnTo>
                    <a:pt x="99" y="25"/>
                  </a:lnTo>
                  <a:lnTo>
                    <a:pt x="100" y="24"/>
                  </a:lnTo>
                  <a:lnTo>
                    <a:pt x="103" y="19"/>
                  </a:lnTo>
                  <a:lnTo>
                    <a:pt x="105" y="18"/>
                  </a:lnTo>
                  <a:lnTo>
                    <a:pt x="8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0" name="Freeform 79"/>
            <p:cNvSpPr>
              <a:spLocks/>
            </p:cNvSpPr>
            <p:nvPr/>
          </p:nvSpPr>
          <p:spPr bwMode="auto">
            <a:xfrm>
              <a:off x="2697" y="3161"/>
              <a:ext cx="40" cy="154"/>
            </a:xfrm>
            <a:custGeom>
              <a:avLst/>
              <a:gdLst>
                <a:gd name="T0" fmla="*/ 1 w 80"/>
                <a:gd name="T1" fmla="*/ 0 h 309"/>
                <a:gd name="T2" fmla="*/ 1 w 80"/>
                <a:gd name="T3" fmla="*/ 0 h 309"/>
                <a:gd name="T4" fmla="*/ 1 w 80"/>
                <a:gd name="T5" fmla="*/ 0 h 309"/>
                <a:gd name="T6" fmla="*/ 1 w 80"/>
                <a:gd name="T7" fmla="*/ 0 h 309"/>
                <a:gd name="T8" fmla="*/ 1 w 80"/>
                <a:gd name="T9" fmla="*/ 0 h 309"/>
                <a:gd name="T10" fmla="*/ 1 w 80"/>
                <a:gd name="T11" fmla="*/ 0 h 309"/>
                <a:gd name="T12" fmla="*/ 1 w 80"/>
                <a:gd name="T13" fmla="*/ 0 h 309"/>
                <a:gd name="T14" fmla="*/ 1 w 80"/>
                <a:gd name="T15" fmla="*/ 0 h 309"/>
                <a:gd name="T16" fmla="*/ 1 w 80"/>
                <a:gd name="T17" fmla="*/ 0 h 309"/>
                <a:gd name="T18" fmla="*/ 1 w 80"/>
                <a:gd name="T19" fmla="*/ 0 h 309"/>
                <a:gd name="T20" fmla="*/ 1 w 80"/>
                <a:gd name="T21" fmla="*/ 0 h 309"/>
                <a:gd name="T22" fmla="*/ 1 w 80"/>
                <a:gd name="T23" fmla="*/ 0 h 309"/>
                <a:gd name="T24" fmla="*/ 1 w 80"/>
                <a:gd name="T25" fmla="*/ 1 h 309"/>
                <a:gd name="T26" fmla="*/ 1 w 80"/>
                <a:gd name="T27" fmla="*/ 1 h 309"/>
                <a:gd name="T28" fmla="*/ 1 w 80"/>
                <a:gd name="T29" fmla="*/ 1 h 309"/>
                <a:gd name="T30" fmla="*/ 0 w 80"/>
                <a:gd name="T31" fmla="*/ 1 h 309"/>
                <a:gd name="T32" fmla="*/ 1 w 80"/>
                <a:gd name="T33" fmla="*/ 1 h 309"/>
                <a:gd name="T34" fmla="*/ 1 w 80"/>
                <a:gd name="T35" fmla="*/ 1 h 309"/>
                <a:gd name="T36" fmla="*/ 1 w 80"/>
                <a:gd name="T37" fmla="*/ 1 h 309"/>
                <a:gd name="T38" fmla="*/ 1 w 80"/>
                <a:gd name="T39" fmla="*/ 0 h 309"/>
                <a:gd name="T40" fmla="*/ 1 w 80"/>
                <a:gd name="T41" fmla="*/ 0 h 309"/>
                <a:gd name="T42" fmla="*/ 1 w 80"/>
                <a:gd name="T43" fmla="*/ 0 h 309"/>
                <a:gd name="T44" fmla="*/ 1 w 80"/>
                <a:gd name="T45" fmla="*/ 0 h 309"/>
                <a:gd name="T46" fmla="*/ 1 w 80"/>
                <a:gd name="T47" fmla="*/ 0 h 309"/>
                <a:gd name="T48" fmla="*/ 1 w 80"/>
                <a:gd name="T49" fmla="*/ 0 h 309"/>
                <a:gd name="T50" fmla="*/ 1 w 80"/>
                <a:gd name="T51" fmla="*/ 0 h 309"/>
                <a:gd name="T52" fmla="*/ 1 w 80"/>
                <a:gd name="T53" fmla="*/ 0 h 309"/>
                <a:gd name="T54" fmla="*/ 1 w 80"/>
                <a:gd name="T55" fmla="*/ 0 h 309"/>
                <a:gd name="T56" fmla="*/ 1 w 80"/>
                <a:gd name="T57" fmla="*/ 0 h 309"/>
                <a:gd name="T58" fmla="*/ 1 w 80"/>
                <a:gd name="T59" fmla="*/ 0 h 309"/>
                <a:gd name="T60" fmla="*/ 1 w 80"/>
                <a:gd name="T61" fmla="*/ 0 h 309"/>
                <a:gd name="T62" fmla="*/ 1 w 80"/>
                <a:gd name="T63" fmla="*/ 0 h 309"/>
                <a:gd name="T64" fmla="*/ 1 w 80"/>
                <a:gd name="T65" fmla="*/ 0 h 309"/>
                <a:gd name="T66" fmla="*/ 1 w 80"/>
                <a:gd name="T67" fmla="*/ 0 h 3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309"/>
                <a:gd name="T104" fmla="*/ 80 w 80"/>
                <a:gd name="T105" fmla="*/ 309 h 30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309">
                  <a:moveTo>
                    <a:pt x="61" y="13"/>
                  </a:moveTo>
                  <a:lnTo>
                    <a:pt x="61" y="15"/>
                  </a:lnTo>
                  <a:lnTo>
                    <a:pt x="59" y="19"/>
                  </a:lnTo>
                  <a:lnTo>
                    <a:pt x="56" y="25"/>
                  </a:lnTo>
                  <a:lnTo>
                    <a:pt x="55" y="36"/>
                  </a:lnTo>
                  <a:lnTo>
                    <a:pt x="50" y="46"/>
                  </a:lnTo>
                  <a:lnTo>
                    <a:pt x="49" y="60"/>
                  </a:lnTo>
                  <a:lnTo>
                    <a:pt x="44" y="71"/>
                  </a:lnTo>
                  <a:lnTo>
                    <a:pt x="41" y="86"/>
                  </a:lnTo>
                  <a:lnTo>
                    <a:pt x="37" y="100"/>
                  </a:lnTo>
                  <a:lnTo>
                    <a:pt x="34" y="115"/>
                  </a:lnTo>
                  <a:lnTo>
                    <a:pt x="29" y="128"/>
                  </a:lnTo>
                  <a:lnTo>
                    <a:pt x="26" y="143"/>
                  </a:lnTo>
                  <a:lnTo>
                    <a:pt x="23" y="155"/>
                  </a:lnTo>
                  <a:lnTo>
                    <a:pt x="23" y="165"/>
                  </a:lnTo>
                  <a:lnTo>
                    <a:pt x="22" y="174"/>
                  </a:lnTo>
                  <a:lnTo>
                    <a:pt x="22" y="182"/>
                  </a:lnTo>
                  <a:lnTo>
                    <a:pt x="20" y="187"/>
                  </a:lnTo>
                  <a:lnTo>
                    <a:pt x="19" y="196"/>
                  </a:lnTo>
                  <a:lnTo>
                    <a:pt x="17" y="204"/>
                  </a:lnTo>
                  <a:lnTo>
                    <a:pt x="17" y="216"/>
                  </a:lnTo>
                  <a:lnTo>
                    <a:pt x="14" y="225"/>
                  </a:lnTo>
                  <a:lnTo>
                    <a:pt x="13" y="237"/>
                  </a:lnTo>
                  <a:lnTo>
                    <a:pt x="12" y="247"/>
                  </a:lnTo>
                  <a:lnTo>
                    <a:pt x="10" y="257"/>
                  </a:lnTo>
                  <a:lnTo>
                    <a:pt x="9" y="268"/>
                  </a:lnTo>
                  <a:lnTo>
                    <a:pt x="6" y="278"/>
                  </a:lnTo>
                  <a:lnTo>
                    <a:pt x="4" y="286"/>
                  </a:lnTo>
                  <a:lnTo>
                    <a:pt x="3" y="295"/>
                  </a:lnTo>
                  <a:lnTo>
                    <a:pt x="1" y="301"/>
                  </a:lnTo>
                  <a:lnTo>
                    <a:pt x="0" y="305"/>
                  </a:lnTo>
                  <a:lnTo>
                    <a:pt x="0" y="308"/>
                  </a:lnTo>
                  <a:lnTo>
                    <a:pt x="0" y="309"/>
                  </a:lnTo>
                  <a:lnTo>
                    <a:pt x="37" y="287"/>
                  </a:lnTo>
                  <a:lnTo>
                    <a:pt x="37" y="284"/>
                  </a:lnTo>
                  <a:lnTo>
                    <a:pt x="37" y="280"/>
                  </a:lnTo>
                  <a:lnTo>
                    <a:pt x="37" y="271"/>
                  </a:lnTo>
                  <a:lnTo>
                    <a:pt x="38" y="262"/>
                  </a:lnTo>
                  <a:lnTo>
                    <a:pt x="40" y="248"/>
                  </a:lnTo>
                  <a:lnTo>
                    <a:pt x="41" y="235"/>
                  </a:lnTo>
                  <a:lnTo>
                    <a:pt x="41" y="219"/>
                  </a:lnTo>
                  <a:lnTo>
                    <a:pt x="44" y="204"/>
                  </a:lnTo>
                  <a:lnTo>
                    <a:pt x="46" y="189"/>
                  </a:lnTo>
                  <a:lnTo>
                    <a:pt x="47" y="173"/>
                  </a:lnTo>
                  <a:lnTo>
                    <a:pt x="49" y="158"/>
                  </a:lnTo>
                  <a:lnTo>
                    <a:pt x="50" y="144"/>
                  </a:lnTo>
                  <a:lnTo>
                    <a:pt x="50" y="131"/>
                  </a:lnTo>
                  <a:lnTo>
                    <a:pt x="52" y="121"/>
                  </a:lnTo>
                  <a:lnTo>
                    <a:pt x="53" y="113"/>
                  </a:lnTo>
                  <a:lnTo>
                    <a:pt x="55" y="109"/>
                  </a:lnTo>
                  <a:lnTo>
                    <a:pt x="55" y="103"/>
                  </a:lnTo>
                  <a:lnTo>
                    <a:pt x="55" y="98"/>
                  </a:lnTo>
                  <a:lnTo>
                    <a:pt x="56" y="91"/>
                  </a:lnTo>
                  <a:lnTo>
                    <a:pt x="59" y="83"/>
                  </a:lnTo>
                  <a:lnTo>
                    <a:pt x="61" y="73"/>
                  </a:lnTo>
                  <a:lnTo>
                    <a:pt x="64" y="65"/>
                  </a:lnTo>
                  <a:lnTo>
                    <a:pt x="65" y="55"/>
                  </a:lnTo>
                  <a:lnTo>
                    <a:pt x="68" y="46"/>
                  </a:lnTo>
                  <a:lnTo>
                    <a:pt x="70" y="37"/>
                  </a:lnTo>
                  <a:lnTo>
                    <a:pt x="72" y="28"/>
                  </a:lnTo>
                  <a:lnTo>
                    <a:pt x="74" y="19"/>
                  </a:lnTo>
                  <a:lnTo>
                    <a:pt x="75" y="13"/>
                  </a:lnTo>
                  <a:lnTo>
                    <a:pt x="77" y="7"/>
                  </a:lnTo>
                  <a:lnTo>
                    <a:pt x="78" y="3"/>
                  </a:lnTo>
                  <a:lnTo>
                    <a:pt x="80" y="0"/>
                  </a:lnTo>
                  <a:lnTo>
                    <a:pt x="61"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1" name="Freeform 80"/>
            <p:cNvSpPr>
              <a:spLocks/>
            </p:cNvSpPr>
            <p:nvPr/>
          </p:nvSpPr>
          <p:spPr bwMode="auto">
            <a:xfrm>
              <a:off x="2637" y="3113"/>
              <a:ext cx="187" cy="368"/>
            </a:xfrm>
            <a:custGeom>
              <a:avLst/>
              <a:gdLst>
                <a:gd name="T0" fmla="*/ 1 w 375"/>
                <a:gd name="T1" fmla="*/ 1 h 736"/>
                <a:gd name="T2" fmla="*/ 1 w 375"/>
                <a:gd name="T3" fmla="*/ 1 h 736"/>
                <a:gd name="T4" fmla="*/ 1 w 375"/>
                <a:gd name="T5" fmla="*/ 1 h 736"/>
                <a:gd name="T6" fmla="*/ 1 w 375"/>
                <a:gd name="T7" fmla="*/ 1 h 736"/>
                <a:gd name="T8" fmla="*/ 1 w 375"/>
                <a:gd name="T9" fmla="*/ 1 h 736"/>
                <a:gd name="T10" fmla="*/ 1 w 375"/>
                <a:gd name="T11" fmla="*/ 1 h 736"/>
                <a:gd name="T12" fmla="*/ 1 w 375"/>
                <a:gd name="T13" fmla="*/ 1 h 736"/>
                <a:gd name="T14" fmla="*/ 1 w 375"/>
                <a:gd name="T15" fmla="*/ 1 h 736"/>
                <a:gd name="T16" fmla="*/ 1 w 375"/>
                <a:gd name="T17" fmla="*/ 1 h 736"/>
                <a:gd name="T18" fmla="*/ 1 w 375"/>
                <a:gd name="T19" fmla="*/ 1 h 736"/>
                <a:gd name="T20" fmla="*/ 1 w 375"/>
                <a:gd name="T21" fmla="*/ 1 h 736"/>
                <a:gd name="T22" fmla="*/ 0 w 375"/>
                <a:gd name="T23" fmla="*/ 1 h 736"/>
                <a:gd name="T24" fmla="*/ 0 w 375"/>
                <a:gd name="T25" fmla="*/ 1 h 736"/>
                <a:gd name="T26" fmla="*/ 0 w 375"/>
                <a:gd name="T27" fmla="*/ 1 h 736"/>
                <a:gd name="T28" fmla="*/ 0 w 375"/>
                <a:gd name="T29" fmla="*/ 1 h 736"/>
                <a:gd name="T30" fmla="*/ 0 w 375"/>
                <a:gd name="T31" fmla="*/ 1 h 736"/>
                <a:gd name="T32" fmla="*/ 0 w 375"/>
                <a:gd name="T33" fmla="*/ 1 h 736"/>
                <a:gd name="T34" fmla="*/ 0 w 375"/>
                <a:gd name="T35" fmla="*/ 1 h 736"/>
                <a:gd name="T36" fmla="*/ 0 w 375"/>
                <a:gd name="T37" fmla="*/ 2 h 736"/>
                <a:gd name="T38" fmla="*/ 0 w 375"/>
                <a:gd name="T39" fmla="*/ 2 h 736"/>
                <a:gd name="T40" fmla="*/ 0 w 375"/>
                <a:gd name="T41" fmla="*/ 2 h 736"/>
                <a:gd name="T42" fmla="*/ 0 w 375"/>
                <a:gd name="T43" fmla="*/ 3 h 736"/>
                <a:gd name="T44" fmla="*/ 0 w 375"/>
                <a:gd name="T45" fmla="*/ 3 h 736"/>
                <a:gd name="T46" fmla="*/ 0 w 375"/>
                <a:gd name="T47" fmla="*/ 3 h 736"/>
                <a:gd name="T48" fmla="*/ 0 w 375"/>
                <a:gd name="T49" fmla="*/ 3 h 736"/>
                <a:gd name="T50" fmla="*/ 0 w 375"/>
                <a:gd name="T51" fmla="*/ 3 h 736"/>
                <a:gd name="T52" fmla="*/ 0 w 375"/>
                <a:gd name="T53" fmla="*/ 3 h 736"/>
                <a:gd name="T54" fmla="*/ 0 w 375"/>
                <a:gd name="T55" fmla="*/ 3 h 736"/>
                <a:gd name="T56" fmla="*/ 0 w 375"/>
                <a:gd name="T57" fmla="*/ 3 h 736"/>
                <a:gd name="T58" fmla="*/ 0 w 375"/>
                <a:gd name="T59" fmla="*/ 3 h 736"/>
                <a:gd name="T60" fmla="*/ 0 w 375"/>
                <a:gd name="T61" fmla="*/ 3 h 736"/>
                <a:gd name="T62" fmla="*/ 0 w 375"/>
                <a:gd name="T63" fmla="*/ 3 h 736"/>
                <a:gd name="T64" fmla="*/ 0 w 375"/>
                <a:gd name="T65" fmla="*/ 3 h 736"/>
                <a:gd name="T66" fmla="*/ 0 w 375"/>
                <a:gd name="T67" fmla="*/ 3 h 736"/>
                <a:gd name="T68" fmla="*/ 0 w 375"/>
                <a:gd name="T69" fmla="*/ 3 h 736"/>
                <a:gd name="T70" fmla="*/ 0 w 375"/>
                <a:gd name="T71" fmla="*/ 3 h 736"/>
                <a:gd name="T72" fmla="*/ 0 w 375"/>
                <a:gd name="T73" fmla="*/ 2 h 736"/>
                <a:gd name="T74" fmla="*/ 0 w 375"/>
                <a:gd name="T75" fmla="*/ 2 h 736"/>
                <a:gd name="T76" fmla="*/ 0 w 375"/>
                <a:gd name="T77" fmla="*/ 1 h 736"/>
                <a:gd name="T78" fmla="*/ 0 w 375"/>
                <a:gd name="T79" fmla="*/ 1 h 736"/>
                <a:gd name="T80" fmla="*/ 0 w 375"/>
                <a:gd name="T81" fmla="*/ 1 h 736"/>
                <a:gd name="T82" fmla="*/ 0 w 375"/>
                <a:gd name="T83" fmla="*/ 1 h 736"/>
                <a:gd name="T84" fmla="*/ 0 w 375"/>
                <a:gd name="T85" fmla="*/ 1 h 736"/>
                <a:gd name="T86" fmla="*/ 0 w 375"/>
                <a:gd name="T87" fmla="*/ 1 h 736"/>
                <a:gd name="T88" fmla="*/ 0 w 375"/>
                <a:gd name="T89" fmla="*/ 1 h 736"/>
                <a:gd name="T90" fmla="*/ 1 w 375"/>
                <a:gd name="T91" fmla="*/ 1 h 736"/>
                <a:gd name="T92" fmla="*/ 1 w 375"/>
                <a:gd name="T93" fmla="*/ 1 h 736"/>
                <a:gd name="T94" fmla="*/ 1 w 375"/>
                <a:gd name="T95" fmla="*/ 1 h 736"/>
                <a:gd name="T96" fmla="*/ 1 w 375"/>
                <a:gd name="T97" fmla="*/ 1 h 736"/>
                <a:gd name="T98" fmla="*/ 1 w 375"/>
                <a:gd name="T99" fmla="*/ 1 h 736"/>
                <a:gd name="T100" fmla="*/ 1 w 375"/>
                <a:gd name="T101" fmla="*/ 1 h 736"/>
                <a:gd name="T102" fmla="*/ 1 w 375"/>
                <a:gd name="T103" fmla="*/ 1 h 736"/>
                <a:gd name="T104" fmla="*/ 1 w 375"/>
                <a:gd name="T105" fmla="*/ 1 h 736"/>
                <a:gd name="T106" fmla="*/ 1 w 375"/>
                <a:gd name="T107" fmla="*/ 1 h 736"/>
                <a:gd name="T108" fmla="*/ 1 w 375"/>
                <a:gd name="T109" fmla="*/ 1 h 736"/>
                <a:gd name="T110" fmla="*/ 1 w 375"/>
                <a:gd name="T111" fmla="*/ 1 h 736"/>
                <a:gd name="T112" fmla="*/ 1 w 375"/>
                <a:gd name="T113" fmla="*/ 1 h 736"/>
                <a:gd name="T114" fmla="*/ 1 w 375"/>
                <a:gd name="T115" fmla="*/ 0 h 7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75"/>
                <a:gd name="T175" fmla="*/ 0 h 736"/>
                <a:gd name="T176" fmla="*/ 375 w 375"/>
                <a:gd name="T177" fmla="*/ 736 h 7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75" h="736">
                  <a:moveTo>
                    <a:pt x="350" y="21"/>
                  </a:moveTo>
                  <a:lnTo>
                    <a:pt x="348" y="22"/>
                  </a:lnTo>
                  <a:lnTo>
                    <a:pt x="345" y="28"/>
                  </a:lnTo>
                  <a:lnTo>
                    <a:pt x="341" y="37"/>
                  </a:lnTo>
                  <a:lnTo>
                    <a:pt x="336" y="49"/>
                  </a:lnTo>
                  <a:lnTo>
                    <a:pt x="329" y="62"/>
                  </a:lnTo>
                  <a:lnTo>
                    <a:pt x="323" y="77"/>
                  </a:lnTo>
                  <a:lnTo>
                    <a:pt x="314" y="94"/>
                  </a:lnTo>
                  <a:lnTo>
                    <a:pt x="307" y="111"/>
                  </a:lnTo>
                  <a:lnTo>
                    <a:pt x="298" y="128"/>
                  </a:lnTo>
                  <a:lnTo>
                    <a:pt x="290" y="146"/>
                  </a:lnTo>
                  <a:lnTo>
                    <a:pt x="283" y="162"/>
                  </a:lnTo>
                  <a:lnTo>
                    <a:pt x="277" y="177"/>
                  </a:lnTo>
                  <a:lnTo>
                    <a:pt x="271" y="190"/>
                  </a:lnTo>
                  <a:lnTo>
                    <a:pt x="266" y="202"/>
                  </a:lnTo>
                  <a:lnTo>
                    <a:pt x="263" y="210"/>
                  </a:lnTo>
                  <a:lnTo>
                    <a:pt x="262" y="216"/>
                  </a:lnTo>
                  <a:lnTo>
                    <a:pt x="260" y="220"/>
                  </a:lnTo>
                  <a:lnTo>
                    <a:pt x="260" y="223"/>
                  </a:lnTo>
                  <a:lnTo>
                    <a:pt x="260" y="229"/>
                  </a:lnTo>
                  <a:lnTo>
                    <a:pt x="260" y="235"/>
                  </a:lnTo>
                  <a:lnTo>
                    <a:pt x="259" y="239"/>
                  </a:lnTo>
                  <a:lnTo>
                    <a:pt x="259" y="245"/>
                  </a:lnTo>
                  <a:lnTo>
                    <a:pt x="257" y="253"/>
                  </a:lnTo>
                  <a:lnTo>
                    <a:pt x="257" y="259"/>
                  </a:lnTo>
                  <a:lnTo>
                    <a:pt x="257" y="263"/>
                  </a:lnTo>
                  <a:lnTo>
                    <a:pt x="256" y="269"/>
                  </a:lnTo>
                  <a:lnTo>
                    <a:pt x="256" y="274"/>
                  </a:lnTo>
                  <a:lnTo>
                    <a:pt x="256" y="279"/>
                  </a:lnTo>
                  <a:lnTo>
                    <a:pt x="256" y="282"/>
                  </a:lnTo>
                  <a:lnTo>
                    <a:pt x="256" y="285"/>
                  </a:lnTo>
                  <a:lnTo>
                    <a:pt x="256" y="287"/>
                  </a:lnTo>
                  <a:lnTo>
                    <a:pt x="256" y="288"/>
                  </a:lnTo>
                  <a:lnTo>
                    <a:pt x="253" y="288"/>
                  </a:lnTo>
                  <a:lnTo>
                    <a:pt x="249" y="293"/>
                  </a:lnTo>
                  <a:lnTo>
                    <a:pt x="243" y="297"/>
                  </a:lnTo>
                  <a:lnTo>
                    <a:pt x="234" y="305"/>
                  </a:lnTo>
                  <a:lnTo>
                    <a:pt x="223" y="312"/>
                  </a:lnTo>
                  <a:lnTo>
                    <a:pt x="211" y="323"/>
                  </a:lnTo>
                  <a:lnTo>
                    <a:pt x="198" y="333"/>
                  </a:lnTo>
                  <a:lnTo>
                    <a:pt x="186" y="343"/>
                  </a:lnTo>
                  <a:lnTo>
                    <a:pt x="171" y="354"/>
                  </a:lnTo>
                  <a:lnTo>
                    <a:pt x="158" y="366"/>
                  </a:lnTo>
                  <a:lnTo>
                    <a:pt x="146" y="376"/>
                  </a:lnTo>
                  <a:lnTo>
                    <a:pt x="134" y="387"/>
                  </a:lnTo>
                  <a:lnTo>
                    <a:pt x="122" y="396"/>
                  </a:lnTo>
                  <a:lnTo>
                    <a:pt x="115" y="404"/>
                  </a:lnTo>
                  <a:lnTo>
                    <a:pt x="107" y="410"/>
                  </a:lnTo>
                  <a:lnTo>
                    <a:pt x="103" y="416"/>
                  </a:lnTo>
                  <a:lnTo>
                    <a:pt x="95" y="424"/>
                  </a:lnTo>
                  <a:lnTo>
                    <a:pt x="88" y="431"/>
                  </a:lnTo>
                  <a:lnTo>
                    <a:pt x="83" y="436"/>
                  </a:lnTo>
                  <a:lnTo>
                    <a:pt x="80" y="440"/>
                  </a:lnTo>
                  <a:lnTo>
                    <a:pt x="77" y="443"/>
                  </a:lnTo>
                  <a:lnTo>
                    <a:pt x="76" y="449"/>
                  </a:lnTo>
                  <a:lnTo>
                    <a:pt x="72" y="454"/>
                  </a:lnTo>
                  <a:lnTo>
                    <a:pt x="69" y="457"/>
                  </a:lnTo>
                  <a:lnTo>
                    <a:pt x="67" y="462"/>
                  </a:lnTo>
                  <a:lnTo>
                    <a:pt x="66" y="468"/>
                  </a:lnTo>
                  <a:lnTo>
                    <a:pt x="64" y="473"/>
                  </a:lnTo>
                  <a:lnTo>
                    <a:pt x="63" y="479"/>
                  </a:lnTo>
                  <a:lnTo>
                    <a:pt x="61" y="483"/>
                  </a:lnTo>
                  <a:lnTo>
                    <a:pt x="61" y="491"/>
                  </a:lnTo>
                  <a:lnTo>
                    <a:pt x="58" y="497"/>
                  </a:lnTo>
                  <a:lnTo>
                    <a:pt x="57" y="506"/>
                  </a:lnTo>
                  <a:lnTo>
                    <a:pt x="55" y="515"/>
                  </a:lnTo>
                  <a:lnTo>
                    <a:pt x="52" y="526"/>
                  </a:lnTo>
                  <a:lnTo>
                    <a:pt x="48" y="538"/>
                  </a:lnTo>
                  <a:lnTo>
                    <a:pt x="43" y="552"/>
                  </a:lnTo>
                  <a:lnTo>
                    <a:pt x="39" y="565"/>
                  </a:lnTo>
                  <a:lnTo>
                    <a:pt x="36" y="580"/>
                  </a:lnTo>
                  <a:lnTo>
                    <a:pt x="31" y="592"/>
                  </a:lnTo>
                  <a:lnTo>
                    <a:pt x="27" y="605"/>
                  </a:lnTo>
                  <a:lnTo>
                    <a:pt x="22" y="619"/>
                  </a:lnTo>
                  <a:lnTo>
                    <a:pt x="18" y="631"/>
                  </a:lnTo>
                  <a:lnTo>
                    <a:pt x="15" y="640"/>
                  </a:lnTo>
                  <a:lnTo>
                    <a:pt x="12" y="650"/>
                  </a:lnTo>
                  <a:lnTo>
                    <a:pt x="11" y="657"/>
                  </a:lnTo>
                  <a:lnTo>
                    <a:pt x="9" y="663"/>
                  </a:lnTo>
                  <a:lnTo>
                    <a:pt x="8" y="666"/>
                  </a:lnTo>
                  <a:lnTo>
                    <a:pt x="8" y="672"/>
                  </a:lnTo>
                  <a:lnTo>
                    <a:pt x="6" y="677"/>
                  </a:lnTo>
                  <a:lnTo>
                    <a:pt x="5" y="683"/>
                  </a:lnTo>
                  <a:lnTo>
                    <a:pt x="5" y="689"/>
                  </a:lnTo>
                  <a:lnTo>
                    <a:pt x="5" y="695"/>
                  </a:lnTo>
                  <a:lnTo>
                    <a:pt x="3" y="702"/>
                  </a:lnTo>
                  <a:lnTo>
                    <a:pt x="3" y="708"/>
                  </a:lnTo>
                  <a:lnTo>
                    <a:pt x="2" y="712"/>
                  </a:lnTo>
                  <a:lnTo>
                    <a:pt x="0" y="718"/>
                  </a:lnTo>
                  <a:lnTo>
                    <a:pt x="0" y="723"/>
                  </a:lnTo>
                  <a:lnTo>
                    <a:pt x="0" y="727"/>
                  </a:lnTo>
                  <a:lnTo>
                    <a:pt x="0" y="730"/>
                  </a:lnTo>
                  <a:lnTo>
                    <a:pt x="0" y="733"/>
                  </a:lnTo>
                  <a:lnTo>
                    <a:pt x="0" y="735"/>
                  </a:lnTo>
                  <a:lnTo>
                    <a:pt x="0" y="736"/>
                  </a:lnTo>
                  <a:lnTo>
                    <a:pt x="18" y="723"/>
                  </a:lnTo>
                  <a:lnTo>
                    <a:pt x="18" y="720"/>
                  </a:lnTo>
                  <a:lnTo>
                    <a:pt x="21" y="714"/>
                  </a:lnTo>
                  <a:lnTo>
                    <a:pt x="24" y="702"/>
                  </a:lnTo>
                  <a:lnTo>
                    <a:pt x="30" y="689"/>
                  </a:lnTo>
                  <a:lnTo>
                    <a:pt x="36" y="671"/>
                  </a:lnTo>
                  <a:lnTo>
                    <a:pt x="42" y="653"/>
                  </a:lnTo>
                  <a:lnTo>
                    <a:pt x="49" y="632"/>
                  </a:lnTo>
                  <a:lnTo>
                    <a:pt x="57" y="611"/>
                  </a:lnTo>
                  <a:lnTo>
                    <a:pt x="64" y="589"/>
                  </a:lnTo>
                  <a:lnTo>
                    <a:pt x="72" y="568"/>
                  </a:lnTo>
                  <a:lnTo>
                    <a:pt x="77" y="547"/>
                  </a:lnTo>
                  <a:lnTo>
                    <a:pt x="85" y="528"/>
                  </a:lnTo>
                  <a:lnTo>
                    <a:pt x="89" y="510"/>
                  </a:lnTo>
                  <a:lnTo>
                    <a:pt x="94" y="495"/>
                  </a:lnTo>
                  <a:lnTo>
                    <a:pt x="98" y="483"/>
                  </a:lnTo>
                  <a:lnTo>
                    <a:pt x="100" y="477"/>
                  </a:lnTo>
                  <a:lnTo>
                    <a:pt x="101" y="470"/>
                  </a:lnTo>
                  <a:lnTo>
                    <a:pt x="106" y="461"/>
                  </a:lnTo>
                  <a:lnTo>
                    <a:pt x="110" y="452"/>
                  </a:lnTo>
                  <a:lnTo>
                    <a:pt x="118" y="443"/>
                  </a:lnTo>
                  <a:lnTo>
                    <a:pt x="125" y="434"/>
                  </a:lnTo>
                  <a:lnTo>
                    <a:pt x="133" y="424"/>
                  </a:lnTo>
                  <a:lnTo>
                    <a:pt x="143" y="415"/>
                  </a:lnTo>
                  <a:lnTo>
                    <a:pt x="153" y="404"/>
                  </a:lnTo>
                  <a:lnTo>
                    <a:pt x="162" y="394"/>
                  </a:lnTo>
                  <a:lnTo>
                    <a:pt x="173" y="385"/>
                  </a:lnTo>
                  <a:lnTo>
                    <a:pt x="182" y="375"/>
                  </a:lnTo>
                  <a:lnTo>
                    <a:pt x="191" y="367"/>
                  </a:lnTo>
                  <a:lnTo>
                    <a:pt x="198" y="360"/>
                  </a:lnTo>
                  <a:lnTo>
                    <a:pt x="205" y="354"/>
                  </a:lnTo>
                  <a:lnTo>
                    <a:pt x="211" y="348"/>
                  </a:lnTo>
                  <a:lnTo>
                    <a:pt x="216" y="345"/>
                  </a:lnTo>
                  <a:lnTo>
                    <a:pt x="219" y="342"/>
                  </a:lnTo>
                  <a:lnTo>
                    <a:pt x="223" y="339"/>
                  </a:lnTo>
                  <a:lnTo>
                    <a:pt x="228" y="335"/>
                  </a:lnTo>
                  <a:lnTo>
                    <a:pt x="234" y="332"/>
                  </a:lnTo>
                  <a:lnTo>
                    <a:pt x="238" y="327"/>
                  </a:lnTo>
                  <a:lnTo>
                    <a:pt x="244" y="324"/>
                  </a:lnTo>
                  <a:lnTo>
                    <a:pt x="250" y="320"/>
                  </a:lnTo>
                  <a:lnTo>
                    <a:pt x="256" y="315"/>
                  </a:lnTo>
                  <a:lnTo>
                    <a:pt x="260" y="312"/>
                  </a:lnTo>
                  <a:lnTo>
                    <a:pt x="266" y="308"/>
                  </a:lnTo>
                  <a:lnTo>
                    <a:pt x="271" y="303"/>
                  </a:lnTo>
                  <a:lnTo>
                    <a:pt x="275" y="299"/>
                  </a:lnTo>
                  <a:lnTo>
                    <a:pt x="281" y="291"/>
                  </a:lnTo>
                  <a:lnTo>
                    <a:pt x="284" y="285"/>
                  </a:lnTo>
                  <a:lnTo>
                    <a:pt x="284" y="282"/>
                  </a:lnTo>
                  <a:lnTo>
                    <a:pt x="284" y="278"/>
                  </a:lnTo>
                  <a:lnTo>
                    <a:pt x="284" y="274"/>
                  </a:lnTo>
                  <a:lnTo>
                    <a:pt x="284" y="269"/>
                  </a:lnTo>
                  <a:lnTo>
                    <a:pt x="284" y="263"/>
                  </a:lnTo>
                  <a:lnTo>
                    <a:pt x="286" y="259"/>
                  </a:lnTo>
                  <a:lnTo>
                    <a:pt x="286" y="253"/>
                  </a:lnTo>
                  <a:lnTo>
                    <a:pt x="287" y="247"/>
                  </a:lnTo>
                  <a:lnTo>
                    <a:pt x="289" y="241"/>
                  </a:lnTo>
                  <a:lnTo>
                    <a:pt x="289" y="235"/>
                  </a:lnTo>
                  <a:lnTo>
                    <a:pt x="290" y="229"/>
                  </a:lnTo>
                  <a:lnTo>
                    <a:pt x="292" y="223"/>
                  </a:lnTo>
                  <a:lnTo>
                    <a:pt x="292" y="218"/>
                  </a:lnTo>
                  <a:lnTo>
                    <a:pt x="293" y="214"/>
                  </a:lnTo>
                  <a:lnTo>
                    <a:pt x="295" y="208"/>
                  </a:lnTo>
                  <a:lnTo>
                    <a:pt x="296" y="207"/>
                  </a:lnTo>
                  <a:lnTo>
                    <a:pt x="296" y="199"/>
                  </a:lnTo>
                  <a:lnTo>
                    <a:pt x="299" y="192"/>
                  </a:lnTo>
                  <a:lnTo>
                    <a:pt x="304" y="180"/>
                  </a:lnTo>
                  <a:lnTo>
                    <a:pt x="309" y="165"/>
                  </a:lnTo>
                  <a:lnTo>
                    <a:pt x="314" y="149"/>
                  </a:lnTo>
                  <a:lnTo>
                    <a:pt x="321" y="131"/>
                  </a:lnTo>
                  <a:lnTo>
                    <a:pt x="327" y="113"/>
                  </a:lnTo>
                  <a:lnTo>
                    <a:pt x="336" y="95"/>
                  </a:lnTo>
                  <a:lnTo>
                    <a:pt x="342" y="77"/>
                  </a:lnTo>
                  <a:lnTo>
                    <a:pt x="350" y="59"/>
                  </a:lnTo>
                  <a:lnTo>
                    <a:pt x="356" y="43"/>
                  </a:lnTo>
                  <a:lnTo>
                    <a:pt x="362" y="30"/>
                  </a:lnTo>
                  <a:lnTo>
                    <a:pt x="366" y="16"/>
                  </a:lnTo>
                  <a:lnTo>
                    <a:pt x="370" y="9"/>
                  </a:lnTo>
                  <a:lnTo>
                    <a:pt x="373" y="1"/>
                  </a:lnTo>
                  <a:lnTo>
                    <a:pt x="375" y="0"/>
                  </a:lnTo>
                  <a:lnTo>
                    <a:pt x="35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2" name="Freeform 81"/>
            <p:cNvSpPr>
              <a:spLocks/>
            </p:cNvSpPr>
            <p:nvPr/>
          </p:nvSpPr>
          <p:spPr bwMode="auto">
            <a:xfrm>
              <a:off x="2350" y="3329"/>
              <a:ext cx="520" cy="422"/>
            </a:xfrm>
            <a:custGeom>
              <a:avLst/>
              <a:gdLst>
                <a:gd name="T0" fmla="*/ 3 w 1039"/>
                <a:gd name="T1" fmla="*/ 1 h 843"/>
                <a:gd name="T2" fmla="*/ 3 w 1039"/>
                <a:gd name="T3" fmla="*/ 2 h 843"/>
                <a:gd name="T4" fmla="*/ 3 w 1039"/>
                <a:gd name="T5" fmla="*/ 2 h 843"/>
                <a:gd name="T6" fmla="*/ 3 w 1039"/>
                <a:gd name="T7" fmla="*/ 2 h 843"/>
                <a:gd name="T8" fmla="*/ 2 w 1039"/>
                <a:gd name="T9" fmla="*/ 2 h 843"/>
                <a:gd name="T10" fmla="*/ 2 w 1039"/>
                <a:gd name="T11" fmla="*/ 2 h 843"/>
                <a:gd name="T12" fmla="*/ 2 w 1039"/>
                <a:gd name="T13" fmla="*/ 2 h 843"/>
                <a:gd name="T14" fmla="*/ 2 w 1039"/>
                <a:gd name="T15" fmla="*/ 2 h 843"/>
                <a:gd name="T16" fmla="*/ 2 w 1039"/>
                <a:gd name="T17" fmla="*/ 2 h 843"/>
                <a:gd name="T18" fmla="*/ 2 w 1039"/>
                <a:gd name="T19" fmla="*/ 2 h 843"/>
                <a:gd name="T20" fmla="*/ 2 w 1039"/>
                <a:gd name="T21" fmla="*/ 2 h 843"/>
                <a:gd name="T22" fmla="*/ 2 w 1039"/>
                <a:gd name="T23" fmla="*/ 2 h 843"/>
                <a:gd name="T24" fmla="*/ 1 w 1039"/>
                <a:gd name="T25" fmla="*/ 2 h 843"/>
                <a:gd name="T26" fmla="*/ 1 w 1039"/>
                <a:gd name="T27" fmla="*/ 2 h 843"/>
                <a:gd name="T28" fmla="*/ 1 w 1039"/>
                <a:gd name="T29" fmla="*/ 2 h 843"/>
                <a:gd name="T30" fmla="*/ 1 w 1039"/>
                <a:gd name="T31" fmla="*/ 3 h 843"/>
                <a:gd name="T32" fmla="*/ 1 w 1039"/>
                <a:gd name="T33" fmla="*/ 3 h 843"/>
                <a:gd name="T34" fmla="*/ 1 w 1039"/>
                <a:gd name="T35" fmla="*/ 3 h 843"/>
                <a:gd name="T36" fmla="*/ 1 w 1039"/>
                <a:gd name="T37" fmla="*/ 3 h 843"/>
                <a:gd name="T38" fmla="*/ 1 w 1039"/>
                <a:gd name="T39" fmla="*/ 3 h 843"/>
                <a:gd name="T40" fmla="*/ 1 w 1039"/>
                <a:gd name="T41" fmla="*/ 3 h 843"/>
                <a:gd name="T42" fmla="*/ 1 w 1039"/>
                <a:gd name="T43" fmla="*/ 3 h 843"/>
                <a:gd name="T44" fmla="*/ 1 w 1039"/>
                <a:gd name="T45" fmla="*/ 3 h 843"/>
                <a:gd name="T46" fmla="*/ 1 w 1039"/>
                <a:gd name="T47" fmla="*/ 4 h 843"/>
                <a:gd name="T48" fmla="*/ 1 w 1039"/>
                <a:gd name="T49" fmla="*/ 4 h 843"/>
                <a:gd name="T50" fmla="*/ 1 w 1039"/>
                <a:gd name="T51" fmla="*/ 4 h 843"/>
                <a:gd name="T52" fmla="*/ 1 w 1039"/>
                <a:gd name="T53" fmla="*/ 4 h 843"/>
                <a:gd name="T54" fmla="*/ 1 w 1039"/>
                <a:gd name="T55" fmla="*/ 4 h 843"/>
                <a:gd name="T56" fmla="*/ 1 w 1039"/>
                <a:gd name="T57" fmla="*/ 4 h 843"/>
                <a:gd name="T58" fmla="*/ 1 w 1039"/>
                <a:gd name="T59" fmla="*/ 4 h 843"/>
                <a:gd name="T60" fmla="*/ 1 w 1039"/>
                <a:gd name="T61" fmla="*/ 3 h 843"/>
                <a:gd name="T62" fmla="*/ 1 w 1039"/>
                <a:gd name="T63" fmla="*/ 3 h 843"/>
                <a:gd name="T64" fmla="*/ 1 w 1039"/>
                <a:gd name="T65" fmla="*/ 3 h 843"/>
                <a:gd name="T66" fmla="*/ 1 w 1039"/>
                <a:gd name="T67" fmla="*/ 3 h 843"/>
                <a:gd name="T68" fmla="*/ 1 w 1039"/>
                <a:gd name="T69" fmla="*/ 3 h 843"/>
                <a:gd name="T70" fmla="*/ 1 w 1039"/>
                <a:gd name="T71" fmla="*/ 3 h 843"/>
                <a:gd name="T72" fmla="*/ 1 w 1039"/>
                <a:gd name="T73" fmla="*/ 3 h 843"/>
                <a:gd name="T74" fmla="*/ 2 w 1039"/>
                <a:gd name="T75" fmla="*/ 2 h 843"/>
                <a:gd name="T76" fmla="*/ 2 w 1039"/>
                <a:gd name="T77" fmla="*/ 2 h 843"/>
                <a:gd name="T78" fmla="*/ 2 w 1039"/>
                <a:gd name="T79" fmla="*/ 2 h 843"/>
                <a:gd name="T80" fmla="*/ 2 w 1039"/>
                <a:gd name="T81" fmla="*/ 2 h 843"/>
                <a:gd name="T82" fmla="*/ 2 w 1039"/>
                <a:gd name="T83" fmla="*/ 2 h 843"/>
                <a:gd name="T84" fmla="*/ 2 w 1039"/>
                <a:gd name="T85" fmla="*/ 2 h 843"/>
                <a:gd name="T86" fmla="*/ 3 w 1039"/>
                <a:gd name="T87" fmla="*/ 2 h 843"/>
                <a:gd name="T88" fmla="*/ 3 w 1039"/>
                <a:gd name="T89" fmla="*/ 2 h 843"/>
                <a:gd name="T90" fmla="*/ 3 w 1039"/>
                <a:gd name="T91" fmla="*/ 2 h 843"/>
                <a:gd name="T92" fmla="*/ 3 w 1039"/>
                <a:gd name="T93" fmla="*/ 2 h 843"/>
                <a:gd name="T94" fmla="*/ 3 w 1039"/>
                <a:gd name="T95" fmla="*/ 2 h 843"/>
                <a:gd name="T96" fmla="*/ 4 w 1039"/>
                <a:gd name="T97" fmla="*/ 1 h 843"/>
                <a:gd name="T98" fmla="*/ 3 w 1039"/>
                <a:gd name="T99" fmla="*/ 1 h 8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39"/>
                <a:gd name="T151" fmla="*/ 0 h 843"/>
                <a:gd name="T152" fmla="*/ 1039 w 1039"/>
                <a:gd name="T153" fmla="*/ 843 h 8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39" h="843">
                  <a:moveTo>
                    <a:pt x="658" y="235"/>
                  </a:moveTo>
                  <a:lnTo>
                    <a:pt x="652" y="236"/>
                  </a:lnTo>
                  <a:lnTo>
                    <a:pt x="645" y="241"/>
                  </a:lnTo>
                  <a:lnTo>
                    <a:pt x="636" y="245"/>
                  </a:lnTo>
                  <a:lnTo>
                    <a:pt x="627" y="253"/>
                  </a:lnTo>
                  <a:lnTo>
                    <a:pt x="615" y="259"/>
                  </a:lnTo>
                  <a:lnTo>
                    <a:pt x="605" y="266"/>
                  </a:lnTo>
                  <a:lnTo>
                    <a:pt x="594" y="273"/>
                  </a:lnTo>
                  <a:lnTo>
                    <a:pt x="583" y="282"/>
                  </a:lnTo>
                  <a:lnTo>
                    <a:pt x="571" y="290"/>
                  </a:lnTo>
                  <a:lnTo>
                    <a:pt x="560" y="297"/>
                  </a:lnTo>
                  <a:lnTo>
                    <a:pt x="550" y="305"/>
                  </a:lnTo>
                  <a:lnTo>
                    <a:pt x="539" y="312"/>
                  </a:lnTo>
                  <a:lnTo>
                    <a:pt x="529" y="320"/>
                  </a:lnTo>
                  <a:lnTo>
                    <a:pt x="522" y="326"/>
                  </a:lnTo>
                  <a:lnTo>
                    <a:pt x="516" y="332"/>
                  </a:lnTo>
                  <a:lnTo>
                    <a:pt x="511" y="336"/>
                  </a:lnTo>
                  <a:lnTo>
                    <a:pt x="507" y="339"/>
                  </a:lnTo>
                  <a:lnTo>
                    <a:pt x="502" y="343"/>
                  </a:lnTo>
                  <a:lnTo>
                    <a:pt x="498" y="346"/>
                  </a:lnTo>
                  <a:lnTo>
                    <a:pt x="493" y="351"/>
                  </a:lnTo>
                  <a:lnTo>
                    <a:pt x="489" y="354"/>
                  </a:lnTo>
                  <a:lnTo>
                    <a:pt x="486" y="358"/>
                  </a:lnTo>
                  <a:lnTo>
                    <a:pt x="481" y="363"/>
                  </a:lnTo>
                  <a:lnTo>
                    <a:pt x="478" y="367"/>
                  </a:lnTo>
                  <a:lnTo>
                    <a:pt x="471" y="373"/>
                  </a:lnTo>
                  <a:lnTo>
                    <a:pt x="464" y="379"/>
                  </a:lnTo>
                  <a:lnTo>
                    <a:pt x="456" y="384"/>
                  </a:lnTo>
                  <a:lnTo>
                    <a:pt x="449" y="388"/>
                  </a:lnTo>
                  <a:lnTo>
                    <a:pt x="443" y="388"/>
                  </a:lnTo>
                  <a:lnTo>
                    <a:pt x="435" y="390"/>
                  </a:lnTo>
                  <a:lnTo>
                    <a:pt x="426" y="393"/>
                  </a:lnTo>
                  <a:lnTo>
                    <a:pt x="417" y="397"/>
                  </a:lnTo>
                  <a:lnTo>
                    <a:pt x="404" y="401"/>
                  </a:lnTo>
                  <a:lnTo>
                    <a:pt x="392" y="406"/>
                  </a:lnTo>
                  <a:lnTo>
                    <a:pt x="379" y="412"/>
                  </a:lnTo>
                  <a:lnTo>
                    <a:pt x="365" y="418"/>
                  </a:lnTo>
                  <a:lnTo>
                    <a:pt x="351" y="424"/>
                  </a:lnTo>
                  <a:lnTo>
                    <a:pt x="337" y="430"/>
                  </a:lnTo>
                  <a:lnTo>
                    <a:pt x="322" y="436"/>
                  </a:lnTo>
                  <a:lnTo>
                    <a:pt x="310" y="442"/>
                  </a:lnTo>
                  <a:lnTo>
                    <a:pt x="299" y="445"/>
                  </a:lnTo>
                  <a:lnTo>
                    <a:pt x="290" y="451"/>
                  </a:lnTo>
                  <a:lnTo>
                    <a:pt x="281" y="455"/>
                  </a:lnTo>
                  <a:lnTo>
                    <a:pt x="275" y="458"/>
                  </a:lnTo>
                  <a:lnTo>
                    <a:pt x="269" y="459"/>
                  </a:lnTo>
                  <a:lnTo>
                    <a:pt x="264" y="462"/>
                  </a:lnTo>
                  <a:lnTo>
                    <a:pt x="258" y="465"/>
                  </a:lnTo>
                  <a:lnTo>
                    <a:pt x="254" y="470"/>
                  </a:lnTo>
                  <a:lnTo>
                    <a:pt x="248" y="473"/>
                  </a:lnTo>
                  <a:lnTo>
                    <a:pt x="243" y="477"/>
                  </a:lnTo>
                  <a:lnTo>
                    <a:pt x="238" y="482"/>
                  </a:lnTo>
                  <a:lnTo>
                    <a:pt x="233" y="486"/>
                  </a:lnTo>
                  <a:lnTo>
                    <a:pt x="229" y="489"/>
                  </a:lnTo>
                  <a:lnTo>
                    <a:pt x="224" y="492"/>
                  </a:lnTo>
                  <a:lnTo>
                    <a:pt x="221" y="497"/>
                  </a:lnTo>
                  <a:lnTo>
                    <a:pt x="218" y="500"/>
                  </a:lnTo>
                  <a:lnTo>
                    <a:pt x="214" y="506"/>
                  </a:lnTo>
                  <a:lnTo>
                    <a:pt x="211" y="509"/>
                  </a:lnTo>
                  <a:lnTo>
                    <a:pt x="208" y="512"/>
                  </a:lnTo>
                  <a:lnTo>
                    <a:pt x="208" y="517"/>
                  </a:lnTo>
                  <a:lnTo>
                    <a:pt x="208" y="522"/>
                  </a:lnTo>
                  <a:lnTo>
                    <a:pt x="209" y="529"/>
                  </a:lnTo>
                  <a:lnTo>
                    <a:pt x="209" y="532"/>
                  </a:lnTo>
                  <a:lnTo>
                    <a:pt x="209" y="535"/>
                  </a:lnTo>
                  <a:lnTo>
                    <a:pt x="209" y="540"/>
                  </a:lnTo>
                  <a:lnTo>
                    <a:pt x="211" y="544"/>
                  </a:lnTo>
                  <a:lnTo>
                    <a:pt x="209" y="547"/>
                  </a:lnTo>
                  <a:lnTo>
                    <a:pt x="209" y="552"/>
                  </a:lnTo>
                  <a:lnTo>
                    <a:pt x="208" y="556"/>
                  </a:lnTo>
                  <a:lnTo>
                    <a:pt x="208" y="561"/>
                  </a:lnTo>
                  <a:lnTo>
                    <a:pt x="205" y="567"/>
                  </a:lnTo>
                  <a:lnTo>
                    <a:pt x="202" y="573"/>
                  </a:lnTo>
                  <a:lnTo>
                    <a:pt x="197" y="581"/>
                  </a:lnTo>
                  <a:lnTo>
                    <a:pt x="194" y="592"/>
                  </a:lnTo>
                  <a:lnTo>
                    <a:pt x="190" y="601"/>
                  </a:lnTo>
                  <a:lnTo>
                    <a:pt x="184" y="613"/>
                  </a:lnTo>
                  <a:lnTo>
                    <a:pt x="178" y="626"/>
                  </a:lnTo>
                  <a:lnTo>
                    <a:pt x="172" y="638"/>
                  </a:lnTo>
                  <a:lnTo>
                    <a:pt x="166" y="650"/>
                  </a:lnTo>
                  <a:lnTo>
                    <a:pt x="159" y="662"/>
                  </a:lnTo>
                  <a:lnTo>
                    <a:pt x="151" y="674"/>
                  </a:lnTo>
                  <a:lnTo>
                    <a:pt x="142" y="686"/>
                  </a:lnTo>
                  <a:lnTo>
                    <a:pt x="135" y="696"/>
                  </a:lnTo>
                  <a:lnTo>
                    <a:pt x="126" y="706"/>
                  </a:lnTo>
                  <a:lnTo>
                    <a:pt x="117" y="715"/>
                  </a:lnTo>
                  <a:lnTo>
                    <a:pt x="110" y="724"/>
                  </a:lnTo>
                  <a:lnTo>
                    <a:pt x="101" y="730"/>
                  </a:lnTo>
                  <a:lnTo>
                    <a:pt x="92" y="739"/>
                  </a:lnTo>
                  <a:lnTo>
                    <a:pt x="83" y="747"/>
                  </a:lnTo>
                  <a:lnTo>
                    <a:pt x="74" y="757"/>
                  </a:lnTo>
                  <a:lnTo>
                    <a:pt x="64" y="767"/>
                  </a:lnTo>
                  <a:lnTo>
                    <a:pt x="55" y="776"/>
                  </a:lnTo>
                  <a:lnTo>
                    <a:pt x="46" y="787"/>
                  </a:lnTo>
                  <a:lnTo>
                    <a:pt x="38" y="797"/>
                  </a:lnTo>
                  <a:lnTo>
                    <a:pt x="29" y="806"/>
                  </a:lnTo>
                  <a:lnTo>
                    <a:pt x="22" y="815"/>
                  </a:lnTo>
                  <a:lnTo>
                    <a:pt x="14" y="822"/>
                  </a:lnTo>
                  <a:lnTo>
                    <a:pt x="10" y="830"/>
                  </a:lnTo>
                  <a:lnTo>
                    <a:pt x="6" y="834"/>
                  </a:lnTo>
                  <a:lnTo>
                    <a:pt x="1" y="839"/>
                  </a:lnTo>
                  <a:lnTo>
                    <a:pt x="0" y="842"/>
                  </a:lnTo>
                  <a:lnTo>
                    <a:pt x="0" y="843"/>
                  </a:lnTo>
                  <a:lnTo>
                    <a:pt x="1" y="843"/>
                  </a:lnTo>
                  <a:lnTo>
                    <a:pt x="7" y="843"/>
                  </a:lnTo>
                  <a:lnTo>
                    <a:pt x="11" y="842"/>
                  </a:lnTo>
                  <a:lnTo>
                    <a:pt x="14" y="842"/>
                  </a:lnTo>
                  <a:lnTo>
                    <a:pt x="20" y="842"/>
                  </a:lnTo>
                  <a:lnTo>
                    <a:pt x="25" y="842"/>
                  </a:lnTo>
                  <a:lnTo>
                    <a:pt x="29" y="840"/>
                  </a:lnTo>
                  <a:lnTo>
                    <a:pt x="34" y="840"/>
                  </a:lnTo>
                  <a:lnTo>
                    <a:pt x="38" y="839"/>
                  </a:lnTo>
                  <a:lnTo>
                    <a:pt x="41" y="839"/>
                  </a:lnTo>
                  <a:lnTo>
                    <a:pt x="47" y="836"/>
                  </a:lnTo>
                  <a:lnTo>
                    <a:pt x="50" y="833"/>
                  </a:lnTo>
                  <a:lnTo>
                    <a:pt x="52" y="828"/>
                  </a:lnTo>
                  <a:lnTo>
                    <a:pt x="55" y="822"/>
                  </a:lnTo>
                  <a:lnTo>
                    <a:pt x="59" y="815"/>
                  </a:lnTo>
                  <a:lnTo>
                    <a:pt x="67" y="808"/>
                  </a:lnTo>
                  <a:lnTo>
                    <a:pt x="74" y="796"/>
                  </a:lnTo>
                  <a:lnTo>
                    <a:pt x="83" y="785"/>
                  </a:lnTo>
                  <a:lnTo>
                    <a:pt x="93" y="773"/>
                  </a:lnTo>
                  <a:lnTo>
                    <a:pt x="104" y="761"/>
                  </a:lnTo>
                  <a:lnTo>
                    <a:pt x="114" y="748"/>
                  </a:lnTo>
                  <a:lnTo>
                    <a:pt x="125" y="735"/>
                  </a:lnTo>
                  <a:lnTo>
                    <a:pt x="133" y="723"/>
                  </a:lnTo>
                  <a:lnTo>
                    <a:pt x="144" y="711"/>
                  </a:lnTo>
                  <a:lnTo>
                    <a:pt x="153" y="700"/>
                  </a:lnTo>
                  <a:lnTo>
                    <a:pt x="160" y="690"/>
                  </a:lnTo>
                  <a:lnTo>
                    <a:pt x="166" y="683"/>
                  </a:lnTo>
                  <a:lnTo>
                    <a:pt x="171" y="677"/>
                  </a:lnTo>
                  <a:lnTo>
                    <a:pt x="174" y="671"/>
                  </a:lnTo>
                  <a:lnTo>
                    <a:pt x="177" y="663"/>
                  </a:lnTo>
                  <a:lnTo>
                    <a:pt x="181" y="657"/>
                  </a:lnTo>
                  <a:lnTo>
                    <a:pt x="185" y="650"/>
                  </a:lnTo>
                  <a:lnTo>
                    <a:pt x="190" y="642"/>
                  </a:lnTo>
                  <a:lnTo>
                    <a:pt x="194" y="635"/>
                  </a:lnTo>
                  <a:lnTo>
                    <a:pt x="199" y="626"/>
                  </a:lnTo>
                  <a:lnTo>
                    <a:pt x="203" y="619"/>
                  </a:lnTo>
                  <a:lnTo>
                    <a:pt x="206" y="608"/>
                  </a:lnTo>
                  <a:lnTo>
                    <a:pt x="211" y="599"/>
                  </a:lnTo>
                  <a:lnTo>
                    <a:pt x="215" y="589"/>
                  </a:lnTo>
                  <a:lnTo>
                    <a:pt x="220" y="580"/>
                  </a:lnTo>
                  <a:lnTo>
                    <a:pt x="223" y="570"/>
                  </a:lnTo>
                  <a:lnTo>
                    <a:pt x="226" y="559"/>
                  </a:lnTo>
                  <a:lnTo>
                    <a:pt x="227" y="549"/>
                  </a:lnTo>
                  <a:lnTo>
                    <a:pt x="230" y="538"/>
                  </a:lnTo>
                  <a:lnTo>
                    <a:pt x="232" y="526"/>
                  </a:lnTo>
                  <a:lnTo>
                    <a:pt x="238" y="515"/>
                  </a:lnTo>
                  <a:lnTo>
                    <a:pt x="246" y="504"/>
                  </a:lnTo>
                  <a:lnTo>
                    <a:pt x="258" y="495"/>
                  </a:lnTo>
                  <a:lnTo>
                    <a:pt x="272" y="483"/>
                  </a:lnTo>
                  <a:lnTo>
                    <a:pt x="287" y="476"/>
                  </a:lnTo>
                  <a:lnTo>
                    <a:pt x="301" y="467"/>
                  </a:lnTo>
                  <a:lnTo>
                    <a:pt x="319" y="459"/>
                  </a:lnTo>
                  <a:lnTo>
                    <a:pt x="334" y="452"/>
                  </a:lnTo>
                  <a:lnTo>
                    <a:pt x="351" y="445"/>
                  </a:lnTo>
                  <a:lnTo>
                    <a:pt x="365" y="439"/>
                  </a:lnTo>
                  <a:lnTo>
                    <a:pt x="380" y="434"/>
                  </a:lnTo>
                  <a:lnTo>
                    <a:pt x="394" y="430"/>
                  </a:lnTo>
                  <a:lnTo>
                    <a:pt x="404" y="427"/>
                  </a:lnTo>
                  <a:lnTo>
                    <a:pt x="412" y="424"/>
                  </a:lnTo>
                  <a:lnTo>
                    <a:pt x="417" y="424"/>
                  </a:lnTo>
                  <a:lnTo>
                    <a:pt x="422" y="422"/>
                  </a:lnTo>
                  <a:lnTo>
                    <a:pt x="426" y="421"/>
                  </a:lnTo>
                  <a:lnTo>
                    <a:pt x="432" y="419"/>
                  </a:lnTo>
                  <a:lnTo>
                    <a:pt x="441" y="419"/>
                  </a:lnTo>
                  <a:lnTo>
                    <a:pt x="449" y="418"/>
                  </a:lnTo>
                  <a:lnTo>
                    <a:pt x="458" y="416"/>
                  </a:lnTo>
                  <a:lnTo>
                    <a:pt x="465" y="415"/>
                  </a:lnTo>
                  <a:lnTo>
                    <a:pt x="475" y="415"/>
                  </a:lnTo>
                  <a:lnTo>
                    <a:pt x="484" y="412"/>
                  </a:lnTo>
                  <a:lnTo>
                    <a:pt x="492" y="409"/>
                  </a:lnTo>
                  <a:lnTo>
                    <a:pt x="501" y="406"/>
                  </a:lnTo>
                  <a:lnTo>
                    <a:pt x="508" y="403"/>
                  </a:lnTo>
                  <a:lnTo>
                    <a:pt x="514" y="398"/>
                  </a:lnTo>
                  <a:lnTo>
                    <a:pt x="522" y="394"/>
                  </a:lnTo>
                  <a:lnTo>
                    <a:pt x="525" y="390"/>
                  </a:lnTo>
                  <a:lnTo>
                    <a:pt x="529" y="384"/>
                  </a:lnTo>
                  <a:lnTo>
                    <a:pt x="532" y="376"/>
                  </a:lnTo>
                  <a:lnTo>
                    <a:pt x="536" y="370"/>
                  </a:lnTo>
                  <a:lnTo>
                    <a:pt x="541" y="363"/>
                  </a:lnTo>
                  <a:lnTo>
                    <a:pt x="548" y="355"/>
                  </a:lnTo>
                  <a:lnTo>
                    <a:pt x="554" y="348"/>
                  </a:lnTo>
                  <a:lnTo>
                    <a:pt x="562" y="340"/>
                  </a:lnTo>
                  <a:lnTo>
                    <a:pt x="568" y="334"/>
                  </a:lnTo>
                  <a:lnTo>
                    <a:pt x="577" y="329"/>
                  </a:lnTo>
                  <a:lnTo>
                    <a:pt x="583" y="323"/>
                  </a:lnTo>
                  <a:lnTo>
                    <a:pt x="590" y="317"/>
                  </a:lnTo>
                  <a:lnTo>
                    <a:pt x="596" y="311"/>
                  </a:lnTo>
                  <a:lnTo>
                    <a:pt x="602" y="308"/>
                  </a:lnTo>
                  <a:lnTo>
                    <a:pt x="605" y="303"/>
                  </a:lnTo>
                  <a:lnTo>
                    <a:pt x="609" y="302"/>
                  </a:lnTo>
                  <a:lnTo>
                    <a:pt x="612" y="300"/>
                  </a:lnTo>
                  <a:lnTo>
                    <a:pt x="614" y="300"/>
                  </a:lnTo>
                  <a:lnTo>
                    <a:pt x="809" y="220"/>
                  </a:lnTo>
                  <a:lnTo>
                    <a:pt x="1017" y="53"/>
                  </a:lnTo>
                  <a:lnTo>
                    <a:pt x="1039" y="0"/>
                  </a:lnTo>
                  <a:lnTo>
                    <a:pt x="829" y="178"/>
                  </a:lnTo>
                  <a:lnTo>
                    <a:pt x="658" y="2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3" name="Freeform 82"/>
            <p:cNvSpPr>
              <a:spLocks/>
            </p:cNvSpPr>
            <p:nvPr/>
          </p:nvSpPr>
          <p:spPr bwMode="auto">
            <a:xfrm>
              <a:off x="2210" y="3637"/>
              <a:ext cx="67" cy="83"/>
            </a:xfrm>
            <a:custGeom>
              <a:avLst/>
              <a:gdLst>
                <a:gd name="T0" fmla="*/ 0 w 136"/>
                <a:gd name="T1" fmla="*/ 0 h 167"/>
                <a:gd name="T2" fmla="*/ 0 w 136"/>
                <a:gd name="T3" fmla="*/ 0 h 167"/>
                <a:gd name="T4" fmla="*/ 0 w 136"/>
                <a:gd name="T5" fmla="*/ 0 h 167"/>
                <a:gd name="T6" fmla="*/ 0 w 136"/>
                <a:gd name="T7" fmla="*/ 0 h 167"/>
                <a:gd name="T8" fmla="*/ 0 w 136"/>
                <a:gd name="T9" fmla="*/ 0 h 167"/>
                <a:gd name="T10" fmla="*/ 0 w 136"/>
                <a:gd name="T11" fmla="*/ 0 h 167"/>
                <a:gd name="T12" fmla="*/ 0 w 136"/>
                <a:gd name="T13" fmla="*/ 0 h 167"/>
                <a:gd name="T14" fmla="*/ 0 w 136"/>
                <a:gd name="T15" fmla="*/ 0 h 167"/>
                <a:gd name="T16" fmla="*/ 0 w 136"/>
                <a:gd name="T17" fmla="*/ 0 h 167"/>
                <a:gd name="T18" fmla="*/ 0 w 136"/>
                <a:gd name="T19" fmla="*/ 0 h 167"/>
                <a:gd name="T20" fmla="*/ 0 w 136"/>
                <a:gd name="T21" fmla="*/ 0 h 167"/>
                <a:gd name="T22" fmla="*/ 0 w 136"/>
                <a:gd name="T23" fmla="*/ 0 h 167"/>
                <a:gd name="T24" fmla="*/ 0 w 136"/>
                <a:gd name="T25" fmla="*/ 0 h 167"/>
                <a:gd name="T26" fmla="*/ 0 w 136"/>
                <a:gd name="T27" fmla="*/ 0 h 167"/>
                <a:gd name="T28" fmla="*/ 0 w 136"/>
                <a:gd name="T29" fmla="*/ 0 h 167"/>
                <a:gd name="T30" fmla="*/ 0 w 136"/>
                <a:gd name="T31" fmla="*/ 0 h 167"/>
                <a:gd name="T32" fmla="*/ 0 w 136"/>
                <a:gd name="T33" fmla="*/ 0 h 167"/>
                <a:gd name="T34" fmla="*/ 0 w 136"/>
                <a:gd name="T35" fmla="*/ 0 h 167"/>
                <a:gd name="T36" fmla="*/ 0 w 136"/>
                <a:gd name="T37" fmla="*/ 0 h 167"/>
                <a:gd name="T38" fmla="*/ 0 w 136"/>
                <a:gd name="T39" fmla="*/ 0 h 167"/>
                <a:gd name="T40" fmla="*/ 0 w 136"/>
                <a:gd name="T41" fmla="*/ 0 h 167"/>
                <a:gd name="T42" fmla="*/ 0 w 136"/>
                <a:gd name="T43" fmla="*/ 0 h 167"/>
                <a:gd name="T44" fmla="*/ 0 w 136"/>
                <a:gd name="T45" fmla="*/ 0 h 167"/>
                <a:gd name="T46" fmla="*/ 0 w 136"/>
                <a:gd name="T47" fmla="*/ 0 h 167"/>
                <a:gd name="T48" fmla="*/ 0 w 136"/>
                <a:gd name="T49" fmla="*/ 0 h 167"/>
                <a:gd name="T50" fmla="*/ 0 w 136"/>
                <a:gd name="T51" fmla="*/ 0 h 167"/>
                <a:gd name="T52" fmla="*/ 0 w 136"/>
                <a:gd name="T53" fmla="*/ 0 h 167"/>
                <a:gd name="T54" fmla="*/ 0 w 136"/>
                <a:gd name="T55" fmla="*/ 0 h 167"/>
                <a:gd name="T56" fmla="*/ 0 w 136"/>
                <a:gd name="T57" fmla="*/ 0 h 167"/>
                <a:gd name="T58" fmla="*/ 0 w 136"/>
                <a:gd name="T59" fmla="*/ 0 h 167"/>
                <a:gd name="T60" fmla="*/ 0 w 136"/>
                <a:gd name="T61" fmla="*/ 0 h 167"/>
                <a:gd name="T62" fmla="*/ 0 w 136"/>
                <a:gd name="T63" fmla="*/ 0 h 167"/>
                <a:gd name="T64" fmla="*/ 0 w 136"/>
                <a:gd name="T65" fmla="*/ 0 h 167"/>
                <a:gd name="T66" fmla="*/ 0 w 136"/>
                <a:gd name="T67" fmla="*/ 0 h 1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6"/>
                <a:gd name="T103" fmla="*/ 0 h 167"/>
                <a:gd name="T104" fmla="*/ 136 w 136"/>
                <a:gd name="T105" fmla="*/ 167 h 1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6" h="167">
                  <a:moveTo>
                    <a:pt x="136" y="0"/>
                  </a:moveTo>
                  <a:lnTo>
                    <a:pt x="131" y="2"/>
                  </a:lnTo>
                  <a:lnTo>
                    <a:pt x="127" y="8"/>
                  </a:lnTo>
                  <a:lnTo>
                    <a:pt x="124" y="11"/>
                  </a:lnTo>
                  <a:lnTo>
                    <a:pt x="121" y="15"/>
                  </a:lnTo>
                  <a:lnTo>
                    <a:pt x="116" y="20"/>
                  </a:lnTo>
                  <a:lnTo>
                    <a:pt x="115" y="24"/>
                  </a:lnTo>
                  <a:lnTo>
                    <a:pt x="111" y="30"/>
                  </a:lnTo>
                  <a:lnTo>
                    <a:pt x="106" y="36"/>
                  </a:lnTo>
                  <a:lnTo>
                    <a:pt x="102" y="42"/>
                  </a:lnTo>
                  <a:lnTo>
                    <a:pt x="97" y="49"/>
                  </a:lnTo>
                  <a:lnTo>
                    <a:pt x="93" y="55"/>
                  </a:lnTo>
                  <a:lnTo>
                    <a:pt x="88" y="63"/>
                  </a:lnTo>
                  <a:lnTo>
                    <a:pt x="82" y="69"/>
                  </a:lnTo>
                  <a:lnTo>
                    <a:pt x="78" y="76"/>
                  </a:lnTo>
                  <a:lnTo>
                    <a:pt x="70" y="81"/>
                  </a:lnTo>
                  <a:lnTo>
                    <a:pt x="64" y="88"/>
                  </a:lnTo>
                  <a:lnTo>
                    <a:pt x="58" y="92"/>
                  </a:lnTo>
                  <a:lnTo>
                    <a:pt x="53" y="98"/>
                  </a:lnTo>
                  <a:lnTo>
                    <a:pt x="47" y="103"/>
                  </a:lnTo>
                  <a:lnTo>
                    <a:pt x="39" y="109"/>
                  </a:lnTo>
                  <a:lnTo>
                    <a:pt x="35" y="113"/>
                  </a:lnTo>
                  <a:lnTo>
                    <a:pt x="29" y="118"/>
                  </a:lnTo>
                  <a:lnTo>
                    <a:pt x="24" y="121"/>
                  </a:lnTo>
                  <a:lnTo>
                    <a:pt x="20" y="125"/>
                  </a:lnTo>
                  <a:lnTo>
                    <a:pt x="14" y="128"/>
                  </a:lnTo>
                  <a:lnTo>
                    <a:pt x="12" y="131"/>
                  </a:lnTo>
                  <a:lnTo>
                    <a:pt x="6" y="134"/>
                  </a:lnTo>
                  <a:lnTo>
                    <a:pt x="5" y="136"/>
                  </a:lnTo>
                  <a:lnTo>
                    <a:pt x="0" y="167"/>
                  </a:lnTo>
                  <a:lnTo>
                    <a:pt x="72" y="104"/>
                  </a:lnTo>
                  <a:lnTo>
                    <a:pt x="136" y="12"/>
                  </a:lnTo>
                  <a:lnTo>
                    <a:pt x="1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4" name="Freeform 83"/>
            <p:cNvSpPr>
              <a:spLocks/>
            </p:cNvSpPr>
            <p:nvPr/>
          </p:nvSpPr>
          <p:spPr bwMode="auto">
            <a:xfrm>
              <a:off x="2306" y="3047"/>
              <a:ext cx="20" cy="19"/>
            </a:xfrm>
            <a:custGeom>
              <a:avLst/>
              <a:gdLst>
                <a:gd name="T0" fmla="*/ 1 w 40"/>
                <a:gd name="T1" fmla="*/ 0 h 39"/>
                <a:gd name="T2" fmla="*/ 1 w 40"/>
                <a:gd name="T3" fmla="*/ 0 h 39"/>
                <a:gd name="T4" fmla="*/ 1 w 40"/>
                <a:gd name="T5" fmla="*/ 0 h 39"/>
                <a:gd name="T6" fmla="*/ 1 w 40"/>
                <a:gd name="T7" fmla="*/ 0 h 39"/>
                <a:gd name="T8" fmla="*/ 1 w 40"/>
                <a:gd name="T9" fmla="*/ 0 h 39"/>
                <a:gd name="T10" fmla="*/ 1 w 40"/>
                <a:gd name="T11" fmla="*/ 0 h 39"/>
                <a:gd name="T12" fmla="*/ 1 w 40"/>
                <a:gd name="T13" fmla="*/ 0 h 39"/>
                <a:gd name="T14" fmla="*/ 1 w 40"/>
                <a:gd name="T15" fmla="*/ 0 h 39"/>
                <a:gd name="T16" fmla="*/ 1 w 40"/>
                <a:gd name="T17" fmla="*/ 0 h 39"/>
                <a:gd name="T18" fmla="*/ 1 w 40"/>
                <a:gd name="T19" fmla="*/ 0 h 39"/>
                <a:gd name="T20" fmla="*/ 1 w 40"/>
                <a:gd name="T21" fmla="*/ 0 h 39"/>
                <a:gd name="T22" fmla="*/ 1 w 40"/>
                <a:gd name="T23" fmla="*/ 0 h 39"/>
                <a:gd name="T24" fmla="*/ 1 w 40"/>
                <a:gd name="T25" fmla="*/ 0 h 39"/>
                <a:gd name="T26" fmla="*/ 1 w 40"/>
                <a:gd name="T27" fmla="*/ 0 h 39"/>
                <a:gd name="T28" fmla="*/ 1 w 40"/>
                <a:gd name="T29" fmla="*/ 0 h 39"/>
                <a:gd name="T30" fmla="*/ 1 w 40"/>
                <a:gd name="T31" fmla="*/ 0 h 39"/>
                <a:gd name="T32" fmla="*/ 1 w 40"/>
                <a:gd name="T33" fmla="*/ 0 h 39"/>
                <a:gd name="T34" fmla="*/ 1 w 40"/>
                <a:gd name="T35" fmla="*/ 0 h 39"/>
                <a:gd name="T36" fmla="*/ 1 w 40"/>
                <a:gd name="T37" fmla="*/ 0 h 39"/>
                <a:gd name="T38" fmla="*/ 1 w 40"/>
                <a:gd name="T39" fmla="*/ 0 h 39"/>
                <a:gd name="T40" fmla="*/ 1 w 40"/>
                <a:gd name="T41" fmla="*/ 0 h 39"/>
                <a:gd name="T42" fmla="*/ 1 w 40"/>
                <a:gd name="T43" fmla="*/ 0 h 39"/>
                <a:gd name="T44" fmla="*/ 1 w 40"/>
                <a:gd name="T45" fmla="*/ 0 h 39"/>
                <a:gd name="T46" fmla="*/ 1 w 40"/>
                <a:gd name="T47" fmla="*/ 0 h 39"/>
                <a:gd name="T48" fmla="*/ 1 w 40"/>
                <a:gd name="T49" fmla="*/ 0 h 39"/>
                <a:gd name="T50" fmla="*/ 0 w 40"/>
                <a:gd name="T51" fmla="*/ 0 h 39"/>
                <a:gd name="T52" fmla="*/ 1 w 40"/>
                <a:gd name="T53" fmla="*/ 0 h 39"/>
                <a:gd name="T54" fmla="*/ 1 w 40"/>
                <a:gd name="T55" fmla="*/ 0 h 39"/>
                <a:gd name="T56" fmla="*/ 1 w 40"/>
                <a:gd name="T57" fmla="*/ 0 h 39"/>
                <a:gd name="T58" fmla="*/ 1 w 40"/>
                <a:gd name="T59" fmla="*/ 0 h 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
                <a:gd name="T91" fmla="*/ 0 h 39"/>
                <a:gd name="T92" fmla="*/ 40 w 40"/>
                <a:gd name="T93" fmla="*/ 39 h 3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 h="39">
                  <a:moveTo>
                    <a:pt x="7" y="20"/>
                  </a:moveTo>
                  <a:lnTo>
                    <a:pt x="9" y="14"/>
                  </a:lnTo>
                  <a:lnTo>
                    <a:pt x="12" y="9"/>
                  </a:lnTo>
                  <a:lnTo>
                    <a:pt x="13" y="3"/>
                  </a:lnTo>
                  <a:lnTo>
                    <a:pt x="19" y="0"/>
                  </a:lnTo>
                  <a:lnTo>
                    <a:pt x="21" y="0"/>
                  </a:lnTo>
                  <a:lnTo>
                    <a:pt x="24" y="0"/>
                  </a:lnTo>
                  <a:lnTo>
                    <a:pt x="27" y="0"/>
                  </a:lnTo>
                  <a:lnTo>
                    <a:pt x="31" y="2"/>
                  </a:lnTo>
                  <a:lnTo>
                    <a:pt x="36" y="2"/>
                  </a:lnTo>
                  <a:lnTo>
                    <a:pt x="37" y="3"/>
                  </a:lnTo>
                  <a:lnTo>
                    <a:pt x="40" y="3"/>
                  </a:lnTo>
                  <a:lnTo>
                    <a:pt x="40" y="6"/>
                  </a:lnTo>
                  <a:lnTo>
                    <a:pt x="40" y="8"/>
                  </a:lnTo>
                  <a:lnTo>
                    <a:pt x="38" y="12"/>
                  </a:lnTo>
                  <a:lnTo>
                    <a:pt x="37" y="15"/>
                  </a:lnTo>
                  <a:lnTo>
                    <a:pt x="36" y="21"/>
                  </a:lnTo>
                  <a:lnTo>
                    <a:pt x="33" y="26"/>
                  </a:lnTo>
                  <a:lnTo>
                    <a:pt x="31" y="30"/>
                  </a:lnTo>
                  <a:lnTo>
                    <a:pt x="28" y="33"/>
                  </a:lnTo>
                  <a:lnTo>
                    <a:pt x="28" y="36"/>
                  </a:lnTo>
                  <a:lnTo>
                    <a:pt x="24" y="38"/>
                  </a:lnTo>
                  <a:lnTo>
                    <a:pt x="18" y="39"/>
                  </a:lnTo>
                  <a:lnTo>
                    <a:pt x="10" y="39"/>
                  </a:lnTo>
                  <a:lnTo>
                    <a:pt x="4" y="39"/>
                  </a:lnTo>
                  <a:lnTo>
                    <a:pt x="0" y="33"/>
                  </a:lnTo>
                  <a:lnTo>
                    <a:pt x="3" y="27"/>
                  </a:lnTo>
                  <a:lnTo>
                    <a:pt x="6" y="23"/>
                  </a:lnTo>
                  <a:lnTo>
                    <a:pt x="7"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5" name="Freeform 84"/>
            <p:cNvSpPr>
              <a:spLocks/>
            </p:cNvSpPr>
            <p:nvPr/>
          </p:nvSpPr>
          <p:spPr bwMode="auto">
            <a:xfrm>
              <a:off x="2336" y="3050"/>
              <a:ext cx="21" cy="21"/>
            </a:xfrm>
            <a:custGeom>
              <a:avLst/>
              <a:gdLst>
                <a:gd name="T0" fmla="*/ 1 w 42"/>
                <a:gd name="T1" fmla="*/ 0 h 43"/>
                <a:gd name="T2" fmla="*/ 1 w 42"/>
                <a:gd name="T3" fmla="*/ 0 h 43"/>
                <a:gd name="T4" fmla="*/ 1 w 42"/>
                <a:gd name="T5" fmla="*/ 0 h 43"/>
                <a:gd name="T6" fmla="*/ 1 w 42"/>
                <a:gd name="T7" fmla="*/ 0 h 43"/>
                <a:gd name="T8" fmla="*/ 1 w 42"/>
                <a:gd name="T9" fmla="*/ 0 h 43"/>
                <a:gd name="T10" fmla="*/ 1 w 42"/>
                <a:gd name="T11" fmla="*/ 0 h 43"/>
                <a:gd name="T12" fmla="*/ 0 w 42"/>
                <a:gd name="T13" fmla="*/ 0 h 43"/>
                <a:gd name="T14" fmla="*/ 0 w 42"/>
                <a:gd name="T15" fmla="*/ 0 h 43"/>
                <a:gd name="T16" fmla="*/ 1 w 42"/>
                <a:gd name="T17" fmla="*/ 0 h 43"/>
                <a:gd name="T18" fmla="*/ 1 w 42"/>
                <a:gd name="T19" fmla="*/ 0 h 43"/>
                <a:gd name="T20" fmla="*/ 1 w 42"/>
                <a:gd name="T21" fmla="*/ 0 h 43"/>
                <a:gd name="T22" fmla="*/ 1 w 42"/>
                <a:gd name="T23" fmla="*/ 0 h 43"/>
                <a:gd name="T24" fmla="*/ 1 w 42"/>
                <a:gd name="T25" fmla="*/ 0 h 43"/>
                <a:gd name="T26" fmla="*/ 1 w 42"/>
                <a:gd name="T27" fmla="*/ 0 h 43"/>
                <a:gd name="T28" fmla="*/ 1 w 42"/>
                <a:gd name="T29" fmla="*/ 0 h 43"/>
                <a:gd name="T30" fmla="*/ 1 w 42"/>
                <a:gd name="T31" fmla="*/ 0 h 43"/>
                <a:gd name="T32" fmla="*/ 1 w 42"/>
                <a:gd name="T33" fmla="*/ 0 h 43"/>
                <a:gd name="T34" fmla="*/ 1 w 42"/>
                <a:gd name="T35" fmla="*/ 0 h 43"/>
                <a:gd name="T36" fmla="*/ 1 w 42"/>
                <a:gd name="T37" fmla="*/ 0 h 43"/>
                <a:gd name="T38" fmla="*/ 1 w 42"/>
                <a:gd name="T39" fmla="*/ 0 h 43"/>
                <a:gd name="T40" fmla="*/ 1 w 42"/>
                <a:gd name="T41" fmla="*/ 0 h 43"/>
                <a:gd name="T42" fmla="*/ 1 w 42"/>
                <a:gd name="T43" fmla="*/ 0 h 43"/>
                <a:gd name="T44" fmla="*/ 1 w 42"/>
                <a:gd name="T45" fmla="*/ 0 h 43"/>
                <a:gd name="T46" fmla="*/ 1 w 42"/>
                <a:gd name="T47" fmla="*/ 0 h 43"/>
                <a:gd name="T48" fmla="*/ 1 w 42"/>
                <a:gd name="T49" fmla="*/ 0 h 43"/>
                <a:gd name="T50" fmla="*/ 1 w 42"/>
                <a:gd name="T51" fmla="*/ 0 h 43"/>
                <a:gd name="T52" fmla="*/ 1 w 42"/>
                <a:gd name="T53" fmla="*/ 0 h 43"/>
                <a:gd name="T54" fmla="*/ 1 w 42"/>
                <a:gd name="T55" fmla="*/ 0 h 43"/>
                <a:gd name="T56" fmla="*/ 1 w 42"/>
                <a:gd name="T57" fmla="*/ 0 h 43"/>
                <a:gd name="T58" fmla="*/ 1 w 42"/>
                <a:gd name="T59" fmla="*/ 0 h 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
                <a:gd name="T91" fmla="*/ 0 h 43"/>
                <a:gd name="T92" fmla="*/ 42 w 42"/>
                <a:gd name="T93" fmla="*/ 43 h 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 h="43">
                  <a:moveTo>
                    <a:pt x="12" y="3"/>
                  </a:moveTo>
                  <a:lnTo>
                    <a:pt x="11" y="5"/>
                  </a:lnTo>
                  <a:lnTo>
                    <a:pt x="9" y="9"/>
                  </a:lnTo>
                  <a:lnTo>
                    <a:pt x="6" y="14"/>
                  </a:lnTo>
                  <a:lnTo>
                    <a:pt x="5" y="20"/>
                  </a:lnTo>
                  <a:lnTo>
                    <a:pt x="2" y="24"/>
                  </a:lnTo>
                  <a:lnTo>
                    <a:pt x="0" y="30"/>
                  </a:lnTo>
                  <a:lnTo>
                    <a:pt x="0" y="33"/>
                  </a:lnTo>
                  <a:lnTo>
                    <a:pt x="3" y="38"/>
                  </a:lnTo>
                  <a:lnTo>
                    <a:pt x="8" y="39"/>
                  </a:lnTo>
                  <a:lnTo>
                    <a:pt x="12" y="42"/>
                  </a:lnTo>
                  <a:lnTo>
                    <a:pt x="17" y="43"/>
                  </a:lnTo>
                  <a:lnTo>
                    <a:pt x="24" y="43"/>
                  </a:lnTo>
                  <a:lnTo>
                    <a:pt x="27" y="42"/>
                  </a:lnTo>
                  <a:lnTo>
                    <a:pt x="30" y="38"/>
                  </a:lnTo>
                  <a:lnTo>
                    <a:pt x="33" y="33"/>
                  </a:lnTo>
                  <a:lnTo>
                    <a:pt x="38" y="27"/>
                  </a:lnTo>
                  <a:lnTo>
                    <a:pt x="39" y="21"/>
                  </a:lnTo>
                  <a:lnTo>
                    <a:pt x="40" y="15"/>
                  </a:lnTo>
                  <a:lnTo>
                    <a:pt x="42" y="9"/>
                  </a:lnTo>
                  <a:lnTo>
                    <a:pt x="42" y="6"/>
                  </a:lnTo>
                  <a:lnTo>
                    <a:pt x="40" y="3"/>
                  </a:lnTo>
                  <a:lnTo>
                    <a:pt x="36" y="2"/>
                  </a:lnTo>
                  <a:lnTo>
                    <a:pt x="32" y="0"/>
                  </a:lnTo>
                  <a:lnTo>
                    <a:pt x="27" y="2"/>
                  </a:lnTo>
                  <a:lnTo>
                    <a:pt x="21" y="2"/>
                  </a:lnTo>
                  <a:lnTo>
                    <a:pt x="17" y="2"/>
                  </a:lnTo>
                  <a:lnTo>
                    <a:pt x="14" y="2"/>
                  </a:lnTo>
                  <a:lnTo>
                    <a:pt x="1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6" name="Freeform 85"/>
            <p:cNvSpPr>
              <a:spLocks/>
            </p:cNvSpPr>
            <p:nvPr/>
          </p:nvSpPr>
          <p:spPr bwMode="auto">
            <a:xfrm>
              <a:off x="2319" y="3055"/>
              <a:ext cx="22" cy="5"/>
            </a:xfrm>
            <a:custGeom>
              <a:avLst/>
              <a:gdLst>
                <a:gd name="T0" fmla="*/ 0 w 45"/>
                <a:gd name="T1" fmla="*/ 0 h 10"/>
                <a:gd name="T2" fmla="*/ 0 w 45"/>
                <a:gd name="T3" fmla="*/ 0 h 10"/>
                <a:gd name="T4" fmla="*/ 0 w 45"/>
                <a:gd name="T5" fmla="*/ 0 h 10"/>
                <a:gd name="T6" fmla="*/ 0 w 45"/>
                <a:gd name="T7" fmla="*/ 0 h 10"/>
                <a:gd name="T8" fmla="*/ 0 w 45"/>
                <a:gd name="T9" fmla="*/ 1 h 10"/>
                <a:gd name="T10" fmla="*/ 0 w 45"/>
                <a:gd name="T11" fmla="*/ 1 h 10"/>
                <a:gd name="T12" fmla="*/ 0 w 45"/>
                <a:gd name="T13" fmla="*/ 1 h 10"/>
                <a:gd name="T14" fmla="*/ 0 w 45"/>
                <a:gd name="T15" fmla="*/ 1 h 10"/>
                <a:gd name="T16" fmla="*/ 0 w 45"/>
                <a:gd name="T17" fmla="*/ 1 h 10"/>
                <a:gd name="T18" fmla="*/ 0 w 45"/>
                <a:gd name="T19" fmla="*/ 1 h 10"/>
                <a:gd name="T20" fmla="*/ 0 w 45"/>
                <a:gd name="T21" fmla="*/ 1 h 10"/>
                <a:gd name="T22" fmla="*/ 0 w 45"/>
                <a:gd name="T23" fmla="*/ 0 h 10"/>
                <a:gd name="T24" fmla="*/ 0 w 45"/>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0"/>
                <a:gd name="T41" fmla="*/ 45 w 45"/>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0">
                  <a:moveTo>
                    <a:pt x="5" y="0"/>
                  </a:moveTo>
                  <a:lnTo>
                    <a:pt x="8" y="0"/>
                  </a:lnTo>
                  <a:lnTo>
                    <a:pt x="12" y="0"/>
                  </a:lnTo>
                  <a:lnTo>
                    <a:pt x="19" y="0"/>
                  </a:lnTo>
                  <a:lnTo>
                    <a:pt x="27" y="1"/>
                  </a:lnTo>
                  <a:lnTo>
                    <a:pt x="33" y="1"/>
                  </a:lnTo>
                  <a:lnTo>
                    <a:pt x="39" y="1"/>
                  </a:lnTo>
                  <a:lnTo>
                    <a:pt x="43" y="1"/>
                  </a:lnTo>
                  <a:lnTo>
                    <a:pt x="45" y="1"/>
                  </a:lnTo>
                  <a:lnTo>
                    <a:pt x="40" y="10"/>
                  </a:lnTo>
                  <a:lnTo>
                    <a:pt x="0" y="9"/>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7" name="Freeform 86"/>
            <p:cNvSpPr>
              <a:spLocks/>
            </p:cNvSpPr>
            <p:nvPr/>
          </p:nvSpPr>
          <p:spPr bwMode="auto">
            <a:xfrm>
              <a:off x="2350" y="3004"/>
              <a:ext cx="69" cy="60"/>
            </a:xfrm>
            <a:custGeom>
              <a:avLst/>
              <a:gdLst>
                <a:gd name="T0" fmla="*/ 1 w 138"/>
                <a:gd name="T1" fmla="*/ 0 h 119"/>
                <a:gd name="T2" fmla="*/ 1 w 138"/>
                <a:gd name="T3" fmla="*/ 1 h 119"/>
                <a:gd name="T4" fmla="*/ 1 w 138"/>
                <a:gd name="T5" fmla="*/ 1 h 119"/>
                <a:gd name="T6" fmla="*/ 1 w 138"/>
                <a:gd name="T7" fmla="*/ 1 h 119"/>
                <a:gd name="T8" fmla="*/ 1 w 138"/>
                <a:gd name="T9" fmla="*/ 1 h 119"/>
                <a:gd name="T10" fmla="*/ 1 w 138"/>
                <a:gd name="T11" fmla="*/ 1 h 119"/>
                <a:gd name="T12" fmla="*/ 1 w 138"/>
                <a:gd name="T13" fmla="*/ 1 h 119"/>
                <a:gd name="T14" fmla="*/ 1 w 138"/>
                <a:gd name="T15" fmla="*/ 1 h 119"/>
                <a:gd name="T16" fmla="*/ 1 w 138"/>
                <a:gd name="T17" fmla="*/ 1 h 119"/>
                <a:gd name="T18" fmla="*/ 1 w 138"/>
                <a:gd name="T19" fmla="*/ 1 h 119"/>
                <a:gd name="T20" fmla="*/ 1 w 138"/>
                <a:gd name="T21" fmla="*/ 1 h 119"/>
                <a:gd name="T22" fmla="*/ 1 w 138"/>
                <a:gd name="T23" fmla="*/ 1 h 119"/>
                <a:gd name="T24" fmla="*/ 1 w 138"/>
                <a:gd name="T25" fmla="*/ 1 h 119"/>
                <a:gd name="T26" fmla="*/ 1 w 138"/>
                <a:gd name="T27" fmla="*/ 1 h 119"/>
                <a:gd name="T28" fmla="*/ 1 w 138"/>
                <a:gd name="T29" fmla="*/ 1 h 119"/>
                <a:gd name="T30" fmla="*/ 0 w 138"/>
                <a:gd name="T31" fmla="*/ 1 h 119"/>
                <a:gd name="T32" fmla="*/ 1 w 138"/>
                <a:gd name="T33" fmla="*/ 1 h 119"/>
                <a:gd name="T34" fmla="*/ 1 w 138"/>
                <a:gd name="T35" fmla="*/ 1 h 119"/>
                <a:gd name="T36" fmla="*/ 1 w 138"/>
                <a:gd name="T37" fmla="*/ 1 h 119"/>
                <a:gd name="T38" fmla="*/ 1 w 138"/>
                <a:gd name="T39" fmla="*/ 1 h 119"/>
                <a:gd name="T40" fmla="*/ 1 w 138"/>
                <a:gd name="T41" fmla="*/ 1 h 119"/>
                <a:gd name="T42" fmla="*/ 1 w 138"/>
                <a:gd name="T43" fmla="*/ 1 h 119"/>
                <a:gd name="T44" fmla="*/ 1 w 138"/>
                <a:gd name="T45" fmla="*/ 1 h 119"/>
                <a:gd name="T46" fmla="*/ 1 w 138"/>
                <a:gd name="T47" fmla="*/ 1 h 119"/>
                <a:gd name="T48" fmla="*/ 1 w 138"/>
                <a:gd name="T49" fmla="*/ 1 h 119"/>
                <a:gd name="T50" fmla="*/ 1 w 138"/>
                <a:gd name="T51" fmla="*/ 1 h 119"/>
                <a:gd name="T52" fmla="*/ 1 w 138"/>
                <a:gd name="T53" fmla="*/ 1 h 119"/>
                <a:gd name="T54" fmla="*/ 1 w 138"/>
                <a:gd name="T55" fmla="*/ 1 h 119"/>
                <a:gd name="T56" fmla="*/ 1 w 138"/>
                <a:gd name="T57" fmla="*/ 1 h 119"/>
                <a:gd name="T58" fmla="*/ 1 w 138"/>
                <a:gd name="T59" fmla="*/ 1 h 119"/>
                <a:gd name="T60" fmla="*/ 1 w 138"/>
                <a:gd name="T61" fmla="*/ 1 h 119"/>
                <a:gd name="T62" fmla="*/ 1 w 138"/>
                <a:gd name="T63" fmla="*/ 1 h 119"/>
                <a:gd name="T64" fmla="*/ 1 w 138"/>
                <a:gd name="T65" fmla="*/ 1 h 119"/>
                <a:gd name="T66" fmla="*/ 1 w 138"/>
                <a:gd name="T67" fmla="*/ 1 h 119"/>
                <a:gd name="T68" fmla="*/ 1 w 138"/>
                <a:gd name="T69" fmla="*/ 1 h 119"/>
                <a:gd name="T70" fmla="*/ 1 w 138"/>
                <a:gd name="T71" fmla="*/ 1 h 119"/>
                <a:gd name="T72" fmla="*/ 1 w 138"/>
                <a:gd name="T73" fmla="*/ 1 h 119"/>
                <a:gd name="T74" fmla="*/ 1 w 138"/>
                <a:gd name="T75" fmla="*/ 1 h 119"/>
                <a:gd name="T76" fmla="*/ 1 w 138"/>
                <a:gd name="T77" fmla="*/ 1 h 1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8"/>
                <a:gd name="T118" fmla="*/ 0 h 119"/>
                <a:gd name="T119" fmla="*/ 138 w 138"/>
                <a:gd name="T120" fmla="*/ 119 h 1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8" h="119">
                  <a:moveTo>
                    <a:pt x="129" y="1"/>
                  </a:moveTo>
                  <a:lnTo>
                    <a:pt x="123" y="0"/>
                  </a:lnTo>
                  <a:lnTo>
                    <a:pt x="117" y="0"/>
                  </a:lnTo>
                  <a:lnTo>
                    <a:pt x="113" y="1"/>
                  </a:lnTo>
                  <a:lnTo>
                    <a:pt x="107" y="7"/>
                  </a:lnTo>
                  <a:lnTo>
                    <a:pt x="102" y="10"/>
                  </a:lnTo>
                  <a:lnTo>
                    <a:pt x="98" y="14"/>
                  </a:lnTo>
                  <a:lnTo>
                    <a:pt x="92" y="20"/>
                  </a:lnTo>
                  <a:lnTo>
                    <a:pt x="84" y="28"/>
                  </a:lnTo>
                  <a:lnTo>
                    <a:pt x="77" y="34"/>
                  </a:lnTo>
                  <a:lnTo>
                    <a:pt x="71" y="40"/>
                  </a:lnTo>
                  <a:lnTo>
                    <a:pt x="65" y="46"/>
                  </a:lnTo>
                  <a:lnTo>
                    <a:pt x="61" y="53"/>
                  </a:lnTo>
                  <a:lnTo>
                    <a:pt x="56" y="59"/>
                  </a:lnTo>
                  <a:lnTo>
                    <a:pt x="53" y="65"/>
                  </a:lnTo>
                  <a:lnTo>
                    <a:pt x="50" y="71"/>
                  </a:lnTo>
                  <a:lnTo>
                    <a:pt x="49" y="77"/>
                  </a:lnTo>
                  <a:lnTo>
                    <a:pt x="46" y="81"/>
                  </a:lnTo>
                  <a:lnTo>
                    <a:pt x="44" y="86"/>
                  </a:lnTo>
                  <a:lnTo>
                    <a:pt x="43" y="90"/>
                  </a:lnTo>
                  <a:lnTo>
                    <a:pt x="43" y="95"/>
                  </a:lnTo>
                  <a:lnTo>
                    <a:pt x="41" y="101"/>
                  </a:lnTo>
                  <a:lnTo>
                    <a:pt x="40" y="107"/>
                  </a:lnTo>
                  <a:lnTo>
                    <a:pt x="37" y="108"/>
                  </a:lnTo>
                  <a:lnTo>
                    <a:pt x="32" y="110"/>
                  </a:lnTo>
                  <a:lnTo>
                    <a:pt x="26" y="110"/>
                  </a:lnTo>
                  <a:lnTo>
                    <a:pt x="20" y="110"/>
                  </a:lnTo>
                  <a:lnTo>
                    <a:pt x="14" y="108"/>
                  </a:lnTo>
                  <a:lnTo>
                    <a:pt x="10" y="108"/>
                  </a:lnTo>
                  <a:lnTo>
                    <a:pt x="6" y="108"/>
                  </a:lnTo>
                  <a:lnTo>
                    <a:pt x="4" y="108"/>
                  </a:lnTo>
                  <a:lnTo>
                    <a:pt x="0" y="117"/>
                  </a:lnTo>
                  <a:lnTo>
                    <a:pt x="3" y="117"/>
                  </a:lnTo>
                  <a:lnTo>
                    <a:pt x="7" y="117"/>
                  </a:lnTo>
                  <a:lnTo>
                    <a:pt x="13" y="117"/>
                  </a:lnTo>
                  <a:lnTo>
                    <a:pt x="16" y="117"/>
                  </a:lnTo>
                  <a:lnTo>
                    <a:pt x="22" y="117"/>
                  </a:lnTo>
                  <a:lnTo>
                    <a:pt x="26" y="117"/>
                  </a:lnTo>
                  <a:lnTo>
                    <a:pt x="31" y="117"/>
                  </a:lnTo>
                  <a:lnTo>
                    <a:pt x="37" y="119"/>
                  </a:lnTo>
                  <a:lnTo>
                    <a:pt x="43" y="119"/>
                  </a:lnTo>
                  <a:lnTo>
                    <a:pt x="44" y="119"/>
                  </a:lnTo>
                  <a:lnTo>
                    <a:pt x="47" y="116"/>
                  </a:lnTo>
                  <a:lnTo>
                    <a:pt x="49" y="113"/>
                  </a:lnTo>
                  <a:lnTo>
                    <a:pt x="52" y="108"/>
                  </a:lnTo>
                  <a:lnTo>
                    <a:pt x="52" y="104"/>
                  </a:lnTo>
                  <a:lnTo>
                    <a:pt x="53" y="99"/>
                  </a:lnTo>
                  <a:lnTo>
                    <a:pt x="53" y="96"/>
                  </a:lnTo>
                  <a:lnTo>
                    <a:pt x="55" y="92"/>
                  </a:lnTo>
                  <a:lnTo>
                    <a:pt x="56" y="87"/>
                  </a:lnTo>
                  <a:lnTo>
                    <a:pt x="58" y="84"/>
                  </a:lnTo>
                  <a:lnTo>
                    <a:pt x="59" y="80"/>
                  </a:lnTo>
                  <a:lnTo>
                    <a:pt x="61" y="75"/>
                  </a:lnTo>
                  <a:lnTo>
                    <a:pt x="62" y="71"/>
                  </a:lnTo>
                  <a:lnTo>
                    <a:pt x="64" y="67"/>
                  </a:lnTo>
                  <a:lnTo>
                    <a:pt x="65" y="64"/>
                  </a:lnTo>
                  <a:lnTo>
                    <a:pt x="65" y="61"/>
                  </a:lnTo>
                  <a:lnTo>
                    <a:pt x="68" y="55"/>
                  </a:lnTo>
                  <a:lnTo>
                    <a:pt x="71" y="52"/>
                  </a:lnTo>
                  <a:lnTo>
                    <a:pt x="74" y="47"/>
                  </a:lnTo>
                  <a:lnTo>
                    <a:pt x="78" y="44"/>
                  </a:lnTo>
                  <a:lnTo>
                    <a:pt x="83" y="38"/>
                  </a:lnTo>
                  <a:lnTo>
                    <a:pt x="89" y="32"/>
                  </a:lnTo>
                  <a:lnTo>
                    <a:pt x="95" y="26"/>
                  </a:lnTo>
                  <a:lnTo>
                    <a:pt x="102" y="20"/>
                  </a:lnTo>
                  <a:lnTo>
                    <a:pt x="105" y="17"/>
                  </a:lnTo>
                  <a:lnTo>
                    <a:pt x="110" y="16"/>
                  </a:lnTo>
                  <a:lnTo>
                    <a:pt x="113" y="13"/>
                  </a:lnTo>
                  <a:lnTo>
                    <a:pt x="117" y="11"/>
                  </a:lnTo>
                  <a:lnTo>
                    <a:pt x="122" y="9"/>
                  </a:lnTo>
                  <a:lnTo>
                    <a:pt x="126" y="7"/>
                  </a:lnTo>
                  <a:lnTo>
                    <a:pt x="129" y="6"/>
                  </a:lnTo>
                  <a:lnTo>
                    <a:pt x="133" y="4"/>
                  </a:lnTo>
                  <a:lnTo>
                    <a:pt x="136" y="3"/>
                  </a:lnTo>
                  <a:lnTo>
                    <a:pt x="138" y="3"/>
                  </a:lnTo>
                  <a:lnTo>
                    <a:pt x="12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8" name="Freeform 87"/>
            <p:cNvSpPr>
              <a:spLocks/>
            </p:cNvSpPr>
            <p:nvPr/>
          </p:nvSpPr>
          <p:spPr bwMode="auto">
            <a:xfrm>
              <a:off x="2376" y="3005"/>
              <a:ext cx="47" cy="48"/>
            </a:xfrm>
            <a:custGeom>
              <a:avLst/>
              <a:gdLst>
                <a:gd name="T0" fmla="*/ 0 w 95"/>
                <a:gd name="T1" fmla="*/ 0 h 97"/>
                <a:gd name="T2" fmla="*/ 0 w 95"/>
                <a:gd name="T3" fmla="*/ 0 h 97"/>
                <a:gd name="T4" fmla="*/ 0 w 95"/>
                <a:gd name="T5" fmla="*/ 0 h 97"/>
                <a:gd name="T6" fmla="*/ 0 w 95"/>
                <a:gd name="T7" fmla="*/ 0 h 97"/>
                <a:gd name="T8" fmla="*/ 0 w 95"/>
                <a:gd name="T9" fmla="*/ 0 h 97"/>
                <a:gd name="T10" fmla="*/ 0 w 95"/>
                <a:gd name="T11" fmla="*/ 0 h 97"/>
                <a:gd name="T12" fmla="*/ 0 w 95"/>
                <a:gd name="T13" fmla="*/ 0 h 97"/>
                <a:gd name="T14" fmla="*/ 0 w 95"/>
                <a:gd name="T15" fmla="*/ 0 h 97"/>
                <a:gd name="T16" fmla="*/ 0 w 95"/>
                <a:gd name="T17" fmla="*/ 0 h 97"/>
                <a:gd name="T18" fmla="*/ 0 w 95"/>
                <a:gd name="T19" fmla="*/ 0 h 97"/>
                <a:gd name="T20" fmla="*/ 0 w 95"/>
                <a:gd name="T21" fmla="*/ 0 h 97"/>
                <a:gd name="T22" fmla="*/ 0 w 95"/>
                <a:gd name="T23" fmla="*/ 0 h 97"/>
                <a:gd name="T24" fmla="*/ 0 w 95"/>
                <a:gd name="T25" fmla="*/ 0 h 97"/>
                <a:gd name="T26" fmla="*/ 0 w 95"/>
                <a:gd name="T27" fmla="*/ 0 h 97"/>
                <a:gd name="T28" fmla="*/ 0 w 95"/>
                <a:gd name="T29" fmla="*/ 0 h 97"/>
                <a:gd name="T30" fmla="*/ 0 w 95"/>
                <a:gd name="T31" fmla="*/ 0 h 97"/>
                <a:gd name="T32" fmla="*/ 0 w 95"/>
                <a:gd name="T33" fmla="*/ 0 h 97"/>
                <a:gd name="T34" fmla="*/ 0 w 95"/>
                <a:gd name="T35" fmla="*/ 0 h 97"/>
                <a:gd name="T36" fmla="*/ 0 w 95"/>
                <a:gd name="T37" fmla="*/ 0 h 97"/>
                <a:gd name="T38" fmla="*/ 0 w 95"/>
                <a:gd name="T39" fmla="*/ 0 h 97"/>
                <a:gd name="T40" fmla="*/ 0 w 95"/>
                <a:gd name="T41" fmla="*/ 0 h 97"/>
                <a:gd name="T42" fmla="*/ 0 w 95"/>
                <a:gd name="T43" fmla="*/ 0 h 97"/>
                <a:gd name="T44" fmla="*/ 0 w 95"/>
                <a:gd name="T45" fmla="*/ 0 h 97"/>
                <a:gd name="T46" fmla="*/ 0 w 95"/>
                <a:gd name="T47" fmla="*/ 0 h 97"/>
                <a:gd name="T48" fmla="*/ 0 w 95"/>
                <a:gd name="T49" fmla="*/ 0 h 97"/>
                <a:gd name="T50" fmla="*/ 0 w 95"/>
                <a:gd name="T51" fmla="*/ 0 h 97"/>
                <a:gd name="T52" fmla="*/ 0 w 95"/>
                <a:gd name="T53" fmla="*/ 0 h 97"/>
                <a:gd name="T54" fmla="*/ 0 w 95"/>
                <a:gd name="T55" fmla="*/ 0 h 97"/>
                <a:gd name="T56" fmla="*/ 0 w 95"/>
                <a:gd name="T57" fmla="*/ 0 h 97"/>
                <a:gd name="T58" fmla="*/ 0 w 95"/>
                <a:gd name="T59" fmla="*/ 0 h 9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5"/>
                <a:gd name="T91" fmla="*/ 0 h 97"/>
                <a:gd name="T92" fmla="*/ 95 w 95"/>
                <a:gd name="T93" fmla="*/ 97 h 9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5" h="97">
                  <a:moveTo>
                    <a:pt x="88" y="0"/>
                  </a:moveTo>
                  <a:lnTo>
                    <a:pt x="15" y="71"/>
                  </a:lnTo>
                  <a:lnTo>
                    <a:pt x="0" y="86"/>
                  </a:lnTo>
                  <a:lnTo>
                    <a:pt x="2" y="97"/>
                  </a:lnTo>
                  <a:lnTo>
                    <a:pt x="2" y="95"/>
                  </a:lnTo>
                  <a:lnTo>
                    <a:pt x="3" y="94"/>
                  </a:lnTo>
                  <a:lnTo>
                    <a:pt x="5" y="91"/>
                  </a:lnTo>
                  <a:lnTo>
                    <a:pt x="9" y="86"/>
                  </a:lnTo>
                  <a:lnTo>
                    <a:pt x="14" y="82"/>
                  </a:lnTo>
                  <a:lnTo>
                    <a:pt x="18" y="77"/>
                  </a:lnTo>
                  <a:lnTo>
                    <a:pt x="24" y="71"/>
                  </a:lnTo>
                  <a:lnTo>
                    <a:pt x="30" y="67"/>
                  </a:lnTo>
                  <a:lnTo>
                    <a:pt x="34" y="61"/>
                  </a:lnTo>
                  <a:lnTo>
                    <a:pt x="40" y="55"/>
                  </a:lnTo>
                  <a:lnTo>
                    <a:pt x="45" y="51"/>
                  </a:lnTo>
                  <a:lnTo>
                    <a:pt x="51" y="46"/>
                  </a:lnTo>
                  <a:lnTo>
                    <a:pt x="54" y="42"/>
                  </a:lnTo>
                  <a:lnTo>
                    <a:pt x="57" y="39"/>
                  </a:lnTo>
                  <a:lnTo>
                    <a:pt x="60" y="36"/>
                  </a:lnTo>
                  <a:lnTo>
                    <a:pt x="61" y="34"/>
                  </a:lnTo>
                  <a:lnTo>
                    <a:pt x="64" y="31"/>
                  </a:lnTo>
                  <a:lnTo>
                    <a:pt x="69" y="28"/>
                  </a:lnTo>
                  <a:lnTo>
                    <a:pt x="75" y="24"/>
                  </a:lnTo>
                  <a:lnTo>
                    <a:pt x="80" y="21"/>
                  </a:lnTo>
                  <a:lnTo>
                    <a:pt x="85" y="16"/>
                  </a:lnTo>
                  <a:lnTo>
                    <a:pt x="91" y="12"/>
                  </a:lnTo>
                  <a:lnTo>
                    <a:pt x="94" y="9"/>
                  </a:lnTo>
                  <a:lnTo>
                    <a:pt x="95" y="9"/>
                  </a:lnTo>
                  <a:lnTo>
                    <a:pt x="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9" name="Freeform 88"/>
            <p:cNvSpPr>
              <a:spLocks/>
            </p:cNvSpPr>
            <p:nvPr/>
          </p:nvSpPr>
          <p:spPr bwMode="auto">
            <a:xfrm>
              <a:off x="2345" y="3061"/>
              <a:ext cx="21" cy="56"/>
            </a:xfrm>
            <a:custGeom>
              <a:avLst/>
              <a:gdLst>
                <a:gd name="T0" fmla="*/ 1 w 42"/>
                <a:gd name="T1" fmla="*/ 0 h 111"/>
                <a:gd name="T2" fmla="*/ 1 w 42"/>
                <a:gd name="T3" fmla="*/ 1 h 111"/>
                <a:gd name="T4" fmla="*/ 1 w 42"/>
                <a:gd name="T5" fmla="*/ 1 h 111"/>
                <a:gd name="T6" fmla="*/ 1 w 42"/>
                <a:gd name="T7" fmla="*/ 1 h 111"/>
                <a:gd name="T8" fmla="*/ 1 w 42"/>
                <a:gd name="T9" fmla="*/ 1 h 111"/>
                <a:gd name="T10" fmla="*/ 1 w 42"/>
                <a:gd name="T11" fmla="*/ 1 h 111"/>
                <a:gd name="T12" fmla="*/ 1 w 42"/>
                <a:gd name="T13" fmla="*/ 1 h 111"/>
                <a:gd name="T14" fmla="*/ 1 w 42"/>
                <a:gd name="T15" fmla="*/ 1 h 111"/>
                <a:gd name="T16" fmla="*/ 1 w 42"/>
                <a:gd name="T17" fmla="*/ 1 h 111"/>
                <a:gd name="T18" fmla="*/ 1 w 42"/>
                <a:gd name="T19" fmla="*/ 1 h 111"/>
                <a:gd name="T20" fmla="*/ 1 w 42"/>
                <a:gd name="T21" fmla="*/ 1 h 111"/>
                <a:gd name="T22" fmla="*/ 1 w 42"/>
                <a:gd name="T23" fmla="*/ 1 h 111"/>
                <a:gd name="T24" fmla="*/ 1 w 42"/>
                <a:gd name="T25" fmla="*/ 1 h 111"/>
                <a:gd name="T26" fmla="*/ 1 w 42"/>
                <a:gd name="T27" fmla="*/ 1 h 111"/>
                <a:gd name="T28" fmla="*/ 1 w 42"/>
                <a:gd name="T29" fmla="*/ 1 h 111"/>
                <a:gd name="T30" fmla="*/ 1 w 42"/>
                <a:gd name="T31" fmla="*/ 1 h 111"/>
                <a:gd name="T32" fmla="*/ 1 w 42"/>
                <a:gd name="T33" fmla="*/ 1 h 111"/>
                <a:gd name="T34" fmla="*/ 1 w 42"/>
                <a:gd name="T35" fmla="*/ 1 h 111"/>
                <a:gd name="T36" fmla="*/ 1 w 42"/>
                <a:gd name="T37" fmla="*/ 1 h 111"/>
                <a:gd name="T38" fmla="*/ 0 w 42"/>
                <a:gd name="T39" fmla="*/ 1 h 111"/>
                <a:gd name="T40" fmla="*/ 0 w 42"/>
                <a:gd name="T41" fmla="*/ 1 h 111"/>
                <a:gd name="T42" fmla="*/ 0 w 42"/>
                <a:gd name="T43" fmla="*/ 1 h 111"/>
                <a:gd name="T44" fmla="*/ 0 w 42"/>
                <a:gd name="T45" fmla="*/ 1 h 111"/>
                <a:gd name="T46" fmla="*/ 0 w 42"/>
                <a:gd name="T47" fmla="*/ 1 h 111"/>
                <a:gd name="T48" fmla="*/ 0 w 42"/>
                <a:gd name="T49" fmla="*/ 1 h 111"/>
                <a:gd name="T50" fmla="*/ 0 w 42"/>
                <a:gd name="T51" fmla="*/ 1 h 111"/>
                <a:gd name="T52" fmla="*/ 1 w 42"/>
                <a:gd name="T53" fmla="*/ 1 h 111"/>
                <a:gd name="T54" fmla="*/ 1 w 42"/>
                <a:gd name="T55" fmla="*/ 1 h 111"/>
                <a:gd name="T56" fmla="*/ 1 w 42"/>
                <a:gd name="T57" fmla="*/ 1 h 111"/>
                <a:gd name="T58" fmla="*/ 1 w 42"/>
                <a:gd name="T59" fmla="*/ 1 h 111"/>
                <a:gd name="T60" fmla="*/ 1 w 42"/>
                <a:gd name="T61" fmla="*/ 1 h 111"/>
                <a:gd name="T62" fmla="*/ 1 w 42"/>
                <a:gd name="T63" fmla="*/ 1 h 111"/>
                <a:gd name="T64" fmla="*/ 1 w 42"/>
                <a:gd name="T65" fmla="*/ 1 h 111"/>
                <a:gd name="T66" fmla="*/ 1 w 42"/>
                <a:gd name="T67" fmla="*/ 1 h 111"/>
                <a:gd name="T68" fmla="*/ 1 w 42"/>
                <a:gd name="T69" fmla="*/ 1 h 111"/>
                <a:gd name="T70" fmla="*/ 1 w 42"/>
                <a:gd name="T71" fmla="*/ 1 h 111"/>
                <a:gd name="T72" fmla="*/ 1 w 42"/>
                <a:gd name="T73" fmla="*/ 1 h 111"/>
                <a:gd name="T74" fmla="*/ 1 w 42"/>
                <a:gd name="T75" fmla="*/ 1 h 111"/>
                <a:gd name="T76" fmla="*/ 1 w 42"/>
                <a:gd name="T77" fmla="*/ 1 h 111"/>
                <a:gd name="T78" fmla="*/ 1 w 42"/>
                <a:gd name="T79" fmla="*/ 1 h 111"/>
                <a:gd name="T80" fmla="*/ 1 w 42"/>
                <a:gd name="T81" fmla="*/ 1 h 111"/>
                <a:gd name="T82" fmla="*/ 1 w 42"/>
                <a:gd name="T83" fmla="*/ 1 h 111"/>
                <a:gd name="T84" fmla="*/ 1 w 42"/>
                <a:gd name="T85" fmla="*/ 1 h 111"/>
                <a:gd name="T86" fmla="*/ 1 w 42"/>
                <a:gd name="T87" fmla="*/ 1 h 111"/>
                <a:gd name="T88" fmla="*/ 1 w 42"/>
                <a:gd name="T89" fmla="*/ 1 h 111"/>
                <a:gd name="T90" fmla="*/ 1 w 42"/>
                <a:gd name="T91" fmla="*/ 1 h 111"/>
                <a:gd name="T92" fmla="*/ 1 w 42"/>
                <a:gd name="T93" fmla="*/ 1 h 111"/>
                <a:gd name="T94" fmla="*/ 1 w 42"/>
                <a:gd name="T95" fmla="*/ 1 h 111"/>
                <a:gd name="T96" fmla="*/ 1 w 42"/>
                <a:gd name="T97" fmla="*/ 1 h 111"/>
                <a:gd name="T98" fmla="*/ 1 w 42"/>
                <a:gd name="T99" fmla="*/ 1 h 111"/>
                <a:gd name="T100" fmla="*/ 1 w 42"/>
                <a:gd name="T101" fmla="*/ 1 h 111"/>
                <a:gd name="T102" fmla="*/ 1 w 42"/>
                <a:gd name="T103" fmla="*/ 1 h 111"/>
                <a:gd name="T104" fmla="*/ 1 w 42"/>
                <a:gd name="T105" fmla="*/ 1 h 111"/>
                <a:gd name="T106" fmla="*/ 1 w 42"/>
                <a:gd name="T107" fmla="*/ 0 h 111"/>
                <a:gd name="T108" fmla="*/ 1 w 42"/>
                <a:gd name="T109" fmla="*/ 0 h 11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111"/>
                <a:gd name="T167" fmla="*/ 42 w 42"/>
                <a:gd name="T168" fmla="*/ 111 h 11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111">
                  <a:moveTo>
                    <a:pt x="37" y="0"/>
                  </a:moveTo>
                  <a:lnTo>
                    <a:pt x="34" y="1"/>
                  </a:lnTo>
                  <a:lnTo>
                    <a:pt x="31" y="7"/>
                  </a:lnTo>
                  <a:lnTo>
                    <a:pt x="28" y="10"/>
                  </a:lnTo>
                  <a:lnTo>
                    <a:pt x="25" y="15"/>
                  </a:lnTo>
                  <a:lnTo>
                    <a:pt x="24" y="20"/>
                  </a:lnTo>
                  <a:lnTo>
                    <a:pt x="22" y="25"/>
                  </a:lnTo>
                  <a:lnTo>
                    <a:pt x="20" y="31"/>
                  </a:lnTo>
                  <a:lnTo>
                    <a:pt x="17" y="35"/>
                  </a:lnTo>
                  <a:lnTo>
                    <a:pt x="14" y="40"/>
                  </a:lnTo>
                  <a:lnTo>
                    <a:pt x="11" y="46"/>
                  </a:lnTo>
                  <a:lnTo>
                    <a:pt x="9" y="50"/>
                  </a:lnTo>
                  <a:lnTo>
                    <a:pt x="8" y="55"/>
                  </a:lnTo>
                  <a:lnTo>
                    <a:pt x="6" y="58"/>
                  </a:lnTo>
                  <a:lnTo>
                    <a:pt x="6" y="61"/>
                  </a:lnTo>
                  <a:lnTo>
                    <a:pt x="3" y="65"/>
                  </a:lnTo>
                  <a:lnTo>
                    <a:pt x="3" y="71"/>
                  </a:lnTo>
                  <a:lnTo>
                    <a:pt x="2" y="77"/>
                  </a:lnTo>
                  <a:lnTo>
                    <a:pt x="2" y="84"/>
                  </a:lnTo>
                  <a:lnTo>
                    <a:pt x="0" y="89"/>
                  </a:lnTo>
                  <a:lnTo>
                    <a:pt x="0" y="95"/>
                  </a:lnTo>
                  <a:lnTo>
                    <a:pt x="0" y="98"/>
                  </a:lnTo>
                  <a:lnTo>
                    <a:pt x="0" y="99"/>
                  </a:lnTo>
                  <a:lnTo>
                    <a:pt x="0" y="102"/>
                  </a:lnTo>
                  <a:lnTo>
                    <a:pt x="0" y="107"/>
                  </a:lnTo>
                  <a:lnTo>
                    <a:pt x="0" y="110"/>
                  </a:lnTo>
                  <a:lnTo>
                    <a:pt x="3" y="111"/>
                  </a:lnTo>
                  <a:lnTo>
                    <a:pt x="6" y="111"/>
                  </a:lnTo>
                  <a:lnTo>
                    <a:pt x="11" y="111"/>
                  </a:lnTo>
                  <a:lnTo>
                    <a:pt x="15" y="111"/>
                  </a:lnTo>
                  <a:lnTo>
                    <a:pt x="18" y="111"/>
                  </a:lnTo>
                  <a:lnTo>
                    <a:pt x="17" y="110"/>
                  </a:lnTo>
                  <a:lnTo>
                    <a:pt x="15" y="104"/>
                  </a:lnTo>
                  <a:lnTo>
                    <a:pt x="15" y="99"/>
                  </a:lnTo>
                  <a:lnTo>
                    <a:pt x="14" y="95"/>
                  </a:lnTo>
                  <a:lnTo>
                    <a:pt x="14" y="89"/>
                  </a:lnTo>
                  <a:lnTo>
                    <a:pt x="14" y="84"/>
                  </a:lnTo>
                  <a:lnTo>
                    <a:pt x="14" y="79"/>
                  </a:lnTo>
                  <a:lnTo>
                    <a:pt x="14" y="73"/>
                  </a:lnTo>
                  <a:lnTo>
                    <a:pt x="14" y="65"/>
                  </a:lnTo>
                  <a:lnTo>
                    <a:pt x="15" y="61"/>
                  </a:lnTo>
                  <a:lnTo>
                    <a:pt x="17" y="53"/>
                  </a:lnTo>
                  <a:lnTo>
                    <a:pt x="18" y="47"/>
                  </a:lnTo>
                  <a:lnTo>
                    <a:pt x="21" y="41"/>
                  </a:lnTo>
                  <a:lnTo>
                    <a:pt x="24" y="35"/>
                  </a:lnTo>
                  <a:lnTo>
                    <a:pt x="27" y="29"/>
                  </a:lnTo>
                  <a:lnTo>
                    <a:pt x="30" y="25"/>
                  </a:lnTo>
                  <a:lnTo>
                    <a:pt x="31" y="20"/>
                  </a:lnTo>
                  <a:lnTo>
                    <a:pt x="34" y="18"/>
                  </a:lnTo>
                  <a:lnTo>
                    <a:pt x="37" y="12"/>
                  </a:lnTo>
                  <a:lnTo>
                    <a:pt x="39" y="9"/>
                  </a:lnTo>
                  <a:lnTo>
                    <a:pt x="42" y="4"/>
                  </a:lnTo>
                  <a:lnTo>
                    <a:pt x="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70" name="Freeform 89"/>
            <p:cNvSpPr>
              <a:spLocks/>
            </p:cNvSpPr>
            <p:nvPr/>
          </p:nvSpPr>
          <p:spPr bwMode="auto">
            <a:xfrm>
              <a:off x="2298" y="3055"/>
              <a:ext cx="7" cy="8"/>
            </a:xfrm>
            <a:custGeom>
              <a:avLst/>
              <a:gdLst>
                <a:gd name="T0" fmla="*/ 1 w 14"/>
                <a:gd name="T1" fmla="*/ 0 h 16"/>
                <a:gd name="T2" fmla="*/ 0 w 14"/>
                <a:gd name="T3" fmla="*/ 1 h 16"/>
                <a:gd name="T4" fmla="*/ 1 w 14"/>
                <a:gd name="T5" fmla="*/ 1 h 16"/>
                <a:gd name="T6" fmla="*/ 1 w 14"/>
                <a:gd name="T7" fmla="*/ 1 h 16"/>
                <a:gd name="T8" fmla="*/ 1 w 14"/>
                <a:gd name="T9" fmla="*/ 0 h 16"/>
                <a:gd name="T10" fmla="*/ 1 w 14"/>
                <a:gd name="T11" fmla="*/ 0 h 16"/>
                <a:gd name="T12" fmla="*/ 0 60000 65536"/>
                <a:gd name="T13" fmla="*/ 0 60000 65536"/>
                <a:gd name="T14" fmla="*/ 0 60000 65536"/>
                <a:gd name="T15" fmla="*/ 0 60000 65536"/>
                <a:gd name="T16" fmla="*/ 0 60000 65536"/>
                <a:gd name="T17" fmla="*/ 0 60000 65536"/>
                <a:gd name="T18" fmla="*/ 0 w 14"/>
                <a:gd name="T19" fmla="*/ 0 h 16"/>
                <a:gd name="T20" fmla="*/ 14 w 1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4" h="16">
                  <a:moveTo>
                    <a:pt x="6" y="0"/>
                  </a:moveTo>
                  <a:lnTo>
                    <a:pt x="0" y="15"/>
                  </a:lnTo>
                  <a:lnTo>
                    <a:pt x="8" y="16"/>
                  </a:lnTo>
                  <a:lnTo>
                    <a:pt x="14" y="3"/>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71" name="Freeform 91"/>
            <p:cNvSpPr>
              <a:spLocks/>
            </p:cNvSpPr>
            <p:nvPr/>
          </p:nvSpPr>
          <p:spPr bwMode="auto">
            <a:xfrm>
              <a:off x="2428" y="3446"/>
              <a:ext cx="99" cy="96"/>
            </a:xfrm>
            <a:custGeom>
              <a:avLst/>
              <a:gdLst>
                <a:gd name="T0" fmla="*/ 0 w 200"/>
                <a:gd name="T1" fmla="*/ 1 h 192"/>
                <a:gd name="T2" fmla="*/ 0 w 200"/>
                <a:gd name="T3" fmla="*/ 1 h 192"/>
                <a:gd name="T4" fmla="*/ 0 w 200"/>
                <a:gd name="T5" fmla="*/ 1 h 192"/>
                <a:gd name="T6" fmla="*/ 0 w 200"/>
                <a:gd name="T7" fmla="*/ 1 h 192"/>
                <a:gd name="T8" fmla="*/ 0 w 200"/>
                <a:gd name="T9" fmla="*/ 1 h 192"/>
                <a:gd name="T10" fmla="*/ 0 w 200"/>
                <a:gd name="T11" fmla="*/ 1 h 192"/>
                <a:gd name="T12" fmla="*/ 0 w 200"/>
                <a:gd name="T13" fmla="*/ 1 h 192"/>
                <a:gd name="T14" fmla="*/ 0 w 200"/>
                <a:gd name="T15" fmla="*/ 1 h 192"/>
                <a:gd name="T16" fmla="*/ 0 w 200"/>
                <a:gd name="T17" fmla="*/ 1 h 192"/>
                <a:gd name="T18" fmla="*/ 0 w 200"/>
                <a:gd name="T19" fmla="*/ 1 h 192"/>
                <a:gd name="T20" fmla="*/ 0 w 200"/>
                <a:gd name="T21" fmla="*/ 1 h 192"/>
                <a:gd name="T22" fmla="*/ 0 w 200"/>
                <a:gd name="T23" fmla="*/ 1 h 192"/>
                <a:gd name="T24" fmla="*/ 0 w 200"/>
                <a:gd name="T25" fmla="*/ 1 h 192"/>
                <a:gd name="T26" fmla="*/ 0 w 200"/>
                <a:gd name="T27" fmla="*/ 1 h 192"/>
                <a:gd name="T28" fmla="*/ 0 w 200"/>
                <a:gd name="T29" fmla="*/ 1 h 192"/>
                <a:gd name="T30" fmla="*/ 0 w 200"/>
                <a:gd name="T31" fmla="*/ 1 h 192"/>
                <a:gd name="T32" fmla="*/ 0 w 200"/>
                <a:gd name="T33" fmla="*/ 1 h 192"/>
                <a:gd name="T34" fmla="*/ 0 w 200"/>
                <a:gd name="T35" fmla="*/ 1 h 192"/>
                <a:gd name="T36" fmla="*/ 0 w 200"/>
                <a:gd name="T37" fmla="*/ 1 h 192"/>
                <a:gd name="T38" fmla="*/ 0 w 200"/>
                <a:gd name="T39" fmla="*/ 1 h 192"/>
                <a:gd name="T40" fmla="*/ 0 w 200"/>
                <a:gd name="T41" fmla="*/ 1 h 192"/>
                <a:gd name="T42" fmla="*/ 0 w 200"/>
                <a:gd name="T43" fmla="*/ 1 h 192"/>
                <a:gd name="T44" fmla="*/ 0 w 200"/>
                <a:gd name="T45" fmla="*/ 1 h 192"/>
                <a:gd name="T46" fmla="*/ 0 w 200"/>
                <a:gd name="T47" fmla="*/ 1 h 192"/>
                <a:gd name="T48" fmla="*/ 0 w 200"/>
                <a:gd name="T49" fmla="*/ 1 h 192"/>
                <a:gd name="T50" fmla="*/ 0 w 200"/>
                <a:gd name="T51" fmla="*/ 1 h 192"/>
                <a:gd name="T52" fmla="*/ 0 w 200"/>
                <a:gd name="T53" fmla="*/ 1 h 192"/>
                <a:gd name="T54" fmla="*/ 0 w 200"/>
                <a:gd name="T55" fmla="*/ 1 h 192"/>
                <a:gd name="T56" fmla="*/ 0 w 200"/>
                <a:gd name="T57" fmla="*/ 1 h 192"/>
                <a:gd name="T58" fmla="*/ 0 w 200"/>
                <a:gd name="T59" fmla="*/ 1 h 192"/>
                <a:gd name="T60" fmla="*/ 0 w 200"/>
                <a:gd name="T61" fmla="*/ 1 h 192"/>
                <a:gd name="T62" fmla="*/ 0 w 200"/>
                <a:gd name="T63" fmla="*/ 1 h 192"/>
                <a:gd name="T64" fmla="*/ 0 w 200"/>
                <a:gd name="T65" fmla="*/ 1 h 192"/>
                <a:gd name="T66" fmla="*/ 0 w 200"/>
                <a:gd name="T67" fmla="*/ 1 h 192"/>
                <a:gd name="T68" fmla="*/ 0 w 200"/>
                <a:gd name="T69" fmla="*/ 0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
                <a:gd name="T106" fmla="*/ 0 h 192"/>
                <a:gd name="T107" fmla="*/ 200 w 200"/>
                <a:gd name="T108" fmla="*/ 192 h 1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 h="192">
                  <a:moveTo>
                    <a:pt x="66" y="0"/>
                  </a:moveTo>
                  <a:lnTo>
                    <a:pt x="27" y="57"/>
                  </a:lnTo>
                  <a:lnTo>
                    <a:pt x="0" y="88"/>
                  </a:lnTo>
                  <a:lnTo>
                    <a:pt x="30" y="115"/>
                  </a:lnTo>
                  <a:lnTo>
                    <a:pt x="55" y="109"/>
                  </a:lnTo>
                  <a:lnTo>
                    <a:pt x="58" y="109"/>
                  </a:lnTo>
                  <a:lnTo>
                    <a:pt x="64" y="112"/>
                  </a:lnTo>
                  <a:lnTo>
                    <a:pt x="69" y="116"/>
                  </a:lnTo>
                  <a:lnTo>
                    <a:pt x="73" y="124"/>
                  </a:lnTo>
                  <a:lnTo>
                    <a:pt x="75" y="127"/>
                  </a:lnTo>
                  <a:lnTo>
                    <a:pt x="76" y="131"/>
                  </a:lnTo>
                  <a:lnTo>
                    <a:pt x="78" y="136"/>
                  </a:lnTo>
                  <a:lnTo>
                    <a:pt x="78" y="140"/>
                  </a:lnTo>
                  <a:lnTo>
                    <a:pt x="79" y="143"/>
                  </a:lnTo>
                  <a:lnTo>
                    <a:pt x="81" y="146"/>
                  </a:lnTo>
                  <a:lnTo>
                    <a:pt x="82" y="149"/>
                  </a:lnTo>
                  <a:lnTo>
                    <a:pt x="84" y="152"/>
                  </a:lnTo>
                  <a:lnTo>
                    <a:pt x="85" y="154"/>
                  </a:lnTo>
                  <a:lnTo>
                    <a:pt x="89" y="155"/>
                  </a:lnTo>
                  <a:lnTo>
                    <a:pt x="95" y="158"/>
                  </a:lnTo>
                  <a:lnTo>
                    <a:pt x="103" y="162"/>
                  </a:lnTo>
                  <a:lnTo>
                    <a:pt x="109" y="167"/>
                  </a:lnTo>
                  <a:lnTo>
                    <a:pt x="116" y="170"/>
                  </a:lnTo>
                  <a:lnTo>
                    <a:pt x="122" y="173"/>
                  </a:lnTo>
                  <a:lnTo>
                    <a:pt x="127" y="177"/>
                  </a:lnTo>
                  <a:lnTo>
                    <a:pt x="130" y="179"/>
                  </a:lnTo>
                  <a:lnTo>
                    <a:pt x="133" y="180"/>
                  </a:lnTo>
                  <a:lnTo>
                    <a:pt x="137" y="182"/>
                  </a:lnTo>
                  <a:lnTo>
                    <a:pt x="140" y="182"/>
                  </a:lnTo>
                  <a:lnTo>
                    <a:pt x="145" y="183"/>
                  </a:lnTo>
                  <a:lnTo>
                    <a:pt x="149" y="185"/>
                  </a:lnTo>
                  <a:lnTo>
                    <a:pt x="155" y="186"/>
                  </a:lnTo>
                  <a:lnTo>
                    <a:pt x="159" y="186"/>
                  </a:lnTo>
                  <a:lnTo>
                    <a:pt x="164" y="188"/>
                  </a:lnTo>
                  <a:lnTo>
                    <a:pt x="168" y="188"/>
                  </a:lnTo>
                  <a:lnTo>
                    <a:pt x="173" y="189"/>
                  </a:lnTo>
                  <a:lnTo>
                    <a:pt x="177" y="191"/>
                  </a:lnTo>
                  <a:lnTo>
                    <a:pt x="180" y="192"/>
                  </a:lnTo>
                  <a:lnTo>
                    <a:pt x="182" y="189"/>
                  </a:lnTo>
                  <a:lnTo>
                    <a:pt x="188" y="186"/>
                  </a:lnTo>
                  <a:lnTo>
                    <a:pt x="194" y="182"/>
                  </a:lnTo>
                  <a:lnTo>
                    <a:pt x="200" y="179"/>
                  </a:lnTo>
                  <a:lnTo>
                    <a:pt x="198" y="177"/>
                  </a:lnTo>
                  <a:lnTo>
                    <a:pt x="195" y="174"/>
                  </a:lnTo>
                  <a:lnTo>
                    <a:pt x="191" y="170"/>
                  </a:lnTo>
                  <a:lnTo>
                    <a:pt x="186" y="165"/>
                  </a:lnTo>
                  <a:lnTo>
                    <a:pt x="180" y="158"/>
                  </a:lnTo>
                  <a:lnTo>
                    <a:pt x="173" y="151"/>
                  </a:lnTo>
                  <a:lnTo>
                    <a:pt x="165" y="142"/>
                  </a:lnTo>
                  <a:lnTo>
                    <a:pt x="158" y="134"/>
                  </a:lnTo>
                  <a:lnTo>
                    <a:pt x="150" y="125"/>
                  </a:lnTo>
                  <a:lnTo>
                    <a:pt x="143" y="116"/>
                  </a:lnTo>
                  <a:lnTo>
                    <a:pt x="136" y="107"/>
                  </a:lnTo>
                  <a:lnTo>
                    <a:pt x="130" y="101"/>
                  </a:lnTo>
                  <a:lnTo>
                    <a:pt x="125" y="94"/>
                  </a:lnTo>
                  <a:lnTo>
                    <a:pt x="121" y="91"/>
                  </a:lnTo>
                  <a:lnTo>
                    <a:pt x="118" y="87"/>
                  </a:lnTo>
                  <a:lnTo>
                    <a:pt x="118" y="85"/>
                  </a:lnTo>
                  <a:lnTo>
                    <a:pt x="116" y="82"/>
                  </a:lnTo>
                  <a:lnTo>
                    <a:pt x="115" y="78"/>
                  </a:lnTo>
                  <a:lnTo>
                    <a:pt x="115" y="72"/>
                  </a:lnTo>
                  <a:lnTo>
                    <a:pt x="113" y="66"/>
                  </a:lnTo>
                  <a:lnTo>
                    <a:pt x="110" y="61"/>
                  </a:lnTo>
                  <a:lnTo>
                    <a:pt x="109" y="57"/>
                  </a:lnTo>
                  <a:lnTo>
                    <a:pt x="107" y="52"/>
                  </a:lnTo>
                  <a:lnTo>
                    <a:pt x="118" y="12"/>
                  </a:lnTo>
                  <a:lnTo>
                    <a:pt x="66" y="0"/>
                  </a:lnTo>
                  <a:close/>
                </a:path>
              </a:pathLst>
            </a:custGeom>
            <a:solidFill>
              <a:srgbClr val="B3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72" name="Freeform 92"/>
            <p:cNvSpPr>
              <a:spLocks/>
            </p:cNvSpPr>
            <p:nvPr/>
          </p:nvSpPr>
          <p:spPr bwMode="auto">
            <a:xfrm>
              <a:off x="2422" y="3441"/>
              <a:ext cx="110" cy="105"/>
            </a:xfrm>
            <a:custGeom>
              <a:avLst/>
              <a:gdLst>
                <a:gd name="T0" fmla="*/ 0 w 222"/>
                <a:gd name="T1" fmla="*/ 1 h 210"/>
                <a:gd name="T2" fmla="*/ 0 w 222"/>
                <a:gd name="T3" fmla="*/ 1 h 210"/>
                <a:gd name="T4" fmla="*/ 0 w 222"/>
                <a:gd name="T5" fmla="*/ 1 h 210"/>
                <a:gd name="T6" fmla="*/ 0 w 222"/>
                <a:gd name="T7" fmla="*/ 1 h 210"/>
                <a:gd name="T8" fmla="*/ 0 w 222"/>
                <a:gd name="T9" fmla="*/ 1 h 210"/>
                <a:gd name="T10" fmla="*/ 0 w 222"/>
                <a:gd name="T11" fmla="*/ 1 h 210"/>
                <a:gd name="T12" fmla="*/ 0 w 222"/>
                <a:gd name="T13" fmla="*/ 1 h 210"/>
                <a:gd name="T14" fmla="*/ 0 w 222"/>
                <a:gd name="T15" fmla="*/ 1 h 210"/>
                <a:gd name="T16" fmla="*/ 0 w 222"/>
                <a:gd name="T17" fmla="*/ 1 h 210"/>
                <a:gd name="T18" fmla="*/ 0 w 222"/>
                <a:gd name="T19" fmla="*/ 1 h 210"/>
                <a:gd name="T20" fmla="*/ 0 w 222"/>
                <a:gd name="T21" fmla="*/ 1 h 210"/>
                <a:gd name="T22" fmla="*/ 0 w 222"/>
                <a:gd name="T23" fmla="*/ 1 h 210"/>
                <a:gd name="T24" fmla="*/ 0 w 222"/>
                <a:gd name="T25" fmla="*/ 1 h 210"/>
                <a:gd name="T26" fmla="*/ 0 w 222"/>
                <a:gd name="T27" fmla="*/ 1 h 210"/>
                <a:gd name="T28" fmla="*/ 0 w 222"/>
                <a:gd name="T29" fmla="*/ 1 h 210"/>
                <a:gd name="T30" fmla="*/ 0 w 222"/>
                <a:gd name="T31" fmla="*/ 1 h 210"/>
                <a:gd name="T32" fmla="*/ 0 w 222"/>
                <a:gd name="T33" fmla="*/ 1 h 210"/>
                <a:gd name="T34" fmla="*/ 0 w 222"/>
                <a:gd name="T35" fmla="*/ 1 h 210"/>
                <a:gd name="T36" fmla="*/ 0 w 222"/>
                <a:gd name="T37" fmla="*/ 1 h 210"/>
                <a:gd name="T38" fmla="*/ 0 w 222"/>
                <a:gd name="T39" fmla="*/ 1 h 210"/>
                <a:gd name="T40" fmla="*/ 0 w 222"/>
                <a:gd name="T41" fmla="*/ 1 h 210"/>
                <a:gd name="T42" fmla="*/ 0 w 222"/>
                <a:gd name="T43" fmla="*/ 1 h 210"/>
                <a:gd name="T44" fmla="*/ 0 w 222"/>
                <a:gd name="T45" fmla="*/ 1 h 210"/>
                <a:gd name="T46" fmla="*/ 0 w 222"/>
                <a:gd name="T47" fmla="*/ 1 h 210"/>
                <a:gd name="T48" fmla="*/ 0 w 222"/>
                <a:gd name="T49" fmla="*/ 1 h 210"/>
                <a:gd name="T50" fmla="*/ 0 w 222"/>
                <a:gd name="T51" fmla="*/ 1 h 210"/>
                <a:gd name="T52" fmla="*/ 0 w 222"/>
                <a:gd name="T53" fmla="*/ 1 h 210"/>
                <a:gd name="T54" fmla="*/ 0 w 222"/>
                <a:gd name="T55" fmla="*/ 1 h 210"/>
                <a:gd name="T56" fmla="*/ 0 w 222"/>
                <a:gd name="T57" fmla="*/ 1 h 210"/>
                <a:gd name="T58" fmla="*/ 0 w 222"/>
                <a:gd name="T59" fmla="*/ 1 h 210"/>
                <a:gd name="T60" fmla="*/ 0 w 222"/>
                <a:gd name="T61" fmla="*/ 1 h 210"/>
                <a:gd name="T62" fmla="*/ 0 w 222"/>
                <a:gd name="T63" fmla="*/ 1 h 210"/>
                <a:gd name="T64" fmla="*/ 0 w 222"/>
                <a:gd name="T65" fmla="*/ 1 h 210"/>
                <a:gd name="T66" fmla="*/ 0 w 222"/>
                <a:gd name="T67" fmla="*/ 1 h 210"/>
                <a:gd name="T68" fmla="*/ 0 w 222"/>
                <a:gd name="T69" fmla="*/ 1 h 210"/>
                <a:gd name="T70" fmla="*/ 0 w 222"/>
                <a:gd name="T71" fmla="*/ 1 h 210"/>
                <a:gd name="T72" fmla="*/ 0 w 222"/>
                <a:gd name="T73" fmla="*/ 1 h 210"/>
                <a:gd name="T74" fmla="*/ 0 w 222"/>
                <a:gd name="T75" fmla="*/ 1 h 210"/>
                <a:gd name="T76" fmla="*/ 0 w 222"/>
                <a:gd name="T77" fmla="*/ 1 h 210"/>
                <a:gd name="T78" fmla="*/ 0 w 222"/>
                <a:gd name="T79" fmla="*/ 1 h 210"/>
                <a:gd name="T80" fmla="*/ 0 w 222"/>
                <a:gd name="T81" fmla="*/ 1 h 210"/>
                <a:gd name="T82" fmla="*/ 0 w 222"/>
                <a:gd name="T83" fmla="*/ 1 h 210"/>
                <a:gd name="T84" fmla="*/ 0 w 222"/>
                <a:gd name="T85" fmla="*/ 1 h 210"/>
                <a:gd name="T86" fmla="*/ 0 w 222"/>
                <a:gd name="T87" fmla="*/ 1 h 210"/>
                <a:gd name="T88" fmla="*/ 0 w 222"/>
                <a:gd name="T89" fmla="*/ 1 h 210"/>
                <a:gd name="T90" fmla="*/ 0 w 222"/>
                <a:gd name="T91" fmla="*/ 1 h 210"/>
                <a:gd name="T92" fmla="*/ 0 w 222"/>
                <a:gd name="T93" fmla="*/ 1 h 210"/>
                <a:gd name="T94" fmla="*/ 0 w 222"/>
                <a:gd name="T95" fmla="*/ 1 h 210"/>
                <a:gd name="T96" fmla="*/ 0 w 222"/>
                <a:gd name="T97" fmla="*/ 1 h 210"/>
                <a:gd name="T98" fmla="*/ 0 w 222"/>
                <a:gd name="T99" fmla="*/ 1 h 210"/>
                <a:gd name="T100" fmla="*/ 0 w 222"/>
                <a:gd name="T101" fmla="*/ 1 h 210"/>
                <a:gd name="T102" fmla="*/ 0 w 222"/>
                <a:gd name="T103" fmla="*/ 1 h 210"/>
                <a:gd name="T104" fmla="*/ 0 w 222"/>
                <a:gd name="T105" fmla="*/ 1 h 2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2"/>
                <a:gd name="T160" fmla="*/ 0 h 210"/>
                <a:gd name="T161" fmla="*/ 222 w 222"/>
                <a:gd name="T162" fmla="*/ 210 h 21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2" h="210">
                  <a:moveTo>
                    <a:pt x="72" y="0"/>
                  </a:moveTo>
                  <a:lnTo>
                    <a:pt x="70" y="1"/>
                  </a:lnTo>
                  <a:lnTo>
                    <a:pt x="69" y="6"/>
                  </a:lnTo>
                  <a:lnTo>
                    <a:pt x="67" y="9"/>
                  </a:lnTo>
                  <a:lnTo>
                    <a:pt x="66" y="12"/>
                  </a:lnTo>
                  <a:lnTo>
                    <a:pt x="64" y="16"/>
                  </a:lnTo>
                  <a:lnTo>
                    <a:pt x="63" y="21"/>
                  </a:lnTo>
                  <a:lnTo>
                    <a:pt x="61" y="24"/>
                  </a:lnTo>
                  <a:lnTo>
                    <a:pt x="60" y="28"/>
                  </a:lnTo>
                  <a:lnTo>
                    <a:pt x="58" y="33"/>
                  </a:lnTo>
                  <a:lnTo>
                    <a:pt x="57" y="37"/>
                  </a:lnTo>
                  <a:lnTo>
                    <a:pt x="54" y="43"/>
                  </a:lnTo>
                  <a:lnTo>
                    <a:pt x="52" y="49"/>
                  </a:lnTo>
                  <a:lnTo>
                    <a:pt x="49" y="50"/>
                  </a:lnTo>
                  <a:lnTo>
                    <a:pt x="46" y="55"/>
                  </a:lnTo>
                  <a:lnTo>
                    <a:pt x="42" y="58"/>
                  </a:lnTo>
                  <a:lnTo>
                    <a:pt x="38" y="61"/>
                  </a:lnTo>
                  <a:lnTo>
                    <a:pt x="33" y="62"/>
                  </a:lnTo>
                  <a:lnTo>
                    <a:pt x="29" y="65"/>
                  </a:lnTo>
                  <a:lnTo>
                    <a:pt x="26" y="67"/>
                  </a:lnTo>
                  <a:lnTo>
                    <a:pt x="26" y="68"/>
                  </a:lnTo>
                  <a:lnTo>
                    <a:pt x="0" y="103"/>
                  </a:lnTo>
                  <a:lnTo>
                    <a:pt x="0" y="104"/>
                  </a:lnTo>
                  <a:lnTo>
                    <a:pt x="5" y="107"/>
                  </a:lnTo>
                  <a:lnTo>
                    <a:pt x="11" y="110"/>
                  </a:lnTo>
                  <a:lnTo>
                    <a:pt x="17" y="114"/>
                  </a:lnTo>
                  <a:lnTo>
                    <a:pt x="23" y="119"/>
                  </a:lnTo>
                  <a:lnTo>
                    <a:pt x="30" y="125"/>
                  </a:lnTo>
                  <a:lnTo>
                    <a:pt x="36" y="128"/>
                  </a:lnTo>
                  <a:lnTo>
                    <a:pt x="39" y="129"/>
                  </a:lnTo>
                  <a:lnTo>
                    <a:pt x="42" y="129"/>
                  </a:lnTo>
                  <a:lnTo>
                    <a:pt x="46" y="129"/>
                  </a:lnTo>
                  <a:lnTo>
                    <a:pt x="51" y="128"/>
                  </a:lnTo>
                  <a:lnTo>
                    <a:pt x="57" y="128"/>
                  </a:lnTo>
                  <a:lnTo>
                    <a:pt x="63" y="128"/>
                  </a:lnTo>
                  <a:lnTo>
                    <a:pt x="67" y="128"/>
                  </a:lnTo>
                  <a:lnTo>
                    <a:pt x="73" y="129"/>
                  </a:lnTo>
                  <a:lnTo>
                    <a:pt x="78" y="134"/>
                  </a:lnTo>
                  <a:lnTo>
                    <a:pt x="82" y="141"/>
                  </a:lnTo>
                  <a:lnTo>
                    <a:pt x="85" y="149"/>
                  </a:lnTo>
                  <a:lnTo>
                    <a:pt x="87" y="153"/>
                  </a:lnTo>
                  <a:lnTo>
                    <a:pt x="88" y="156"/>
                  </a:lnTo>
                  <a:lnTo>
                    <a:pt x="90" y="161"/>
                  </a:lnTo>
                  <a:lnTo>
                    <a:pt x="93" y="165"/>
                  </a:lnTo>
                  <a:lnTo>
                    <a:pt x="97" y="170"/>
                  </a:lnTo>
                  <a:lnTo>
                    <a:pt x="103" y="175"/>
                  </a:lnTo>
                  <a:lnTo>
                    <a:pt x="106" y="177"/>
                  </a:lnTo>
                  <a:lnTo>
                    <a:pt x="110" y="180"/>
                  </a:lnTo>
                  <a:lnTo>
                    <a:pt x="113" y="183"/>
                  </a:lnTo>
                  <a:lnTo>
                    <a:pt x="118" y="186"/>
                  </a:lnTo>
                  <a:lnTo>
                    <a:pt x="122" y="187"/>
                  </a:lnTo>
                  <a:lnTo>
                    <a:pt x="127" y="189"/>
                  </a:lnTo>
                  <a:lnTo>
                    <a:pt x="130" y="192"/>
                  </a:lnTo>
                  <a:lnTo>
                    <a:pt x="134" y="193"/>
                  </a:lnTo>
                  <a:lnTo>
                    <a:pt x="139" y="195"/>
                  </a:lnTo>
                  <a:lnTo>
                    <a:pt x="142" y="196"/>
                  </a:lnTo>
                  <a:lnTo>
                    <a:pt x="145" y="198"/>
                  </a:lnTo>
                  <a:lnTo>
                    <a:pt x="149" y="199"/>
                  </a:lnTo>
                  <a:lnTo>
                    <a:pt x="155" y="201"/>
                  </a:lnTo>
                  <a:lnTo>
                    <a:pt x="161" y="202"/>
                  </a:lnTo>
                  <a:lnTo>
                    <a:pt x="167" y="205"/>
                  </a:lnTo>
                  <a:lnTo>
                    <a:pt x="174" y="207"/>
                  </a:lnTo>
                  <a:lnTo>
                    <a:pt x="180" y="208"/>
                  </a:lnTo>
                  <a:lnTo>
                    <a:pt x="186" y="210"/>
                  </a:lnTo>
                  <a:lnTo>
                    <a:pt x="192" y="208"/>
                  </a:lnTo>
                  <a:lnTo>
                    <a:pt x="200" y="208"/>
                  </a:lnTo>
                  <a:lnTo>
                    <a:pt x="203" y="205"/>
                  </a:lnTo>
                  <a:lnTo>
                    <a:pt x="209" y="204"/>
                  </a:lnTo>
                  <a:lnTo>
                    <a:pt x="212" y="201"/>
                  </a:lnTo>
                  <a:lnTo>
                    <a:pt x="216" y="198"/>
                  </a:lnTo>
                  <a:lnTo>
                    <a:pt x="219" y="193"/>
                  </a:lnTo>
                  <a:lnTo>
                    <a:pt x="222" y="192"/>
                  </a:lnTo>
                  <a:lnTo>
                    <a:pt x="219" y="190"/>
                  </a:lnTo>
                  <a:lnTo>
                    <a:pt x="215" y="184"/>
                  </a:lnTo>
                  <a:lnTo>
                    <a:pt x="210" y="180"/>
                  </a:lnTo>
                  <a:lnTo>
                    <a:pt x="206" y="177"/>
                  </a:lnTo>
                  <a:lnTo>
                    <a:pt x="201" y="172"/>
                  </a:lnTo>
                  <a:lnTo>
                    <a:pt x="197" y="167"/>
                  </a:lnTo>
                  <a:lnTo>
                    <a:pt x="191" y="162"/>
                  </a:lnTo>
                  <a:lnTo>
                    <a:pt x="186" y="156"/>
                  </a:lnTo>
                  <a:lnTo>
                    <a:pt x="180" y="152"/>
                  </a:lnTo>
                  <a:lnTo>
                    <a:pt x="176" y="146"/>
                  </a:lnTo>
                  <a:lnTo>
                    <a:pt x="171" y="141"/>
                  </a:lnTo>
                  <a:lnTo>
                    <a:pt x="167" y="137"/>
                  </a:lnTo>
                  <a:lnTo>
                    <a:pt x="164" y="131"/>
                  </a:lnTo>
                  <a:lnTo>
                    <a:pt x="161" y="128"/>
                  </a:lnTo>
                  <a:lnTo>
                    <a:pt x="158" y="125"/>
                  </a:lnTo>
                  <a:lnTo>
                    <a:pt x="155" y="120"/>
                  </a:lnTo>
                  <a:lnTo>
                    <a:pt x="152" y="116"/>
                  </a:lnTo>
                  <a:lnTo>
                    <a:pt x="151" y="113"/>
                  </a:lnTo>
                  <a:lnTo>
                    <a:pt x="146" y="109"/>
                  </a:lnTo>
                  <a:lnTo>
                    <a:pt x="145" y="104"/>
                  </a:lnTo>
                  <a:lnTo>
                    <a:pt x="140" y="100"/>
                  </a:lnTo>
                  <a:lnTo>
                    <a:pt x="139" y="95"/>
                  </a:lnTo>
                  <a:lnTo>
                    <a:pt x="136" y="91"/>
                  </a:lnTo>
                  <a:lnTo>
                    <a:pt x="133" y="86"/>
                  </a:lnTo>
                  <a:lnTo>
                    <a:pt x="131" y="82"/>
                  </a:lnTo>
                  <a:lnTo>
                    <a:pt x="130" y="79"/>
                  </a:lnTo>
                  <a:lnTo>
                    <a:pt x="127" y="71"/>
                  </a:lnTo>
                  <a:lnTo>
                    <a:pt x="125" y="67"/>
                  </a:lnTo>
                  <a:lnTo>
                    <a:pt x="125" y="61"/>
                  </a:lnTo>
                  <a:lnTo>
                    <a:pt x="127" y="53"/>
                  </a:lnTo>
                  <a:lnTo>
                    <a:pt x="127" y="49"/>
                  </a:lnTo>
                  <a:lnTo>
                    <a:pt x="127" y="46"/>
                  </a:lnTo>
                  <a:lnTo>
                    <a:pt x="128" y="42"/>
                  </a:lnTo>
                  <a:lnTo>
                    <a:pt x="130" y="39"/>
                  </a:lnTo>
                  <a:lnTo>
                    <a:pt x="133" y="31"/>
                  </a:lnTo>
                  <a:lnTo>
                    <a:pt x="136" y="25"/>
                  </a:lnTo>
                  <a:lnTo>
                    <a:pt x="137" y="22"/>
                  </a:lnTo>
                  <a:lnTo>
                    <a:pt x="139" y="21"/>
                  </a:lnTo>
                  <a:lnTo>
                    <a:pt x="127" y="18"/>
                  </a:lnTo>
                  <a:lnTo>
                    <a:pt x="127" y="19"/>
                  </a:lnTo>
                  <a:lnTo>
                    <a:pt x="125" y="25"/>
                  </a:lnTo>
                  <a:lnTo>
                    <a:pt x="124" y="28"/>
                  </a:lnTo>
                  <a:lnTo>
                    <a:pt x="122" y="33"/>
                  </a:lnTo>
                  <a:lnTo>
                    <a:pt x="122" y="37"/>
                  </a:lnTo>
                  <a:lnTo>
                    <a:pt x="121" y="42"/>
                  </a:lnTo>
                  <a:lnTo>
                    <a:pt x="119" y="46"/>
                  </a:lnTo>
                  <a:lnTo>
                    <a:pt x="119" y="50"/>
                  </a:lnTo>
                  <a:lnTo>
                    <a:pt x="118" y="56"/>
                  </a:lnTo>
                  <a:lnTo>
                    <a:pt x="116" y="61"/>
                  </a:lnTo>
                  <a:lnTo>
                    <a:pt x="116" y="64"/>
                  </a:lnTo>
                  <a:lnTo>
                    <a:pt x="115" y="68"/>
                  </a:lnTo>
                  <a:lnTo>
                    <a:pt x="115" y="71"/>
                  </a:lnTo>
                  <a:lnTo>
                    <a:pt x="115" y="74"/>
                  </a:lnTo>
                  <a:lnTo>
                    <a:pt x="115" y="76"/>
                  </a:lnTo>
                  <a:lnTo>
                    <a:pt x="116" y="80"/>
                  </a:lnTo>
                  <a:lnTo>
                    <a:pt x="118" y="85"/>
                  </a:lnTo>
                  <a:lnTo>
                    <a:pt x="122" y="89"/>
                  </a:lnTo>
                  <a:lnTo>
                    <a:pt x="125" y="95"/>
                  </a:lnTo>
                  <a:lnTo>
                    <a:pt x="128" y="101"/>
                  </a:lnTo>
                  <a:lnTo>
                    <a:pt x="134" y="109"/>
                  </a:lnTo>
                  <a:lnTo>
                    <a:pt x="139" y="116"/>
                  </a:lnTo>
                  <a:lnTo>
                    <a:pt x="143" y="122"/>
                  </a:lnTo>
                  <a:lnTo>
                    <a:pt x="148" y="129"/>
                  </a:lnTo>
                  <a:lnTo>
                    <a:pt x="152" y="135"/>
                  </a:lnTo>
                  <a:lnTo>
                    <a:pt x="158" y="143"/>
                  </a:lnTo>
                  <a:lnTo>
                    <a:pt x="162" y="149"/>
                  </a:lnTo>
                  <a:lnTo>
                    <a:pt x="167" y="155"/>
                  </a:lnTo>
                  <a:lnTo>
                    <a:pt x="170" y="158"/>
                  </a:lnTo>
                  <a:lnTo>
                    <a:pt x="174" y="162"/>
                  </a:lnTo>
                  <a:lnTo>
                    <a:pt x="179" y="167"/>
                  </a:lnTo>
                  <a:lnTo>
                    <a:pt x="185" y="172"/>
                  </a:lnTo>
                  <a:lnTo>
                    <a:pt x="189" y="177"/>
                  </a:lnTo>
                  <a:lnTo>
                    <a:pt x="194" y="180"/>
                  </a:lnTo>
                  <a:lnTo>
                    <a:pt x="200" y="186"/>
                  </a:lnTo>
                  <a:lnTo>
                    <a:pt x="203" y="187"/>
                  </a:lnTo>
                  <a:lnTo>
                    <a:pt x="201" y="187"/>
                  </a:lnTo>
                  <a:lnTo>
                    <a:pt x="197" y="189"/>
                  </a:lnTo>
                  <a:lnTo>
                    <a:pt x="192" y="190"/>
                  </a:lnTo>
                  <a:lnTo>
                    <a:pt x="186" y="192"/>
                  </a:lnTo>
                  <a:lnTo>
                    <a:pt x="179" y="192"/>
                  </a:lnTo>
                  <a:lnTo>
                    <a:pt x="171" y="192"/>
                  </a:lnTo>
                  <a:lnTo>
                    <a:pt x="165" y="192"/>
                  </a:lnTo>
                  <a:lnTo>
                    <a:pt x="159" y="190"/>
                  </a:lnTo>
                  <a:lnTo>
                    <a:pt x="155" y="189"/>
                  </a:lnTo>
                  <a:lnTo>
                    <a:pt x="152" y="187"/>
                  </a:lnTo>
                  <a:lnTo>
                    <a:pt x="149" y="186"/>
                  </a:lnTo>
                  <a:lnTo>
                    <a:pt x="145" y="184"/>
                  </a:lnTo>
                  <a:lnTo>
                    <a:pt x="140" y="183"/>
                  </a:lnTo>
                  <a:lnTo>
                    <a:pt x="136" y="181"/>
                  </a:lnTo>
                  <a:lnTo>
                    <a:pt x="131" y="180"/>
                  </a:lnTo>
                  <a:lnTo>
                    <a:pt x="127" y="178"/>
                  </a:lnTo>
                  <a:lnTo>
                    <a:pt x="122" y="175"/>
                  </a:lnTo>
                  <a:lnTo>
                    <a:pt x="118" y="174"/>
                  </a:lnTo>
                  <a:lnTo>
                    <a:pt x="113" y="170"/>
                  </a:lnTo>
                  <a:lnTo>
                    <a:pt x="109" y="167"/>
                  </a:lnTo>
                  <a:lnTo>
                    <a:pt x="104" y="162"/>
                  </a:lnTo>
                  <a:lnTo>
                    <a:pt x="101" y="158"/>
                  </a:lnTo>
                  <a:lnTo>
                    <a:pt x="100" y="153"/>
                  </a:lnTo>
                  <a:lnTo>
                    <a:pt x="97" y="147"/>
                  </a:lnTo>
                  <a:lnTo>
                    <a:pt x="94" y="140"/>
                  </a:lnTo>
                  <a:lnTo>
                    <a:pt x="93" y="134"/>
                  </a:lnTo>
                  <a:lnTo>
                    <a:pt x="91" y="128"/>
                  </a:lnTo>
                  <a:lnTo>
                    <a:pt x="90" y="123"/>
                  </a:lnTo>
                  <a:lnTo>
                    <a:pt x="84" y="120"/>
                  </a:lnTo>
                  <a:lnTo>
                    <a:pt x="78" y="119"/>
                  </a:lnTo>
                  <a:lnTo>
                    <a:pt x="75" y="117"/>
                  </a:lnTo>
                  <a:lnTo>
                    <a:pt x="70" y="117"/>
                  </a:lnTo>
                  <a:lnTo>
                    <a:pt x="64" y="116"/>
                  </a:lnTo>
                  <a:lnTo>
                    <a:pt x="58" y="116"/>
                  </a:lnTo>
                  <a:lnTo>
                    <a:pt x="55" y="116"/>
                  </a:lnTo>
                  <a:lnTo>
                    <a:pt x="51" y="117"/>
                  </a:lnTo>
                  <a:lnTo>
                    <a:pt x="48" y="117"/>
                  </a:lnTo>
                  <a:lnTo>
                    <a:pt x="45" y="120"/>
                  </a:lnTo>
                  <a:lnTo>
                    <a:pt x="14" y="101"/>
                  </a:lnTo>
                  <a:lnTo>
                    <a:pt x="14" y="100"/>
                  </a:lnTo>
                  <a:lnTo>
                    <a:pt x="15" y="98"/>
                  </a:lnTo>
                  <a:lnTo>
                    <a:pt x="17" y="94"/>
                  </a:lnTo>
                  <a:lnTo>
                    <a:pt x="21" y="91"/>
                  </a:lnTo>
                  <a:lnTo>
                    <a:pt x="24" y="86"/>
                  </a:lnTo>
                  <a:lnTo>
                    <a:pt x="29" y="82"/>
                  </a:lnTo>
                  <a:lnTo>
                    <a:pt x="33" y="76"/>
                  </a:lnTo>
                  <a:lnTo>
                    <a:pt x="38" y="73"/>
                  </a:lnTo>
                  <a:lnTo>
                    <a:pt x="41" y="67"/>
                  </a:lnTo>
                  <a:lnTo>
                    <a:pt x="46" y="65"/>
                  </a:lnTo>
                  <a:lnTo>
                    <a:pt x="49" y="62"/>
                  </a:lnTo>
                  <a:lnTo>
                    <a:pt x="54" y="59"/>
                  </a:lnTo>
                  <a:lnTo>
                    <a:pt x="57" y="56"/>
                  </a:lnTo>
                  <a:lnTo>
                    <a:pt x="58" y="53"/>
                  </a:lnTo>
                  <a:lnTo>
                    <a:pt x="61" y="49"/>
                  </a:lnTo>
                  <a:lnTo>
                    <a:pt x="63" y="46"/>
                  </a:lnTo>
                  <a:lnTo>
                    <a:pt x="64" y="42"/>
                  </a:lnTo>
                  <a:lnTo>
                    <a:pt x="67" y="37"/>
                  </a:lnTo>
                  <a:lnTo>
                    <a:pt x="69" y="33"/>
                  </a:lnTo>
                  <a:lnTo>
                    <a:pt x="72" y="30"/>
                  </a:lnTo>
                  <a:lnTo>
                    <a:pt x="73" y="25"/>
                  </a:lnTo>
                  <a:lnTo>
                    <a:pt x="75" y="21"/>
                  </a:lnTo>
                  <a:lnTo>
                    <a:pt x="76" y="18"/>
                  </a:lnTo>
                  <a:lnTo>
                    <a:pt x="78" y="15"/>
                  </a:lnTo>
                  <a:lnTo>
                    <a:pt x="79" y="10"/>
                  </a:lnTo>
                  <a:lnTo>
                    <a:pt x="81" y="10"/>
                  </a:lnTo>
                  <a:lnTo>
                    <a:pt x="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73" name="Freeform 93"/>
            <p:cNvSpPr>
              <a:spLocks/>
            </p:cNvSpPr>
            <p:nvPr/>
          </p:nvSpPr>
          <p:spPr bwMode="auto">
            <a:xfrm>
              <a:off x="2241" y="3582"/>
              <a:ext cx="91" cy="92"/>
            </a:xfrm>
            <a:custGeom>
              <a:avLst/>
              <a:gdLst>
                <a:gd name="T0" fmla="*/ 0 w 183"/>
                <a:gd name="T1" fmla="*/ 0 h 185"/>
                <a:gd name="T2" fmla="*/ 0 w 183"/>
                <a:gd name="T3" fmla="*/ 0 h 185"/>
                <a:gd name="T4" fmla="*/ 0 w 183"/>
                <a:gd name="T5" fmla="*/ 0 h 185"/>
                <a:gd name="T6" fmla="*/ 0 w 183"/>
                <a:gd name="T7" fmla="*/ 0 h 185"/>
                <a:gd name="T8" fmla="*/ 0 w 183"/>
                <a:gd name="T9" fmla="*/ 0 h 185"/>
                <a:gd name="T10" fmla="*/ 0 w 183"/>
                <a:gd name="T11" fmla="*/ 0 h 185"/>
                <a:gd name="T12" fmla="*/ 0 w 183"/>
                <a:gd name="T13" fmla="*/ 0 h 185"/>
                <a:gd name="T14" fmla="*/ 0 w 183"/>
                <a:gd name="T15" fmla="*/ 0 h 185"/>
                <a:gd name="T16" fmla="*/ 0 w 183"/>
                <a:gd name="T17" fmla="*/ 0 h 185"/>
                <a:gd name="T18" fmla="*/ 0 w 183"/>
                <a:gd name="T19" fmla="*/ 0 h 185"/>
                <a:gd name="T20" fmla="*/ 0 w 183"/>
                <a:gd name="T21" fmla="*/ 0 h 185"/>
                <a:gd name="T22" fmla="*/ 0 w 183"/>
                <a:gd name="T23" fmla="*/ 0 h 185"/>
                <a:gd name="T24" fmla="*/ 0 w 183"/>
                <a:gd name="T25" fmla="*/ 0 h 185"/>
                <a:gd name="T26" fmla="*/ 0 w 183"/>
                <a:gd name="T27" fmla="*/ 0 h 185"/>
                <a:gd name="T28" fmla="*/ 0 w 183"/>
                <a:gd name="T29" fmla="*/ 0 h 185"/>
                <a:gd name="T30" fmla="*/ 0 w 183"/>
                <a:gd name="T31" fmla="*/ 0 h 185"/>
                <a:gd name="T32" fmla="*/ 0 w 183"/>
                <a:gd name="T33" fmla="*/ 0 h 185"/>
                <a:gd name="T34" fmla="*/ 0 w 183"/>
                <a:gd name="T35" fmla="*/ 0 h 185"/>
                <a:gd name="T36" fmla="*/ 0 w 183"/>
                <a:gd name="T37" fmla="*/ 0 h 185"/>
                <a:gd name="T38" fmla="*/ 0 w 183"/>
                <a:gd name="T39" fmla="*/ 0 h 185"/>
                <a:gd name="T40" fmla="*/ 0 w 183"/>
                <a:gd name="T41" fmla="*/ 0 h 185"/>
                <a:gd name="T42" fmla="*/ 0 w 183"/>
                <a:gd name="T43" fmla="*/ 0 h 185"/>
                <a:gd name="T44" fmla="*/ 0 w 183"/>
                <a:gd name="T45" fmla="*/ 0 h 185"/>
                <a:gd name="T46" fmla="*/ 0 w 183"/>
                <a:gd name="T47" fmla="*/ 0 h 185"/>
                <a:gd name="T48" fmla="*/ 0 w 183"/>
                <a:gd name="T49" fmla="*/ 0 h 185"/>
                <a:gd name="T50" fmla="*/ 0 w 183"/>
                <a:gd name="T51" fmla="*/ 0 h 185"/>
                <a:gd name="T52" fmla="*/ 0 w 183"/>
                <a:gd name="T53" fmla="*/ 0 h 185"/>
                <a:gd name="T54" fmla="*/ 0 w 183"/>
                <a:gd name="T55" fmla="*/ 0 h 185"/>
                <a:gd name="T56" fmla="*/ 0 w 183"/>
                <a:gd name="T57" fmla="*/ 0 h 185"/>
                <a:gd name="T58" fmla="*/ 0 w 183"/>
                <a:gd name="T59" fmla="*/ 0 h 185"/>
                <a:gd name="T60" fmla="*/ 0 w 183"/>
                <a:gd name="T61" fmla="*/ 0 h 185"/>
                <a:gd name="T62" fmla="*/ 0 w 183"/>
                <a:gd name="T63" fmla="*/ 0 h 185"/>
                <a:gd name="T64" fmla="*/ 0 w 183"/>
                <a:gd name="T65" fmla="*/ 0 h 185"/>
                <a:gd name="T66" fmla="*/ 0 w 183"/>
                <a:gd name="T67" fmla="*/ 0 h 185"/>
                <a:gd name="T68" fmla="*/ 0 w 183"/>
                <a:gd name="T69" fmla="*/ 0 h 185"/>
                <a:gd name="T70" fmla="*/ 0 w 183"/>
                <a:gd name="T71" fmla="*/ 0 h 185"/>
                <a:gd name="T72" fmla="*/ 0 w 183"/>
                <a:gd name="T73" fmla="*/ 0 h 185"/>
                <a:gd name="T74" fmla="*/ 0 w 183"/>
                <a:gd name="T75" fmla="*/ 0 h 185"/>
                <a:gd name="T76" fmla="*/ 0 w 183"/>
                <a:gd name="T77" fmla="*/ 0 h 185"/>
                <a:gd name="T78" fmla="*/ 0 w 183"/>
                <a:gd name="T79" fmla="*/ 0 h 185"/>
                <a:gd name="T80" fmla="*/ 0 w 183"/>
                <a:gd name="T81" fmla="*/ 0 h 185"/>
                <a:gd name="T82" fmla="*/ 0 w 183"/>
                <a:gd name="T83" fmla="*/ 0 h 185"/>
                <a:gd name="T84" fmla="*/ 0 w 183"/>
                <a:gd name="T85" fmla="*/ 0 h 185"/>
                <a:gd name="T86" fmla="*/ 0 w 183"/>
                <a:gd name="T87" fmla="*/ 0 h 185"/>
                <a:gd name="T88" fmla="*/ 0 w 183"/>
                <a:gd name="T89" fmla="*/ 0 h 185"/>
                <a:gd name="T90" fmla="*/ 0 w 183"/>
                <a:gd name="T91" fmla="*/ 0 h 185"/>
                <a:gd name="T92" fmla="*/ 0 w 183"/>
                <a:gd name="T93" fmla="*/ 0 h 185"/>
                <a:gd name="T94" fmla="*/ 0 w 183"/>
                <a:gd name="T95" fmla="*/ 0 h 185"/>
                <a:gd name="T96" fmla="*/ 0 w 183"/>
                <a:gd name="T97" fmla="*/ 0 h 1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3"/>
                <a:gd name="T148" fmla="*/ 0 h 185"/>
                <a:gd name="T149" fmla="*/ 183 w 183"/>
                <a:gd name="T150" fmla="*/ 185 h 18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3" h="185">
                  <a:moveTo>
                    <a:pt x="79" y="0"/>
                  </a:moveTo>
                  <a:lnTo>
                    <a:pt x="77" y="2"/>
                  </a:lnTo>
                  <a:lnTo>
                    <a:pt x="73" y="8"/>
                  </a:lnTo>
                  <a:lnTo>
                    <a:pt x="67" y="15"/>
                  </a:lnTo>
                  <a:lnTo>
                    <a:pt x="62" y="19"/>
                  </a:lnTo>
                  <a:lnTo>
                    <a:pt x="58" y="19"/>
                  </a:lnTo>
                  <a:lnTo>
                    <a:pt x="53" y="21"/>
                  </a:lnTo>
                  <a:lnTo>
                    <a:pt x="48" y="24"/>
                  </a:lnTo>
                  <a:lnTo>
                    <a:pt x="42" y="27"/>
                  </a:lnTo>
                  <a:lnTo>
                    <a:pt x="34" y="30"/>
                  </a:lnTo>
                  <a:lnTo>
                    <a:pt x="28" y="34"/>
                  </a:lnTo>
                  <a:lnTo>
                    <a:pt x="22" y="39"/>
                  </a:lnTo>
                  <a:lnTo>
                    <a:pt x="18" y="43"/>
                  </a:lnTo>
                  <a:lnTo>
                    <a:pt x="15" y="48"/>
                  </a:lnTo>
                  <a:lnTo>
                    <a:pt x="10" y="52"/>
                  </a:lnTo>
                  <a:lnTo>
                    <a:pt x="6" y="55"/>
                  </a:lnTo>
                  <a:lnTo>
                    <a:pt x="4" y="57"/>
                  </a:lnTo>
                  <a:lnTo>
                    <a:pt x="0" y="61"/>
                  </a:lnTo>
                  <a:lnTo>
                    <a:pt x="0" y="63"/>
                  </a:lnTo>
                  <a:lnTo>
                    <a:pt x="34" y="92"/>
                  </a:lnTo>
                  <a:lnTo>
                    <a:pt x="34" y="91"/>
                  </a:lnTo>
                  <a:lnTo>
                    <a:pt x="39" y="91"/>
                  </a:lnTo>
                  <a:lnTo>
                    <a:pt x="43" y="91"/>
                  </a:lnTo>
                  <a:lnTo>
                    <a:pt x="49" y="91"/>
                  </a:lnTo>
                  <a:lnTo>
                    <a:pt x="53" y="92"/>
                  </a:lnTo>
                  <a:lnTo>
                    <a:pt x="59" y="94"/>
                  </a:lnTo>
                  <a:lnTo>
                    <a:pt x="64" y="97"/>
                  </a:lnTo>
                  <a:lnTo>
                    <a:pt x="65" y="101"/>
                  </a:lnTo>
                  <a:lnTo>
                    <a:pt x="65" y="106"/>
                  </a:lnTo>
                  <a:lnTo>
                    <a:pt x="65" y="110"/>
                  </a:lnTo>
                  <a:lnTo>
                    <a:pt x="65" y="115"/>
                  </a:lnTo>
                  <a:lnTo>
                    <a:pt x="65" y="121"/>
                  </a:lnTo>
                  <a:lnTo>
                    <a:pt x="65" y="124"/>
                  </a:lnTo>
                  <a:lnTo>
                    <a:pt x="67" y="127"/>
                  </a:lnTo>
                  <a:lnTo>
                    <a:pt x="67" y="128"/>
                  </a:lnTo>
                  <a:lnTo>
                    <a:pt x="68" y="130"/>
                  </a:lnTo>
                  <a:lnTo>
                    <a:pt x="70" y="131"/>
                  </a:lnTo>
                  <a:lnTo>
                    <a:pt x="74" y="135"/>
                  </a:lnTo>
                  <a:lnTo>
                    <a:pt x="79" y="138"/>
                  </a:lnTo>
                  <a:lnTo>
                    <a:pt x="82" y="143"/>
                  </a:lnTo>
                  <a:lnTo>
                    <a:pt x="86" y="147"/>
                  </a:lnTo>
                  <a:lnTo>
                    <a:pt x="92" y="152"/>
                  </a:lnTo>
                  <a:lnTo>
                    <a:pt x="97" y="155"/>
                  </a:lnTo>
                  <a:lnTo>
                    <a:pt x="101" y="159"/>
                  </a:lnTo>
                  <a:lnTo>
                    <a:pt x="106" y="164"/>
                  </a:lnTo>
                  <a:lnTo>
                    <a:pt x="111" y="168"/>
                  </a:lnTo>
                  <a:lnTo>
                    <a:pt x="116" y="171"/>
                  </a:lnTo>
                  <a:lnTo>
                    <a:pt x="119" y="174"/>
                  </a:lnTo>
                  <a:lnTo>
                    <a:pt x="123" y="176"/>
                  </a:lnTo>
                  <a:lnTo>
                    <a:pt x="128" y="179"/>
                  </a:lnTo>
                  <a:lnTo>
                    <a:pt x="129" y="180"/>
                  </a:lnTo>
                  <a:lnTo>
                    <a:pt x="134" y="180"/>
                  </a:lnTo>
                  <a:lnTo>
                    <a:pt x="138" y="182"/>
                  </a:lnTo>
                  <a:lnTo>
                    <a:pt x="143" y="183"/>
                  </a:lnTo>
                  <a:lnTo>
                    <a:pt x="146" y="183"/>
                  </a:lnTo>
                  <a:lnTo>
                    <a:pt x="150" y="183"/>
                  </a:lnTo>
                  <a:lnTo>
                    <a:pt x="155" y="185"/>
                  </a:lnTo>
                  <a:lnTo>
                    <a:pt x="161" y="185"/>
                  </a:lnTo>
                  <a:lnTo>
                    <a:pt x="164" y="185"/>
                  </a:lnTo>
                  <a:lnTo>
                    <a:pt x="168" y="185"/>
                  </a:lnTo>
                  <a:lnTo>
                    <a:pt x="171" y="185"/>
                  </a:lnTo>
                  <a:lnTo>
                    <a:pt x="175" y="185"/>
                  </a:lnTo>
                  <a:lnTo>
                    <a:pt x="180" y="183"/>
                  </a:lnTo>
                  <a:lnTo>
                    <a:pt x="183" y="183"/>
                  </a:lnTo>
                  <a:lnTo>
                    <a:pt x="181" y="179"/>
                  </a:lnTo>
                  <a:lnTo>
                    <a:pt x="180" y="174"/>
                  </a:lnTo>
                  <a:lnTo>
                    <a:pt x="177" y="171"/>
                  </a:lnTo>
                  <a:lnTo>
                    <a:pt x="175" y="168"/>
                  </a:lnTo>
                  <a:lnTo>
                    <a:pt x="172" y="164"/>
                  </a:lnTo>
                  <a:lnTo>
                    <a:pt x="169" y="159"/>
                  </a:lnTo>
                  <a:lnTo>
                    <a:pt x="167" y="155"/>
                  </a:lnTo>
                  <a:lnTo>
                    <a:pt x="164" y="150"/>
                  </a:lnTo>
                  <a:lnTo>
                    <a:pt x="161" y="146"/>
                  </a:lnTo>
                  <a:lnTo>
                    <a:pt x="158" y="141"/>
                  </a:lnTo>
                  <a:lnTo>
                    <a:pt x="155" y="137"/>
                  </a:lnTo>
                  <a:lnTo>
                    <a:pt x="152" y="132"/>
                  </a:lnTo>
                  <a:lnTo>
                    <a:pt x="150" y="127"/>
                  </a:lnTo>
                  <a:lnTo>
                    <a:pt x="149" y="122"/>
                  </a:lnTo>
                  <a:lnTo>
                    <a:pt x="146" y="118"/>
                  </a:lnTo>
                  <a:lnTo>
                    <a:pt x="144" y="113"/>
                  </a:lnTo>
                  <a:lnTo>
                    <a:pt x="143" y="109"/>
                  </a:lnTo>
                  <a:lnTo>
                    <a:pt x="141" y="106"/>
                  </a:lnTo>
                  <a:lnTo>
                    <a:pt x="137" y="98"/>
                  </a:lnTo>
                  <a:lnTo>
                    <a:pt x="134" y="92"/>
                  </a:lnTo>
                  <a:lnTo>
                    <a:pt x="131" y="86"/>
                  </a:lnTo>
                  <a:lnTo>
                    <a:pt x="128" y="80"/>
                  </a:lnTo>
                  <a:lnTo>
                    <a:pt x="126" y="73"/>
                  </a:lnTo>
                  <a:lnTo>
                    <a:pt x="126" y="67"/>
                  </a:lnTo>
                  <a:lnTo>
                    <a:pt x="126" y="63"/>
                  </a:lnTo>
                  <a:lnTo>
                    <a:pt x="126" y="58"/>
                  </a:lnTo>
                  <a:lnTo>
                    <a:pt x="128" y="55"/>
                  </a:lnTo>
                  <a:lnTo>
                    <a:pt x="129" y="51"/>
                  </a:lnTo>
                  <a:lnTo>
                    <a:pt x="129" y="46"/>
                  </a:lnTo>
                  <a:lnTo>
                    <a:pt x="131" y="42"/>
                  </a:lnTo>
                  <a:lnTo>
                    <a:pt x="131" y="39"/>
                  </a:lnTo>
                  <a:lnTo>
                    <a:pt x="132" y="34"/>
                  </a:lnTo>
                  <a:lnTo>
                    <a:pt x="134" y="30"/>
                  </a:lnTo>
                  <a:lnTo>
                    <a:pt x="135" y="27"/>
                  </a:lnTo>
                  <a:lnTo>
                    <a:pt x="135" y="24"/>
                  </a:lnTo>
                  <a:lnTo>
                    <a:pt x="137" y="21"/>
                  </a:lnTo>
                  <a:lnTo>
                    <a:pt x="138" y="18"/>
                  </a:lnTo>
                  <a:lnTo>
                    <a:pt x="140" y="16"/>
                  </a:lnTo>
                  <a:lnTo>
                    <a:pt x="131" y="12"/>
                  </a:lnTo>
                  <a:lnTo>
                    <a:pt x="129" y="13"/>
                  </a:lnTo>
                  <a:lnTo>
                    <a:pt x="128" y="18"/>
                  </a:lnTo>
                  <a:lnTo>
                    <a:pt x="126" y="19"/>
                  </a:lnTo>
                  <a:lnTo>
                    <a:pt x="125" y="24"/>
                  </a:lnTo>
                  <a:lnTo>
                    <a:pt x="123" y="28"/>
                  </a:lnTo>
                  <a:lnTo>
                    <a:pt x="122" y="33"/>
                  </a:lnTo>
                  <a:lnTo>
                    <a:pt x="120" y="37"/>
                  </a:lnTo>
                  <a:lnTo>
                    <a:pt x="119" y="42"/>
                  </a:lnTo>
                  <a:lnTo>
                    <a:pt x="117" y="45"/>
                  </a:lnTo>
                  <a:lnTo>
                    <a:pt x="117" y="51"/>
                  </a:lnTo>
                  <a:lnTo>
                    <a:pt x="116" y="55"/>
                  </a:lnTo>
                  <a:lnTo>
                    <a:pt x="116" y="58"/>
                  </a:lnTo>
                  <a:lnTo>
                    <a:pt x="116" y="63"/>
                  </a:lnTo>
                  <a:lnTo>
                    <a:pt x="116" y="66"/>
                  </a:lnTo>
                  <a:lnTo>
                    <a:pt x="116" y="69"/>
                  </a:lnTo>
                  <a:lnTo>
                    <a:pt x="116" y="73"/>
                  </a:lnTo>
                  <a:lnTo>
                    <a:pt x="117" y="77"/>
                  </a:lnTo>
                  <a:lnTo>
                    <a:pt x="119" y="82"/>
                  </a:lnTo>
                  <a:lnTo>
                    <a:pt x="122" y="88"/>
                  </a:lnTo>
                  <a:lnTo>
                    <a:pt x="125" y="95"/>
                  </a:lnTo>
                  <a:lnTo>
                    <a:pt x="128" y="101"/>
                  </a:lnTo>
                  <a:lnTo>
                    <a:pt x="131" y="107"/>
                  </a:lnTo>
                  <a:lnTo>
                    <a:pt x="132" y="113"/>
                  </a:lnTo>
                  <a:lnTo>
                    <a:pt x="135" y="119"/>
                  </a:lnTo>
                  <a:lnTo>
                    <a:pt x="138" y="124"/>
                  </a:lnTo>
                  <a:lnTo>
                    <a:pt x="141" y="128"/>
                  </a:lnTo>
                  <a:lnTo>
                    <a:pt x="143" y="132"/>
                  </a:lnTo>
                  <a:lnTo>
                    <a:pt x="144" y="135"/>
                  </a:lnTo>
                  <a:lnTo>
                    <a:pt x="146" y="137"/>
                  </a:lnTo>
                  <a:lnTo>
                    <a:pt x="147" y="138"/>
                  </a:lnTo>
                  <a:lnTo>
                    <a:pt x="147" y="140"/>
                  </a:lnTo>
                  <a:lnTo>
                    <a:pt x="150" y="143"/>
                  </a:lnTo>
                  <a:lnTo>
                    <a:pt x="155" y="149"/>
                  </a:lnTo>
                  <a:lnTo>
                    <a:pt x="159" y="155"/>
                  </a:lnTo>
                  <a:lnTo>
                    <a:pt x="164" y="161"/>
                  </a:lnTo>
                  <a:lnTo>
                    <a:pt x="168" y="168"/>
                  </a:lnTo>
                  <a:lnTo>
                    <a:pt x="169" y="173"/>
                  </a:lnTo>
                  <a:lnTo>
                    <a:pt x="171" y="176"/>
                  </a:lnTo>
                  <a:lnTo>
                    <a:pt x="168" y="176"/>
                  </a:lnTo>
                  <a:lnTo>
                    <a:pt x="164" y="176"/>
                  </a:lnTo>
                  <a:lnTo>
                    <a:pt x="158" y="174"/>
                  </a:lnTo>
                  <a:lnTo>
                    <a:pt x="153" y="174"/>
                  </a:lnTo>
                  <a:lnTo>
                    <a:pt x="146" y="173"/>
                  </a:lnTo>
                  <a:lnTo>
                    <a:pt x="140" y="171"/>
                  </a:lnTo>
                  <a:lnTo>
                    <a:pt x="134" y="170"/>
                  </a:lnTo>
                  <a:lnTo>
                    <a:pt x="129" y="168"/>
                  </a:lnTo>
                  <a:lnTo>
                    <a:pt x="122" y="164"/>
                  </a:lnTo>
                  <a:lnTo>
                    <a:pt x="116" y="159"/>
                  </a:lnTo>
                  <a:lnTo>
                    <a:pt x="111" y="156"/>
                  </a:lnTo>
                  <a:lnTo>
                    <a:pt x="109" y="152"/>
                  </a:lnTo>
                  <a:lnTo>
                    <a:pt x="104" y="149"/>
                  </a:lnTo>
                  <a:lnTo>
                    <a:pt x="101" y="146"/>
                  </a:lnTo>
                  <a:lnTo>
                    <a:pt x="97" y="141"/>
                  </a:lnTo>
                  <a:lnTo>
                    <a:pt x="92" y="137"/>
                  </a:lnTo>
                  <a:lnTo>
                    <a:pt x="89" y="132"/>
                  </a:lnTo>
                  <a:lnTo>
                    <a:pt x="86" y="130"/>
                  </a:lnTo>
                  <a:lnTo>
                    <a:pt x="82" y="122"/>
                  </a:lnTo>
                  <a:lnTo>
                    <a:pt x="80" y="119"/>
                  </a:lnTo>
                  <a:lnTo>
                    <a:pt x="80" y="115"/>
                  </a:lnTo>
                  <a:lnTo>
                    <a:pt x="79" y="110"/>
                  </a:lnTo>
                  <a:lnTo>
                    <a:pt x="77" y="104"/>
                  </a:lnTo>
                  <a:lnTo>
                    <a:pt x="74" y="98"/>
                  </a:lnTo>
                  <a:lnTo>
                    <a:pt x="71" y="92"/>
                  </a:lnTo>
                  <a:lnTo>
                    <a:pt x="70" y="88"/>
                  </a:lnTo>
                  <a:lnTo>
                    <a:pt x="67" y="85"/>
                  </a:lnTo>
                  <a:lnTo>
                    <a:pt x="65" y="83"/>
                  </a:lnTo>
                  <a:lnTo>
                    <a:pt x="61" y="82"/>
                  </a:lnTo>
                  <a:lnTo>
                    <a:pt x="58" y="82"/>
                  </a:lnTo>
                  <a:lnTo>
                    <a:pt x="52" y="80"/>
                  </a:lnTo>
                  <a:lnTo>
                    <a:pt x="49" y="80"/>
                  </a:lnTo>
                  <a:lnTo>
                    <a:pt x="45" y="80"/>
                  </a:lnTo>
                  <a:lnTo>
                    <a:pt x="42" y="80"/>
                  </a:lnTo>
                  <a:lnTo>
                    <a:pt x="39" y="80"/>
                  </a:lnTo>
                  <a:lnTo>
                    <a:pt x="16" y="61"/>
                  </a:lnTo>
                  <a:lnTo>
                    <a:pt x="16" y="60"/>
                  </a:lnTo>
                  <a:lnTo>
                    <a:pt x="18" y="57"/>
                  </a:lnTo>
                  <a:lnTo>
                    <a:pt x="19" y="52"/>
                  </a:lnTo>
                  <a:lnTo>
                    <a:pt x="24" y="48"/>
                  </a:lnTo>
                  <a:lnTo>
                    <a:pt x="28" y="42"/>
                  </a:lnTo>
                  <a:lnTo>
                    <a:pt x="34" y="37"/>
                  </a:lnTo>
                  <a:lnTo>
                    <a:pt x="37" y="34"/>
                  </a:lnTo>
                  <a:lnTo>
                    <a:pt x="42" y="31"/>
                  </a:lnTo>
                  <a:lnTo>
                    <a:pt x="46" y="30"/>
                  </a:lnTo>
                  <a:lnTo>
                    <a:pt x="52" y="28"/>
                  </a:lnTo>
                  <a:lnTo>
                    <a:pt x="56" y="25"/>
                  </a:lnTo>
                  <a:lnTo>
                    <a:pt x="62" y="22"/>
                  </a:lnTo>
                  <a:lnTo>
                    <a:pt x="65" y="21"/>
                  </a:lnTo>
                  <a:lnTo>
                    <a:pt x="70" y="18"/>
                  </a:lnTo>
                  <a:lnTo>
                    <a:pt x="76" y="13"/>
                  </a:lnTo>
                  <a:lnTo>
                    <a:pt x="80" y="11"/>
                  </a:lnTo>
                  <a:lnTo>
                    <a:pt x="83" y="6"/>
                  </a:lnTo>
                  <a:lnTo>
                    <a:pt x="86" y="5"/>
                  </a:lnTo>
                  <a:lnTo>
                    <a:pt x="88" y="2"/>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74" name="Freeform 94"/>
            <p:cNvSpPr>
              <a:spLocks/>
            </p:cNvSpPr>
            <p:nvPr/>
          </p:nvSpPr>
          <p:spPr bwMode="auto">
            <a:xfrm>
              <a:off x="2291" y="3686"/>
              <a:ext cx="34" cy="49"/>
            </a:xfrm>
            <a:custGeom>
              <a:avLst/>
              <a:gdLst>
                <a:gd name="T0" fmla="*/ 1 w 68"/>
                <a:gd name="T1" fmla="*/ 0 h 99"/>
                <a:gd name="T2" fmla="*/ 1 w 68"/>
                <a:gd name="T3" fmla="*/ 0 h 99"/>
                <a:gd name="T4" fmla="*/ 1 w 68"/>
                <a:gd name="T5" fmla="*/ 0 h 99"/>
                <a:gd name="T6" fmla="*/ 1 w 68"/>
                <a:gd name="T7" fmla="*/ 0 h 99"/>
                <a:gd name="T8" fmla="*/ 1 w 68"/>
                <a:gd name="T9" fmla="*/ 0 h 99"/>
                <a:gd name="T10" fmla="*/ 1 w 68"/>
                <a:gd name="T11" fmla="*/ 0 h 99"/>
                <a:gd name="T12" fmla="*/ 1 w 68"/>
                <a:gd name="T13" fmla="*/ 0 h 99"/>
                <a:gd name="T14" fmla="*/ 1 w 68"/>
                <a:gd name="T15" fmla="*/ 0 h 99"/>
                <a:gd name="T16" fmla="*/ 1 w 68"/>
                <a:gd name="T17" fmla="*/ 0 h 99"/>
                <a:gd name="T18" fmla="*/ 1 w 68"/>
                <a:gd name="T19" fmla="*/ 0 h 99"/>
                <a:gd name="T20" fmla="*/ 1 w 68"/>
                <a:gd name="T21" fmla="*/ 0 h 99"/>
                <a:gd name="T22" fmla="*/ 1 w 68"/>
                <a:gd name="T23" fmla="*/ 0 h 99"/>
                <a:gd name="T24" fmla="*/ 1 w 68"/>
                <a:gd name="T25" fmla="*/ 0 h 99"/>
                <a:gd name="T26" fmla="*/ 1 w 68"/>
                <a:gd name="T27" fmla="*/ 0 h 99"/>
                <a:gd name="T28" fmla="*/ 1 w 68"/>
                <a:gd name="T29" fmla="*/ 0 h 99"/>
                <a:gd name="T30" fmla="*/ 1 w 68"/>
                <a:gd name="T31" fmla="*/ 0 h 99"/>
                <a:gd name="T32" fmla="*/ 1 w 68"/>
                <a:gd name="T33" fmla="*/ 0 h 99"/>
                <a:gd name="T34" fmla="*/ 1 w 68"/>
                <a:gd name="T35" fmla="*/ 0 h 99"/>
                <a:gd name="T36" fmla="*/ 1 w 68"/>
                <a:gd name="T37" fmla="*/ 0 h 99"/>
                <a:gd name="T38" fmla="*/ 1 w 68"/>
                <a:gd name="T39" fmla="*/ 0 h 99"/>
                <a:gd name="T40" fmla="*/ 1 w 68"/>
                <a:gd name="T41" fmla="*/ 0 h 99"/>
                <a:gd name="T42" fmla="*/ 1 w 68"/>
                <a:gd name="T43" fmla="*/ 0 h 99"/>
                <a:gd name="T44" fmla="*/ 1 w 68"/>
                <a:gd name="T45" fmla="*/ 0 h 99"/>
                <a:gd name="T46" fmla="*/ 1 w 68"/>
                <a:gd name="T47" fmla="*/ 0 h 99"/>
                <a:gd name="T48" fmla="*/ 1 w 68"/>
                <a:gd name="T49" fmla="*/ 0 h 99"/>
                <a:gd name="T50" fmla="*/ 1 w 68"/>
                <a:gd name="T51" fmla="*/ 0 h 99"/>
                <a:gd name="T52" fmla="*/ 1 w 68"/>
                <a:gd name="T53" fmla="*/ 0 h 99"/>
                <a:gd name="T54" fmla="*/ 0 w 68"/>
                <a:gd name="T55" fmla="*/ 0 h 99"/>
                <a:gd name="T56" fmla="*/ 0 w 68"/>
                <a:gd name="T57" fmla="*/ 0 h 99"/>
                <a:gd name="T58" fmla="*/ 0 w 68"/>
                <a:gd name="T59" fmla="*/ 0 h 99"/>
                <a:gd name="T60" fmla="*/ 1 w 68"/>
                <a:gd name="T61" fmla="*/ 0 h 99"/>
                <a:gd name="T62" fmla="*/ 1 w 68"/>
                <a:gd name="T63" fmla="*/ 0 h 99"/>
                <a:gd name="T64" fmla="*/ 1 w 68"/>
                <a:gd name="T65" fmla="*/ 0 h 99"/>
                <a:gd name="T66" fmla="*/ 1 w 68"/>
                <a:gd name="T67" fmla="*/ 0 h 99"/>
                <a:gd name="T68" fmla="*/ 1 w 68"/>
                <a:gd name="T69" fmla="*/ 0 h 99"/>
                <a:gd name="T70" fmla="*/ 1 w 68"/>
                <a:gd name="T71" fmla="*/ 0 h 99"/>
                <a:gd name="T72" fmla="*/ 1 w 68"/>
                <a:gd name="T73" fmla="*/ 0 h 99"/>
                <a:gd name="T74" fmla="*/ 1 w 68"/>
                <a:gd name="T75" fmla="*/ 0 h 99"/>
                <a:gd name="T76" fmla="*/ 1 w 68"/>
                <a:gd name="T77" fmla="*/ 0 h 99"/>
                <a:gd name="T78" fmla="*/ 1 w 68"/>
                <a:gd name="T79" fmla="*/ 0 h 99"/>
                <a:gd name="T80" fmla="*/ 1 w 68"/>
                <a:gd name="T81" fmla="*/ 0 h 99"/>
                <a:gd name="T82" fmla="*/ 1 w 68"/>
                <a:gd name="T83" fmla="*/ 0 h 99"/>
                <a:gd name="T84" fmla="*/ 1 w 68"/>
                <a:gd name="T85" fmla="*/ 0 h 99"/>
                <a:gd name="T86" fmla="*/ 1 w 68"/>
                <a:gd name="T87" fmla="*/ 0 h 99"/>
                <a:gd name="T88" fmla="*/ 1 w 68"/>
                <a:gd name="T89" fmla="*/ 0 h 99"/>
                <a:gd name="T90" fmla="*/ 1 w 68"/>
                <a:gd name="T91" fmla="*/ 0 h 99"/>
                <a:gd name="T92" fmla="*/ 1 w 68"/>
                <a:gd name="T93" fmla="*/ 0 h 99"/>
                <a:gd name="T94" fmla="*/ 1 w 68"/>
                <a:gd name="T95" fmla="*/ 0 h 99"/>
                <a:gd name="T96" fmla="*/ 1 w 68"/>
                <a:gd name="T97" fmla="*/ 0 h 99"/>
                <a:gd name="T98" fmla="*/ 1 w 68"/>
                <a:gd name="T99" fmla="*/ 0 h 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99"/>
                <a:gd name="T152" fmla="*/ 68 w 68"/>
                <a:gd name="T153" fmla="*/ 99 h 9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99">
                  <a:moveTo>
                    <a:pt x="67" y="48"/>
                  </a:moveTo>
                  <a:lnTo>
                    <a:pt x="67" y="45"/>
                  </a:lnTo>
                  <a:lnTo>
                    <a:pt x="68" y="44"/>
                  </a:lnTo>
                  <a:lnTo>
                    <a:pt x="68" y="39"/>
                  </a:lnTo>
                  <a:lnTo>
                    <a:pt x="68" y="36"/>
                  </a:lnTo>
                  <a:lnTo>
                    <a:pt x="67" y="32"/>
                  </a:lnTo>
                  <a:lnTo>
                    <a:pt x="62" y="27"/>
                  </a:lnTo>
                  <a:lnTo>
                    <a:pt x="59" y="23"/>
                  </a:lnTo>
                  <a:lnTo>
                    <a:pt x="55" y="20"/>
                  </a:lnTo>
                  <a:lnTo>
                    <a:pt x="52" y="17"/>
                  </a:lnTo>
                  <a:lnTo>
                    <a:pt x="47" y="14"/>
                  </a:lnTo>
                  <a:lnTo>
                    <a:pt x="41" y="9"/>
                  </a:lnTo>
                  <a:lnTo>
                    <a:pt x="37" y="6"/>
                  </a:lnTo>
                  <a:lnTo>
                    <a:pt x="32" y="3"/>
                  </a:lnTo>
                  <a:lnTo>
                    <a:pt x="31" y="2"/>
                  </a:lnTo>
                  <a:lnTo>
                    <a:pt x="25" y="0"/>
                  </a:lnTo>
                  <a:lnTo>
                    <a:pt x="22" y="0"/>
                  </a:lnTo>
                  <a:lnTo>
                    <a:pt x="19" y="3"/>
                  </a:lnTo>
                  <a:lnTo>
                    <a:pt x="19" y="9"/>
                  </a:lnTo>
                  <a:lnTo>
                    <a:pt x="17" y="15"/>
                  </a:lnTo>
                  <a:lnTo>
                    <a:pt x="13" y="23"/>
                  </a:lnTo>
                  <a:lnTo>
                    <a:pt x="11" y="26"/>
                  </a:lnTo>
                  <a:lnTo>
                    <a:pt x="10" y="30"/>
                  </a:lnTo>
                  <a:lnTo>
                    <a:pt x="9" y="35"/>
                  </a:lnTo>
                  <a:lnTo>
                    <a:pt x="7" y="39"/>
                  </a:lnTo>
                  <a:lnTo>
                    <a:pt x="4" y="45"/>
                  </a:lnTo>
                  <a:lnTo>
                    <a:pt x="3" y="51"/>
                  </a:lnTo>
                  <a:lnTo>
                    <a:pt x="0" y="55"/>
                  </a:lnTo>
                  <a:lnTo>
                    <a:pt x="0" y="58"/>
                  </a:lnTo>
                  <a:lnTo>
                    <a:pt x="0" y="64"/>
                  </a:lnTo>
                  <a:lnTo>
                    <a:pt x="1" y="70"/>
                  </a:lnTo>
                  <a:lnTo>
                    <a:pt x="1" y="76"/>
                  </a:lnTo>
                  <a:lnTo>
                    <a:pt x="3" y="82"/>
                  </a:lnTo>
                  <a:lnTo>
                    <a:pt x="4" y="88"/>
                  </a:lnTo>
                  <a:lnTo>
                    <a:pt x="6" y="94"/>
                  </a:lnTo>
                  <a:lnTo>
                    <a:pt x="10" y="99"/>
                  </a:lnTo>
                  <a:lnTo>
                    <a:pt x="17" y="97"/>
                  </a:lnTo>
                  <a:lnTo>
                    <a:pt x="20" y="91"/>
                  </a:lnTo>
                  <a:lnTo>
                    <a:pt x="28" y="85"/>
                  </a:lnTo>
                  <a:lnTo>
                    <a:pt x="31" y="81"/>
                  </a:lnTo>
                  <a:lnTo>
                    <a:pt x="35" y="76"/>
                  </a:lnTo>
                  <a:lnTo>
                    <a:pt x="40" y="72"/>
                  </a:lnTo>
                  <a:lnTo>
                    <a:pt x="44" y="69"/>
                  </a:lnTo>
                  <a:lnTo>
                    <a:pt x="49" y="64"/>
                  </a:lnTo>
                  <a:lnTo>
                    <a:pt x="53" y="60"/>
                  </a:lnTo>
                  <a:lnTo>
                    <a:pt x="56" y="57"/>
                  </a:lnTo>
                  <a:lnTo>
                    <a:pt x="59" y="54"/>
                  </a:lnTo>
                  <a:lnTo>
                    <a:pt x="65" y="49"/>
                  </a:lnTo>
                  <a:lnTo>
                    <a:pt x="6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75" name="Freeform 97"/>
            <p:cNvSpPr>
              <a:spLocks/>
            </p:cNvSpPr>
            <p:nvPr/>
          </p:nvSpPr>
          <p:spPr bwMode="auto">
            <a:xfrm>
              <a:off x="2201" y="2932"/>
              <a:ext cx="91" cy="69"/>
            </a:xfrm>
            <a:custGeom>
              <a:avLst/>
              <a:gdLst>
                <a:gd name="T0" fmla="*/ 0 w 183"/>
                <a:gd name="T1" fmla="*/ 0 h 139"/>
                <a:gd name="T2" fmla="*/ 0 w 183"/>
                <a:gd name="T3" fmla="*/ 0 h 139"/>
                <a:gd name="T4" fmla="*/ 0 w 183"/>
                <a:gd name="T5" fmla="*/ 0 h 139"/>
                <a:gd name="T6" fmla="*/ 0 w 183"/>
                <a:gd name="T7" fmla="*/ 0 h 139"/>
                <a:gd name="T8" fmla="*/ 0 w 183"/>
                <a:gd name="T9" fmla="*/ 0 h 139"/>
                <a:gd name="T10" fmla="*/ 0 w 183"/>
                <a:gd name="T11" fmla="*/ 0 h 139"/>
                <a:gd name="T12" fmla="*/ 0 w 183"/>
                <a:gd name="T13" fmla="*/ 0 h 139"/>
                <a:gd name="T14" fmla="*/ 0 w 183"/>
                <a:gd name="T15" fmla="*/ 0 h 139"/>
                <a:gd name="T16" fmla="*/ 0 w 183"/>
                <a:gd name="T17" fmla="*/ 0 h 139"/>
                <a:gd name="T18" fmla="*/ 0 w 183"/>
                <a:gd name="T19" fmla="*/ 0 h 139"/>
                <a:gd name="T20" fmla="*/ 0 w 183"/>
                <a:gd name="T21" fmla="*/ 0 h 139"/>
                <a:gd name="T22" fmla="*/ 0 w 183"/>
                <a:gd name="T23" fmla="*/ 0 h 139"/>
                <a:gd name="T24" fmla="*/ 0 w 183"/>
                <a:gd name="T25" fmla="*/ 0 h 139"/>
                <a:gd name="T26" fmla="*/ 0 w 183"/>
                <a:gd name="T27" fmla="*/ 0 h 139"/>
                <a:gd name="T28" fmla="*/ 0 w 183"/>
                <a:gd name="T29" fmla="*/ 0 h 139"/>
                <a:gd name="T30" fmla="*/ 0 w 183"/>
                <a:gd name="T31" fmla="*/ 0 h 139"/>
                <a:gd name="T32" fmla="*/ 0 w 183"/>
                <a:gd name="T33" fmla="*/ 0 h 139"/>
                <a:gd name="T34" fmla="*/ 0 w 183"/>
                <a:gd name="T35" fmla="*/ 0 h 139"/>
                <a:gd name="T36" fmla="*/ 0 w 183"/>
                <a:gd name="T37" fmla="*/ 0 h 139"/>
                <a:gd name="T38" fmla="*/ 0 w 183"/>
                <a:gd name="T39" fmla="*/ 0 h 139"/>
                <a:gd name="T40" fmla="*/ 0 w 183"/>
                <a:gd name="T41" fmla="*/ 0 h 139"/>
                <a:gd name="T42" fmla="*/ 0 w 183"/>
                <a:gd name="T43" fmla="*/ 0 h 139"/>
                <a:gd name="T44" fmla="*/ 0 w 183"/>
                <a:gd name="T45" fmla="*/ 0 h 139"/>
                <a:gd name="T46" fmla="*/ 0 w 183"/>
                <a:gd name="T47" fmla="*/ 0 h 139"/>
                <a:gd name="T48" fmla="*/ 0 w 183"/>
                <a:gd name="T49" fmla="*/ 0 h 139"/>
                <a:gd name="T50" fmla="*/ 0 w 183"/>
                <a:gd name="T51" fmla="*/ 0 h 139"/>
                <a:gd name="T52" fmla="*/ 0 w 183"/>
                <a:gd name="T53" fmla="*/ 0 h 139"/>
                <a:gd name="T54" fmla="*/ 0 w 183"/>
                <a:gd name="T55" fmla="*/ 0 h 139"/>
                <a:gd name="T56" fmla="*/ 0 w 183"/>
                <a:gd name="T57" fmla="*/ 0 h 139"/>
                <a:gd name="T58" fmla="*/ 0 w 183"/>
                <a:gd name="T59" fmla="*/ 0 h 139"/>
                <a:gd name="T60" fmla="*/ 0 w 183"/>
                <a:gd name="T61" fmla="*/ 0 h 139"/>
                <a:gd name="T62" fmla="*/ 0 w 183"/>
                <a:gd name="T63" fmla="*/ 0 h 139"/>
                <a:gd name="T64" fmla="*/ 0 w 183"/>
                <a:gd name="T65" fmla="*/ 0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3"/>
                <a:gd name="T100" fmla="*/ 0 h 139"/>
                <a:gd name="T101" fmla="*/ 183 w 183"/>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3" h="139">
                  <a:moveTo>
                    <a:pt x="4" y="136"/>
                  </a:moveTo>
                  <a:lnTo>
                    <a:pt x="10" y="131"/>
                  </a:lnTo>
                  <a:lnTo>
                    <a:pt x="17" y="127"/>
                  </a:lnTo>
                  <a:lnTo>
                    <a:pt x="25" y="122"/>
                  </a:lnTo>
                  <a:lnTo>
                    <a:pt x="32" y="116"/>
                  </a:lnTo>
                  <a:lnTo>
                    <a:pt x="41" y="109"/>
                  </a:lnTo>
                  <a:lnTo>
                    <a:pt x="50" y="103"/>
                  </a:lnTo>
                  <a:lnTo>
                    <a:pt x="59" y="95"/>
                  </a:lnTo>
                  <a:lnTo>
                    <a:pt x="68" y="87"/>
                  </a:lnTo>
                  <a:lnTo>
                    <a:pt x="75" y="79"/>
                  </a:lnTo>
                  <a:lnTo>
                    <a:pt x="83" y="72"/>
                  </a:lnTo>
                  <a:lnTo>
                    <a:pt x="89" y="64"/>
                  </a:lnTo>
                  <a:lnTo>
                    <a:pt x="96" y="58"/>
                  </a:lnTo>
                  <a:lnTo>
                    <a:pt x="101" y="52"/>
                  </a:lnTo>
                  <a:lnTo>
                    <a:pt x="105" y="46"/>
                  </a:lnTo>
                  <a:lnTo>
                    <a:pt x="108" y="42"/>
                  </a:lnTo>
                  <a:lnTo>
                    <a:pt x="113" y="36"/>
                  </a:lnTo>
                  <a:lnTo>
                    <a:pt x="119" y="32"/>
                  </a:lnTo>
                  <a:lnTo>
                    <a:pt x="125" y="27"/>
                  </a:lnTo>
                  <a:lnTo>
                    <a:pt x="131" y="23"/>
                  </a:lnTo>
                  <a:lnTo>
                    <a:pt x="136" y="20"/>
                  </a:lnTo>
                  <a:lnTo>
                    <a:pt x="144" y="15"/>
                  </a:lnTo>
                  <a:lnTo>
                    <a:pt x="150" y="12"/>
                  </a:lnTo>
                  <a:lnTo>
                    <a:pt x="156" y="9"/>
                  </a:lnTo>
                  <a:lnTo>
                    <a:pt x="162" y="8"/>
                  </a:lnTo>
                  <a:lnTo>
                    <a:pt x="168" y="5"/>
                  </a:lnTo>
                  <a:lnTo>
                    <a:pt x="172" y="3"/>
                  </a:lnTo>
                  <a:lnTo>
                    <a:pt x="177" y="0"/>
                  </a:lnTo>
                  <a:lnTo>
                    <a:pt x="180" y="0"/>
                  </a:lnTo>
                  <a:lnTo>
                    <a:pt x="181" y="0"/>
                  </a:lnTo>
                  <a:lnTo>
                    <a:pt x="183" y="0"/>
                  </a:lnTo>
                  <a:lnTo>
                    <a:pt x="181" y="0"/>
                  </a:lnTo>
                  <a:lnTo>
                    <a:pt x="175" y="3"/>
                  </a:lnTo>
                  <a:lnTo>
                    <a:pt x="172" y="5"/>
                  </a:lnTo>
                  <a:lnTo>
                    <a:pt x="168" y="8"/>
                  </a:lnTo>
                  <a:lnTo>
                    <a:pt x="163" y="9"/>
                  </a:lnTo>
                  <a:lnTo>
                    <a:pt x="159" y="14"/>
                  </a:lnTo>
                  <a:lnTo>
                    <a:pt x="153" y="17"/>
                  </a:lnTo>
                  <a:lnTo>
                    <a:pt x="147" y="21"/>
                  </a:lnTo>
                  <a:lnTo>
                    <a:pt x="141" y="27"/>
                  </a:lnTo>
                  <a:lnTo>
                    <a:pt x="135" y="33"/>
                  </a:lnTo>
                  <a:lnTo>
                    <a:pt x="128" y="39"/>
                  </a:lnTo>
                  <a:lnTo>
                    <a:pt x="122" y="46"/>
                  </a:lnTo>
                  <a:lnTo>
                    <a:pt x="116" y="55"/>
                  </a:lnTo>
                  <a:lnTo>
                    <a:pt x="108" y="64"/>
                  </a:lnTo>
                  <a:lnTo>
                    <a:pt x="102" y="72"/>
                  </a:lnTo>
                  <a:lnTo>
                    <a:pt x="95" y="81"/>
                  </a:lnTo>
                  <a:lnTo>
                    <a:pt x="90" y="87"/>
                  </a:lnTo>
                  <a:lnTo>
                    <a:pt x="84" y="94"/>
                  </a:lnTo>
                  <a:lnTo>
                    <a:pt x="80" y="98"/>
                  </a:lnTo>
                  <a:lnTo>
                    <a:pt x="75" y="104"/>
                  </a:lnTo>
                  <a:lnTo>
                    <a:pt x="71" y="109"/>
                  </a:lnTo>
                  <a:lnTo>
                    <a:pt x="68" y="112"/>
                  </a:lnTo>
                  <a:lnTo>
                    <a:pt x="59" y="119"/>
                  </a:lnTo>
                  <a:lnTo>
                    <a:pt x="53" y="124"/>
                  </a:lnTo>
                  <a:lnTo>
                    <a:pt x="47" y="127"/>
                  </a:lnTo>
                  <a:lnTo>
                    <a:pt x="41" y="131"/>
                  </a:lnTo>
                  <a:lnTo>
                    <a:pt x="37" y="133"/>
                  </a:lnTo>
                  <a:lnTo>
                    <a:pt x="34" y="134"/>
                  </a:lnTo>
                  <a:lnTo>
                    <a:pt x="31" y="136"/>
                  </a:lnTo>
                  <a:lnTo>
                    <a:pt x="26" y="137"/>
                  </a:lnTo>
                  <a:lnTo>
                    <a:pt x="19" y="137"/>
                  </a:lnTo>
                  <a:lnTo>
                    <a:pt x="15" y="139"/>
                  </a:lnTo>
                  <a:lnTo>
                    <a:pt x="12" y="139"/>
                  </a:lnTo>
                  <a:lnTo>
                    <a:pt x="0" y="139"/>
                  </a:lnTo>
                  <a:lnTo>
                    <a:pt x="4"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76" name="Freeform 98"/>
            <p:cNvSpPr>
              <a:spLocks/>
            </p:cNvSpPr>
            <p:nvPr/>
          </p:nvSpPr>
          <p:spPr bwMode="auto">
            <a:xfrm>
              <a:off x="2338" y="3101"/>
              <a:ext cx="55" cy="110"/>
            </a:xfrm>
            <a:custGeom>
              <a:avLst/>
              <a:gdLst>
                <a:gd name="T0" fmla="*/ 1 w 108"/>
                <a:gd name="T1" fmla="*/ 1 h 220"/>
                <a:gd name="T2" fmla="*/ 1 w 108"/>
                <a:gd name="T3" fmla="*/ 1 h 220"/>
                <a:gd name="T4" fmla="*/ 1 w 108"/>
                <a:gd name="T5" fmla="*/ 1 h 220"/>
                <a:gd name="T6" fmla="*/ 1 w 108"/>
                <a:gd name="T7" fmla="*/ 1 h 220"/>
                <a:gd name="T8" fmla="*/ 1 w 108"/>
                <a:gd name="T9" fmla="*/ 1 h 220"/>
                <a:gd name="T10" fmla="*/ 1 w 108"/>
                <a:gd name="T11" fmla="*/ 1 h 220"/>
                <a:gd name="T12" fmla="*/ 1 w 108"/>
                <a:gd name="T13" fmla="*/ 1 h 220"/>
                <a:gd name="T14" fmla="*/ 1 w 108"/>
                <a:gd name="T15" fmla="*/ 1 h 220"/>
                <a:gd name="T16" fmla="*/ 1 w 108"/>
                <a:gd name="T17" fmla="*/ 1 h 220"/>
                <a:gd name="T18" fmla="*/ 1 w 108"/>
                <a:gd name="T19" fmla="*/ 1 h 220"/>
                <a:gd name="T20" fmla="*/ 1 w 108"/>
                <a:gd name="T21" fmla="*/ 1 h 220"/>
                <a:gd name="T22" fmla="*/ 1 w 108"/>
                <a:gd name="T23" fmla="*/ 1 h 220"/>
                <a:gd name="T24" fmla="*/ 1 w 108"/>
                <a:gd name="T25" fmla="*/ 1 h 220"/>
                <a:gd name="T26" fmla="*/ 1 w 108"/>
                <a:gd name="T27" fmla="*/ 1 h 220"/>
                <a:gd name="T28" fmla="*/ 1 w 108"/>
                <a:gd name="T29" fmla="*/ 1 h 220"/>
                <a:gd name="T30" fmla="*/ 1 w 108"/>
                <a:gd name="T31" fmla="*/ 1 h 220"/>
                <a:gd name="T32" fmla="*/ 1 w 108"/>
                <a:gd name="T33" fmla="*/ 1 h 220"/>
                <a:gd name="T34" fmla="*/ 1 w 108"/>
                <a:gd name="T35" fmla="*/ 1 h 220"/>
                <a:gd name="T36" fmla="*/ 1 w 108"/>
                <a:gd name="T37" fmla="*/ 1 h 220"/>
                <a:gd name="T38" fmla="*/ 1 w 108"/>
                <a:gd name="T39" fmla="*/ 1 h 220"/>
                <a:gd name="T40" fmla="*/ 0 w 108"/>
                <a:gd name="T41" fmla="*/ 1 h 220"/>
                <a:gd name="T42" fmla="*/ 0 w 108"/>
                <a:gd name="T43" fmla="*/ 1 h 220"/>
                <a:gd name="T44" fmla="*/ 1 w 108"/>
                <a:gd name="T45" fmla="*/ 1 h 220"/>
                <a:gd name="T46" fmla="*/ 1 w 108"/>
                <a:gd name="T47" fmla="*/ 1 h 220"/>
                <a:gd name="T48" fmla="*/ 1 w 108"/>
                <a:gd name="T49" fmla="*/ 1 h 220"/>
                <a:gd name="T50" fmla="*/ 1 w 108"/>
                <a:gd name="T51" fmla="*/ 1 h 220"/>
                <a:gd name="T52" fmla="*/ 1 w 108"/>
                <a:gd name="T53" fmla="*/ 1 h 220"/>
                <a:gd name="T54" fmla="*/ 1 w 108"/>
                <a:gd name="T55" fmla="*/ 1 h 220"/>
                <a:gd name="T56" fmla="*/ 1 w 108"/>
                <a:gd name="T57" fmla="*/ 1 h 220"/>
                <a:gd name="T58" fmla="*/ 1 w 108"/>
                <a:gd name="T59" fmla="*/ 1 h 220"/>
                <a:gd name="T60" fmla="*/ 1 w 108"/>
                <a:gd name="T61" fmla="*/ 1 h 220"/>
                <a:gd name="T62" fmla="*/ 1 w 108"/>
                <a:gd name="T63" fmla="*/ 1 h 220"/>
                <a:gd name="T64" fmla="*/ 1 w 108"/>
                <a:gd name="T65" fmla="*/ 1 h 220"/>
                <a:gd name="T66" fmla="*/ 1 w 108"/>
                <a:gd name="T67" fmla="*/ 1 h 220"/>
                <a:gd name="T68" fmla="*/ 1 w 108"/>
                <a:gd name="T69" fmla="*/ 1 h 220"/>
                <a:gd name="T70" fmla="*/ 1 w 108"/>
                <a:gd name="T71" fmla="*/ 1 h 220"/>
                <a:gd name="T72" fmla="*/ 1 w 108"/>
                <a:gd name="T73" fmla="*/ 1 h 220"/>
                <a:gd name="T74" fmla="*/ 1 w 108"/>
                <a:gd name="T75" fmla="*/ 1 h 220"/>
                <a:gd name="T76" fmla="*/ 1 w 108"/>
                <a:gd name="T77" fmla="*/ 1 h 220"/>
                <a:gd name="T78" fmla="*/ 1 w 108"/>
                <a:gd name="T79" fmla="*/ 1 h 220"/>
                <a:gd name="T80" fmla="*/ 1 w 108"/>
                <a:gd name="T81" fmla="*/ 1 h 220"/>
                <a:gd name="T82" fmla="*/ 1 w 108"/>
                <a:gd name="T83" fmla="*/ 1 h 220"/>
                <a:gd name="T84" fmla="*/ 1 w 108"/>
                <a:gd name="T85" fmla="*/ 1 h 220"/>
                <a:gd name="T86" fmla="*/ 1 w 108"/>
                <a:gd name="T87" fmla="*/ 1 h 220"/>
                <a:gd name="T88" fmla="*/ 1 w 108"/>
                <a:gd name="T89" fmla="*/ 1 h 220"/>
                <a:gd name="T90" fmla="*/ 1 w 108"/>
                <a:gd name="T91" fmla="*/ 1 h 220"/>
                <a:gd name="T92" fmla="*/ 1 w 108"/>
                <a:gd name="T93" fmla="*/ 0 h 2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220"/>
                <a:gd name="T143" fmla="*/ 108 w 108"/>
                <a:gd name="T144" fmla="*/ 220 h 2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220">
                  <a:moveTo>
                    <a:pt x="108" y="10"/>
                  </a:moveTo>
                  <a:lnTo>
                    <a:pt x="107" y="12"/>
                  </a:lnTo>
                  <a:lnTo>
                    <a:pt x="105" y="16"/>
                  </a:lnTo>
                  <a:lnTo>
                    <a:pt x="102" y="19"/>
                  </a:lnTo>
                  <a:lnTo>
                    <a:pt x="102" y="22"/>
                  </a:lnTo>
                  <a:lnTo>
                    <a:pt x="99" y="27"/>
                  </a:lnTo>
                  <a:lnTo>
                    <a:pt x="98" y="33"/>
                  </a:lnTo>
                  <a:lnTo>
                    <a:pt x="96" y="36"/>
                  </a:lnTo>
                  <a:lnTo>
                    <a:pt x="93" y="40"/>
                  </a:lnTo>
                  <a:lnTo>
                    <a:pt x="92" y="45"/>
                  </a:lnTo>
                  <a:lnTo>
                    <a:pt x="91" y="49"/>
                  </a:lnTo>
                  <a:lnTo>
                    <a:pt x="89" y="52"/>
                  </a:lnTo>
                  <a:lnTo>
                    <a:pt x="88" y="57"/>
                  </a:lnTo>
                  <a:lnTo>
                    <a:pt x="86" y="60"/>
                  </a:lnTo>
                  <a:lnTo>
                    <a:pt x="86" y="62"/>
                  </a:lnTo>
                  <a:lnTo>
                    <a:pt x="85" y="64"/>
                  </a:lnTo>
                  <a:lnTo>
                    <a:pt x="85" y="68"/>
                  </a:lnTo>
                  <a:lnTo>
                    <a:pt x="83" y="73"/>
                  </a:lnTo>
                  <a:lnTo>
                    <a:pt x="83" y="79"/>
                  </a:lnTo>
                  <a:lnTo>
                    <a:pt x="83" y="86"/>
                  </a:lnTo>
                  <a:lnTo>
                    <a:pt x="83" y="94"/>
                  </a:lnTo>
                  <a:lnTo>
                    <a:pt x="83" y="101"/>
                  </a:lnTo>
                  <a:lnTo>
                    <a:pt x="83" y="110"/>
                  </a:lnTo>
                  <a:lnTo>
                    <a:pt x="83" y="118"/>
                  </a:lnTo>
                  <a:lnTo>
                    <a:pt x="83" y="126"/>
                  </a:lnTo>
                  <a:lnTo>
                    <a:pt x="83" y="134"/>
                  </a:lnTo>
                  <a:lnTo>
                    <a:pt x="83" y="141"/>
                  </a:lnTo>
                  <a:lnTo>
                    <a:pt x="83" y="149"/>
                  </a:lnTo>
                  <a:lnTo>
                    <a:pt x="83" y="155"/>
                  </a:lnTo>
                  <a:lnTo>
                    <a:pt x="83" y="162"/>
                  </a:lnTo>
                  <a:lnTo>
                    <a:pt x="83" y="167"/>
                  </a:lnTo>
                  <a:lnTo>
                    <a:pt x="83" y="174"/>
                  </a:lnTo>
                  <a:lnTo>
                    <a:pt x="83" y="181"/>
                  </a:lnTo>
                  <a:lnTo>
                    <a:pt x="83" y="187"/>
                  </a:lnTo>
                  <a:lnTo>
                    <a:pt x="83" y="193"/>
                  </a:lnTo>
                  <a:lnTo>
                    <a:pt x="82" y="198"/>
                  </a:lnTo>
                  <a:lnTo>
                    <a:pt x="79" y="204"/>
                  </a:lnTo>
                  <a:lnTo>
                    <a:pt x="76" y="207"/>
                  </a:lnTo>
                  <a:lnTo>
                    <a:pt x="70" y="211"/>
                  </a:lnTo>
                  <a:lnTo>
                    <a:pt x="65" y="213"/>
                  </a:lnTo>
                  <a:lnTo>
                    <a:pt x="62" y="214"/>
                  </a:lnTo>
                  <a:lnTo>
                    <a:pt x="58" y="216"/>
                  </a:lnTo>
                  <a:lnTo>
                    <a:pt x="52" y="219"/>
                  </a:lnTo>
                  <a:lnTo>
                    <a:pt x="47" y="219"/>
                  </a:lnTo>
                  <a:lnTo>
                    <a:pt x="41" y="219"/>
                  </a:lnTo>
                  <a:lnTo>
                    <a:pt x="37" y="220"/>
                  </a:lnTo>
                  <a:lnTo>
                    <a:pt x="31" y="220"/>
                  </a:lnTo>
                  <a:lnTo>
                    <a:pt x="25" y="219"/>
                  </a:lnTo>
                  <a:lnTo>
                    <a:pt x="21" y="219"/>
                  </a:lnTo>
                  <a:lnTo>
                    <a:pt x="16" y="216"/>
                  </a:lnTo>
                  <a:lnTo>
                    <a:pt x="13" y="213"/>
                  </a:lnTo>
                  <a:lnTo>
                    <a:pt x="9" y="208"/>
                  </a:lnTo>
                  <a:lnTo>
                    <a:pt x="7" y="204"/>
                  </a:lnTo>
                  <a:lnTo>
                    <a:pt x="6" y="196"/>
                  </a:lnTo>
                  <a:lnTo>
                    <a:pt x="6" y="189"/>
                  </a:lnTo>
                  <a:lnTo>
                    <a:pt x="4" y="180"/>
                  </a:lnTo>
                  <a:lnTo>
                    <a:pt x="4" y="173"/>
                  </a:lnTo>
                  <a:lnTo>
                    <a:pt x="3" y="164"/>
                  </a:lnTo>
                  <a:lnTo>
                    <a:pt x="3" y="158"/>
                  </a:lnTo>
                  <a:lnTo>
                    <a:pt x="1" y="150"/>
                  </a:lnTo>
                  <a:lnTo>
                    <a:pt x="1" y="144"/>
                  </a:lnTo>
                  <a:lnTo>
                    <a:pt x="0" y="138"/>
                  </a:lnTo>
                  <a:lnTo>
                    <a:pt x="0" y="134"/>
                  </a:lnTo>
                  <a:lnTo>
                    <a:pt x="0" y="128"/>
                  </a:lnTo>
                  <a:lnTo>
                    <a:pt x="0" y="123"/>
                  </a:lnTo>
                  <a:lnTo>
                    <a:pt x="0" y="119"/>
                  </a:lnTo>
                  <a:lnTo>
                    <a:pt x="0" y="115"/>
                  </a:lnTo>
                  <a:lnTo>
                    <a:pt x="0" y="110"/>
                  </a:lnTo>
                  <a:lnTo>
                    <a:pt x="1" y="107"/>
                  </a:lnTo>
                  <a:lnTo>
                    <a:pt x="3" y="103"/>
                  </a:lnTo>
                  <a:lnTo>
                    <a:pt x="6" y="101"/>
                  </a:lnTo>
                  <a:lnTo>
                    <a:pt x="9" y="97"/>
                  </a:lnTo>
                  <a:lnTo>
                    <a:pt x="10" y="92"/>
                  </a:lnTo>
                  <a:lnTo>
                    <a:pt x="12" y="86"/>
                  </a:lnTo>
                  <a:lnTo>
                    <a:pt x="13" y="82"/>
                  </a:lnTo>
                  <a:lnTo>
                    <a:pt x="15" y="74"/>
                  </a:lnTo>
                  <a:lnTo>
                    <a:pt x="16" y="70"/>
                  </a:lnTo>
                  <a:lnTo>
                    <a:pt x="18" y="62"/>
                  </a:lnTo>
                  <a:lnTo>
                    <a:pt x="19" y="58"/>
                  </a:lnTo>
                  <a:lnTo>
                    <a:pt x="19" y="51"/>
                  </a:lnTo>
                  <a:lnTo>
                    <a:pt x="19" y="46"/>
                  </a:lnTo>
                  <a:lnTo>
                    <a:pt x="19" y="40"/>
                  </a:lnTo>
                  <a:lnTo>
                    <a:pt x="21" y="36"/>
                  </a:lnTo>
                  <a:lnTo>
                    <a:pt x="21" y="33"/>
                  </a:lnTo>
                  <a:lnTo>
                    <a:pt x="21" y="30"/>
                  </a:lnTo>
                  <a:lnTo>
                    <a:pt x="21" y="28"/>
                  </a:lnTo>
                  <a:lnTo>
                    <a:pt x="53" y="37"/>
                  </a:lnTo>
                  <a:lnTo>
                    <a:pt x="52" y="39"/>
                  </a:lnTo>
                  <a:lnTo>
                    <a:pt x="50" y="46"/>
                  </a:lnTo>
                  <a:lnTo>
                    <a:pt x="47" y="49"/>
                  </a:lnTo>
                  <a:lnTo>
                    <a:pt x="46" y="55"/>
                  </a:lnTo>
                  <a:lnTo>
                    <a:pt x="43" y="61"/>
                  </a:lnTo>
                  <a:lnTo>
                    <a:pt x="41" y="67"/>
                  </a:lnTo>
                  <a:lnTo>
                    <a:pt x="40" y="73"/>
                  </a:lnTo>
                  <a:lnTo>
                    <a:pt x="37" y="79"/>
                  </a:lnTo>
                  <a:lnTo>
                    <a:pt x="35" y="85"/>
                  </a:lnTo>
                  <a:lnTo>
                    <a:pt x="34" y="92"/>
                  </a:lnTo>
                  <a:lnTo>
                    <a:pt x="33" y="98"/>
                  </a:lnTo>
                  <a:lnTo>
                    <a:pt x="31" y="104"/>
                  </a:lnTo>
                  <a:lnTo>
                    <a:pt x="31" y="110"/>
                  </a:lnTo>
                  <a:lnTo>
                    <a:pt x="31" y="116"/>
                  </a:lnTo>
                  <a:lnTo>
                    <a:pt x="31" y="122"/>
                  </a:lnTo>
                  <a:lnTo>
                    <a:pt x="31" y="126"/>
                  </a:lnTo>
                  <a:lnTo>
                    <a:pt x="31" y="131"/>
                  </a:lnTo>
                  <a:lnTo>
                    <a:pt x="33" y="135"/>
                  </a:lnTo>
                  <a:lnTo>
                    <a:pt x="33" y="138"/>
                  </a:lnTo>
                  <a:lnTo>
                    <a:pt x="34" y="143"/>
                  </a:lnTo>
                  <a:lnTo>
                    <a:pt x="34" y="146"/>
                  </a:lnTo>
                  <a:lnTo>
                    <a:pt x="37" y="150"/>
                  </a:lnTo>
                  <a:lnTo>
                    <a:pt x="38" y="153"/>
                  </a:lnTo>
                  <a:lnTo>
                    <a:pt x="41" y="155"/>
                  </a:lnTo>
                  <a:lnTo>
                    <a:pt x="43" y="152"/>
                  </a:lnTo>
                  <a:lnTo>
                    <a:pt x="47" y="147"/>
                  </a:lnTo>
                  <a:lnTo>
                    <a:pt x="47" y="143"/>
                  </a:lnTo>
                  <a:lnTo>
                    <a:pt x="49" y="138"/>
                  </a:lnTo>
                  <a:lnTo>
                    <a:pt x="49" y="134"/>
                  </a:lnTo>
                  <a:lnTo>
                    <a:pt x="50" y="129"/>
                  </a:lnTo>
                  <a:lnTo>
                    <a:pt x="50" y="123"/>
                  </a:lnTo>
                  <a:lnTo>
                    <a:pt x="50" y="119"/>
                  </a:lnTo>
                  <a:lnTo>
                    <a:pt x="52" y="113"/>
                  </a:lnTo>
                  <a:lnTo>
                    <a:pt x="53" y="109"/>
                  </a:lnTo>
                  <a:lnTo>
                    <a:pt x="53" y="103"/>
                  </a:lnTo>
                  <a:lnTo>
                    <a:pt x="55" y="98"/>
                  </a:lnTo>
                  <a:lnTo>
                    <a:pt x="55" y="92"/>
                  </a:lnTo>
                  <a:lnTo>
                    <a:pt x="56" y="89"/>
                  </a:lnTo>
                  <a:lnTo>
                    <a:pt x="56" y="82"/>
                  </a:lnTo>
                  <a:lnTo>
                    <a:pt x="58" y="79"/>
                  </a:lnTo>
                  <a:lnTo>
                    <a:pt x="58" y="74"/>
                  </a:lnTo>
                  <a:lnTo>
                    <a:pt x="59" y="68"/>
                  </a:lnTo>
                  <a:lnTo>
                    <a:pt x="61" y="64"/>
                  </a:lnTo>
                  <a:lnTo>
                    <a:pt x="61" y="60"/>
                  </a:lnTo>
                  <a:lnTo>
                    <a:pt x="62" y="55"/>
                  </a:lnTo>
                  <a:lnTo>
                    <a:pt x="62" y="52"/>
                  </a:lnTo>
                  <a:lnTo>
                    <a:pt x="62" y="48"/>
                  </a:lnTo>
                  <a:lnTo>
                    <a:pt x="64" y="43"/>
                  </a:lnTo>
                  <a:lnTo>
                    <a:pt x="64" y="39"/>
                  </a:lnTo>
                  <a:lnTo>
                    <a:pt x="65" y="36"/>
                  </a:lnTo>
                  <a:lnTo>
                    <a:pt x="65" y="31"/>
                  </a:lnTo>
                  <a:lnTo>
                    <a:pt x="67" y="30"/>
                  </a:lnTo>
                  <a:lnTo>
                    <a:pt x="93" y="0"/>
                  </a:lnTo>
                  <a:lnTo>
                    <a:pt x="10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77" name="Freeform 99"/>
            <p:cNvSpPr>
              <a:spLocks/>
            </p:cNvSpPr>
            <p:nvPr/>
          </p:nvSpPr>
          <p:spPr bwMode="auto">
            <a:xfrm>
              <a:off x="2447" y="2864"/>
              <a:ext cx="114" cy="106"/>
            </a:xfrm>
            <a:custGeom>
              <a:avLst/>
              <a:gdLst>
                <a:gd name="T0" fmla="*/ 1 w 227"/>
                <a:gd name="T1" fmla="*/ 0 h 211"/>
                <a:gd name="T2" fmla="*/ 1 w 227"/>
                <a:gd name="T3" fmla="*/ 1 h 211"/>
                <a:gd name="T4" fmla="*/ 1 w 227"/>
                <a:gd name="T5" fmla="*/ 1 h 211"/>
                <a:gd name="T6" fmla="*/ 1 w 227"/>
                <a:gd name="T7" fmla="*/ 1 h 211"/>
                <a:gd name="T8" fmla="*/ 1 w 227"/>
                <a:gd name="T9" fmla="*/ 1 h 211"/>
                <a:gd name="T10" fmla="*/ 1 w 227"/>
                <a:gd name="T11" fmla="*/ 1 h 211"/>
                <a:gd name="T12" fmla="*/ 1 w 227"/>
                <a:gd name="T13" fmla="*/ 1 h 211"/>
                <a:gd name="T14" fmla="*/ 1 w 227"/>
                <a:gd name="T15" fmla="*/ 1 h 211"/>
                <a:gd name="T16" fmla="*/ 1 w 227"/>
                <a:gd name="T17" fmla="*/ 1 h 211"/>
                <a:gd name="T18" fmla="*/ 1 w 227"/>
                <a:gd name="T19" fmla="*/ 1 h 211"/>
                <a:gd name="T20" fmla="*/ 1 w 227"/>
                <a:gd name="T21" fmla="*/ 1 h 211"/>
                <a:gd name="T22" fmla="*/ 1 w 227"/>
                <a:gd name="T23" fmla="*/ 1 h 211"/>
                <a:gd name="T24" fmla="*/ 1 w 227"/>
                <a:gd name="T25" fmla="*/ 1 h 211"/>
                <a:gd name="T26" fmla="*/ 1 w 227"/>
                <a:gd name="T27" fmla="*/ 1 h 211"/>
                <a:gd name="T28" fmla="*/ 1 w 227"/>
                <a:gd name="T29" fmla="*/ 1 h 211"/>
                <a:gd name="T30" fmla="*/ 0 w 227"/>
                <a:gd name="T31" fmla="*/ 1 h 211"/>
                <a:gd name="T32" fmla="*/ 1 w 227"/>
                <a:gd name="T33" fmla="*/ 1 h 211"/>
                <a:gd name="T34" fmla="*/ 1 w 227"/>
                <a:gd name="T35" fmla="*/ 1 h 211"/>
                <a:gd name="T36" fmla="*/ 1 w 227"/>
                <a:gd name="T37" fmla="*/ 1 h 211"/>
                <a:gd name="T38" fmla="*/ 1 w 227"/>
                <a:gd name="T39" fmla="*/ 1 h 211"/>
                <a:gd name="T40" fmla="*/ 1 w 227"/>
                <a:gd name="T41" fmla="*/ 1 h 211"/>
                <a:gd name="T42" fmla="*/ 1 w 227"/>
                <a:gd name="T43" fmla="*/ 1 h 211"/>
                <a:gd name="T44" fmla="*/ 1 w 227"/>
                <a:gd name="T45" fmla="*/ 1 h 211"/>
                <a:gd name="T46" fmla="*/ 1 w 227"/>
                <a:gd name="T47" fmla="*/ 1 h 211"/>
                <a:gd name="T48" fmla="*/ 1 w 227"/>
                <a:gd name="T49" fmla="*/ 1 h 211"/>
                <a:gd name="T50" fmla="*/ 1 w 227"/>
                <a:gd name="T51" fmla="*/ 1 h 211"/>
                <a:gd name="T52" fmla="*/ 1 w 227"/>
                <a:gd name="T53" fmla="*/ 1 h 211"/>
                <a:gd name="T54" fmla="*/ 1 w 227"/>
                <a:gd name="T55" fmla="*/ 1 h 211"/>
                <a:gd name="T56" fmla="*/ 1 w 227"/>
                <a:gd name="T57" fmla="*/ 1 h 211"/>
                <a:gd name="T58" fmla="*/ 1 w 227"/>
                <a:gd name="T59" fmla="*/ 1 h 211"/>
                <a:gd name="T60" fmla="*/ 1 w 227"/>
                <a:gd name="T61" fmla="*/ 1 h 211"/>
                <a:gd name="T62" fmla="*/ 1 w 227"/>
                <a:gd name="T63" fmla="*/ 1 h 211"/>
                <a:gd name="T64" fmla="*/ 1 w 227"/>
                <a:gd name="T65" fmla="*/ 1 h 211"/>
                <a:gd name="T66" fmla="*/ 1 w 227"/>
                <a:gd name="T67" fmla="*/ 0 h 2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7"/>
                <a:gd name="T103" fmla="*/ 0 h 211"/>
                <a:gd name="T104" fmla="*/ 227 w 227"/>
                <a:gd name="T105" fmla="*/ 211 h 2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7" h="211">
                  <a:moveTo>
                    <a:pt x="227" y="0"/>
                  </a:moveTo>
                  <a:lnTo>
                    <a:pt x="223" y="0"/>
                  </a:lnTo>
                  <a:lnTo>
                    <a:pt x="217" y="3"/>
                  </a:lnTo>
                  <a:lnTo>
                    <a:pt x="208" y="7"/>
                  </a:lnTo>
                  <a:lnTo>
                    <a:pt x="199" y="15"/>
                  </a:lnTo>
                  <a:lnTo>
                    <a:pt x="187" y="21"/>
                  </a:lnTo>
                  <a:lnTo>
                    <a:pt x="175" y="28"/>
                  </a:lnTo>
                  <a:lnTo>
                    <a:pt x="164" y="37"/>
                  </a:lnTo>
                  <a:lnTo>
                    <a:pt x="150" y="46"/>
                  </a:lnTo>
                  <a:lnTo>
                    <a:pt x="137" y="55"/>
                  </a:lnTo>
                  <a:lnTo>
                    <a:pt x="123" y="62"/>
                  </a:lnTo>
                  <a:lnTo>
                    <a:pt x="111" y="71"/>
                  </a:lnTo>
                  <a:lnTo>
                    <a:pt x="101" y="79"/>
                  </a:lnTo>
                  <a:lnTo>
                    <a:pt x="91" y="86"/>
                  </a:lnTo>
                  <a:lnTo>
                    <a:pt x="83" y="92"/>
                  </a:lnTo>
                  <a:lnTo>
                    <a:pt x="76" y="97"/>
                  </a:lnTo>
                  <a:lnTo>
                    <a:pt x="74" y="101"/>
                  </a:lnTo>
                  <a:lnTo>
                    <a:pt x="71" y="103"/>
                  </a:lnTo>
                  <a:lnTo>
                    <a:pt x="67" y="108"/>
                  </a:lnTo>
                  <a:lnTo>
                    <a:pt x="62" y="114"/>
                  </a:lnTo>
                  <a:lnTo>
                    <a:pt x="58" y="123"/>
                  </a:lnTo>
                  <a:lnTo>
                    <a:pt x="50" y="131"/>
                  </a:lnTo>
                  <a:lnTo>
                    <a:pt x="46" y="141"/>
                  </a:lnTo>
                  <a:lnTo>
                    <a:pt x="39" y="150"/>
                  </a:lnTo>
                  <a:lnTo>
                    <a:pt x="33" y="161"/>
                  </a:lnTo>
                  <a:lnTo>
                    <a:pt x="27" y="169"/>
                  </a:lnTo>
                  <a:lnTo>
                    <a:pt x="21" y="180"/>
                  </a:lnTo>
                  <a:lnTo>
                    <a:pt x="15" y="187"/>
                  </a:lnTo>
                  <a:lnTo>
                    <a:pt x="10" y="195"/>
                  </a:lnTo>
                  <a:lnTo>
                    <a:pt x="6" y="202"/>
                  </a:lnTo>
                  <a:lnTo>
                    <a:pt x="3" y="207"/>
                  </a:lnTo>
                  <a:lnTo>
                    <a:pt x="0" y="210"/>
                  </a:lnTo>
                  <a:lnTo>
                    <a:pt x="0" y="211"/>
                  </a:lnTo>
                  <a:lnTo>
                    <a:pt x="33" y="178"/>
                  </a:lnTo>
                  <a:lnTo>
                    <a:pt x="33" y="177"/>
                  </a:lnTo>
                  <a:lnTo>
                    <a:pt x="34" y="175"/>
                  </a:lnTo>
                  <a:lnTo>
                    <a:pt x="36" y="172"/>
                  </a:lnTo>
                  <a:lnTo>
                    <a:pt x="39" y="168"/>
                  </a:lnTo>
                  <a:lnTo>
                    <a:pt x="40" y="164"/>
                  </a:lnTo>
                  <a:lnTo>
                    <a:pt x="45" y="159"/>
                  </a:lnTo>
                  <a:lnTo>
                    <a:pt x="49" y="155"/>
                  </a:lnTo>
                  <a:lnTo>
                    <a:pt x="52" y="149"/>
                  </a:lnTo>
                  <a:lnTo>
                    <a:pt x="56" y="143"/>
                  </a:lnTo>
                  <a:lnTo>
                    <a:pt x="61" y="137"/>
                  </a:lnTo>
                  <a:lnTo>
                    <a:pt x="65" y="131"/>
                  </a:lnTo>
                  <a:lnTo>
                    <a:pt x="70" y="125"/>
                  </a:lnTo>
                  <a:lnTo>
                    <a:pt x="74" y="119"/>
                  </a:lnTo>
                  <a:lnTo>
                    <a:pt x="79" y="114"/>
                  </a:lnTo>
                  <a:lnTo>
                    <a:pt x="83" y="108"/>
                  </a:lnTo>
                  <a:lnTo>
                    <a:pt x="88" y="106"/>
                  </a:lnTo>
                  <a:lnTo>
                    <a:pt x="91" y="101"/>
                  </a:lnTo>
                  <a:lnTo>
                    <a:pt x="98" y="95"/>
                  </a:lnTo>
                  <a:lnTo>
                    <a:pt x="106" y="89"/>
                  </a:lnTo>
                  <a:lnTo>
                    <a:pt x="114" y="83"/>
                  </a:lnTo>
                  <a:lnTo>
                    <a:pt x="125" y="76"/>
                  </a:lnTo>
                  <a:lnTo>
                    <a:pt x="137" y="68"/>
                  </a:lnTo>
                  <a:lnTo>
                    <a:pt x="147" y="61"/>
                  </a:lnTo>
                  <a:lnTo>
                    <a:pt x="159" y="53"/>
                  </a:lnTo>
                  <a:lnTo>
                    <a:pt x="169" y="47"/>
                  </a:lnTo>
                  <a:lnTo>
                    <a:pt x="180" y="40"/>
                  </a:lnTo>
                  <a:lnTo>
                    <a:pt x="190" y="34"/>
                  </a:lnTo>
                  <a:lnTo>
                    <a:pt x="199" y="30"/>
                  </a:lnTo>
                  <a:lnTo>
                    <a:pt x="205" y="25"/>
                  </a:lnTo>
                  <a:lnTo>
                    <a:pt x="213" y="22"/>
                  </a:lnTo>
                  <a:lnTo>
                    <a:pt x="216" y="19"/>
                  </a:lnTo>
                  <a:lnTo>
                    <a:pt x="217" y="19"/>
                  </a:lnTo>
                  <a:lnTo>
                    <a:pt x="2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78" name="Freeform 100"/>
            <p:cNvSpPr>
              <a:spLocks/>
            </p:cNvSpPr>
            <p:nvPr/>
          </p:nvSpPr>
          <p:spPr bwMode="auto">
            <a:xfrm>
              <a:off x="2676" y="2760"/>
              <a:ext cx="89" cy="110"/>
            </a:xfrm>
            <a:custGeom>
              <a:avLst/>
              <a:gdLst>
                <a:gd name="T0" fmla="*/ 1 w 178"/>
                <a:gd name="T1" fmla="*/ 1 h 220"/>
                <a:gd name="T2" fmla="*/ 1 w 178"/>
                <a:gd name="T3" fmla="*/ 1 h 220"/>
                <a:gd name="T4" fmla="*/ 1 w 178"/>
                <a:gd name="T5" fmla="*/ 1 h 220"/>
                <a:gd name="T6" fmla="*/ 1 w 178"/>
                <a:gd name="T7" fmla="*/ 1 h 220"/>
                <a:gd name="T8" fmla="*/ 1 w 178"/>
                <a:gd name="T9" fmla="*/ 1 h 220"/>
                <a:gd name="T10" fmla="*/ 1 w 178"/>
                <a:gd name="T11" fmla="*/ 1 h 220"/>
                <a:gd name="T12" fmla="*/ 1 w 178"/>
                <a:gd name="T13" fmla="*/ 1 h 220"/>
                <a:gd name="T14" fmla="*/ 1 w 178"/>
                <a:gd name="T15" fmla="*/ 1 h 220"/>
                <a:gd name="T16" fmla="*/ 1 w 178"/>
                <a:gd name="T17" fmla="*/ 1 h 220"/>
                <a:gd name="T18" fmla="*/ 1 w 178"/>
                <a:gd name="T19" fmla="*/ 1 h 220"/>
                <a:gd name="T20" fmla="*/ 1 w 178"/>
                <a:gd name="T21" fmla="*/ 1 h 220"/>
                <a:gd name="T22" fmla="*/ 1 w 178"/>
                <a:gd name="T23" fmla="*/ 1 h 220"/>
                <a:gd name="T24" fmla="*/ 1 w 178"/>
                <a:gd name="T25" fmla="*/ 1 h 220"/>
                <a:gd name="T26" fmla="*/ 1 w 178"/>
                <a:gd name="T27" fmla="*/ 1 h 220"/>
                <a:gd name="T28" fmla="*/ 1 w 178"/>
                <a:gd name="T29" fmla="*/ 1 h 220"/>
                <a:gd name="T30" fmla="*/ 1 w 178"/>
                <a:gd name="T31" fmla="*/ 1 h 220"/>
                <a:gd name="T32" fmla="*/ 1 w 178"/>
                <a:gd name="T33" fmla="*/ 1 h 220"/>
                <a:gd name="T34" fmla="*/ 1 w 178"/>
                <a:gd name="T35" fmla="*/ 1 h 220"/>
                <a:gd name="T36" fmla="*/ 1 w 178"/>
                <a:gd name="T37" fmla="*/ 1 h 220"/>
                <a:gd name="T38" fmla="*/ 1 w 178"/>
                <a:gd name="T39" fmla="*/ 1 h 220"/>
                <a:gd name="T40" fmla="*/ 1 w 178"/>
                <a:gd name="T41" fmla="*/ 1 h 220"/>
                <a:gd name="T42" fmla="*/ 1 w 178"/>
                <a:gd name="T43" fmla="*/ 1 h 220"/>
                <a:gd name="T44" fmla="*/ 1 w 178"/>
                <a:gd name="T45" fmla="*/ 1 h 220"/>
                <a:gd name="T46" fmla="*/ 1 w 178"/>
                <a:gd name="T47" fmla="*/ 1 h 220"/>
                <a:gd name="T48" fmla="*/ 1 w 178"/>
                <a:gd name="T49" fmla="*/ 1 h 220"/>
                <a:gd name="T50" fmla="*/ 1 w 178"/>
                <a:gd name="T51" fmla="*/ 1 h 220"/>
                <a:gd name="T52" fmla="*/ 1 w 178"/>
                <a:gd name="T53" fmla="*/ 1 h 220"/>
                <a:gd name="T54" fmla="*/ 1 w 178"/>
                <a:gd name="T55" fmla="*/ 1 h 220"/>
                <a:gd name="T56" fmla="*/ 1 w 178"/>
                <a:gd name="T57" fmla="*/ 1 h 220"/>
                <a:gd name="T58" fmla="*/ 1 w 178"/>
                <a:gd name="T59" fmla="*/ 1 h 220"/>
                <a:gd name="T60" fmla="*/ 1 w 178"/>
                <a:gd name="T61" fmla="*/ 1 h 220"/>
                <a:gd name="T62" fmla="*/ 1 w 178"/>
                <a:gd name="T63" fmla="*/ 1 h 220"/>
                <a:gd name="T64" fmla="*/ 1 w 178"/>
                <a:gd name="T65" fmla="*/ 1 h 220"/>
                <a:gd name="T66" fmla="*/ 1 w 178"/>
                <a:gd name="T67" fmla="*/ 1 h 220"/>
                <a:gd name="T68" fmla="*/ 1 w 178"/>
                <a:gd name="T69" fmla="*/ 1 h 220"/>
                <a:gd name="T70" fmla="*/ 1 w 178"/>
                <a:gd name="T71" fmla="*/ 1 h 220"/>
                <a:gd name="T72" fmla="*/ 1 w 178"/>
                <a:gd name="T73" fmla="*/ 0 h 220"/>
                <a:gd name="T74" fmla="*/ 1 w 178"/>
                <a:gd name="T75" fmla="*/ 0 h 220"/>
                <a:gd name="T76" fmla="*/ 1 w 178"/>
                <a:gd name="T77" fmla="*/ 1 h 220"/>
                <a:gd name="T78" fmla="*/ 1 w 178"/>
                <a:gd name="T79" fmla="*/ 1 h 220"/>
                <a:gd name="T80" fmla="*/ 1 w 178"/>
                <a:gd name="T81" fmla="*/ 1 h 220"/>
                <a:gd name="T82" fmla="*/ 1 w 178"/>
                <a:gd name="T83" fmla="*/ 1 h 220"/>
                <a:gd name="T84" fmla="*/ 1 w 178"/>
                <a:gd name="T85" fmla="*/ 1 h 220"/>
                <a:gd name="T86" fmla="*/ 1 w 178"/>
                <a:gd name="T87" fmla="*/ 1 h 220"/>
                <a:gd name="T88" fmla="*/ 1 w 178"/>
                <a:gd name="T89" fmla="*/ 1 h 220"/>
                <a:gd name="T90" fmla="*/ 1 w 178"/>
                <a:gd name="T91" fmla="*/ 1 h 220"/>
                <a:gd name="T92" fmla="*/ 1 w 178"/>
                <a:gd name="T93" fmla="*/ 1 h 220"/>
                <a:gd name="T94" fmla="*/ 1 w 178"/>
                <a:gd name="T95" fmla="*/ 1 h 220"/>
                <a:gd name="T96" fmla="*/ 1 w 178"/>
                <a:gd name="T97" fmla="*/ 1 h 220"/>
                <a:gd name="T98" fmla="*/ 1 w 178"/>
                <a:gd name="T99" fmla="*/ 1 h 220"/>
                <a:gd name="T100" fmla="*/ 1 w 178"/>
                <a:gd name="T101" fmla="*/ 1 h 220"/>
                <a:gd name="T102" fmla="*/ 1 w 178"/>
                <a:gd name="T103" fmla="*/ 1 h 220"/>
                <a:gd name="T104" fmla="*/ 1 w 178"/>
                <a:gd name="T105" fmla="*/ 1 h 220"/>
                <a:gd name="T106" fmla="*/ 1 w 178"/>
                <a:gd name="T107" fmla="*/ 1 h 220"/>
                <a:gd name="T108" fmla="*/ 1 w 178"/>
                <a:gd name="T109" fmla="*/ 1 h 220"/>
                <a:gd name="T110" fmla="*/ 1 w 178"/>
                <a:gd name="T111" fmla="*/ 1 h 220"/>
                <a:gd name="T112" fmla="*/ 1 w 178"/>
                <a:gd name="T113" fmla="*/ 1 h 220"/>
                <a:gd name="T114" fmla="*/ 1 w 178"/>
                <a:gd name="T115" fmla="*/ 1 h 220"/>
                <a:gd name="T116" fmla="*/ 1 w 178"/>
                <a:gd name="T117" fmla="*/ 1 h 220"/>
                <a:gd name="T118" fmla="*/ 1 w 178"/>
                <a:gd name="T119" fmla="*/ 1 h 220"/>
                <a:gd name="T120" fmla="*/ 1 w 178"/>
                <a:gd name="T121" fmla="*/ 1 h 220"/>
                <a:gd name="T122" fmla="*/ 0 w 178"/>
                <a:gd name="T123" fmla="*/ 1 h 220"/>
                <a:gd name="T124" fmla="*/ 1 w 178"/>
                <a:gd name="T125" fmla="*/ 1 h 2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
                <a:gd name="T190" fmla="*/ 0 h 220"/>
                <a:gd name="T191" fmla="*/ 178 w 178"/>
                <a:gd name="T192" fmla="*/ 220 h 2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 h="220">
                  <a:moveTo>
                    <a:pt x="67" y="220"/>
                  </a:moveTo>
                  <a:lnTo>
                    <a:pt x="68" y="217"/>
                  </a:lnTo>
                  <a:lnTo>
                    <a:pt x="73" y="213"/>
                  </a:lnTo>
                  <a:lnTo>
                    <a:pt x="77" y="207"/>
                  </a:lnTo>
                  <a:lnTo>
                    <a:pt x="80" y="201"/>
                  </a:lnTo>
                  <a:lnTo>
                    <a:pt x="85" y="195"/>
                  </a:lnTo>
                  <a:lnTo>
                    <a:pt x="89" y="189"/>
                  </a:lnTo>
                  <a:lnTo>
                    <a:pt x="94" y="183"/>
                  </a:lnTo>
                  <a:lnTo>
                    <a:pt x="98" y="182"/>
                  </a:lnTo>
                  <a:lnTo>
                    <a:pt x="101" y="177"/>
                  </a:lnTo>
                  <a:lnTo>
                    <a:pt x="106" y="174"/>
                  </a:lnTo>
                  <a:lnTo>
                    <a:pt x="112" y="170"/>
                  </a:lnTo>
                  <a:lnTo>
                    <a:pt x="119" y="165"/>
                  </a:lnTo>
                  <a:lnTo>
                    <a:pt x="125" y="161"/>
                  </a:lnTo>
                  <a:lnTo>
                    <a:pt x="129" y="156"/>
                  </a:lnTo>
                  <a:lnTo>
                    <a:pt x="134" y="155"/>
                  </a:lnTo>
                  <a:lnTo>
                    <a:pt x="138" y="153"/>
                  </a:lnTo>
                  <a:lnTo>
                    <a:pt x="141" y="150"/>
                  </a:lnTo>
                  <a:lnTo>
                    <a:pt x="146" y="149"/>
                  </a:lnTo>
                  <a:lnTo>
                    <a:pt x="149" y="147"/>
                  </a:lnTo>
                  <a:lnTo>
                    <a:pt x="153" y="146"/>
                  </a:lnTo>
                  <a:lnTo>
                    <a:pt x="156" y="144"/>
                  </a:lnTo>
                  <a:lnTo>
                    <a:pt x="161" y="143"/>
                  </a:lnTo>
                  <a:lnTo>
                    <a:pt x="167" y="140"/>
                  </a:lnTo>
                  <a:lnTo>
                    <a:pt x="172" y="137"/>
                  </a:lnTo>
                  <a:lnTo>
                    <a:pt x="177" y="134"/>
                  </a:lnTo>
                  <a:lnTo>
                    <a:pt x="178" y="131"/>
                  </a:lnTo>
                  <a:lnTo>
                    <a:pt x="177" y="128"/>
                  </a:lnTo>
                  <a:lnTo>
                    <a:pt x="175" y="125"/>
                  </a:lnTo>
                  <a:lnTo>
                    <a:pt x="174" y="119"/>
                  </a:lnTo>
                  <a:lnTo>
                    <a:pt x="172" y="115"/>
                  </a:lnTo>
                  <a:lnTo>
                    <a:pt x="171" y="110"/>
                  </a:lnTo>
                  <a:lnTo>
                    <a:pt x="170" y="106"/>
                  </a:lnTo>
                  <a:lnTo>
                    <a:pt x="170" y="103"/>
                  </a:lnTo>
                  <a:lnTo>
                    <a:pt x="170" y="101"/>
                  </a:lnTo>
                  <a:lnTo>
                    <a:pt x="172" y="95"/>
                  </a:lnTo>
                  <a:lnTo>
                    <a:pt x="175" y="92"/>
                  </a:lnTo>
                  <a:lnTo>
                    <a:pt x="174" y="91"/>
                  </a:lnTo>
                  <a:lnTo>
                    <a:pt x="174" y="88"/>
                  </a:lnTo>
                  <a:lnTo>
                    <a:pt x="172" y="85"/>
                  </a:lnTo>
                  <a:lnTo>
                    <a:pt x="172" y="83"/>
                  </a:lnTo>
                  <a:lnTo>
                    <a:pt x="175" y="73"/>
                  </a:lnTo>
                  <a:lnTo>
                    <a:pt x="174" y="72"/>
                  </a:lnTo>
                  <a:lnTo>
                    <a:pt x="171" y="72"/>
                  </a:lnTo>
                  <a:lnTo>
                    <a:pt x="168" y="72"/>
                  </a:lnTo>
                  <a:lnTo>
                    <a:pt x="167" y="70"/>
                  </a:lnTo>
                  <a:lnTo>
                    <a:pt x="165" y="67"/>
                  </a:lnTo>
                  <a:lnTo>
                    <a:pt x="164" y="64"/>
                  </a:lnTo>
                  <a:lnTo>
                    <a:pt x="162" y="63"/>
                  </a:lnTo>
                  <a:lnTo>
                    <a:pt x="162" y="60"/>
                  </a:lnTo>
                  <a:lnTo>
                    <a:pt x="164" y="57"/>
                  </a:lnTo>
                  <a:lnTo>
                    <a:pt x="167" y="52"/>
                  </a:lnTo>
                  <a:lnTo>
                    <a:pt x="168" y="48"/>
                  </a:lnTo>
                  <a:lnTo>
                    <a:pt x="167" y="46"/>
                  </a:lnTo>
                  <a:lnTo>
                    <a:pt x="162" y="43"/>
                  </a:lnTo>
                  <a:lnTo>
                    <a:pt x="159" y="43"/>
                  </a:lnTo>
                  <a:lnTo>
                    <a:pt x="155" y="42"/>
                  </a:lnTo>
                  <a:lnTo>
                    <a:pt x="150" y="42"/>
                  </a:lnTo>
                  <a:lnTo>
                    <a:pt x="147" y="42"/>
                  </a:lnTo>
                  <a:lnTo>
                    <a:pt x="143" y="40"/>
                  </a:lnTo>
                  <a:lnTo>
                    <a:pt x="137" y="37"/>
                  </a:lnTo>
                  <a:lnTo>
                    <a:pt x="132" y="36"/>
                  </a:lnTo>
                  <a:lnTo>
                    <a:pt x="128" y="33"/>
                  </a:lnTo>
                  <a:lnTo>
                    <a:pt x="123" y="28"/>
                  </a:lnTo>
                  <a:lnTo>
                    <a:pt x="120" y="24"/>
                  </a:lnTo>
                  <a:lnTo>
                    <a:pt x="116" y="19"/>
                  </a:lnTo>
                  <a:lnTo>
                    <a:pt x="112" y="15"/>
                  </a:lnTo>
                  <a:lnTo>
                    <a:pt x="106" y="11"/>
                  </a:lnTo>
                  <a:lnTo>
                    <a:pt x="100" y="8"/>
                  </a:lnTo>
                  <a:lnTo>
                    <a:pt x="94" y="3"/>
                  </a:lnTo>
                  <a:lnTo>
                    <a:pt x="89" y="2"/>
                  </a:lnTo>
                  <a:lnTo>
                    <a:pt x="85" y="0"/>
                  </a:lnTo>
                  <a:lnTo>
                    <a:pt x="83" y="0"/>
                  </a:lnTo>
                  <a:lnTo>
                    <a:pt x="82" y="0"/>
                  </a:lnTo>
                  <a:lnTo>
                    <a:pt x="80" y="0"/>
                  </a:lnTo>
                  <a:lnTo>
                    <a:pt x="77" y="2"/>
                  </a:lnTo>
                  <a:lnTo>
                    <a:pt x="74" y="3"/>
                  </a:lnTo>
                  <a:lnTo>
                    <a:pt x="68" y="5"/>
                  </a:lnTo>
                  <a:lnTo>
                    <a:pt x="64" y="8"/>
                  </a:lnTo>
                  <a:lnTo>
                    <a:pt x="59" y="9"/>
                  </a:lnTo>
                  <a:lnTo>
                    <a:pt x="54" y="13"/>
                  </a:lnTo>
                  <a:lnTo>
                    <a:pt x="49" y="16"/>
                  </a:lnTo>
                  <a:lnTo>
                    <a:pt x="45" y="21"/>
                  </a:lnTo>
                  <a:lnTo>
                    <a:pt x="40" y="24"/>
                  </a:lnTo>
                  <a:lnTo>
                    <a:pt x="39" y="28"/>
                  </a:lnTo>
                  <a:lnTo>
                    <a:pt x="34" y="36"/>
                  </a:lnTo>
                  <a:lnTo>
                    <a:pt x="33" y="42"/>
                  </a:lnTo>
                  <a:lnTo>
                    <a:pt x="33" y="45"/>
                  </a:lnTo>
                  <a:lnTo>
                    <a:pt x="36" y="51"/>
                  </a:lnTo>
                  <a:lnTo>
                    <a:pt x="40" y="57"/>
                  </a:lnTo>
                  <a:lnTo>
                    <a:pt x="45" y="64"/>
                  </a:lnTo>
                  <a:lnTo>
                    <a:pt x="49" y="69"/>
                  </a:lnTo>
                  <a:lnTo>
                    <a:pt x="52" y="74"/>
                  </a:lnTo>
                  <a:lnTo>
                    <a:pt x="55" y="77"/>
                  </a:lnTo>
                  <a:lnTo>
                    <a:pt x="56" y="80"/>
                  </a:lnTo>
                  <a:lnTo>
                    <a:pt x="55" y="82"/>
                  </a:lnTo>
                  <a:lnTo>
                    <a:pt x="51" y="86"/>
                  </a:lnTo>
                  <a:lnTo>
                    <a:pt x="48" y="89"/>
                  </a:lnTo>
                  <a:lnTo>
                    <a:pt x="43" y="91"/>
                  </a:lnTo>
                  <a:lnTo>
                    <a:pt x="39" y="92"/>
                  </a:lnTo>
                  <a:lnTo>
                    <a:pt x="34" y="94"/>
                  </a:lnTo>
                  <a:lnTo>
                    <a:pt x="27" y="94"/>
                  </a:lnTo>
                  <a:lnTo>
                    <a:pt x="24" y="94"/>
                  </a:lnTo>
                  <a:lnTo>
                    <a:pt x="21" y="95"/>
                  </a:lnTo>
                  <a:lnTo>
                    <a:pt x="19" y="98"/>
                  </a:lnTo>
                  <a:lnTo>
                    <a:pt x="18" y="103"/>
                  </a:lnTo>
                  <a:lnTo>
                    <a:pt x="19" y="106"/>
                  </a:lnTo>
                  <a:lnTo>
                    <a:pt x="19" y="107"/>
                  </a:lnTo>
                  <a:lnTo>
                    <a:pt x="19" y="112"/>
                  </a:lnTo>
                  <a:lnTo>
                    <a:pt x="19" y="118"/>
                  </a:lnTo>
                  <a:lnTo>
                    <a:pt x="21" y="124"/>
                  </a:lnTo>
                  <a:lnTo>
                    <a:pt x="21" y="128"/>
                  </a:lnTo>
                  <a:lnTo>
                    <a:pt x="22" y="134"/>
                  </a:lnTo>
                  <a:lnTo>
                    <a:pt x="22" y="138"/>
                  </a:lnTo>
                  <a:lnTo>
                    <a:pt x="22" y="141"/>
                  </a:lnTo>
                  <a:lnTo>
                    <a:pt x="22" y="143"/>
                  </a:lnTo>
                  <a:lnTo>
                    <a:pt x="22" y="147"/>
                  </a:lnTo>
                  <a:lnTo>
                    <a:pt x="21" y="152"/>
                  </a:lnTo>
                  <a:lnTo>
                    <a:pt x="18" y="156"/>
                  </a:lnTo>
                  <a:lnTo>
                    <a:pt x="12" y="159"/>
                  </a:lnTo>
                  <a:lnTo>
                    <a:pt x="6" y="167"/>
                  </a:lnTo>
                  <a:lnTo>
                    <a:pt x="1" y="171"/>
                  </a:lnTo>
                  <a:lnTo>
                    <a:pt x="0" y="174"/>
                  </a:lnTo>
                  <a:lnTo>
                    <a:pt x="48" y="199"/>
                  </a:lnTo>
                  <a:lnTo>
                    <a:pt x="67" y="220"/>
                  </a:lnTo>
                  <a:close/>
                </a:path>
              </a:pathLst>
            </a:custGeom>
            <a:solidFill>
              <a:srgbClr val="FFC4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79" name="Freeform 101"/>
            <p:cNvSpPr>
              <a:spLocks/>
            </p:cNvSpPr>
            <p:nvPr/>
          </p:nvSpPr>
          <p:spPr bwMode="auto">
            <a:xfrm>
              <a:off x="2628" y="2752"/>
              <a:ext cx="86" cy="83"/>
            </a:xfrm>
            <a:custGeom>
              <a:avLst/>
              <a:gdLst>
                <a:gd name="T0" fmla="*/ 0 w 173"/>
                <a:gd name="T1" fmla="*/ 0 h 167"/>
                <a:gd name="T2" fmla="*/ 0 w 173"/>
                <a:gd name="T3" fmla="*/ 0 h 167"/>
                <a:gd name="T4" fmla="*/ 0 w 173"/>
                <a:gd name="T5" fmla="*/ 0 h 167"/>
                <a:gd name="T6" fmla="*/ 0 w 173"/>
                <a:gd name="T7" fmla="*/ 0 h 167"/>
                <a:gd name="T8" fmla="*/ 0 w 173"/>
                <a:gd name="T9" fmla="*/ 0 h 167"/>
                <a:gd name="T10" fmla="*/ 0 w 173"/>
                <a:gd name="T11" fmla="*/ 0 h 167"/>
                <a:gd name="T12" fmla="*/ 0 w 173"/>
                <a:gd name="T13" fmla="*/ 0 h 167"/>
                <a:gd name="T14" fmla="*/ 0 w 173"/>
                <a:gd name="T15" fmla="*/ 0 h 167"/>
                <a:gd name="T16" fmla="*/ 0 w 173"/>
                <a:gd name="T17" fmla="*/ 0 h 167"/>
                <a:gd name="T18" fmla="*/ 0 w 173"/>
                <a:gd name="T19" fmla="*/ 0 h 167"/>
                <a:gd name="T20" fmla="*/ 0 w 173"/>
                <a:gd name="T21" fmla="*/ 0 h 167"/>
                <a:gd name="T22" fmla="*/ 0 w 173"/>
                <a:gd name="T23" fmla="*/ 0 h 167"/>
                <a:gd name="T24" fmla="*/ 0 w 173"/>
                <a:gd name="T25" fmla="*/ 0 h 167"/>
                <a:gd name="T26" fmla="*/ 0 w 173"/>
                <a:gd name="T27" fmla="*/ 0 h 167"/>
                <a:gd name="T28" fmla="*/ 0 w 173"/>
                <a:gd name="T29" fmla="*/ 0 h 167"/>
                <a:gd name="T30" fmla="*/ 0 w 173"/>
                <a:gd name="T31" fmla="*/ 0 h 167"/>
                <a:gd name="T32" fmla="*/ 0 w 173"/>
                <a:gd name="T33" fmla="*/ 0 h 167"/>
                <a:gd name="T34" fmla="*/ 0 w 173"/>
                <a:gd name="T35" fmla="*/ 0 h 167"/>
                <a:gd name="T36" fmla="*/ 0 w 173"/>
                <a:gd name="T37" fmla="*/ 0 h 167"/>
                <a:gd name="T38" fmla="*/ 0 w 173"/>
                <a:gd name="T39" fmla="*/ 0 h 167"/>
                <a:gd name="T40" fmla="*/ 0 w 173"/>
                <a:gd name="T41" fmla="*/ 0 h 167"/>
                <a:gd name="T42" fmla="*/ 0 w 173"/>
                <a:gd name="T43" fmla="*/ 0 h 167"/>
                <a:gd name="T44" fmla="*/ 0 w 173"/>
                <a:gd name="T45" fmla="*/ 0 h 167"/>
                <a:gd name="T46" fmla="*/ 0 w 173"/>
                <a:gd name="T47" fmla="*/ 0 h 167"/>
                <a:gd name="T48" fmla="*/ 0 w 173"/>
                <a:gd name="T49" fmla="*/ 0 h 167"/>
                <a:gd name="T50" fmla="*/ 0 w 173"/>
                <a:gd name="T51" fmla="*/ 0 h 167"/>
                <a:gd name="T52" fmla="*/ 0 w 173"/>
                <a:gd name="T53" fmla="*/ 0 h 167"/>
                <a:gd name="T54" fmla="*/ 0 w 173"/>
                <a:gd name="T55" fmla="*/ 0 h 167"/>
                <a:gd name="T56" fmla="*/ 0 w 173"/>
                <a:gd name="T57" fmla="*/ 0 h 167"/>
                <a:gd name="T58" fmla="*/ 0 w 173"/>
                <a:gd name="T59" fmla="*/ 0 h 167"/>
                <a:gd name="T60" fmla="*/ 0 w 173"/>
                <a:gd name="T61" fmla="*/ 0 h 167"/>
                <a:gd name="T62" fmla="*/ 0 w 173"/>
                <a:gd name="T63" fmla="*/ 0 h 167"/>
                <a:gd name="T64" fmla="*/ 0 w 173"/>
                <a:gd name="T65" fmla="*/ 0 h 167"/>
                <a:gd name="T66" fmla="*/ 0 w 173"/>
                <a:gd name="T67" fmla="*/ 0 h 167"/>
                <a:gd name="T68" fmla="*/ 0 w 173"/>
                <a:gd name="T69" fmla="*/ 0 h 167"/>
                <a:gd name="T70" fmla="*/ 0 w 173"/>
                <a:gd name="T71" fmla="*/ 0 h 167"/>
                <a:gd name="T72" fmla="*/ 0 w 173"/>
                <a:gd name="T73" fmla="*/ 0 h 167"/>
                <a:gd name="T74" fmla="*/ 0 w 173"/>
                <a:gd name="T75" fmla="*/ 0 h 167"/>
                <a:gd name="T76" fmla="*/ 0 w 173"/>
                <a:gd name="T77" fmla="*/ 0 h 167"/>
                <a:gd name="T78" fmla="*/ 0 w 173"/>
                <a:gd name="T79" fmla="*/ 0 h 167"/>
                <a:gd name="T80" fmla="*/ 0 w 173"/>
                <a:gd name="T81" fmla="*/ 0 h 167"/>
                <a:gd name="T82" fmla="*/ 0 w 173"/>
                <a:gd name="T83" fmla="*/ 0 h 167"/>
                <a:gd name="T84" fmla="*/ 0 w 173"/>
                <a:gd name="T85" fmla="*/ 0 h 167"/>
                <a:gd name="T86" fmla="*/ 0 w 173"/>
                <a:gd name="T87" fmla="*/ 0 h 167"/>
                <a:gd name="T88" fmla="*/ 0 w 173"/>
                <a:gd name="T89" fmla="*/ 0 h 1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3"/>
                <a:gd name="T136" fmla="*/ 0 h 167"/>
                <a:gd name="T137" fmla="*/ 173 w 173"/>
                <a:gd name="T138" fmla="*/ 167 h 16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3" h="167">
                  <a:moveTo>
                    <a:pt x="125" y="167"/>
                  </a:moveTo>
                  <a:lnTo>
                    <a:pt x="124" y="165"/>
                  </a:lnTo>
                  <a:lnTo>
                    <a:pt x="122" y="162"/>
                  </a:lnTo>
                  <a:lnTo>
                    <a:pt x="118" y="158"/>
                  </a:lnTo>
                  <a:lnTo>
                    <a:pt x="115" y="155"/>
                  </a:lnTo>
                  <a:lnTo>
                    <a:pt x="110" y="150"/>
                  </a:lnTo>
                  <a:lnTo>
                    <a:pt x="106" y="146"/>
                  </a:lnTo>
                  <a:lnTo>
                    <a:pt x="101" y="143"/>
                  </a:lnTo>
                  <a:lnTo>
                    <a:pt x="100" y="143"/>
                  </a:lnTo>
                  <a:lnTo>
                    <a:pt x="94" y="143"/>
                  </a:lnTo>
                  <a:lnTo>
                    <a:pt x="91" y="143"/>
                  </a:lnTo>
                  <a:lnTo>
                    <a:pt x="88" y="142"/>
                  </a:lnTo>
                  <a:lnTo>
                    <a:pt x="87" y="142"/>
                  </a:lnTo>
                  <a:lnTo>
                    <a:pt x="84" y="142"/>
                  </a:lnTo>
                  <a:lnTo>
                    <a:pt x="81" y="142"/>
                  </a:lnTo>
                  <a:lnTo>
                    <a:pt x="73" y="139"/>
                  </a:lnTo>
                  <a:lnTo>
                    <a:pt x="69" y="137"/>
                  </a:lnTo>
                  <a:lnTo>
                    <a:pt x="61" y="134"/>
                  </a:lnTo>
                  <a:lnTo>
                    <a:pt x="55" y="133"/>
                  </a:lnTo>
                  <a:lnTo>
                    <a:pt x="49" y="131"/>
                  </a:lnTo>
                  <a:lnTo>
                    <a:pt x="43" y="130"/>
                  </a:lnTo>
                  <a:lnTo>
                    <a:pt x="37" y="127"/>
                  </a:lnTo>
                  <a:lnTo>
                    <a:pt x="35" y="127"/>
                  </a:lnTo>
                  <a:lnTo>
                    <a:pt x="30" y="124"/>
                  </a:lnTo>
                  <a:lnTo>
                    <a:pt x="24" y="119"/>
                  </a:lnTo>
                  <a:lnTo>
                    <a:pt x="18" y="116"/>
                  </a:lnTo>
                  <a:lnTo>
                    <a:pt x="14" y="112"/>
                  </a:lnTo>
                  <a:lnTo>
                    <a:pt x="9" y="107"/>
                  </a:lnTo>
                  <a:lnTo>
                    <a:pt x="5" y="104"/>
                  </a:lnTo>
                  <a:lnTo>
                    <a:pt x="3" y="100"/>
                  </a:lnTo>
                  <a:lnTo>
                    <a:pt x="3" y="98"/>
                  </a:lnTo>
                  <a:lnTo>
                    <a:pt x="3" y="94"/>
                  </a:lnTo>
                  <a:lnTo>
                    <a:pt x="2" y="89"/>
                  </a:lnTo>
                  <a:lnTo>
                    <a:pt x="0" y="87"/>
                  </a:lnTo>
                  <a:lnTo>
                    <a:pt x="0" y="84"/>
                  </a:lnTo>
                  <a:lnTo>
                    <a:pt x="3" y="82"/>
                  </a:lnTo>
                  <a:lnTo>
                    <a:pt x="8" y="82"/>
                  </a:lnTo>
                  <a:lnTo>
                    <a:pt x="12" y="82"/>
                  </a:lnTo>
                  <a:lnTo>
                    <a:pt x="18" y="81"/>
                  </a:lnTo>
                  <a:lnTo>
                    <a:pt x="23" y="79"/>
                  </a:lnTo>
                  <a:lnTo>
                    <a:pt x="29" y="76"/>
                  </a:lnTo>
                  <a:lnTo>
                    <a:pt x="33" y="72"/>
                  </a:lnTo>
                  <a:lnTo>
                    <a:pt x="36" y="67"/>
                  </a:lnTo>
                  <a:lnTo>
                    <a:pt x="37" y="63"/>
                  </a:lnTo>
                  <a:lnTo>
                    <a:pt x="37" y="57"/>
                  </a:lnTo>
                  <a:lnTo>
                    <a:pt x="39" y="51"/>
                  </a:lnTo>
                  <a:lnTo>
                    <a:pt x="45" y="46"/>
                  </a:lnTo>
                  <a:lnTo>
                    <a:pt x="48" y="43"/>
                  </a:lnTo>
                  <a:lnTo>
                    <a:pt x="52" y="42"/>
                  </a:lnTo>
                  <a:lnTo>
                    <a:pt x="57" y="39"/>
                  </a:lnTo>
                  <a:lnTo>
                    <a:pt x="61" y="37"/>
                  </a:lnTo>
                  <a:lnTo>
                    <a:pt x="67" y="33"/>
                  </a:lnTo>
                  <a:lnTo>
                    <a:pt x="70" y="28"/>
                  </a:lnTo>
                  <a:lnTo>
                    <a:pt x="70" y="27"/>
                  </a:lnTo>
                  <a:lnTo>
                    <a:pt x="67" y="26"/>
                  </a:lnTo>
                  <a:lnTo>
                    <a:pt x="63" y="23"/>
                  </a:lnTo>
                  <a:lnTo>
                    <a:pt x="58" y="21"/>
                  </a:lnTo>
                  <a:lnTo>
                    <a:pt x="51" y="20"/>
                  </a:lnTo>
                  <a:lnTo>
                    <a:pt x="48" y="17"/>
                  </a:lnTo>
                  <a:lnTo>
                    <a:pt x="46" y="15"/>
                  </a:lnTo>
                  <a:lnTo>
                    <a:pt x="46" y="14"/>
                  </a:lnTo>
                  <a:lnTo>
                    <a:pt x="49" y="11"/>
                  </a:lnTo>
                  <a:lnTo>
                    <a:pt x="54" y="9"/>
                  </a:lnTo>
                  <a:lnTo>
                    <a:pt x="58" y="8"/>
                  </a:lnTo>
                  <a:lnTo>
                    <a:pt x="64" y="8"/>
                  </a:lnTo>
                  <a:lnTo>
                    <a:pt x="70" y="6"/>
                  </a:lnTo>
                  <a:lnTo>
                    <a:pt x="78" y="5"/>
                  </a:lnTo>
                  <a:lnTo>
                    <a:pt x="84" y="3"/>
                  </a:lnTo>
                  <a:lnTo>
                    <a:pt x="91" y="3"/>
                  </a:lnTo>
                  <a:lnTo>
                    <a:pt x="97" y="2"/>
                  </a:lnTo>
                  <a:lnTo>
                    <a:pt x="101" y="2"/>
                  </a:lnTo>
                  <a:lnTo>
                    <a:pt x="106" y="2"/>
                  </a:lnTo>
                  <a:lnTo>
                    <a:pt x="110" y="2"/>
                  </a:lnTo>
                  <a:lnTo>
                    <a:pt x="113" y="0"/>
                  </a:lnTo>
                  <a:lnTo>
                    <a:pt x="119" y="0"/>
                  </a:lnTo>
                  <a:lnTo>
                    <a:pt x="124" y="2"/>
                  </a:lnTo>
                  <a:lnTo>
                    <a:pt x="128" y="2"/>
                  </a:lnTo>
                  <a:lnTo>
                    <a:pt x="133" y="3"/>
                  </a:lnTo>
                  <a:lnTo>
                    <a:pt x="137" y="3"/>
                  </a:lnTo>
                  <a:lnTo>
                    <a:pt x="140" y="5"/>
                  </a:lnTo>
                  <a:lnTo>
                    <a:pt x="143" y="5"/>
                  </a:lnTo>
                  <a:lnTo>
                    <a:pt x="145" y="5"/>
                  </a:lnTo>
                  <a:lnTo>
                    <a:pt x="149" y="6"/>
                  </a:lnTo>
                  <a:lnTo>
                    <a:pt x="153" y="8"/>
                  </a:lnTo>
                  <a:lnTo>
                    <a:pt x="159" y="9"/>
                  </a:lnTo>
                  <a:lnTo>
                    <a:pt x="162" y="11"/>
                  </a:lnTo>
                  <a:lnTo>
                    <a:pt x="168" y="12"/>
                  </a:lnTo>
                  <a:lnTo>
                    <a:pt x="171" y="14"/>
                  </a:lnTo>
                  <a:lnTo>
                    <a:pt x="173" y="14"/>
                  </a:lnTo>
                  <a:lnTo>
                    <a:pt x="170" y="14"/>
                  </a:lnTo>
                  <a:lnTo>
                    <a:pt x="162" y="20"/>
                  </a:lnTo>
                  <a:lnTo>
                    <a:pt x="158" y="23"/>
                  </a:lnTo>
                  <a:lnTo>
                    <a:pt x="153" y="27"/>
                  </a:lnTo>
                  <a:lnTo>
                    <a:pt x="151" y="30"/>
                  </a:lnTo>
                  <a:lnTo>
                    <a:pt x="149" y="33"/>
                  </a:lnTo>
                  <a:lnTo>
                    <a:pt x="146" y="37"/>
                  </a:lnTo>
                  <a:lnTo>
                    <a:pt x="145" y="40"/>
                  </a:lnTo>
                  <a:lnTo>
                    <a:pt x="139" y="48"/>
                  </a:lnTo>
                  <a:lnTo>
                    <a:pt x="136" y="52"/>
                  </a:lnTo>
                  <a:lnTo>
                    <a:pt x="133" y="57"/>
                  </a:lnTo>
                  <a:lnTo>
                    <a:pt x="133" y="60"/>
                  </a:lnTo>
                  <a:lnTo>
                    <a:pt x="131" y="64"/>
                  </a:lnTo>
                  <a:lnTo>
                    <a:pt x="133" y="67"/>
                  </a:lnTo>
                  <a:lnTo>
                    <a:pt x="134" y="69"/>
                  </a:lnTo>
                  <a:lnTo>
                    <a:pt x="137" y="73"/>
                  </a:lnTo>
                  <a:lnTo>
                    <a:pt x="142" y="76"/>
                  </a:lnTo>
                  <a:lnTo>
                    <a:pt x="148" y="81"/>
                  </a:lnTo>
                  <a:lnTo>
                    <a:pt x="151" y="84"/>
                  </a:lnTo>
                  <a:lnTo>
                    <a:pt x="155" y="88"/>
                  </a:lnTo>
                  <a:lnTo>
                    <a:pt x="158" y="89"/>
                  </a:lnTo>
                  <a:lnTo>
                    <a:pt x="159" y="92"/>
                  </a:lnTo>
                  <a:lnTo>
                    <a:pt x="159" y="95"/>
                  </a:lnTo>
                  <a:lnTo>
                    <a:pt x="159" y="98"/>
                  </a:lnTo>
                  <a:lnTo>
                    <a:pt x="156" y="101"/>
                  </a:lnTo>
                  <a:lnTo>
                    <a:pt x="152" y="104"/>
                  </a:lnTo>
                  <a:lnTo>
                    <a:pt x="149" y="104"/>
                  </a:lnTo>
                  <a:lnTo>
                    <a:pt x="145" y="106"/>
                  </a:lnTo>
                  <a:lnTo>
                    <a:pt x="139" y="106"/>
                  </a:lnTo>
                  <a:lnTo>
                    <a:pt x="134" y="107"/>
                  </a:lnTo>
                  <a:lnTo>
                    <a:pt x="130" y="109"/>
                  </a:lnTo>
                  <a:lnTo>
                    <a:pt x="125" y="109"/>
                  </a:lnTo>
                  <a:lnTo>
                    <a:pt x="122" y="110"/>
                  </a:lnTo>
                  <a:lnTo>
                    <a:pt x="122" y="112"/>
                  </a:lnTo>
                  <a:lnTo>
                    <a:pt x="119" y="113"/>
                  </a:lnTo>
                  <a:lnTo>
                    <a:pt x="116" y="118"/>
                  </a:lnTo>
                  <a:lnTo>
                    <a:pt x="116" y="119"/>
                  </a:lnTo>
                  <a:lnTo>
                    <a:pt x="116" y="122"/>
                  </a:lnTo>
                  <a:lnTo>
                    <a:pt x="118" y="127"/>
                  </a:lnTo>
                  <a:lnTo>
                    <a:pt x="122" y="133"/>
                  </a:lnTo>
                  <a:lnTo>
                    <a:pt x="125" y="137"/>
                  </a:lnTo>
                  <a:lnTo>
                    <a:pt x="128" y="142"/>
                  </a:lnTo>
                  <a:lnTo>
                    <a:pt x="131" y="146"/>
                  </a:lnTo>
                  <a:lnTo>
                    <a:pt x="134" y="149"/>
                  </a:lnTo>
                  <a:lnTo>
                    <a:pt x="137" y="155"/>
                  </a:lnTo>
                  <a:lnTo>
                    <a:pt x="139" y="156"/>
                  </a:lnTo>
                  <a:lnTo>
                    <a:pt x="125" y="167"/>
                  </a:lnTo>
                  <a:close/>
                </a:path>
              </a:pathLst>
            </a:custGeom>
            <a:solidFill>
              <a:srgbClr val="FFA6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0" name="Freeform 102"/>
            <p:cNvSpPr>
              <a:spLocks/>
            </p:cNvSpPr>
            <p:nvPr/>
          </p:nvSpPr>
          <p:spPr bwMode="auto">
            <a:xfrm>
              <a:off x="2622" y="2752"/>
              <a:ext cx="95" cy="86"/>
            </a:xfrm>
            <a:custGeom>
              <a:avLst/>
              <a:gdLst>
                <a:gd name="T0" fmla="*/ 0 w 191"/>
                <a:gd name="T1" fmla="*/ 1 h 171"/>
                <a:gd name="T2" fmla="*/ 0 w 191"/>
                <a:gd name="T3" fmla="*/ 0 h 171"/>
                <a:gd name="T4" fmla="*/ 0 w 191"/>
                <a:gd name="T5" fmla="*/ 0 h 171"/>
                <a:gd name="T6" fmla="*/ 0 w 191"/>
                <a:gd name="T7" fmla="*/ 0 h 171"/>
                <a:gd name="T8" fmla="*/ 0 w 191"/>
                <a:gd name="T9" fmla="*/ 1 h 171"/>
                <a:gd name="T10" fmla="*/ 0 w 191"/>
                <a:gd name="T11" fmla="*/ 1 h 171"/>
                <a:gd name="T12" fmla="*/ 0 w 191"/>
                <a:gd name="T13" fmla="*/ 1 h 171"/>
                <a:gd name="T14" fmla="*/ 0 w 191"/>
                <a:gd name="T15" fmla="*/ 1 h 171"/>
                <a:gd name="T16" fmla="*/ 0 w 191"/>
                <a:gd name="T17" fmla="*/ 1 h 171"/>
                <a:gd name="T18" fmla="*/ 0 w 191"/>
                <a:gd name="T19" fmla="*/ 1 h 171"/>
                <a:gd name="T20" fmla="*/ 0 w 191"/>
                <a:gd name="T21" fmla="*/ 1 h 171"/>
                <a:gd name="T22" fmla="*/ 0 w 191"/>
                <a:gd name="T23" fmla="*/ 1 h 171"/>
                <a:gd name="T24" fmla="*/ 0 w 191"/>
                <a:gd name="T25" fmla="*/ 1 h 171"/>
                <a:gd name="T26" fmla="*/ 0 w 191"/>
                <a:gd name="T27" fmla="*/ 1 h 171"/>
                <a:gd name="T28" fmla="*/ 0 w 191"/>
                <a:gd name="T29" fmla="*/ 1 h 171"/>
                <a:gd name="T30" fmla="*/ 0 w 191"/>
                <a:gd name="T31" fmla="*/ 1 h 171"/>
                <a:gd name="T32" fmla="*/ 0 w 191"/>
                <a:gd name="T33" fmla="*/ 1 h 171"/>
                <a:gd name="T34" fmla="*/ 0 w 191"/>
                <a:gd name="T35" fmla="*/ 1 h 171"/>
                <a:gd name="T36" fmla="*/ 0 w 191"/>
                <a:gd name="T37" fmla="*/ 1 h 171"/>
                <a:gd name="T38" fmla="*/ 0 w 191"/>
                <a:gd name="T39" fmla="*/ 1 h 171"/>
                <a:gd name="T40" fmla="*/ 0 w 191"/>
                <a:gd name="T41" fmla="*/ 1 h 171"/>
                <a:gd name="T42" fmla="*/ 0 w 191"/>
                <a:gd name="T43" fmla="*/ 1 h 171"/>
                <a:gd name="T44" fmla="*/ 0 w 191"/>
                <a:gd name="T45" fmla="*/ 1 h 171"/>
                <a:gd name="T46" fmla="*/ 0 w 191"/>
                <a:gd name="T47" fmla="*/ 1 h 171"/>
                <a:gd name="T48" fmla="*/ 0 w 191"/>
                <a:gd name="T49" fmla="*/ 1 h 171"/>
                <a:gd name="T50" fmla="*/ 0 w 191"/>
                <a:gd name="T51" fmla="*/ 1 h 171"/>
                <a:gd name="T52" fmla="*/ 0 w 191"/>
                <a:gd name="T53" fmla="*/ 1 h 171"/>
                <a:gd name="T54" fmla="*/ 0 w 191"/>
                <a:gd name="T55" fmla="*/ 1 h 171"/>
                <a:gd name="T56" fmla="*/ 0 w 191"/>
                <a:gd name="T57" fmla="*/ 1 h 171"/>
                <a:gd name="T58" fmla="*/ 0 w 191"/>
                <a:gd name="T59" fmla="*/ 1 h 171"/>
                <a:gd name="T60" fmla="*/ 0 w 191"/>
                <a:gd name="T61" fmla="*/ 1 h 171"/>
                <a:gd name="T62" fmla="*/ 0 w 191"/>
                <a:gd name="T63" fmla="*/ 1 h 171"/>
                <a:gd name="T64" fmla="*/ 0 w 191"/>
                <a:gd name="T65" fmla="*/ 1 h 171"/>
                <a:gd name="T66" fmla="*/ 0 w 191"/>
                <a:gd name="T67" fmla="*/ 1 h 171"/>
                <a:gd name="T68" fmla="*/ 0 w 191"/>
                <a:gd name="T69" fmla="*/ 1 h 171"/>
                <a:gd name="T70" fmla="*/ 0 w 191"/>
                <a:gd name="T71" fmla="*/ 1 h 171"/>
                <a:gd name="T72" fmla="*/ 0 w 191"/>
                <a:gd name="T73" fmla="*/ 1 h 171"/>
                <a:gd name="T74" fmla="*/ 0 w 191"/>
                <a:gd name="T75" fmla="*/ 1 h 171"/>
                <a:gd name="T76" fmla="*/ 0 w 191"/>
                <a:gd name="T77" fmla="*/ 1 h 171"/>
                <a:gd name="T78" fmla="*/ 0 w 191"/>
                <a:gd name="T79" fmla="*/ 1 h 171"/>
                <a:gd name="T80" fmla="*/ 0 w 191"/>
                <a:gd name="T81" fmla="*/ 1 h 171"/>
                <a:gd name="T82" fmla="*/ 0 w 191"/>
                <a:gd name="T83" fmla="*/ 1 h 171"/>
                <a:gd name="T84" fmla="*/ 0 w 191"/>
                <a:gd name="T85" fmla="*/ 1 h 171"/>
                <a:gd name="T86" fmla="*/ 0 w 191"/>
                <a:gd name="T87" fmla="*/ 1 h 171"/>
                <a:gd name="T88" fmla="*/ 0 w 191"/>
                <a:gd name="T89" fmla="*/ 1 h 171"/>
                <a:gd name="T90" fmla="*/ 0 w 191"/>
                <a:gd name="T91" fmla="*/ 1 h 171"/>
                <a:gd name="T92" fmla="*/ 0 w 191"/>
                <a:gd name="T93" fmla="*/ 1 h 171"/>
                <a:gd name="T94" fmla="*/ 0 w 191"/>
                <a:gd name="T95" fmla="*/ 1 h 171"/>
                <a:gd name="T96" fmla="*/ 0 w 191"/>
                <a:gd name="T97" fmla="*/ 1 h 171"/>
                <a:gd name="T98" fmla="*/ 0 w 191"/>
                <a:gd name="T99" fmla="*/ 1 h 171"/>
                <a:gd name="T100" fmla="*/ 0 w 191"/>
                <a:gd name="T101" fmla="*/ 1 h 171"/>
                <a:gd name="T102" fmla="*/ 0 w 191"/>
                <a:gd name="T103" fmla="*/ 1 h 171"/>
                <a:gd name="T104" fmla="*/ 0 w 191"/>
                <a:gd name="T105" fmla="*/ 1 h 171"/>
                <a:gd name="T106" fmla="*/ 0 w 191"/>
                <a:gd name="T107" fmla="*/ 1 h 171"/>
                <a:gd name="T108" fmla="*/ 0 w 191"/>
                <a:gd name="T109" fmla="*/ 1 h 1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1"/>
                <a:gd name="T166" fmla="*/ 0 h 171"/>
                <a:gd name="T167" fmla="*/ 191 w 191"/>
                <a:gd name="T168" fmla="*/ 171 h 17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1" h="171">
                  <a:moveTo>
                    <a:pt x="191" y="14"/>
                  </a:moveTo>
                  <a:lnTo>
                    <a:pt x="189" y="12"/>
                  </a:lnTo>
                  <a:lnTo>
                    <a:pt x="188" y="11"/>
                  </a:lnTo>
                  <a:lnTo>
                    <a:pt x="185" y="9"/>
                  </a:lnTo>
                  <a:lnTo>
                    <a:pt x="180" y="8"/>
                  </a:lnTo>
                  <a:lnTo>
                    <a:pt x="176" y="6"/>
                  </a:lnTo>
                  <a:lnTo>
                    <a:pt x="170" y="5"/>
                  </a:lnTo>
                  <a:lnTo>
                    <a:pt x="161" y="3"/>
                  </a:lnTo>
                  <a:lnTo>
                    <a:pt x="155" y="2"/>
                  </a:lnTo>
                  <a:lnTo>
                    <a:pt x="148" y="0"/>
                  </a:lnTo>
                  <a:lnTo>
                    <a:pt x="142" y="0"/>
                  </a:lnTo>
                  <a:lnTo>
                    <a:pt x="136" y="0"/>
                  </a:lnTo>
                  <a:lnTo>
                    <a:pt x="128" y="0"/>
                  </a:lnTo>
                  <a:lnTo>
                    <a:pt x="122" y="0"/>
                  </a:lnTo>
                  <a:lnTo>
                    <a:pt x="116" y="0"/>
                  </a:lnTo>
                  <a:lnTo>
                    <a:pt x="112" y="0"/>
                  </a:lnTo>
                  <a:lnTo>
                    <a:pt x="109" y="0"/>
                  </a:lnTo>
                  <a:lnTo>
                    <a:pt x="103" y="0"/>
                  </a:lnTo>
                  <a:lnTo>
                    <a:pt x="99" y="0"/>
                  </a:lnTo>
                  <a:lnTo>
                    <a:pt x="93" y="0"/>
                  </a:lnTo>
                  <a:lnTo>
                    <a:pt x="87" y="0"/>
                  </a:lnTo>
                  <a:lnTo>
                    <a:pt x="81" y="2"/>
                  </a:lnTo>
                  <a:lnTo>
                    <a:pt x="75" y="3"/>
                  </a:lnTo>
                  <a:lnTo>
                    <a:pt x="69" y="3"/>
                  </a:lnTo>
                  <a:lnTo>
                    <a:pt x="63" y="5"/>
                  </a:lnTo>
                  <a:lnTo>
                    <a:pt x="57" y="6"/>
                  </a:lnTo>
                  <a:lnTo>
                    <a:pt x="52" y="8"/>
                  </a:lnTo>
                  <a:lnTo>
                    <a:pt x="48" y="8"/>
                  </a:lnTo>
                  <a:lnTo>
                    <a:pt x="45" y="9"/>
                  </a:lnTo>
                  <a:lnTo>
                    <a:pt x="44" y="11"/>
                  </a:lnTo>
                  <a:lnTo>
                    <a:pt x="42" y="14"/>
                  </a:lnTo>
                  <a:lnTo>
                    <a:pt x="41" y="15"/>
                  </a:lnTo>
                  <a:lnTo>
                    <a:pt x="44" y="17"/>
                  </a:lnTo>
                  <a:lnTo>
                    <a:pt x="49" y="20"/>
                  </a:lnTo>
                  <a:lnTo>
                    <a:pt x="57" y="23"/>
                  </a:lnTo>
                  <a:lnTo>
                    <a:pt x="64" y="26"/>
                  </a:lnTo>
                  <a:lnTo>
                    <a:pt x="70" y="28"/>
                  </a:lnTo>
                  <a:lnTo>
                    <a:pt x="75" y="30"/>
                  </a:lnTo>
                  <a:lnTo>
                    <a:pt x="76" y="33"/>
                  </a:lnTo>
                  <a:lnTo>
                    <a:pt x="73" y="34"/>
                  </a:lnTo>
                  <a:lnTo>
                    <a:pt x="67" y="36"/>
                  </a:lnTo>
                  <a:lnTo>
                    <a:pt x="63" y="36"/>
                  </a:lnTo>
                  <a:lnTo>
                    <a:pt x="60" y="37"/>
                  </a:lnTo>
                  <a:lnTo>
                    <a:pt x="55" y="37"/>
                  </a:lnTo>
                  <a:lnTo>
                    <a:pt x="52" y="39"/>
                  </a:lnTo>
                  <a:lnTo>
                    <a:pt x="48" y="39"/>
                  </a:lnTo>
                  <a:lnTo>
                    <a:pt x="44" y="39"/>
                  </a:lnTo>
                  <a:lnTo>
                    <a:pt x="39" y="40"/>
                  </a:lnTo>
                  <a:lnTo>
                    <a:pt x="38" y="40"/>
                  </a:lnTo>
                  <a:lnTo>
                    <a:pt x="35" y="42"/>
                  </a:lnTo>
                  <a:lnTo>
                    <a:pt x="35" y="45"/>
                  </a:lnTo>
                  <a:lnTo>
                    <a:pt x="38" y="46"/>
                  </a:lnTo>
                  <a:lnTo>
                    <a:pt x="41" y="51"/>
                  </a:lnTo>
                  <a:lnTo>
                    <a:pt x="44" y="55"/>
                  </a:lnTo>
                  <a:lnTo>
                    <a:pt x="47" y="61"/>
                  </a:lnTo>
                  <a:lnTo>
                    <a:pt x="45" y="66"/>
                  </a:lnTo>
                  <a:lnTo>
                    <a:pt x="44" y="70"/>
                  </a:lnTo>
                  <a:lnTo>
                    <a:pt x="41" y="72"/>
                  </a:lnTo>
                  <a:lnTo>
                    <a:pt x="38" y="75"/>
                  </a:lnTo>
                  <a:lnTo>
                    <a:pt x="33" y="76"/>
                  </a:lnTo>
                  <a:lnTo>
                    <a:pt x="29" y="78"/>
                  </a:lnTo>
                  <a:lnTo>
                    <a:pt x="23" y="79"/>
                  </a:lnTo>
                  <a:lnTo>
                    <a:pt x="20" y="79"/>
                  </a:lnTo>
                  <a:lnTo>
                    <a:pt x="15" y="81"/>
                  </a:lnTo>
                  <a:lnTo>
                    <a:pt x="12" y="84"/>
                  </a:lnTo>
                  <a:lnTo>
                    <a:pt x="8" y="87"/>
                  </a:lnTo>
                  <a:lnTo>
                    <a:pt x="5" y="88"/>
                  </a:lnTo>
                  <a:lnTo>
                    <a:pt x="2" y="88"/>
                  </a:lnTo>
                  <a:lnTo>
                    <a:pt x="0" y="91"/>
                  </a:lnTo>
                  <a:lnTo>
                    <a:pt x="2" y="94"/>
                  </a:lnTo>
                  <a:lnTo>
                    <a:pt x="5" y="98"/>
                  </a:lnTo>
                  <a:lnTo>
                    <a:pt x="8" y="101"/>
                  </a:lnTo>
                  <a:lnTo>
                    <a:pt x="14" y="106"/>
                  </a:lnTo>
                  <a:lnTo>
                    <a:pt x="18" y="109"/>
                  </a:lnTo>
                  <a:lnTo>
                    <a:pt x="21" y="112"/>
                  </a:lnTo>
                  <a:lnTo>
                    <a:pt x="27" y="116"/>
                  </a:lnTo>
                  <a:lnTo>
                    <a:pt x="35" y="122"/>
                  </a:lnTo>
                  <a:lnTo>
                    <a:pt x="38" y="125"/>
                  </a:lnTo>
                  <a:lnTo>
                    <a:pt x="42" y="128"/>
                  </a:lnTo>
                  <a:lnTo>
                    <a:pt x="48" y="131"/>
                  </a:lnTo>
                  <a:lnTo>
                    <a:pt x="54" y="134"/>
                  </a:lnTo>
                  <a:lnTo>
                    <a:pt x="61" y="136"/>
                  </a:lnTo>
                  <a:lnTo>
                    <a:pt x="67" y="139"/>
                  </a:lnTo>
                  <a:lnTo>
                    <a:pt x="72" y="139"/>
                  </a:lnTo>
                  <a:lnTo>
                    <a:pt x="75" y="140"/>
                  </a:lnTo>
                  <a:lnTo>
                    <a:pt x="79" y="140"/>
                  </a:lnTo>
                  <a:lnTo>
                    <a:pt x="84" y="142"/>
                  </a:lnTo>
                  <a:lnTo>
                    <a:pt x="90" y="143"/>
                  </a:lnTo>
                  <a:lnTo>
                    <a:pt x="97" y="143"/>
                  </a:lnTo>
                  <a:lnTo>
                    <a:pt x="103" y="146"/>
                  </a:lnTo>
                  <a:lnTo>
                    <a:pt x="109" y="146"/>
                  </a:lnTo>
                  <a:lnTo>
                    <a:pt x="112" y="148"/>
                  </a:lnTo>
                  <a:lnTo>
                    <a:pt x="116" y="152"/>
                  </a:lnTo>
                  <a:lnTo>
                    <a:pt x="119" y="155"/>
                  </a:lnTo>
                  <a:lnTo>
                    <a:pt x="122" y="158"/>
                  </a:lnTo>
                  <a:lnTo>
                    <a:pt x="125" y="165"/>
                  </a:lnTo>
                  <a:lnTo>
                    <a:pt x="127" y="171"/>
                  </a:lnTo>
                  <a:lnTo>
                    <a:pt x="131" y="171"/>
                  </a:lnTo>
                  <a:lnTo>
                    <a:pt x="134" y="170"/>
                  </a:lnTo>
                  <a:lnTo>
                    <a:pt x="140" y="167"/>
                  </a:lnTo>
                  <a:lnTo>
                    <a:pt x="143" y="162"/>
                  </a:lnTo>
                  <a:lnTo>
                    <a:pt x="148" y="158"/>
                  </a:lnTo>
                  <a:lnTo>
                    <a:pt x="149" y="152"/>
                  </a:lnTo>
                  <a:lnTo>
                    <a:pt x="149" y="146"/>
                  </a:lnTo>
                  <a:lnTo>
                    <a:pt x="146" y="140"/>
                  </a:lnTo>
                  <a:lnTo>
                    <a:pt x="143" y="134"/>
                  </a:lnTo>
                  <a:lnTo>
                    <a:pt x="139" y="130"/>
                  </a:lnTo>
                  <a:lnTo>
                    <a:pt x="137" y="125"/>
                  </a:lnTo>
                  <a:lnTo>
                    <a:pt x="134" y="119"/>
                  </a:lnTo>
                  <a:lnTo>
                    <a:pt x="136" y="113"/>
                  </a:lnTo>
                  <a:lnTo>
                    <a:pt x="140" y="110"/>
                  </a:lnTo>
                  <a:lnTo>
                    <a:pt x="145" y="109"/>
                  </a:lnTo>
                  <a:lnTo>
                    <a:pt x="151" y="107"/>
                  </a:lnTo>
                  <a:lnTo>
                    <a:pt x="158" y="107"/>
                  </a:lnTo>
                  <a:lnTo>
                    <a:pt x="163" y="107"/>
                  </a:lnTo>
                  <a:lnTo>
                    <a:pt x="167" y="107"/>
                  </a:lnTo>
                  <a:lnTo>
                    <a:pt x="171" y="107"/>
                  </a:lnTo>
                  <a:lnTo>
                    <a:pt x="173" y="109"/>
                  </a:lnTo>
                  <a:lnTo>
                    <a:pt x="173" y="106"/>
                  </a:lnTo>
                  <a:lnTo>
                    <a:pt x="174" y="100"/>
                  </a:lnTo>
                  <a:lnTo>
                    <a:pt x="174" y="95"/>
                  </a:lnTo>
                  <a:lnTo>
                    <a:pt x="174" y="92"/>
                  </a:lnTo>
                  <a:lnTo>
                    <a:pt x="173" y="89"/>
                  </a:lnTo>
                  <a:lnTo>
                    <a:pt x="171" y="88"/>
                  </a:lnTo>
                  <a:lnTo>
                    <a:pt x="167" y="85"/>
                  </a:lnTo>
                  <a:lnTo>
                    <a:pt x="163" y="81"/>
                  </a:lnTo>
                  <a:lnTo>
                    <a:pt x="158" y="78"/>
                  </a:lnTo>
                  <a:lnTo>
                    <a:pt x="154" y="73"/>
                  </a:lnTo>
                  <a:lnTo>
                    <a:pt x="149" y="69"/>
                  </a:lnTo>
                  <a:lnTo>
                    <a:pt x="148" y="66"/>
                  </a:lnTo>
                  <a:lnTo>
                    <a:pt x="146" y="61"/>
                  </a:lnTo>
                  <a:lnTo>
                    <a:pt x="146" y="60"/>
                  </a:lnTo>
                  <a:lnTo>
                    <a:pt x="148" y="55"/>
                  </a:lnTo>
                  <a:lnTo>
                    <a:pt x="151" y="51"/>
                  </a:lnTo>
                  <a:lnTo>
                    <a:pt x="157" y="43"/>
                  </a:lnTo>
                  <a:lnTo>
                    <a:pt x="163" y="37"/>
                  </a:lnTo>
                  <a:lnTo>
                    <a:pt x="167" y="30"/>
                  </a:lnTo>
                  <a:lnTo>
                    <a:pt x="173" y="26"/>
                  </a:lnTo>
                  <a:lnTo>
                    <a:pt x="176" y="21"/>
                  </a:lnTo>
                  <a:lnTo>
                    <a:pt x="177" y="20"/>
                  </a:lnTo>
                  <a:lnTo>
                    <a:pt x="177" y="18"/>
                  </a:lnTo>
                  <a:lnTo>
                    <a:pt x="176" y="17"/>
                  </a:lnTo>
                  <a:lnTo>
                    <a:pt x="174" y="15"/>
                  </a:lnTo>
                  <a:lnTo>
                    <a:pt x="173" y="17"/>
                  </a:lnTo>
                  <a:lnTo>
                    <a:pt x="170" y="18"/>
                  </a:lnTo>
                  <a:lnTo>
                    <a:pt x="165" y="21"/>
                  </a:lnTo>
                  <a:lnTo>
                    <a:pt x="161" y="26"/>
                  </a:lnTo>
                  <a:lnTo>
                    <a:pt x="155" y="33"/>
                  </a:lnTo>
                  <a:lnTo>
                    <a:pt x="149" y="39"/>
                  </a:lnTo>
                  <a:lnTo>
                    <a:pt x="143" y="46"/>
                  </a:lnTo>
                  <a:lnTo>
                    <a:pt x="140" y="52"/>
                  </a:lnTo>
                  <a:lnTo>
                    <a:pt x="139" y="58"/>
                  </a:lnTo>
                  <a:lnTo>
                    <a:pt x="137" y="63"/>
                  </a:lnTo>
                  <a:lnTo>
                    <a:pt x="139" y="66"/>
                  </a:lnTo>
                  <a:lnTo>
                    <a:pt x="140" y="70"/>
                  </a:lnTo>
                  <a:lnTo>
                    <a:pt x="143" y="75"/>
                  </a:lnTo>
                  <a:lnTo>
                    <a:pt x="145" y="79"/>
                  </a:lnTo>
                  <a:lnTo>
                    <a:pt x="149" y="82"/>
                  </a:lnTo>
                  <a:lnTo>
                    <a:pt x="151" y="85"/>
                  </a:lnTo>
                  <a:lnTo>
                    <a:pt x="155" y="89"/>
                  </a:lnTo>
                  <a:lnTo>
                    <a:pt x="160" y="92"/>
                  </a:lnTo>
                  <a:lnTo>
                    <a:pt x="160" y="97"/>
                  </a:lnTo>
                  <a:lnTo>
                    <a:pt x="157" y="100"/>
                  </a:lnTo>
                  <a:lnTo>
                    <a:pt x="151" y="103"/>
                  </a:lnTo>
                  <a:lnTo>
                    <a:pt x="146" y="103"/>
                  </a:lnTo>
                  <a:lnTo>
                    <a:pt x="142" y="104"/>
                  </a:lnTo>
                  <a:lnTo>
                    <a:pt x="136" y="106"/>
                  </a:lnTo>
                  <a:lnTo>
                    <a:pt x="133" y="109"/>
                  </a:lnTo>
                  <a:lnTo>
                    <a:pt x="127" y="110"/>
                  </a:lnTo>
                  <a:lnTo>
                    <a:pt x="124" y="115"/>
                  </a:lnTo>
                  <a:lnTo>
                    <a:pt x="122" y="118"/>
                  </a:lnTo>
                  <a:lnTo>
                    <a:pt x="124" y="122"/>
                  </a:lnTo>
                  <a:lnTo>
                    <a:pt x="124" y="125"/>
                  </a:lnTo>
                  <a:lnTo>
                    <a:pt x="127" y="128"/>
                  </a:lnTo>
                  <a:lnTo>
                    <a:pt x="131" y="131"/>
                  </a:lnTo>
                  <a:lnTo>
                    <a:pt x="136" y="134"/>
                  </a:lnTo>
                  <a:lnTo>
                    <a:pt x="137" y="137"/>
                  </a:lnTo>
                  <a:lnTo>
                    <a:pt x="142" y="142"/>
                  </a:lnTo>
                  <a:lnTo>
                    <a:pt x="143" y="146"/>
                  </a:lnTo>
                  <a:lnTo>
                    <a:pt x="143" y="152"/>
                  </a:lnTo>
                  <a:lnTo>
                    <a:pt x="142" y="156"/>
                  </a:lnTo>
                  <a:lnTo>
                    <a:pt x="140" y="159"/>
                  </a:lnTo>
                  <a:lnTo>
                    <a:pt x="139" y="161"/>
                  </a:lnTo>
                  <a:lnTo>
                    <a:pt x="137" y="162"/>
                  </a:lnTo>
                  <a:lnTo>
                    <a:pt x="134" y="162"/>
                  </a:lnTo>
                  <a:lnTo>
                    <a:pt x="133" y="162"/>
                  </a:lnTo>
                  <a:lnTo>
                    <a:pt x="131" y="161"/>
                  </a:lnTo>
                  <a:lnTo>
                    <a:pt x="130" y="159"/>
                  </a:lnTo>
                  <a:lnTo>
                    <a:pt x="127" y="155"/>
                  </a:lnTo>
                  <a:lnTo>
                    <a:pt x="124" y="152"/>
                  </a:lnTo>
                  <a:lnTo>
                    <a:pt x="121" y="146"/>
                  </a:lnTo>
                  <a:lnTo>
                    <a:pt x="118" y="143"/>
                  </a:lnTo>
                  <a:lnTo>
                    <a:pt x="113" y="140"/>
                  </a:lnTo>
                  <a:lnTo>
                    <a:pt x="112" y="139"/>
                  </a:lnTo>
                  <a:lnTo>
                    <a:pt x="110" y="139"/>
                  </a:lnTo>
                  <a:lnTo>
                    <a:pt x="109" y="139"/>
                  </a:lnTo>
                  <a:lnTo>
                    <a:pt x="106" y="139"/>
                  </a:lnTo>
                  <a:lnTo>
                    <a:pt x="102" y="139"/>
                  </a:lnTo>
                  <a:lnTo>
                    <a:pt x="96" y="137"/>
                  </a:lnTo>
                  <a:lnTo>
                    <a:pt x="88" y="136"/>
                  </a:lnTo>
                  <a:lnTo>
                    <a:pt x="84" y="134"/>
                  </a:lnTo>
                  <a:lnTo>
                    <a:pt x="79" y="133"/>
                  </a:lnTo>
                  <a:lnTo>
                    <a:pt x="73" y="133"/>
                  </a:lnTo>
                  <a:lnTo>
                    <a:pt x="69" y="131"/>
                  </a:lnTo>
                  <a:lnTo>
                    <a:pt x="63" y="130"/>
                  </a:lnTo>
                  <a:lnTo>
                    <a:pt x="58" y="127"/>
                  </a:lnTo>
                  <a:lnTo>
                    <a:pt x="54" y="125"/>
                  </a:lnTo>
                  <a:lnTo>
                    <a:pt x="49" y="122"/>
                  </a:lnTo>
                  <a:lnTo>
                    <a:pt x="44" y="119"/>
                  </a:lnTo>
                  <a:lnTo>
                    <a:pt x="41" y="118"/>
                  </a:lnTo>
                  <a:lnTo>
                    <a:pt x="35" y="113"/>
                  </a:lnTo>
                  <a:lnTo>
                    <a:pt x="35" y="112"/>
                  </a:lnTo>
                  <a:lnTo>
                    <a:pt x="29" y="107"/>
                  </a:lnTo>
                  <a:lnTo>
                    <a:pt x="26" y="103"/>
                  </a:lnTo>
                  <a:lnTo>
                    <a:pt x="23" y="98"/>
                  </a:lnTo>
                  <a:lnTo>
                    <a:pt x="18" y="92"/>
                  </a:lnTo>
                  <a:lnTo>
                    <a:pt x="17" y="89"/>
                  </a:lnTo>
                  <a:lnTo>
                    <a:pt x="18" y="88"/>
                  </a:lnTo>
                  <a:lnTo>
                    <a:pt x="21" y="87"/>
                  </a:lnTo>
                  <a:lnTo>
                    <a:pt x="26" y="85"/>
                  </a:lnTo>
                  <a:lnTo>
                    <a:pt x="30" y="84"/>
                  </a:lnTo>
                  <a:lnTo>
                    <a:pt x="36" y="82"/>
                  </a:lnTo>
                  <a:lnTo>
                    <a:pt x="44" y="81"/>
                  </a:lnTo>
                  <a:lnTo>
                    <a:pt x="49" y="81"/>
                  </a:lnTo>
                  <a:lnTo>
                    <a:pt x="55" y="79"/>
                  </a:lnTo>
                  <a:lnTo>
                    <a:pt x="60" y="76"/>
                  </a:lnTo>
                  <a:lnTo>
                    <a:pt x="63" y="75"/>
                  </a:lnTo>
                  <a:lnTo>
                    <a:pt x="64" y="72"/>
                  </a:lnTo>
                  <a:lnTo>
                    <a:pt x="64" y="67"/>
                  </a:lnTo>
                  <a:lnTo>
                    <a:pt x="63" y="64"/>
                  </a:lnTo>
                  <a:lnTo>
                    <a:pt x="58" y="60"/>
                  </a:lnTo>
                  <a:lnTo>
                    <a:pt x="55" y="55"/>
                  </a:lnTo>
                  <a:lnTo>
                    <a:pt x="54" y="52"/>
                  </a:lnTo>
                  <a:lnTo>
                    <a:pt x="55" y="51"/>
                  </a:lnTo>
                  <a:lnTo>
                    <a:pt x="58" y="48"/>
                  </a:lnTo>
                  <a:lnTo>
                    <a:pt x="66" y="46"/>
                  </a:lnTo>
                  <a:lnTo>
                    <a:pt x="69" y="45"/>
                  </a:lnTo>
                  <a:lnTo>
                    <a:pt x="73" y="43"/>
                  </a:lnTo>
                  <a:lnTo>
                    <a:pt x="76" y="42"/>
                  </a:lnTo>
                  <a:lnTo>
                    <a:pt x="81" y="40"/>
                  </a:lnTo>
                  <a:lnTo>
                    <a:pt x="87" y="37"/>
                  </a:lnTo>
                  <a:lnTo>
                    <a:pt x="93" y="34"/>
                  </a:lnTo>
                  <a:lnTo>
                    <a:pt x="96" y="31"/>
                  </a:lnTo>
                  <a:lnTo>
                    <a:pt x="94" y="30"/>
                  </a:lnTo>
                  <a:lnTo>
                    <a:pt x="91" y="28"/>
                  </a:lnTo>
                  <a:lnTo>
                    <a:pt x="87" y="27"/>
                  </a:lnTo>
                  <a:lnTo>
                    <a:pt x="84" y="26"/>
                  </a:lnTo>
                  <a:lnTo>
                    <a:pt x="79" y="24"/>
                  </a:lnTo>
                  <a:lnTo>
                    <a:pt x="75" y="23"/>
                  </a:lnTo>
                  <a:lnTo>
                    <a:pt x="72" y="21"/>
                  </a:lnTo>
                  <a:lnTo>
                    <a:pt x="69" y="18"/>
                  </a:lnTo>
                  <a:lnTo>
                    <a:pt x="69" y="15"/>
                  </a:lnTo>
                  <a:lnTo>
                    <a:pt x="72" y="14"/>
                  </a:lnTo>
                  <a:lnTo>
                    <a:pt x="73" y="12"/>
                  </a:lnTo>
                  <a:lnTo>
                    <a:pt x="79" y="12"/>
                  </a:lnTo>
                  <a:lnTo>
                    <a:pt x="82" y="11"/>
                  </a:lnTo>
                  <a:lnTo>
                    <a:pt x="85" y="11"/>
                  </a:lnTo>
                  <a:lnTo>
                    <a:pt x="90" y="9"/>
                  </a:lnTo>
                  <a:lnTo>
                    <a:pt x="96" y="9"/>
                  </a:lnTo>
                  <a:lnTo>
                    <a:pt x="102" y="6"/>
                  </a:lnTo>
                  <a:lnTo>
                    <a:pt x="107" y="6"/>
                  </a:lnTo>
                  <a:lnTo>
                    <a:pt x="112" y="6"/>
                  </a:lnTo>
                  <a:lnTo>
                    <a:pt x="118" y="6"/>
                  </a:lnTo>
                  <a:lnTo>
                    <a:pt x="122" y="6"/>
                  </a:lnTo>
                  <a:lnTo>
                    <a:pt x="127" y="6"/>
                  </a:lnTo>
                  <a:lnTo>
                    <a:pt x="133" y="8"/>
                  </a:lnTo>
                  <a:lnTo>
                    <a:pt x="139" y="8"/>
                  </a:lnTo>
                  <a:lnTo>
                    <a:pt x="145" y="8"/>
                  </a:lnTo>
                  <a:lnTo>
                    <a:pt x="152" y="9"/>
                  </a:lnTo>
                  <a:lnTo>
                    <a:pt x="160" y="11"/>
                  </a:lnTo>
                  <a:lnTo>
                    <a:pt x="167" y="14"/>
                  </a:lnTo>
                  <a:lnTo>
                    <a:pt x="173" y="14"/>
                  </a:lnTo>
                  <a:lnTo>
                    <a:pt x="177" y="15"/>
                  </a:lnTo>
                  <a:lnTo>
                    <a:pt x="180" y="17"/>
                  </a:lnTo>
                  <a:lnTo>
                    <a:pt x="182" y="18"/>
                  </a:lnTo>
                  <a:lnTo>
                    <a:pt x="19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1" name="Freeform 103"/>
            <p:cNvSpPr>
              <a:spLocks/>
            </p:cNvSpPr>
            <p:nvPr/>
          </p:nvSpPr>
          <p:spPr bwMode="auto">
            <a:xfrm>
              <a:off x="2706" y="2759"/>
              <a:ext cx="61" cy="114"/>
            </a:xfrm>
            <a:custGeom>
              <a:avLst/>
              <a:gdLst>
                <a:gd name="T0" fmla="*/ 1 w 120"/>
                <a:gd name="T1" fmla="*/ 0 h 227"/>
                <a:gd name="T2" fmla="*/ 1 w 120"/>
                <a:gd name="T3" fmla="*/ 0 h 227"/>
                <a:gd name="T4" fmla="*/ 1 w 120"/>
                <a:gd name="T5" fmla="*/ 1 h 227"/>
                <a:gd name="T6" fmla="*/ 1 w 120"/>
                <a:gd name="T7" fmla="*/ 1 h 227"/>
                <a:gd name="T8" fmla="*/ 1 w 120"/>
                <a:gd name="T9" fmla="*/ 1 h 227"/>
                <a:gd name="T10" fmla="*/ 1 w 120"/>
                <a:gd name="T11" fmla="*/ 1 h 227"/>
                <a:gd name="T12" fmla="*/ 1 w 120"/>
                <a:gd name="T13" fmla="*/ 1 h 227"/>
                <a:gd name="T14" fmla="*/ 1 w 120"/>
                <a:gd name="T15" fmla="*/ 1 h 227"/>
                <a:gd name="T16" fmla="*/ 1 w 120"/>
                <a:gd name="T17" fmla="*/ 1 h 227"/>
                <a:gd name="T18" fmla="*/ 1 w 120"/>
                <a:gd name="T19" fmla="*/ 1 h 227"/>
                <a:gd name="T20" fmla="*/ 1 w 120"/>
                <a:gd name="T21" fmla="*/ 1 h 227"/>
                <a:gd name="T22" fmla="*/ 1 w 120"/>
                <a:gd name="T23" fmla="*/ 1 h 227"/>
                <a:gd name="T24" fmla="*/ 1 w 120"/>
                <a:gd name="T25" fmla="*/ 1 h 227"/>
                <a:gd name="T26" fmla="*/ 1 w 120"/>
                <a:gd name="T27" fmla="*/ 1 h 227"/>
                <a:gd name="T28" fmla="*/ 1 w 120"/>
                <a:gd name="T29" fmla="*/ 1 h 227"/>
                <a:gd name="T30" fmla="*/ 1 w 120"/>
                <a:gd name="T31" fmla="*/ 1 h 227"/>
                <a:gd name="T32" fmla="*/ 1 w 120"/>
                <a:gd name="T33" fmla="*/ 1 h 227"/>
                <a:gd name="T34" fmla="*/ 1 w 120"/>
                <a:gd name="T35" fmla="*/ 1 h 227"/>
                <a:gd name="T36" fmla="*/ 1 w 120"/>
                <a:gd name="T37" fmla="*/ 1 h 227"/>
                <a:gd name="T38" fmla="*/ 1 w 120"/>
                <a:gd name="T39" fmla="*/ 1 h 227"/>
                <a:gd name="T40" fmla="*/ 1 w 120"/>
                <a:gd name="T41" fmla="*/ 1 h 227"/>
                <a:gd name="T42" fmla="*/ 1 w 120"/>
                <a:gd name="T43" fmla="*/ 1 h 227"/>
                <a:gd name="T44" fmla="*/ 1 w 120"/>
                <a:gd name="T45" fmla="*/ 1 h 227"/>
                <a:gd name="T46" fmla="*/ 1 w 120"/>
                <a:gd name="T47" fmla="*/ 1 h 227"/>
                <a:gd name="T48" fmla="*/ 1 w 120"/>
                <a:gd name="T49" fmla="*/ 1 h 227"/>
                <a:gd name="T50" fmla="*/ 0 w 120"/>
                <a:gd name="T51" fmla="*/ 1 h 227"/>
                <a:gd name="T52" fmla="*/ 1 w 120"/>
                <a:gd name="T53" fmla="*/ 1 h 227"/>
                <a:gd name="T54" fmla="*/ 1 w 120"/>
                <a:gd name="T55" fmla="*/ 1 h 227"/>
                <a:gd name="T56" fmla="*/ 1 w 120"/>
                <a:gd name="T57" fmla="*/ 1 h 227"/>
                <a:gd name="T58" fmla="*/ 1 w 120"/>
                <a:gd name="T59" fmla="*/ 1 h 227"/>
                <a:gd name="T60" fmla="*/ 1 w 120"/>
                <a:gd name="T61" fmla="*/ 1 h 227"/>
                <a:gd name="T62" fmla="*/ 1 w 120"/>
                <a:gd name="T63" fmla="*/ 1 h 227"/>
                <a:gd name="T64" fmla="*/ 1 w 120"/>
                <a:gd name="T65" fmla="*/ 1 h 227"/>
                <a:gd name="T66" fmla="*/ 1 w 120"/>
                <a:gd name="T67" fmla="*/ 1 h 227"/>
                <a:gd name="T68" fmla="*/ 1 w 120"/>
                <a:gd name="T69" fmla="*/ 1 h 227"/>
                <a:gd name="T70" fmla="*/ 1 w 120"/>
                <a:gd name="T71" fmla="*/ 1 h 227"/>
                <a:gd name="T72" fmla="*/ 1 w 120"/>
                <a:gd name="T73" fmla="*/ 1 h 227"/>
                <a:gd name="T74" fmla="*/ 1 w 120"/>
                <a:gd name="T75" fmla="*/ 1 h 227"/>
                <a:gd name="T76" fmla="*/ 1 w 120"/>
                <a:gd name="T77" fmla="*/ 1 h 227"/>
                <a:gd name="T78" fmla="*/ 1 w 120"/>
                <a:gd name="T79" fmla="*/ 1 h 227"/>
                <a:gd name="T80" fmla="*/ 1 w 120"/>
                <a:gd name="T81" fmla="*/ 1 h 227"/>
                <a:gd name="T82" fmla="*/ 1 w 120"/>
                <a:gd name="T83" fmla="*/ 1 h 227"/>
                <a:gd name="T84" fmla="*/ 1 w 120"/>
                <a:gd name="T85" fmla="*/ 1 h 227"/>
                <a:gd name="T86" fmla="*/ 1 w 120"/>
                <a:gd name="T87" fmla="*/ 1 h 227"/>
                <a:gd name="T88" fmla="*/ 1 w 120"/>
                <a:gd name="T89" fmla="*/ 1 h 227"/>
                <a:gd name="T90" fmla="*/ 1 w 120"/>
                <a:gd name="T91" fmla="*/ 1 h 227"/>
                <a:gd name="T92" fmla="*/ 1 w 120"/>
                <a:gd name="T93" fmla="*/ 1 h 227"/>
                <a:gd name="T94" fmla="*/ 1 w 120"/>
                <a:gd name="T95" fmla="*/ 1 h 2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0"/>
                <a:gd name="T145" fmla="*/ 0 h 227"/>
                <a:gd name="T146" fmla="*/ 120 w 120"/>
                <a:gd name="T147" fmla="*/ 227 h 2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0" h="227">
                  <a:moveTo>
                    <a:pt x="15" y="0"/>
                  </a:moveTo>
                  <a:lnTo>
                    <a:pt x="16" y="0"/>
                  </a:lnTo>
                  <a:lnTo>
                    <a:pt x="22" y="0"/>
                  </a:lnTo>
                  <a:lnTo>
                    <a:pt x="25" y="0"/>
                  </a:lnTo>
                  <a:lnTo>
                    <a:pt x="30" y="0"/>
                  </a:lnTo>
                  <a:lnTo>
                    <a:pt x="33" y="0"/>
                  </a:lnTo>
                  <a:lnTo>
                    <a:pt x="37" y="3"/>
                  </a:lnTo>
                  <a:lnTo>
                    <a:pt x="43" y="7"/>
                  </a:lnTo>
                  <a:lnTo>
                    <a:pt x="51" y="13"/>
                  </a:lnTo>
                  <a:lnTo>
                    <a:pt x="53" y="17"/>
                  </a:lnTo>
                  <a:lnTo>
                    <a:pt x="58" y="22"/>
                  </a:lnTo>
                  <a:lnTo>
                    <a:pt x="62" y="25"/>
                  </a:lnTo>
                  <a:lnTo>
                    <a:pt x="67" y="29"/>
                  </a:lnTo>
                  <a:lnTo>
                    <a:pt x="68" y="29"/>
                  </a:lnTo>
                  <a:lnTo>
                    <a:pt x="73" y="32"/>
                  </a:lnTo>
                  <a:lnTo>
                    <a:pt x="76" y="32"/>
                  </a:lnTo>
                  <a:lnTo>
                    <a:pt x="77" y="34"/>
                  </a:lnTo>
                  <a:lnTo>
                    <a:pt x="79" y="35"/>
                  </a:lnTo>
                  <a:lnTo>
                    <a:pt x="85" y="38"/>
                  </a:lnTo>
                  <a:lnTo>
                    <a:pt x="88" y="40"/>
                  </a:lnTo>
                  <a:lnTo>
                    <a:pt x="91" y="41"/>
                  </a:lnTo>
                  <a:lnTo>
                    <a:pt x="94" y="43"/>
                  </a:lnTo>
                  <a:lnTo>
                    <a:pt x="98" y="43"/>
                  </a:lnTo>
                  <a:lnTo>
                    <a:pt x="101" y="43"/>
                  </a:lnTo>
                  <a:lnTo>
                    <a:pt x="104" y="44"/>
                  </a:lnTo>
                  <a:lnTo>
                    <a:pt x="107" y="47"/>
                  </a:lnTo>
                  <a:lnTo>
                    <a:pt x="107" y="53"/>
                  </a:lnTo>
                  <a:lnTo>
                    <a:pt x="106" y="58"/>
                  </a:lnTo>
                  <a:lnTo>
                    <a:pt x="104" y="61"/>
                  </a:lnTo>
                  <a:lnTo>
                    <a:pt x="103" y="64"/>
                  </a:lnTo>
                  <a:lnTo>
                    <a:pt x="104" y="68"/>
                  </a:lnTo>
                  <a:lnTo>
                    <a:pt x="107" y="70"/>
                  </a:lnTo>
                  <a:lnTo>
                    <a:pt x="110" y="73"/>
                  </a:lnTo>
                  <a:lnTo>
                    <a:pt x="113" y="74"/>
                  </a:lnTo>
                  <a:lnTo>
                    <a:pt x="116" y="78"/>
                  </a:lnTo>
                  <a:lnTo>
                    <a:pt x="114" y="83"/>
                  </a:lnTo>
                  <a:lnTo>
                    <a:pt x="114" y="84"/>
                  </a:lnTo>
                  <a:lnTo>
                    <a:pt x="114" y="86"/>
                  </a:lnTo>
                  <a:lnTo>
                    <a:pt x="116" y="92"/>
                  </a:lnTo>
                  <a:lnTo>
                    <a:pt x="114" y="95"/>
                  </a:lnTo>
                  <a:lnTo>
                    <a:pt x="114" y="98"/>
                  </a:lnTo>
                  <a:lnTo>
                    <a:pt x="114" y="101"/>
                  </a:lnTo>
                  <a:lnTo>
                    <a:pt x="114" y="104"/>
                  </a:lnTo>
                  <a:lnTo>
                    <a:pt x="114" y="105"/>
                  </a:lnTo>
                  <a:lnTo>
                    <a:pt x="116" y="108"/>
                  </a:lnTo>
                  <a:lnTo>
                    <a:pt x="117" y="111"/>
                  </a:lnTo>
                  <a:lnTo>
                    <a:pt x="119" y="116"/>
                  </a:lnTo>
                  <a:lnTo>
                    <a:pt x="120" y="120"/>
                  </a:lnTo>
                  <a:lnTo>
                    <a:pt x="120" y="126"/>
                  </a:lnTo>
                  <a:lnTo>
                    <a:pt x="120" y="129"/>
                  </a:lnTo>
                  <a:lnTo>
                    <a:pt x="119" y="135"/>
                  </a:lnTo>
                  <a:lnTo>
                    <a:pt x="114" y="139"/>
                  </a:lnTo>
                  <a:lnTo>
                    <a:pt x="110" y="142"/>
                  </a:lnTo>
                  <a:lnTo>
                    <a:pt x="104" y="145"/>
                  </a:lnTo>
                  <a:lnTo>
                    <a:pt x="98" y="148"/>
                  </a:lnTo>
                  <a:lnTo>
                    <a:pt x="92" y="150"/>
                  </a:lnTo>
                  <a:lnTo>
                    <a:pt x="86" y="153"/>
                  </a:lnTo>
                  <a:lnTo>
                    <a:pt x="80" y="154"/>
                  </a:lnTo>
                  <a:lnTo>
                    <a:pt x="76" y="156"/>
                  </a:lnTo>
                  <a:lnTo>
                    <a:pt x="70" y="159"/>
                  </a:lnTo>
                  <a:lnTo>
                    <a:pt x="62" y="163"/>
                  </a:lnTo>
                  <a:lnTo>
                    <a:pt x="58" y="166"/>
                  </a:lnTo>
                  <a:lnTo>
                    <a:pt x="55" y="169"/>
                  </a:lnTo>
                  <a:lnTo>
                    <a:pt x="51" y="172"/>
                  </a:lnTo>
                  <a:lnTo>
                    <a:pt x="46" y="177"/>
                  </a:lnTo>
                  <a:lnTo>
                    <a:pt x="42" y="181"/>
                  </a:lnTo>
                  <a:lnTo>
                    <a:pt x="37" y="184"/>
                  </a:lnTo>
                  <a:lnTo>
                    <a:pt x="33" y="187"/>
                  </a:lnTo>
                  <a:lnTo>
                    <a:pt x="30" y="192"/>
                  </a:lnTo>
                  <a:lnTo>
                    <a:pt x="24" y="197"/>
                  </a:lnTo>
                  <a:lnTo>
                    <a:pt x="21" y="203"/>
                  </a:lnTo>
                  <a:lnTo>
                    <a:pt x="18" y="206"/>
                  </a:lnTo>
                  <a:lnTo>
                    <a:pt x="15" y="211"/>
                  </a:lnTo>
                  <a:lnTo>
                    <a:pt x="12" y="215"/>
                  </a:lnTo>
                  <a:lnTo>
                    <a:pt x="9" y="220"/>
                  </a:lnTo>
                  <a:lnTo>
                    <a:pt x="4" y="224"/>
                  </a:lnTo>
                  <a:lnTo>
                    <a:pt x="3" y="227"/>
                  </a:lnTo>
                  <a:lnTo>
                    <a:pt x="0" y="217"/>
                  </a:lnTo>
                  <a:lnTo>
                    <a:pt x="0" y="215"/>
                  </a:lnTo>
                  <a:lnTo>
                    <a:pt x="3" y="212"/>
                  </a:lnTo>
                  <a:lnTo>
                    <a:pt x="6" y="208"/>
                  </a:lnTo>
                  <a:lnTo>
                    <a:pt x="10" y="202"/>
                  </a:lnTo>
                  <a:lnTo>
                    <a:pt x="15" y="196"/>
                  </a:lnTo>
                  <a:lnTo>
                    <a:pt x="21" y="192"/>
                  </a:lnTo>
                  <a:lnTo>
                    <a:pt x="25" y="186"/>
                  </a:lnTo>
                  <a:lnTo>
                    <a:pt x="31" y="183"/>
                  </a:lnTo>
                  <a:lnTo>
                    <a:pt x="34" y="177"/>
                  </a:lnTo>
                  <a:lnTo>
                    <a:pt x="42" y="172"/>
                  </a:lnTo>
                  <a:lnTo>
                    <a:pt x="48" y="168"/>
                  </a:lnTo>
                  <a:lnTo>
                    <a:pt x="55" y="163"/>
                  </a:lnTo>
                  <a:lnTo>
                    <a:pt x="61" y="157"/>
                  </a:lnTo>
                  <a:lnTo>
                    <a:pt x="68" y="154"/>
                  </a:lnTo>
                  <a:lnTo>
                    <a:pt x="74" y="150"/>
                  </a:lnTo>
                  <a:lnTo>
                    <a:pt x="82" y="148"/>
                  </a:lnTo>
                  <a:lnTo>
                    <a:pt x="88" y="147"/>
                  </a:lnTo>
                  <a:lnTo>
                    <a:pt x="94" y="144"/>
                  </a:lnTo>
                  <a:lnTo>
                    <a:pt x="98" y="142"/>
                  </a:lnTo>
                  <a:lnTo>
                    <a:pt x="103" y="141"/>
                  </a:lnTo>
                  <a:lnTo>
                    <a:pt x="107" y="139"/>
                  </a:lnTo>
                  <a:lnTo>
                    <a:pt x="110" y="136"/>
                  </a:lnTo>
                  <a:lnTo>
                    <a:pt x="111" y="135"/>
                  </a:lnTo>
                  <a:lnTo>
                    <a:pt x="114" y="132"/>
                  </a:lnTo>
                  <a:lnTo>
                    <a:pt x="114" y="128"/>
                  </a:lnTo>
                  <a:lnTo>
                    <a:pt x="113" y="120"/>
                  </a:lnTo>
                  <a:lnTo>
                    <a:pt x="110" y="113"/>
                  </a:lnTo>
                  <a:lnTo>
                    <a:pt x="109" y="107"/>
                  </a:lnTo>
                  <a:lnTo>
                    <a:pt x="109" y="102"/>
                  </a:lnTo>
                  <a:lnTo>
                    <a:pt x="111" y="98"/>
                  </a:lnTo>
                  <a:lnTo>
                    <a:pt x="113" y="93"/>
                  </a:lnTo>
                  <a:lnTo>
                    <a:pt x="113" y="92"/>
                  </a:lnTo>
                  <a:lnTo>
                    <a:pt x="110" y="86"/>
                  </a:lnTo>
                  <a:lnTo>
                    <a:pt x="110" y="84"/>
                  </a:lnTo>
                  <a:lnTo>
                    <a:pt x="110" y="83"/>
                  </a:lnTo>
                  <a:lnTo>
                    <a:pt x="110" y="80"/>
                  </a:lnTo>
                  <a:lnTo>
                    <a:pt x="110" y="78"/>
                  </a:lnTo>
                  <a:lnTo>
                    <a:pt x="110" y="77"/>
                  </a:lnTo>
                  <a:lnTo>
                    <a:pt x="107" y="75"/>
                  </a:lnTo>
                  <a:lnTo>
                    <a:pt x="104" y="73"/>
                  </a:lnTo>
                  <a:lnTo>
                    <a:pt x="101" y="70"/>
                  </a:lnTo>
                  <a:lnTo>
                    <a:pt x="100" y="65"/>
                  </a:lnTo>
                  <a:lnTo>
                    <a:pt x="100" y="59"/>
                  </a:lnTo>
                  <a:lnTo>
                    <a:pt x="103" y="55"/>
                  </a:lnTo>
                  <a:lnTo>
                    <a:pt x="103" y="52"/>
                  </a:lnTo>
                  <a:lnTo>
                    <a:pt x="101" y="49"/>
                  </a:lnTo>
                  <a:lnTo>
                    <a:pt x="97" y="46"/>
                  </a:lnTo>
                  <a:lnTo>
                    <a:pt x="92" y="44"/>
                  </a:lnTo>
                  <a:lnTo>
                    <a:pt x="86" y="41"/>
                  </a:lnTo>
                  <a:lnTo>
                    <a:pt x="80" y="40"/>
                  </a:lnTo>
                  <a:lnTo>
                    <a:pt x="74" y="38"/>
                  </a:lnTo>
                  <a:lnTo>
                    <a:pt x="68" y="35"/>
                  </a:lnTo>
                  <a:lnTo>
                    <a:pt x="64" y="32"/>
                  </a:lnTo>
                  <a:lnTo>
                    <a:pt x="62" y="31"/>
                  </a:lnTo>
                  <a:lnTo>
                    <a:pt x="59" y="26"/>
                  </a:lnTo>
                  <a:lnTo>
                    <a:pt x="56" y="25"/>
                  </a:lnTo>
                  <a:lnTo>
                    <a:pt x="52" y="20"/>
                  </a:lnTo>
                  <a:lnTo>
                    <a:pt x="49" y="17"/>
                  </a:lnTo>
                  <a:lnTo>
                    <a:pt x="45" y="14"/>
                  </a:lnTo>
                  <a:lnTo>
                    <a:pt x="40" y="12"/>
                  </a:lnTo>
                  <a:lnTo>
                    <a:pt x="36" y="9"/>
                  </a:lnTo>
                  <a:lnTo>
                    <a:pt x="33" y="7"/>
                  </a:lnTo>
                  <a:lnTo>
                    <a:pt x="30" y="6"/>
                  </a:lnTo>
                  <a:lnTo>
                    <a:pt x="25" y="6"/>
                  </a:lnTo>
                  <a:lnTo>
                    <a:pt x="21" y="6"/>
                  </a:lnTo>
                  <a:lnTo>
                    <a:pt x="18" y="6"/>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2" name="Freeform 104"/>
            <p:cNvSpPr>
              <a:spLocks/>
            </p:cNvSpPr>
            <p:nvPr/>
          </p:nvSpPr>
          <p:spPr bwMode="auto">
            <a:xfrm>
              <a:off x="2708" y="2758"/>
              <a:ext cx="7" cy="6"/>
            </a:xfrm>
            <a:custGeom>
              <a:avLst/>
              <a:gdLst>
                <a:gd name="T0" fmla="*/ 0 w 15"/>
                <a:gd name="T1" fmla="*/ 1 h 12"/>
                <a:gd name="T2" fmla="*/ 0 w 15"/>
                <a:gd name="T3" fmla="*/ 0 h 12"/>
                <a:gd name="T4" fmla="*/ 0 w 15"/>
                <a:gd name="T5" fmla="*/ 1 h 12"/>
                <a:gd name="T6" fmla="*/ 0 w 15"/>
                <a:gd name="T7" fmla="*/ 1 h 12"/>
                <a:gd name="T8" fmla="*/ 0 w 15"/>
                <a:gd name="T9" fmla="*/ 1 h 12"/>
                <a:gd name="T10" fmla="*/ 0 w 15"/>
                <a:gd name="T11" fmla="*/ 1 h 12"/>
                <a:gd name="T12" fmla="*/ 0 w 15"/>
                <a:gd name="T13" fmla="*/ 1 h 12"/>
                <a:gd name="T14" fmla="*/ 0 w 15"/>
                <a:gd name="T15" fmla="*/ 1 h 12"/>
                <a:gd name="T16" fmla="*/ 0 w 15"/>
                <a:gd name="T17" fmla="*/ 1 h 12"/>
                <a:gd name="T18" fmla="*/ 0 w 15"/>
                <a:gd name="T19" fmla="*/ 1 h 12"/>
                <a:gd name="T20" fmla="*/ 0 w 15"/>
                <a:gd name="T21" fmla="*/ 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2"/>
                <a:gd name="T35" fmla="*/ 15 w 15"/>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2">
                  <a:moveTo>
                    <a:pt x="0" y="6"/>
                  </a:moveTo>
                  <a:lnTo>
                    <a:pt x="6" y="0"/>
                  </a:lnTo>
                  <a:lnTo>
                    <a:pt x="15" y="2"/>
                  </a:lnTo>
                  <a:lnTo>
                    <a:pt x="12" y="3"/>
                  </a:lnTo>
                  <a:lnTo>
                    <a:pt x="10" y="6"/>
                  </a:lnTo>
                  <a:lnTo>
                    <a:pt x="9" y="6"/>
                  </a:lnTo>
                  <a:lnTo>
                    <a:pt x="6" y="9"/>
                  </a:lnTo>
                  <a:lnTo>
                    <a:pt x="1" y="11"/>
                  </a:lnTo>
                  <a:lnTo>
                    <a:pt x="1" y="12"/>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3" name="Freeform 105"/>
            <p:cNvSpPr>
              <a:spLocks/>
            </p:cNvSpPr>
            <p:nvPr/>
          </p:nvSpPr>
          <p:spPr bwMode="auto">
            <a:xfrm>
              <a:off x="2692" y="2808"/>
              <a:ext cx="23" cy="15"/>
            </a:xfrm>
            <a:custGeom>
              <a:avLst/>
              <a:gdLst>
                <a:gd name="T0" fmla="*/ 1 w 46"/>
                <a:gd name="T1" fmla="*/ 0 h 30"/>
                <a:gd name="T2" fmla="*/ 1 w 46"/>
                <a:gd name="T3" fmla="*/ 0 h 30"/>
                <a:gd name="T4" fmla="*/ 1 w 46"/>
                <a:gd name="T5" fmla="*/ 1 h 30"/>
                <a:gd name="T6" fmla="*/ 0 w 46"/>
                <a:gd name="T7" fmla="*/ 1 h 30"/>
                <a:gd name="T8" fmla="*/ 1 w 46"/>
                <a:gd name="T9" fmla="*/ 1 h 30"/>
                <a:gd name="T10" fmla="*/ 1 w 46"/>
                <a:gd name="T11" fmla="*/ 1 h 30"/>
                <a:gd name="T12" fmla="*/ 1 w 46"/>
                <a:gd name="T13" fmla="*/ 1 h 30"/>
                <a:gd name="T14" fmla="*/ 1 w 46"/>
                <a:gd name="T15" fmla="*/ 1 h 30"/>
                <a:gd name="T16" fmla="*/ 1 w 46"/>
                <a:gd name="T17" fmla="*/ 1 h 30"/>
                <a:gd name="T18" fmla="*/ 1 w 46"/>
                <a:gd name="T19" fmla="*/ 1 h 30"/>
                <a:gd name="T20" fmla="*/ 1 w 46"/>
                <a:gd name="T21" fmla="*/ 1 h 30"/>
                <a:gd name="T22" fmla="*/ 1 w 46"/>
                <a:gd name="T23" fmla="*/ 1 h 30"/>
                <a:gd name="T24" fmla="*/ 1 w 46"/>
                <a:gd name="T25" fmla="*/ 1 h 30"/>
                <a:gd name="T26" fmla="*/ 1 w 46"/>
                <a:gd name="T27" fmla="*/ 1 h 30"/>
                <a:gd name="T28" fmla="*/ 1 w 46"/>
                <a:gd name="T29" fmla="*/ 1 h 30"/>
                <a:gd name="T30" fmla="*/ 1 w 46"/>
                <a:gd name="T31" fmla="*/ 1 h 30"/>
                <a:gd name="T32" fmla="*/ 1 w 46"/>
                <a:gd name="T33" fmla="*/ 1 h 30"/>
                <a:gd name="T34" fmla="*/ 1 w 46"/>
                <a:gd name="T35" fmla="*/ 1 h 30"/>
                <a:gd name="T36" fmla="*/ 1 w 46"/>
                <a:gd name="T37" fmla="*/ 1 h 30"/>
                <a:gd name="T38" fmla="*/ 1 w 46"/>
                <a:gd name="T39" fmla="*/ 1 h 30"/>
                <a:gd name="T40" fmla="*/ 1 w 46"/>
                <a:gd name="T41" fmla="*/ 1 h 30"/>
                <a:gd name="T42" fmla="*/ 1 w 46"/>
                <a:gd name="T43" fmla="*/ 1 h 30"/>
                <a:gd name="T44" fmla="*/ 1 w 46"/>
                <a:gd name="T45" fmla="*/ 1 h 30"/>
                <a:gd name="T46" fmla="*/ 1 w 46"/>
                <a:gd name="T47" fmla="*/ 1 h 30"/>
                <a:gd name="T48" fmla="*/ 1 w 46"/>
                <a:gd name="T49" fmla="*/ 1 h 30"/>
                <a:gd name="T50" fmla="*/ 1 w 46"/>
                <a:gd name="T51" fmla="*/ 1 h 30"/>
                <a:gd name="T52" fmla="*/ 1 w 46"/>
                <a:gd name="T53" fmla="*/ 1 h 30"/>
                <a:gd name="T54" fmla="*/ 1 w 46"/>
                <a:gd name="T55" fmla="*/ 1 h 30"/>
                <a:gd name="T56" fmla="*/ 1 w 46"/>
                <a:gd name="T57" fmla="*/ 1 h 30"/>
                <a:gd name="T58" fmla="*/ 1 w 46"/>
                <a:gd name="T59" fmla="*/ 1 h 30"/>
                <a:gd name="T60" fmla="*/ 1 w 46"/>
                <a:gd name="T61" fmla="*/ 1 h 30"/>
                <a:gd name="T62" fmla="*/ 1 w 46"/>
                <a:gd name="T63" fmla="*/ 1 h 30"/>
                <a:gd name="T64" fmla="*/ 1 w 46"/>
                <a:gd name="T65" fmla="*/ 1 h 30"/>
                <a:gd name="T66" fmla="*/ 1 w 46"/>
                <a:gd name="T67" fmla="*/ 1 h 30"/>
                <a:gd name="T68" fmla="*/ 1 w 46"/>
                <a:gd name="T69" fmla="*/ 1 h 30"/>
                <a:gd name="T70" fmla="*/ 1 w 46"/>
                <a:gd name="T71" fmla="*/ 1 h 30"/>
                <a:gd name="T72" fmla="*/ 1 w 46"/>
                <a:gd name="T73" fmla="*/ 1 h 30"/>
                <a:gd name="T74" fmla="*/ 1 w 46"/>
                <a:gd name="T75" fmla="*/ 1 h 30"/>
                <a:gd name="T76" fmla="*/ 1 w 46"/>
                <a:gd name="T77" fmla="*/ 1 h 30"/>
                <a:gd name="T78" fmla="*/ 1 w 46"/>
                <a:gd name="T79" fmla="*/ 1 h 30"/>
                <a:gd name="T80" fmla="*/ 1 w 46"/>
                <a:gd name="T81" fmla="*/ 1 h 30"/>
                <a:gd name="T82" fmla="*/ 1 w 46"/>
                <a:gd name="T83" fmla="*/ 1 h 30"/>
                <a:gd name="T84" fmla="*/ 1 w 46"/>
                <a:gd name="T85" fmla="*/ 1 h 30"/>
                <a:gd name="T86" fmla="*/ 1 w 46"/>
                <a:gd name="T87" fmla="*/ 0 h 30"/>
                <a:gd name="T88" fmla="*/ 1 w 46"/>
                <a:gd name="T89" fmla="*/ 0 h 30"/>
                <a:gd name="T90" fmla="*/ 1 w 46"/>
                <a:gd name="T91" fmla="*/ 0 h 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
                <a:gd name="T139" fmla="*/ 0 h 30"/>
                <a:gd name="T140" fmla="*/ 46 w 46"/>
                <a:gd name="T141" fmla="*/ 30 h 3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 h="30">
                  <a:moveTo>
                    <a:pt x="15" y="0"/>
                  </a:moveTo>
                  <a:lnTo>
                    <a:pt x="7" y="0"/>
                  </a:lnTo>
                  <a:lnTo>
                    <a:pt x="3" y="3"/>
                  </a:lnTo>
                  <a:lnTo>
                    <a:pt x="0" y="7"/>
                  </a:lnTo>
                  <a:lnTo>
                    <a:pt x="1" y="12"/>
                  </a:lnTo>
                  <a:lnTo>
                    <a:pt x="1" y="16"/>
                  </a:lnTo>
                  <a:lnTo>
                    <a:pt x="4" y="19"/>
                  </a:lnTo>
                  <a:lnTo>
                    <a:pt x="6" y="21"/>
                  </a:lnTo>
                  <a:lnTo>
                    <a:pt x="9" y="21"/>
                  </a:lnTo>
                  <a:lnTo>
                    <a:pt x="12" y="22"/>
                  </a:lnTo>
                  <a:lnTo>
                    <a:pt x="16" y="24"/>
                  </a:lnTo>
                  <a:lnTo>
                    <a:pt x="21" y="27"/>
                  </a:lnTo>
                  <a:lnTo>
                    <a:pt x="26" y="28"/>
                  </a:lnTo>
                  <a:lnTo>
                    <a:pt x="28" y="30"/>
                  </a:lnTo>
                  <a:lnTo>
                    <a:pt x="31" y="30"/>
                  </a:lnTo>
                  <a:lnTo>
                    <a:pt x="34" y="30"/>
                  </a:lnTo>
                  <a:lnTo>
                    <a:pt x="38" y="30"/>
                  </a:lnTo>
                  <a:lnTo>
                    <a:pt x="44" y="28"/>
                  </a:lnTo>
                  <a:lnTo>
                    <a:pt x="46" y="24"/>
                  </a:lnTo>
                  <a:lnTo>
                    <a:pt x="44" y="21"/>
                  </a:lnTo>
                  <a:lnTo>
                    <a:pt x="44" y="18"/>
                  </a:lnTo>
                  <a:lnTo>
                    <a:pt x="41" y="15"/>
                  </a:lnTo>
                  <a:lnTo>
                    <a:pt x="38" y="15"/>
                  </a:lnTo>
                  <a:lnTo>
                    <a:pt x="38" y="18"/>
                  </a:lnTo>
                  <a:lnTo>
                    <a:pt x="40" y="22"/>
                  </a:lnTo>
                  <a:lnTo>
                    <a:pt x="38" y="22"/>
                  </a:lnTo>
                  <a:lnTo>
                    <a:pt x="37" y="24"/>
                  </a:lnTo>
                  <a:lnTo>
                    <a:pt x="32" y="25"/>
                  </a:lnTo>
                  <a:lnTo>
                    <a:pt x="29" y="25"/>
                  </a:lnTo>
                  <a:lnTo>
                    <a:pt x="23" y="24"/>
                  </a:lnTo>
                  <a:lnTo>
                    <a:pt x="19" y="22"/>
                  </a:lnTo>
                  <a:lnTo>
                    <a:pt x="15" y="21"/>
                  </a:lnTo>
                  <a:lnTo>
                    <a:pt x="12" y="19"/>
                  </a:lnTo>
                  <a:lnTo>
                    <a:pt x="7" y="16"/>
                  </a:lnTo>
                  <a:lnTo>
                    <a:pt x="6" y="12"/>
                  </a:lnTo>
                  <a:lnTo>
                    <a:pt x="7" y="9"/>
                  </a:lnTo>
                  <a:lnTo>
                    <a:pt x="9" y="7"/>
                  </a:lnTo>
                  <a:lnTo>
                    <a:pt x="12" y="6"/>
                  </a:lnTo>
                  <a:lnTo>
                    <a:pt x="15" y="4"/>
                  </a:lnTo>
                  <a:lnTo>
                    <a:pt x="16" y="4"/>
                  </a:lnTo>
                  <a:lnTo>
                    <a:pt x="21" y="4"/>
                  </a:lnTo>
                  <a:lnTo>
                    <a:pt x="19" y="3"/>
                  </a:lnTo>
                  <a:lnTo>
                    <a:pt x="16" y="0"/>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4" name="Freeform 106"/>
            <p:cNvSpPr>
              <a:spLocks/>
            </p:cNvSpPr>
            <p:nvPr/>
          </p:nvSpPr>
          <p:spPr bwMode="auto">
            <a:xfrm>
              <a:off x="2667" y="2831"/>
              <a:ext cx="19" cy="17"/>
            </a:xfrm>
            <a:custGeom>
              <a:avLst/>
              <a:gdLst>
                <a:gd name="T0" fmla="*/ 0 w 39"/>
                <a:gd name="T1" fmla="*/ 0 h 34"/>
                <a:gd name="T2" fmla="*/ 0 w 39"/>
                <a:gd name="T3" fmla="*/ 1 h 34"/>
                <a:gd name="T4" fmla="*/ 0 w 39"/>
                <a:gd name="T5" fmla="*/ 1 h 34"/>
                <a:gd name="T6" fmla="*/ 0 w 39"/>
                <a:gd name="T7" fmla="*/ 1 h 34"/>
                <a:gd name="T8" fmla="*/ 0 w 39"/>
                <a:gd name="T9" fmla="*/ 1 h 34"/>
                <a:gd name="T10" fmla="*/ 0 w 39"/>
                <a:gd name="T11" fmla="*/ 1 h 34"/>
                <a:gd name="T12" fmla="*/ 0 w 39"/>
                <a:gd name="T13" fmla="*/ 1 h 34"/>
                <a:gd name="T14" fmla="*/ 0 w 39"/>
                <a:gd name="T15" fmla="*/ 1 h 34"/>
                <a:gd name="T16" fmla="*/ 0 w 39"/>
                <a:gd name="T17" fmla="*/ 1 h 34"/>
                <a:gd name="T18" fmla="*/ 0 w 39"/>
                <a:gd name="T19" fmla="*/ 1 h 34"/>
                <a:gd name="T20" fmla="*/ 0 w 39"/>
                <a:gd name="T21" fmla="*/ 1 h 34"/>
                <a:gd name="T22" fmla="*/ 0 w 39"/>
                <a:gd name="T23" fmla="*/ 1 h 34"/>
                <a:gd name="T24" fmla="*/ 0 w 39"/>
                <a:gd name="T25" fmla="*/ 1 h 34"/>
                <a:gd name="T26" fmla="*/ 0 w 39"/>
                <a:gd name="T27" fmla="*/ 1 h 34"/>
                <a:gd name="T28" fmla="*/ 0 w 39"/>
                <a:gd name="T29" fmla="*/ 1 h 34"/>
                <a:gd name="T30" fmla="*/ 0 w 39"/>
                <a:gd name="T31" fmla="*/ 1 h 34"/>
                <a:gd name="T32" fmla="*/ 0 w 39"/>
                <a:gd name="T33" fmla="*/ 1 h 34"/>
                <a:gd name="T34" fmla="*/ 0 w 39"/>
                <a:gd name="T35" fmla="*/ 1 h 34"/>
                <a:gd name="T36" fmla="*/ 0 w 39"/>
                <a:gd name="T37" fmla="*/ 1 h 34"/>
                <a:gd name="T38" fmla="*/ 0 w 39"/>
                <a:gd name="T39" fmla="*/ 1 h 34"/>
                <a:gd name="T40" fmla="*/ 0 w 39"/>
                <a:gd name="T41" fmla="*/ 0 h 34"/>
                <a:gd name="T42" fmla="*/ 0 w 39"/>
                <a:gd name="T43" fmla="*/ 0 h 34"/>
                <a:gd name="T44" fmla="*/ 0 w 39"/>
                <a:gd name="T45" fmla="*/ 0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
                <a:gd name="T70" fmla="*/ 0 h 34"/>
                <a:gd name="T71" fmla="*/ 39 w 39"/>
                <a:gd name="T72" fmla="*/ 34 h 3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 h="34">
                  <a:moveTo>
                    <a:pt x="34" y="0"/>
                  </a:moveTo>
                  <a:lnTo>
                    <a:pt x="33" y="4"/>
                  </a:lnTo>
                  <a:lnTo>
                    <a:pt x="28" y="10"/>
                  </a:lnTo>
                  <a:lnTo>
                    <a:pt x="21" y="15"/>
                  </a:lnTo>
                  <a:lnTo>
                    <a:pt x="16" y="19"/>
                  </a:lnTo>
                  <a:lnTo>
                    <a:pt x="9" y="22"/>
                  </a:lnTo>
                  <a:lnTo>
                    <a:pt x="5" y="25"/>
                  </a:lnTo>
                  <a:lnTo>
                    <a:pt x="0" y="27"/>
                  </a:lnTo>
                  <a:lnTo>
                    <a:pt x="0" y="28"/>
                  </a:lnTo>
                  <a:lnTo>
                    <a:pt x="16" y="34"/>
                  </a:lnTo>
                  <a:lnTo>
                    <a:pt x="16" y="33"/>
                  </a:lnTo>
                  <a:lnTo>
                    <a:pt x="19" y="31"/>
                  </a:lnTo>
                  <a:lnTo>
                    <a:pt x="22" y="28"/>
                  </a:lnTo>
                  <a:lnTo>
                    <a:pt x="27" y="25"/>
                  </a:lnTo>
                  <a:lnTo>
                    <a:pt x="30" y="19"/>
                  </a:lnTo>
                  <a:lnTo>
                    <a:pt x="34" y="15"/>
                  </a:lnTo>
                  <a:lnTo>
                    <a:pt x="37" y="12"/>
                  </a:lnTo>
                  <a:lnTo>
                    <a:pt x="39" y="9"/>
                  </a:lnTo>
                  <a:lnTo>
                    <a:pt x="39" y="3"/>
                  </a:lnTo>
                  <a:lnTo>
                    <a:pt x="37" y="1"/>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5" name="Freeform 107"/>
            <p:cNvSpPr>
              <a:spLocks/>
            </p:cNvSpPr>
            <p:nvPr/>
          </p:nvSpPr>
          <p:spPr bwMode="auto">
            <a:xfrm>
              <a:off x="2698" y="2813"/>
              <a:ext cx="10" cy="5"/>
            </a:xfrm>
            <a:custGeom>
              <a:avLst/>
              <a:gdLst>
                <a:gd name="T0" fmla="*/ 1 w 19"/>
                <a:gd name="T1" fmla="*/ 1 h 9"/>
                <a:gd name="T2" fmla="*/ 1 w 19"/>
                <a:gd name="T3" fmla="*/ 1 h 9"/>
                <a:gd name="T4" fmla="*/ 1 w 19"/>
                <a:gd name="T5" fmla="*/ 1 h 9"/>
                <a:gd name="T6" fmla="*/ 1 w 19"/>
                <a:gd name="T7" fmla="*/ 1 h 9"/>
                <a:gd name="T8" fmla="*/ 1 w 19"/>
                <a:gd name="T9" fmla="*/ 1 h 9"/>
                <a:gd name="T10" fmla="*/ 1 w 19"/>
                <a:gd name="T11" fmla="*/ 1 h 9"/>
                <a:gd name="T12" fmla="*/ 1 w 19"/>
                <a:gd name="T13" fmla="*/ 1 h 9"/>
                <a:gd name="T14" fmla="*/ 1 w 19"/>
                <a:gd name="T15" fmla="*/ 1 h 9"/>
                <a:gd name="T16" fmla="*/ 1 w 19"/>
                <a:gd name="T17" fmla="*/ 1 h 9"/>
                <a:gd name="T18" fmla="*/ 1 w 19"/>
                <a:gd name="T19" fmla="*/ 1 h 9"/>
                <a:gd name="T20" fmla="*/ 1 w 19"/>
                <a:gd name="T21" fmla="*/ 1 h 9"/>
                <a:gd name="T22" fmla="*/ 1 w 19"/>
                <a:gd name="T23" fmla="*/ 1 h 9"/>
                <a:gd name="T24" fmla="*/ 1 w 19"/>
                <a:gd name="T25" fmla="*/ 0 h 9"/>
                <a:gd name="T26" fmla="*/ 0 w 19"/>
                <a:gd name="T27" fmla="*/ 0 h 9"/>
                <a:gd name="T28" fmla="*/ 1 w 19"/>
                <a:gd name="T29" fmla="*/ 1 h 9"/>
                <a:gd name="T30" fmla="*/ 1 w 19"/>
                <a:gd name="T31" fmla="*/ 1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9"/>
                <a:gd name="T50" fmla="*/ 19 w 19"/>
                <a:gd name="T51" fmla="*/ 9 h 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9">
                  <a:moveTo>
                    <a:pt x="1" y="2"/>
                  </a:moveTo>
                  <a:lnTo>
                    <a:pt x="1" y="3"/>
                  </a:lnTo>
                  <a:lnTo>
                    <a:pt x="4" y="6"/>
                  </a:lnTo>
                  <a:lnTo>
                    <a:pt x="7" y="8"/>
                  </a:lnTo>
                  <a:lnTo>
                    <a:pt x="10" y="9"/>
                  </a:lnTo>
                  <a:lnTo>
                    <a:pt x="16" y="9"/>
                  </a:lnTo>
                  <a:lnTo>
                    <a:pt x="19" y="9"/>
                  </a:lnTo>
                  <a:lnTo>
                    <a:pt x="19" y="8"/>
                  </a:lnTo>
                  <a:lnTo>
                    <a:pt x="17" y="6"/>
                  </a:lnTo>
                  <a:lnTo>
                    <a:pt x="13" y="6"/>
                  </a:lnTo>
                  <a:lnTo>
                    <a:pt x="10" y="5"/>
                  </a:lnTo>
                  <a:lnTo>
                    <a:pt x="7" y="2"/>
                  </a:lnTo>
                  <a:lnTo>
                    <a:pt x="3" y="0"/>
                  </a:lnTo>
                  <a:lnTo>
                    <a:pt x="0" y="0"/>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 name="Freeform 108"/>
            <p:cNvSpPr>
              <a:spLocks/>
            </p:cNvSpPr>
            <p:nvPr/>
          </p:nvSpPr>
          <p:spPr bwMode="auto">
            <a:xfrm>
              <a:off x="2606" y="2836"/>
              <a:ext cx="109" cy="71"/>
            </a:xfrm>
            <a:custGeom>
              <a:avLst/>
              <a:gdLst>
                <a:gd name="T0" fmla="*/ 1 w 217"/>
                <a:gd name="T1" fmla="*/ 1 h 142"/>
                <a:gd name="T2" fmla="*/ 1 w 217"/>
                <a:gd name="T3" fmla="*/ 1 h 142"/>
                <a:gd name="T4" fmla="*/ 1 w 217"/>
                <a:gd name="T5" fmla="*/ 1 h 142"/>
                <a:gd name="T6" fmla="*/ 1 w 217"/>
                <a:gd name="T7" fmla="*/ 1 h 142"/>
                <a:gd name="T8" fmla="*/ 1 w 217"/>
                <a:gd name="T9" fmla="*/ 1 h 142"/>
                <a:gd name="T10" fmla="*/ 1 w 217"/>
                <a:gd name="T11" fmla="*/ 1 h 142"/>
                <a:gd name="T12" fmla="*/ 1 w 217"/>
                <a:gd name="T13" fmla="*/ 1 h 142"/>
                <a:gd name="T14" fmla="*/ 1 w 217"/>
                <a:gd name="T15" fmla="*/ 1 h 142"/>
                <a:gd name="T16" fmla="*/ 1 w 217"/>
                <a:gd name="T17" fmla="*/ 1 h 142"/>
                <a:gd name="T18" fmla="*/ 1 w 217"/>
                <a:gd name="T19" fmla="*/ 1 h 142"/>
                <a:gd name="T20" fmla="*/ 1 w 217"/>
                <a:gd name="T21" fmla="*/ 1 h 142"/>
                <a:gd name="T22" fmla="*/ 1 w 217"/>
                <a:gd name="T23" fmla="*/ 1 h 142"/>
                <a:gd name="T24" fmla="*/ 1 w 217"/>
                <a:gd name="T25" fmla="*/ 1 h 142"/>
                <a:gd name="T26" fmla="*/ 1 w 217"/>
                <a:gd name="T27" fmla="*/ 0 h 142"/>
                <a:gd name="T28" fmla="*/ 1 w 217"/>
                <a:gd name="T29" fmla="*/ 1 h 142"/>
                <a:gd name="T30" fmla="*/ 1 w 217"/>
                <a:gd name="T31" fmla="*/ 1 h 142"/>
                <a:gd name="T32" fmla="*/ 1 w 217"/>
                <a:gd name="T33" fmla="*/ 1 h 142"/>
                <a:gd name="T34" fmla="*/ 0 w 217"/>
                <a:gd name="T35" fmla="*/ 1 h 142"/>
                <a:gd name="T36" fmla="*/ 1 w 217"/>
                <a:gd name="T37" fmla="*/ 1 h 142"/>
                <a:gd name="T38" fmla="*/ 1 w 217"/>
                <a:gd name="T39" fmla="*/ 1 h 142"/>
                <a:gd name="T40" fmla="*/ 1 w 217"/>
                <a:gd name="T41" fmla="*/ 1 h 142"/>
                <a:gd name="T42" fmla="*/ 1 w 217"/>
                <a:gd name="T43" fmla="*/ 1 h 142"/>
                <a:gd name="T44" fmla="*/ 1 w 217"/>
                <a:gd name="T45" fmla="*/ 1 h 142"/>
                <a:gd name="T46" fmla="*/ 1 w 217"/>
                <a:gd name="T47" fmla="*/ 1 h 142"/>
                <a:gd name="T48" fmla="*/ 1 w 217"/>
                <a:gd name="T49" fmla="*/ 1 h 142"/>
                <a:gd name="T50" fmla="*/ 1 w 217"/>
                <a:gd name="T51" fmla="*/ 1 h 142"/>
                <a:gd name="T52" fmla="*/ 1 w 217"/>
                <a:gd name="T53" fmla="*/ 1 h 142"/>
                <a:gd name="T54" fmla="*/ 1 w 217"/>
                <a:gd name="T55" fmla="*/ 1 h 142"/>
                <a:gd name="T56" fmla="*/ 1 w 217"/>
                <a:gd name="T57" fmla="*/ 1 h 142"/>
                <a:gd name="T58" fmla="*/ 1 w 217"/>
                <a:gd name="T59" fmla="*/ 1 h 142"/>
                <a:gd name="T60" fmla="*/ 1 w 217"/>
                <a:gd name="T61" fmla="*/ 1 h 142"/>
                <a:gd name="T62" fmla="*/ 1 w 217"/>
                <a:gd name="T63" fmla="*/ 1 h 142"/>
                <a:gd name="T64" fmla="*/ 1 w 217"/>
                <a:gd name="T65" fmla="*/ 1 h 142"/>
                <a:gd name="T66" fmla="*/ 1 w 217"/>
                <a:gd name="T67" fmla="*/ 1 h 142"/>
                <a:gd name="T68" fmla="*/ 1 w 217"/>
                <a:gd name="T69" fmla="*/ 1 h 142"/>
                <a:gd name="T70" fmla="*/ 1 w 217"/>
                <a:gd name="T71" fmla="*/ 1 h 142"/>
                <a:gd name="T72" fmla="*/ 1 w 217"/>
                <a:gd name="T73" fmla="*/ 1 h 142"/>
                <a:gd name="T74" fmla="*/ 1 w 217"/>
                <a:gd name="T75" fmla="*/ 1 h 142"/>
                <a:gd name="T76" fmla="*/ 1 w 217"/>
                <a:gd name="T77" fmla="*/ 1 h 142"/>
                <a:gd name="T78" fmla="*/ 1 w 217"/>
                <a:gd name="T79" fmla="*/ 1 h 142"/>
                <a:gd name="T80" fmla="*/ 1 w 217"/>
                <a:gd name="T81" fmla="*/ 1 h 142"/>
                <a:gd name="T82" fmla="*/ 1 w 217"/>
                <a:gd name="T83" fmla="*/ 1 h 142"/>
                <a:gd name="T84" fmla="*/ 1 w 217"/>
                <a:gd name="T85" fmla="*/ 1 h 142"/>
                <a:gd name="T86" fmla="*/ 1 w 217"/>
                <a:gd name="T87" fmla="*/ 1 h 142"/>
                <a:gd name="T88" fmla="*/ 1 w 217"/>
                <a:gd name="T89" fmla="*/ 1 h 142"/>
                <a:gd name="T90" fmla="*/ 1 w 217"/>
                <a:gd name="T91" fmla="*/ 1 h 142"/>
                <a:gd name="T92" fmla="*/ 1 w 217"/>
                <a:gd name="T93" fmla="*/ 1 h 142"/>
                <a:gd name="T94" fmla="*/ 1 w 217"/>
                <a:gd name="T95" fmla="*/ 1 h 142"/>
                <a:gd name="T96" fmla="*/ 1 w 217"/>
                <a:gd name="T97" fmla="*/ 1 h 142"/>
                <a:gd name="T98" fmla="*/ 1 w 217"/>
                <a:gd name="T99" fmla="*/ 1 h 142"/>
                <a:gd name="T100" fmla="*/ 1 w 217"/>
                <a:gd name="T101" fmla="*/ 1 h 142"/>
                <a:gd name="T102" fmla="*/ 1 w 217"/>
                <a:gd name="T103" fmla="*/ 1 h 142"/>
                <a:gd name="T104" fmla="*/ 1 w 217"/>
                <a:gd name="T105" fmla="*/ 1 h 142"/>
                <a:gd name="T106" fmla="*/ 1 w 217"/>
                <a:gd name="T107" fmla="*/ 1 h 142"/>
                <a:gd name="T108" fmla="*/ 1 w 217"/>
                <a:gd name="T109" fmla="*/ 1 h 142"/>
                <a:gd name="T110" fmla="*/ 1 w 217"/>
                <a:gd name="T111" fmla="*/ 1 h 142"/>
                <a:gd name="T112" fmla="*/ 1 w 217"/>
                <a:gd name="T113" fmla="*/ 1 h 1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7"/>
                <a:gd name="T172" fmla="*/ 0 h 142"/>
                <a:gd name="T173" fmla="*/ 217 w 217"/>
                <a:gd name="T174" fmla="*/ 142 h 1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7" h="142">
                  <a:moveTo>
                    <a:pt x="216" y="142"/>
                  </a:moveTo>
                  <a:lnTo>
                    <a:pt x="216" y="137"/>
                  </a:lnTo>
                  <a:lnTo>
                    <a:pt x="217" y="131"/>
                  </a:lnTo>
                  <a:lnTo>
                    <a:pt x="217" y="124"/>
                  </a:lnTo>
                  <a:lnTo>
                    <a:pt x="217" y="118"/>
                  </a:lnTo>
                  <a:lnTo>
                    <a:pt x="217" y="112"/>
                  </a:lnTo>
                  <a:lnTo>
                    <a:pt x="217" y="109"/>
                  </a:lnTo>
                  <a:lnTo>
                    <a:pt x="217" y="104"/>
                  </a:lnTo>
                  <a:lnTo>
                    <a:pt x="217" y="100"/>
                  </a:lnTo>
                  <a:lnTo>
                    <a:pt x="217" y="96"/>
                  </a:lnTo>
                  <a:lnTo>
                    <a:pt x="217" y="93"/>
                  </a:lnTo>
                  <a:lnTo>
                    <a:pt x="217" y="88"/>
                  </a:lnTo>
                  <a:lnTo>
                    <a:pt x="217" y="85"/>
                  </a:lnTo>
                  <a:lnTo>
                    <a:pt x="216" y="81"/>
                  </a:lnTo>
                  <a:lnTo>
                    <a:pt x="216" y="78"/>
                  </a:lnTo>
                  <a:lnTo>
                    <a:pt x="214" y="73"/>
                  </a:lnTo>
                  <a:lnTo>
                    <a:pt x="213" y="69"/>
                  </a:lnTo>
                  <a:lnTo>
                    <a:pt x="211" y="66"/>
                  </a:lnTo>
                  <a:lnTo>
                    <a:pt x="210" y="61"/>
                  </a:lnTo>
                  <a:lnTo>
                    <a:pt x="207" y="57"/>
                  </a:lnTo>
                  <a:lnTo>
                    <a:pt x="205" y="52"/>
                  </a:lnTo>
                  <a:lnTo>
                    <a:pt x="201" y="48"/>
                  </a:lnTo>
                  <a:lnTo>
                    <a:pt x="198" y="43"/>
                  </a:lnTo>
                  <a:lnTo>
                    <a:pt x="192" y="39"/>
                  </a:lnTo>
                  <a:lnTo>
                    <a:pt x="189" y="36"/>
                  </a:lnTo>
                  <a:lnTo>
                    <a:pt x="182" y="32"/>
                  </a:lnTo>
                  <a:lnTo>
                    <a:pt x="177" y="29"/>
                  </a:lnTo>
                  <a:lnTo>
                    <a:pt x="170" y="24"/>
                  </a:lnTo>
                  <a:lnTo>
                    <a:pt x="162" y="23"/>
                  </a:lnTo>
                  <a:lnTo>
                    <a:pt x="153" y="18"/>
                  </a:lnTo>
                  <a:lnTo>
                    <a:pt x="144" y="15"/>
                  </a:lnTo>
                  <a:lnTo>
                    <a:pt x="134" y="14"/>
                  </a:lnTo>
                  <a:lnTo>
                    <a:pt x="125" y="11"/>
                  </a:lnTo>
                  <a:lnTo>
                    <a:pt x="116" y="9"/>
                  </a:lnTo>
                  <a:lnTo>
                    <a:pt x="106" y="6"/>
                  </a:lnTo>
                  <a:lnTo>
                    <a:pt x="95" y="5"/>
                  </a:lnTo>
                  <a:lnTo>
                    <a:pt x="88" y="3"/>
                  </a:lnTo>
                  <a:lnTo>
                    <a:pt x="78" y="2"/>
                  </a:lnTo>
                  <a:lnTo>
                    <a:pt x="69" y="2"/>
                  </a:lnTo>
                  <a:lnTo>
                    <a:pt x="61" y="0"/>
                  </a:lnTo>
                  <a:lnTo>
                    <a:pt x="54" y="0"/>
                  </a:lnTo>
                  <a:lnTo>
                    <a:pt x="46" y="0"/>
                  </a:lnTo>
                  <a:lnTo>
                    <a:pt x="40" y="0"/>
                  </a:lnTo>
                  <a:lnTo>
                    <a:pt x="36" y="0"/>
                  </a:lnTo>
                  <a:lnTo>
                    <a:pt x="31" y="2"/>
                  </a:lnTo>
                  <a:lnTo>
                    <a:pt x="25" y="5"/>
                  </a:lnTo>
                  <a:lnTo>
                    <a:pt x="20" y="8"/>
                  </a:lnTo>
                  <a:lnTo>
                    <a:pt x="15" y="12"/>
                  </a:lnTo>
                  <a:lnTo>
                    <a:pt x="12" y="17"/>
                  </a:lnTo>
                  <a:lnTo>
                    <a:pt x="8" y="20"/>
                  </a:lnTo>
                  <a:lnTo>
                    <a:pt x="6" y="24"/>
                  </a:lnTo>
                  <a:lnTo>
                    <a:pt x="3" y="27"/>
                  </a:lnTo>
                  <a:lnTo>
                    <a:pt x="2" y="30"/>
                  </a:lnTo>
                  <a:lnTo>
                    <a:pt x="0" y="33"/>
                  </a:lnTo>
                  <a:lnTo>
                    <a:pt x="3" y="38"/>
                  </a:lnTo>
                  <a:lnTo>
                    <a:pt x="6" y="38"/>
                  </a:lnTo>
                  <a:lnTo>
                    <a:pt x="11" y="39"/>
                  </a:lnTo>
                  <a:lnTo>
                    <a:pt x="14" y="42"/>
                  </a:lnTo>
                  <a:lnTo>
                    <a:pt x="20" y="43"/>
                  </a:lnTo>
                  <a:lnTo>
                    <a:pt x="25" y="46"/>
                  </a:lnTo>
                  <a:lnTo>
                    <a:pt x="30" y="48"/>
                  </a:lnTo>
                  <a:lnTo>
                    <a:pt x="36" y="49"/>
                  </a:lnTo>
                  <a:lnTo>
                    <a:pt x="42" y="51"/>
                  </a:lnTo>
                  <a:lnTo>
                    <a:pt x="48" y="51"/>
                  </a:lnTo>
                  <a:lnTo>
                    <a:pt x="55" y="52"/>
                  </a:lnTo>
                  <a:lnTo>
                    <a:pt x="58" y="52"/>
                  </a:lnTo>
                  <a:lnTo>
                    <a:pt x="63" y="52"/>
                  </a:lnTo>
                  <a:lnTo>
                    <a:pt x="66" y="54"/>
                  </a:lnTo>
                  <a:lnTo>
                    <a:pt x="70" y="54"/>
                  </a:lnTo>
                  <a:lnTo>
                    <a:pt x="75" y="54"/>
                  </a:lnTo>
                  <a:lnTo>
                    <a:pt x="79" y="55"/>
                  </a:lnTo>
                  <a:lnTo>
                    <a:pt x="83" y="55"/>
                  </a:lnTo>
                  <a:lnTo>
                    <a:pt x="89" y="58"/>
                  </a:lnTo>
                  <a:lnTo>
                    <a:pt x="95" y="60"/>
                  </a:lnTo>
                  <a:lnTo>
                    <a:pt x="103" y="61"/>
                  </a:lnTo>
                  <a:lnTo>
                    <a:pt x="109" y="64"/>
                  </a:lnTo>
                  <a:lnTo>
                    <a:pt x="115" y="67"/>
                  </a:lnTo>
                  <a:lnTo>
                    <a:pt x="121" y="69"/>
                  </a:lnTo>
                  <a:lnTo>
                    <a:pt x="127" y="70"/>
                  </a:lnTo>
                  <a:lnTo>
                    <a:pt x="131" y="73"/>
                  </a:lnTo>
                  <a:lnTo>
                    <a:pt x="136" y="76"/>
                  </a:lnTo>
                  <a:lnTo>
                    <a:pt x="140" y="79"/>
                  </a:lnTo>
                  <a:lnTo>
                    <a:pt x="143" y="82"/>
                  </a:lnTo>
                  <a:lnTo>
                    <a:pt x="144" y="84"/>
                  </a:lnTo>
                  <a:lnTo>
                    <a:pt x="146" y="87"/>
                  </a:lnTo>
                  <a:lnTo>
                    <a:pt x="147" y="91"/>
                  </a:lnTo>
                  <a:lnTo>
                    <a:pt x="149" y="96"/>
                  </a:lnTo>
                  <a:lnTo>
                    <a:pt x="152" y="99"/>
                  </a:lnTo>
                  <a:lnTo>
                    <a:pt x="155" y="104"/>
                  </a:lnTo>
                  <a:lnTo>
                    <a:pt x="158" y="110"/>
                  </a:lnTo>
                  <a:lnTo>
                    <a:pt x="159" y="113"/>
                  </a:lnTo>
                  <a:lnTo>
                    <a:pt x="171" y="113"/>
                  </a:lnTo>
                  <a:lnTo>
                    <a:pt x="170" y="110"/>
                  </a:lnTo>
                  <a:lnTo>
                    <a:pt x="168" y="106"/>
                  </a:lnTo>
                  <a:lnTo>
                    <a:pt x="167" y="103"/>
                  </a:lnTo>
                  <a:lnTo>
                    <a:pt x="165" y="99"/>
                  </a:lnTo>
                  <a:lnTo>
                    <a:pt x="164" y="96"/>
                  </a:lnTo>
                  <a:lnTo>
                    <a:pt x="162" y="93"/>
                  </a:lnTo>
                  <a:lnTo>
                    <a:pt x="159" y="88"/>
                  </a:lnTo>
                  <a:lnTo>
                    <a:pt x="156" y="84"/>
                  </a:lnTo>
                  <a:lnTo>
                    <a:pt x="155" y="79"/>
                  </a:lnTo>
                  <a:lnTo>
                    <a:pt x="152" y="76"/>
                  </a:lnTo>
                  <a:lnTo>
                    <a:pt x="147" y="70"/>
                  </a:lnTo>
                  <a:lnTo>
                    <a:pt x="143" y="67"/>
                  </a:lnTo>
                  <a:lnTo>
                    <a:pt x="138" y="66"/>
                  </a:lnTo>
                  <a:lnTo>
                    <a:pt x="133" y="64"/>
                  </a:lnTo>
                  <a:lnTo>
                    <a:pt x="127" y="61"/>
                  </a:lnTo>
                  <a:lnTo>
                    <a:pt x="118" y="60"/>
                  </a:lnTo>
                  <a:lnTo>
                    <a:pt x="107" y="55"/>
                  </a:lnTo>
                  <a:lnTo>
                    <a:pt x="97" y="54"/>
                  </a:lnTo>
                  <a:lnTo>
                    <a:pt x="86" y="51"/>
                  </a:lnTo>
                  <a:lnTo>
                    <a:pt x="76" y="48"/>
                  </a:lnTo>
                  <a:lnTo>
                    <a:pt x="64" y="43"/>
                  </a:lnTo>
                  <a:lnTo>
                    <a:pt x="54" y="42"/>
                  </a:lnTo>
                  <a:lnTo>
                    <a:pt x="43" y="39"/>
                  </a:lnTo>
                  <a:lnTo>
                    <a:pt x="36" y="36"/>
                  </a:lnTo>
                  <a:lnTo>
                    <a:pt x="27" y="35"/>
                  </a:lnTo>
                  <a:lnTo>
                    <a:pt x="22" y="33"/>
                  </a:lnTo>
                  <a:lnTo>
                    <a:pt x="20" y="32"/>
                  </a:lnTo>
                  <a:lnTo>
                    <a:pt x="18" y="32"/>
                  </a:lnTo>
                  <a:lnTo>
                    <a:pt x="18" y="30"/>
                  </a:lnTo>
                  <a:lnTo>
                    <a:pt x="18" y="27"/>
                  </a:lnTo>
                  <a:lnTo>
                    <a:pt x="18" y="23"/>
                  </a:lnTo>
                  <a:lnTo>
                    <a:pt x="21" y="18"/>
                  </a:lnTo>
                  <a:lnTo>
                    <a:pt x="22" y="15"/>
                  </a:lnTo>
                  <a:lnTo>
                    <a:pt x="25" y="14"/>
                  </a:lnTo>
                  <a:lnTo>
                    <a:pt x="27" y="12"/>
                  </a:lnTo>
                  <a:lnTo>
                    <a:pt x="33" y="11"/>
                  </a:lnTo>
                  <a:lnTo>
                    <a:pt x="37" y="9"/>
                  </a:lnTo>
                  <a:lnTo>
                    <a:pt x="43" y="9"/>
                  </a:lnTo>
                  <a:lnTo>
                    <a:pt x="52" y="8"/>
                  </a:lnTo>
                  <a:lnTo>
                    <a:pt x="61" y="9"/>
                  </a:lnTo>
                  <a:lnTo>
                    <a:pt x="70" y="9"/>
                  </a:lnTo>
                  <a:lnTo>
                    <a:pt x="79" y="11"/>
                  </a:lnTo>
                  <a:lnTo>
                    <a:pt x="89" y="12"/>
                  </a:lnTo>
                  <a:lnTo>
                    <a:pt x="98" y="15"/>
                  </a:lnTo>
                  <a:lnTo>
                    <a:pt x="106" y="17"/>
                  </a:lnTo>
                  <a:lnTo>
                    <a:pt x="115" y="18"/>
                  </a:lnTo>
                  <a:lnTo>
                    <a:pt x="122" y="21"/>
                  </a:lnTo>
                  <a:lnTo>
                    <a:pt x="130" y="23"/>
                  </a:lnTo>
                  <a:lnTo>
                    <a:pt x="136" y="26"/>
                  </a:lnTo>
                  <a:lnTo>
                    <a:pt x="141" y="27"/>
                  </a:lnTo>
                  <a:lnTo>
                    <a:pt x="147" y="30"/>
                  </a:lnTo>
                  <a:lnTo>
                    <a:pt x="155" y="33"/>
                  </a:lnTo>
                  <a:lnTo>
                    <a:pt x="159" y="35"/>
                  </a:lnTo>
                  <a:lnTo>
                    <a:pt x="164" y="38"/>
                  </a:lnTo>
                  <a:lnTo>
                    <a:pt x="168" y="41"/>
                  </a:lnTo>
                  <a:lnTo>
                    <a:pt x="173" y="42"/>
                  </a:lnTo>
                  <a:lnTo>
                    <a:pt x="177" y="46"/>
                  </a:lnTo>
                  <a:lnTo>
                    <a:pt x="183" y="51"/>
                  </a:lnTo>
                  <a:lnTo>
                    <a:pt x="188" y="55"/>
                  </a:lnTo>
                  <a:lnTo>
                    <a:pt x="192" y="58"/>
                  </a:lnTo>
                  <a:lnTo>
                    <a:pt x="194" y="63"/>
                  </a:lnTo>
                  <a:lnTo>
                    <a:pt x="196" y="67"/>
                  </a:lnTo>
                  <a:lnTo>
                    <a:pt x="198" y="70"/>
                  </a:lnTo>
                  <a:lnTo>
                    <a:pt x="201" y="78"/>
                  </a:lnTo>
                  <a:lnTo>
                    <a:pt x="201" y="79"/>
                  </a:lnTo>
                  <a:lnTo>
                    <a:pt x="201" y="84"/>
                  </a:lnTo>
                  <a:lnTo>
                    <a:pt x="201" y="88"/>
                  </a:lnTo>
                  <a:lnTo>
                    <a:pt x="201" y="93"/>
                  </a:lnTo>
                  <a:lnTo>
                    <a:pt x="201" y="96"/>
                  </a:lnTo>
                  <a:lnTo>
                    <a:pt x="202" y="100"/>
                  </a:lnTo>
                  <a:lnTo>
                    <a:pt x="202" y="104"/>
                  </a:lnTo>
                  <a:lnTo>
                    <a:pt x="202" y="109"/>
                  </a:lnTo>
                  <a:lnTo>
                    <a:pt x="202" y="112"/>
                  </a:lnTo>
                  <a:lnTo>
                    <a:pt x="202" y="116"/>
                  </a:lnTo>
                  <a:lnTo>
                    <a:pt x="202" y="119"/>
                  </a:lnTo>
                  <a:lnTo>
                    <a:pt x="204" y="122"/>
                  </a:lnTo>
                  <a:lnTo>
                    <a:pt x="204" y="127"/>
                  </a:lnTo>
                  <a:lnTo>
                    <a:pt x="204" y="130"/>
                  </a:lnTo>
                  <a:lnTo>
                    <a:pt x="216"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7" name="Freeform 109"/>
            <p:cNvSpPr>
              <a:spLocks/>
            </p:cNvSpPr>
            <p:nvPr/>
          </p:nvSpPr>
          <p:spPr bwMode="auto">
            <a:xfrm>
              <a:off x="2343" y="3115"/>
              <a:ext cx="40" cy="89"/>
            </a:xfrm>
            <a:custGeom>
              <a:avLst/>
              <a:gdLst>
                <a:gd name="T0" fmla="*/ 1 w 80"/>
                <a:gd name="T1" fmla="*/ 0 h 179"/>
                <a:gd name="T2" fmla="*/ 1 w 80"/>
                <a:gd name="T3" fmla="*/ 0 h 179"/>
                <a:gd name="T4" fmla="*/ 1 w 80"/>
                <a:gd name="T5" fmla="*/ 0 h 179"/>
                <a:gd name="T6" fmla="*/ 0 w 80"/>
                <a:gd name="T7" fmla="*/ 0 h 179"/>
                <a:gd name="T8" fmla="*/ 0 w 80"/>
                <a:gd name="T9" fmla="*/ 0 h 179"/>
                <a:gd name="T10" fmla="*/ 0 w 80"/>
                <a:gd name="T11" fmla="*/ 0 h 179"/>
                <a:gd name="T12" fmla="*/ 0 w 80"/>
                <a:gd name="T13" fmla="*/ 0 h 179"/>
                <a:gd name="T14" fmla="*/ 1 w 80"/>
                <a:gd name="T15" fmla="*/ 0 h 179"/>
                <a:gd name="T16" fmla="*/ 1 w 80"/>
                <a:gd name="T17" fmla="*/ 0 h 179"/>
                <a:gd name="T18" fmla="*/ 1 w 80"/>
                <a:gd name="T19" fmla="*/ 0 h 179"/>
                <a:gd name="T20" fmla="*/ 1 w 80"/>
                <a:gd name="T21" fmla="*/ 0 h 179"/>
                <a:gd name="T22" fmla="*/ 1 w 80"/>
                <a:gd name="T23" fmla="*/ 0 h 179"/>
                <a:gd name="T24" fmla="*/ 1 w 80"/>
                <a:gd name="T25" fmla="*/ 0 h 179"/>
                <a:gd name="T26" fmla="*/ 1 w 80"/>
                <a:gd name="T27" fmla="*/ 0 h 179"/>
                <a:gd name="T28" fmla="*/ 1 w 80"/>
                <a:gd name="T29" fmla="*/ 0 h 179"/>
                <a:gd name="T30" fmla="*/ 1 w 80"/>
                <a:gd name="T31" fmla="*/ 0 h 179"/>
                <a:gd name="T32" fmla="*/ 1 w 80"/>
                <a:gd name="T33" fmla="*/ 0 h 179"/>
                <a:gd name="T34" fmla="*/ 1 w 80"/>
                <a:gd name="T35" fmla="*/ 0 h 179"/>
                <a:gd name="T36" fmla="*/ 1 w 80"/>
                <a:gd name="T37" fmla="*/ 0 h 179"/>
                <a:gd name="T38" fmla="*/ 1 w 80"/>
                <a:gd name="T39" fmla="*/ 0 h 179"/>
                <a:gd name="T40" fmla="*/ 1 w 80"/>
                <a:gd name="T41" fmla="*/ 0 h 179"/>
                <a:gd name="T42" fmla="*/ 1 w 80"/>
                <a:gd name="T43" fmla="*/ 0 h 179"/>
                <a:gd name="T44" fmla="*/ 1 w 80"/>
                <a:gd name="T45" fmla="*/ 0 h 179"/>
                <a:gd name="T46" fmla="*/ 1 w 80"/>
                <a:gd name="T47" fmla="*/ 0 h 179"/>
                <a:gd name="T48" fmla="*/ 1 w 80"/>
                <a:gd name="T49" fmla="*/ 0 h 179"/>
                <a:gd name="T50" fmla="*/ 1 w 80"/>
                <a:gd name="T51" fmla="*/ 0 h 179"/>
                <a:gd name="T52" fmla="*/ 1 w 80"/>
                <a:gd name="T53" fmla="*/ 0 h 179"/>
                <a:gd name="T54" fmla="*/ 1 w 80"/>
                <a:gd name="T55" fmla="*/ 0 h 179"/>
                <a:gd name="T56" fmla="*/ 1 w 80"/>
                <a:gd name="T57" fmla="*/ 0 h 179"/>
                <a:gd name="T58" fmla="*/ 1 w 80"/>
                <a:gd name="T59" fmla="*/ 0 h 179"/>
                <a:gd name="T60" fmla="*/ 1 w 80"/>
                <a:gd name="T61" fmla="*/ 0 h 179"/>
                <a:gd name="T62" fmla="*/ 1 w 80"/>
                <a:gd name="T63" fmla="*/ 0 h 179"/>
                <a:gd name="T64" fmla="*/ 1 w 80"/>
                <a:gd name="T65" fmla="*/ 0 h 179"/>
                <a:gd name="T66" fmla="*/ 1 w 80"/>
                <a:gd name="T67" fmla="*/ 0 h 179"/>
                <a:gd name="T68" fmla="*/ 1 w 80"/>
                <a:gd name="T69" fmla="*/ 0 h 179"/>
                <a:gd name="T70" fmla="*/ 1 w 80"/>
                <a:gd name="T71" fmla="*/ 0 h 179"/>
                <a:gd name="T72" fmla="*/ 1 w 80"/>
                <a:gd name="T73" fmla="*/ 0 h 179"/>
                <a:gd name="T74" fmla="*/ 1 w 80"/>
                <a:gd name="T75" fmla="*/ 0 h 179"/>
                <a:gd name="T76" fmla="*/ 1 w 80"/>
                <a:gd name="T77" fmla="*/ 0 h 179"/>
                <a:gd name="T78" fmla="*/ 1 w 80"/>
                <a:gd name="T79" fmla="*/ 0 h 179"/>
                <a:gd name="T80" fmla="*/ 1 w 80"/>
                <a:gd name="T81" fmla="*/ 0 h 179"/>
                <a:gd name="T82" fmla="*/ 1 w 80"/>
                <a:gd name="T83" fmla="*/ 0 h 179"/>
                <a:gd name="T84" fmla="*/ 1 w 80"/>
                <a:gd name="T85" fmla="*/ 0 h 179"/>
                <a:gd name="T86" fmla="*/ 1 w 80"/>
                <a:gd name="T87" fmla="*/ 0 h 179"/>
                <a:gd name="T88" fmla="*/ 1 w 80"/>
                <a:gd name="T89" fmla="*/ 0 h 179"/>
                <a:gd name="T90" fmla="*/ 1 w 80"/>
                <a:gd name="T91" fmla="*/ 0 h 179"/>
                <a:gd name="T92" fmla="*/ 1 w 80"/>
                <a:gd name="T93" fmla="*/ 0 h 179"/>
                <a:gd name="T94" fmla="*/ 1 w 80"/>
                <a:gd name="T95" fmla="*/ 0 h 179"/>
                <a:gd name="T96" fmla="*/ 1 w 80"/>
                <a:gd name="T97" fmla="*/ 0 h 179"/>
                <a:gd name="T98" fmla="*/ 1 w 80"/>
                <a:gd name="T99" fmla="*/ 0 h 179"/>
                <a:gd name="T100" fmla="*/ 1 w 80"/>
                <a:gd name="T101" fmla="*/ 0 h 179"/>
                <a:gd name="T102" fmla="*/ 1 w 80"/>
                <a:gd name="T103" fmla="*/ 0 h 179"/>
                <a:gd name="T104" fmla="*/ 1 w 80"/>
                <a:gd name="T105" fmla="*/ 0 h 179"/>
                <a:gd name="T106" fmla="*/ 1 w 80"/>
                <a:gd name="T107" fmla="*/ 0 h 179"/>
                <a:gd name="T108" fmla="*/ 1 w 80"/>
                <a:gd name="T109" fmla="*/ 0 h 179"/>
                <a:gd name="T110" fmla="*/ 1 w 80"/>
                <a:gd name="T111" fmla="*/ 0 h 179"/>
                <a:gd name="T112" fmla="*/ 1 w 80"/>
                <a:gd name="T113" fmla="*/ 0 h 1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0"/>
                <a:gd name="T172" fmla="*/ 0 h 179"/>
                <a:gd name="T173" fmla="*/ 80 w 80"/>
                <a:gd name="T174" fmla="*/ 179 h 1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0" h="179">
                  <a:moveTo>
                    <a:pt x="19" y="12"/>
                  </a:moveTo>
                  <a:lnTo>
                    <a:pt x="12" y="66"/>
                  </a:lnTo>
                  <a:lnTo>
                    <a:pt x="9" y="67"/>
                  </a:lnTo>
                  <a:lnTo>
                    <a:pt x="6" y="72"/>
                  </a:lnTo>
                  <a:lnTo>
                    <a:pt x="3" y="75"/>
                  </a:lnTo>
                  <a:lnTo>
                    <a:pt x="1" y="79"/>
                  </a:lnTo>
                  <a:lnTo>
                    <a:pt x="0" y="84"/>
                  </a:lnTo>
                  <a:lnTo>
                    <a:pt x="0" y="90"/>
                  </a:lnTo>
                  <a:lnTo>
                    <a:pt x="0" y="93"/>
                  </a:lnTo>
                  <a:lnTo>
                    <a:pt x="0" y="97"/>
                  </a:lnTo>
                  <a:lnTo>
                    <a:pt x="0" y="101"/>
                  </a:lnTo>
                  <a:lnTo>
                    <a:pt x="0" y="109"/>
                  </a:lnTo>
                  <a:lnTo>
                    <a:pt x="0" y="113"/>
                  </a:lnTo>
                  <a:lnTo>
                    <a:pt x="0" y="121"/>
                  </a:lnTo>
                  <a:lnTo>
                    <a:pt x="1" y="127"/>
                  </a:lnTo>
                  <a:lnTo>
                    <a:pt x="1" y="136"/>
                  </a:lnTo>
                  <a:lnTo>
                    <a:pt x="1" y="142"/>
                  </a:lnTo>
                  <a:lnTo>
                    <a:pt x="3" y="149"/>
                  </a:lnTo>
                  <a:lnTo>
                    <a:pt x="3" y="153"/>
                  </a:lnTo>
                  <a:lnTo>
                    <a:pt x="4" y="161"/>
                  </a:lnTo>
                  <a:lnTo>
                    <a:pt x="6" y="164"/>
                  </a:lnTo>
                  <a:lnTo>
                    <a:pt x="7" y="170"/>
                  </a:lnTo>
                  <a:lnTo>
                    <a:pt x="9" y="173"/>
                  </a:lnTo>
                  <a:lnTo>
                    <a:pt x="12" y="174"/>
                  </a:lnTo>
                  <a:lnTo>
                    <a:pt x="16" y="176"/>
                  </a:lnTo>
                  <a:lnTo>
                    <a:pt x="24" y="177"/>
                  </a:lnTo>
                  <a:lnTo>
                    <a:pt x="28" y="179"/>
                  </a:lnTo>
                  <a:lnTo>
                    <a:pt x="31" y="179"/>
                  </a:lnTo>
                  <a:lnTo>
                    <a:pt x="37" y="179"/>
                  </a:lnTo>
                  <a:lnTo>
                    <a:pt x="41" y="179"/>
                  </a:lnTo>
                  <a:lnTo>
                    <a:pt x="44" y="177"/>
                  </a:lnTo>
                  <a:lnTo>
                    <a:pt x="49" y="177"/>
                  </a:lnTo>
                  <a:lnTo>
                    <a:pt x="53" y="176"/>
                  </a:lnTo>
                  <a:lnTo>
                    <a:pt x="56" y="174"/>
                  </a:lnTo>
                  <a:lnTo>
                    <a:pt x="59" y="170"/>
                  </a:lnTo>
                  <a:lnTo>
                    <a:pt x="62" y="167"/>
                  </a:lnTo>
                  <a:lnTo>
                    <a:pt x="64" y="164"/>
                  </a:lnTo>
                  <a:lnTo>
                    <a:pt x="64" y="159"/>
                  </a:lnTo>
                  <a:lnTo>
                    <a:pt x="64" y="153"/>
                  </a:lnTo>
                  <a:lnTo>
                    <a:pt x="64" y="148"/>
                  </a:lnTo>
                  <a:lnTo>
                    <a:pt x="64" y="142"/>
                  </a:lnTo>
                  <a:lnTo>
                    <a:pt x="64" y="137"/>
                  </a:lnTo>
                  <a:lnTo>
                    <a:pt x="64" y="131"/>
                  </a:lnTo>
                  <a:lnTo>
                    <a:pt x="64" y="125"/>
                  </a:lnTo>
                  <a:lnTo>
                    <a:pt x="64" y="119"/>
                  </a:lnTo>
                  <a:lnTo>
                    <a:pt x="64" y="115"/>
                  </a:lnTo>
                  <a:lnTo>
                    <a:pt x="64" y="109"/>
                  </a:lnTo>
                  <a:lnTo>
                    <a:pt x="64" y="103"/>
                  </a:lnTo>
                  <a:lnTo>
                    <a:pt x="64" y="98"/>
                  </a:lnTo>
                  <a:lnTo>
                    <a:pt x="64" y="94"/>
                  </a:lnTo>
                  <a:lnTo>
                    <a:pt x="64" y="90"/>
                  </a:lnTo>
                  <a:lnTo>
                    <a:pt x="64" y="85"/>
                  </a:lnTo>
                  <a:lnTo>
                    <a:pt x="64" y="82"/>
                  </a:lnTo>
                  <a:lnTo>
                    <a:pt x="64" y="79"/>
                  </a:lnTo>
                  <a:lnTo>
                    <a:pt x="64" y="73"/>
                  </a:lnTo>
                  <a:lnTo>
                    <a:pt x="64" y="69"/>
                  </a:lnTo>
                  <a:lnTo>
                    <a:pt x="65" y="63"/>
                  </a:lnTo>
                  <a:lnTo>
                    <a:pt x="67" y="58"/>
                  </a:lnTo>
                  <a:lnTo>
                    <a:pt x="68" y="51"/>
                  </a:lnTo>
                  <a:lnTo>
                    <a:pt x="70" y="43"/>
                  </a:lnTo>
                  <a:lnTo>
                    <a:pt x="71" y="36"/>
                  </a:lnTo>
                  <a:lnTo>
                    <a:pt x="74" y="30"/>
                  </a:lnTo>
                  <a:lnTo>
                    <a:pt x="76" y="23"/>
                  </a:lnTo>
                  <a:lnTo>
                    <a:pt x="77" y="17"/>
                  </a:lnTo>
                  <a:lnTo>
                    <a:pt x="79" y="9"/>
                  </a:lnTo>
                  <a:lnTo>
                    <a:pt x="80" y="5"/>
                  </a:lnTo>
                  <a:lnTo>
                    <a:pt x="80" y="0"/>
                  </a:lnTo>
                  <a:lnTo>
                    <a:pt x="70" y="12"/>
                  </a:lnTo>
                  <a:lnTo>
                    <a:pt x="68" y="14"/>
                  </a:lnTo>
                  <a:lnTo>
                    <a:pt x="65" y="18"/>
                  </a:lnTo>
                  <a:lnTo>
                    <a:pt x="62" y="23"/>
                  </a:lnTo>
                  <a:lnTo>
                    <a:pt x="61" y="30"/>
                  </a:lnTo>
                  <a:lnTo>
                    <a:pt x="61" y="32"/>
                  </a:lnTo>
                  <a:lnTo>
                    <a:pt x="61" y="36"/>
                  </a:lnTo>
                  <a:lnTo>
                    <a:pt x="59" y="42"/>
                  </a:lnTo>
                  <a:lnTo>
                    <a:pt x="59" y="48"/>
                  </a:lnTo>
                  <a:lnTo>
                    <a:pt x="58" y="57"/>
                  </a:lnTo>
                  <a:lnTo>
                    <a:pt x="56" y="66"/>
                  </a:lnTo>
                  <a:lnTo>
                    <a:pt x="55" y="75"/>
                  </a:lnTo>
                  <a:lnTo>
                    <a:pt x="55" y="85"/>
                  </a:lnTo>
                  <a:lnTo>
                    <a:pt x="53" y="94"/>
                  </a:lnTo>
                  <a:lnTo>
                    <a:pt x="52" y="103"/>
                  </a:lnTo>
                  <a:lnTo>
                    <a:pt x="50" y="112"/>
                  </a:lnTo>
                  <a:lnTo>
                    <a:pt x="49" y="121"/>
                  </a:lnTo>
                  <a:lnTo>
                    <a:pt x="46" y="127"/>
                  </a:lnTo>
                  <a:lnTo>
                    <a:pt x="44" y="133"/>
                  </a:lnTo>
                  <a:lnTo>
                    <a:pt x="43" y="137"/>
                  </a:lnTo>
                  <a:lnTo>
                    <a:pt x="43" y="139"/>
                  </a:lnTo>
                  <a:lnTo>
                    <a:pt x="38" y="140"/>
                  </a:lnTo>
                  <a:lnTo>
                    <a:pt x="35" y="142"/>
                  </a:lnTo>
                  <a:lnTo>
                    <a:pt x="31" y="143"/>
                  </a:lnTo>
                  <a:lnTo>
                    <a:pt x="28" y="143"/>
                  </a:lnTo>
                  <a:lnTo>
                    <a:pt x="24" y="142"/>
                  </a:lnTo>
                  <a:lnTo>
                    <a:pt x="21" y="137"/>
                  </a:lnTo>
                  <a:lnTo>
                    <a:pt x="18" y="136"/>
                  </a:lnTo>
                  <a:lnTo>
                    <a:pt x="18" y="133"/>
                  </a:lnTo>
                  <a:lnTo>
                    <a:pt x="16" y="128"/>
                  </a:lnTo>
                  <a:lnTo>
                    <a:pt x="16" y="125"/>
                  </a:lnTo>
                  <a:lnTo>
                    <a:pt x="15" y="119"/>
                  </a:lnTo>
                  <a:lnTo>
                    <a:pt x="15" y="115"/>
                  </a:lnTo>
                  <a:lnTo>
                    <a:pt x="15" y="109"/>
                  </a:lnTo>
                  <a:lnTo>
                    <a:pt x="15" y="103"/>
                  </a:lnTo>
                  <a:lnTo>
                    <a:pt x="15" y="97"/>
                  </a:lnTo>
                  <a:lnTo>
                    <a:pt x="15" y="91"/>
                  </a:lnTo>
                  <a:lnTo>
                    <a:pt x="15" y="85"/>
                  </a:lnTo>
                  <a:lnTo>
                    <a:pt x="16" y="81"/>
                  </a:lnTo>
                  <a:lnTo>
                    <a:pt x="16" y="73"/>
                  </a:lnTo>
                  <a:lnTo>
                    <a:pt x="18" y="70"/>
                  </a:lnTo>
                  <a:lnTo>
                    <a:pt x="18" y="64"/>
                  </a:lnTo>
                  <a:lnTo>
                    <a:pt x="19" y="61"/>
                  </a:lnTo>
                  <a:lnTo>
                    <a:pt x="21" y="55"/>
                  </a:lnTo>
                  <a:lnTo>
                    <a:pt x="21" y="54"/>
                  </a:lnTo>
                  <a:lnTo>
                    <a:pt x="34" y="12"/>
                  </a:lnTo>
                  <a:lnTo>
                    <a:pt x="19" y="12"/>
                  </a:lnTo>
                  <a:close/>
                </a:path>
              </a:pathLst>
            </a:custGeom>
            <a:solidFill>
              <a:srgbClr val="BDC7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8" name="Freeform 125"/>
            <p:cNvSpPr>
              <a:spLocks/>
            </p:cNvSpPr>
            <p:nvPr/>
          </p:nvSpPr>
          <p:spPr bwMode="auto">
            <a:xfrm>
              <a:off x="2726" y="2768"/>
              <a:ext cx="4" cy="18"/>
            </a:xfrm>
            <a:custGeom>
              <a:avLst/>
              <a:gdLst>
                <a:gd name="T0" fmla="*/ 1 w 7"/>
                <a:gd name="T1" fmla="*/ 0 h 36"/>
                <a:gd name="T2" fmla="*/ 1 w 7"/>
                <a:gd name="T3" fmla="*/ 1 h 36"/>
                <a:gd name="T4" fmla="*/ 1 w 7"/>
                <a:gd name="T5" fmla="*/ 1 h 36"/>
                <a:gd name="T6" fmla="*/ 1 w 7"/>
                <a:gd name="T7" fmla="*/ 1 h 36"/>
                <a:gd name="T8" fmla="*/ 1 w 7"/>
                <a:gd name="T9" fmla="*/ 1 h 36"/>
                <a:gd name="T10" fmla="*/ 1 w 7"/>
                <a:gd name="T11" fmla="*/ 1 h 36"/>
                <a:gd name="T12" fmla="*/ 1 w 7"/>
                <a:gd name="T13" fmla="*/ 1 h 36"/>
                <a:gd name="T14" fmla="*/ 0 w 7"/>
                <a:gd name="T15" fmla="*/ 1 h 36"/>
                <a:gd name="T16" fmla="*/ 0 w 7"/>
                <a:gd name="T17" fmla="*/ 1 h 36"/>
                <a:gd name="T18" fmla="*/ 1 w 7"/>
                <a:gd name="T19" fmla="*/ 1 h 36"/>
                <a:gd name="T20" fmla="*/ 1 w 7"/>
                <a:gd name="T21" fmla="*/ 1 h 36"/>
                <a:gd name="T22" fmla="*/ 1 w 7"/>
                <a:gd name="T23" fmla="*/ 1 h 36"/>
                <a:gd name="T24" fmla="*/ 1 w 7"/>
                <a:gd name="T25" fmla="*/ 1 h 36"/>
                <a:gd name="T26" fmla="*/ 1 w 7"/>
                <a:gd name="T27" fmla="*/ 1 h 36"/>
                <a:gd name="T28" fmla="*/ 1 w 7"/>
                <a:gd name="T29" fmla="*/ 0 h 36"/>
                <a:gd name="T30" fmla="*/ 1 w 7"/>
                <a:gd name="T31" fmla="*/ 0 h 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36"/>
                <a:gd name="T50" fmla="*/ 7 w 7"/>
                <a:gd name="T51" fmla="*/ 36 h 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36">
                  <a:moveTo>
                    <a:pt x="6" y="0"/>
                  </a:moveTo>
                  <a:lnTo>
                    <a:pt x="3" y="3"/>
                  </a:lnTo>
                  <a:lnTo>
                    <a:pt x="1" y="8"/>
                  </a:lnTo>
                  <a:lnTo>
                    <a:pt x="1" y="12"/>
                  </a:lnTo>
                  <a:lnTo>
                    <a:pt x="1" y="18"/>
                  </a:lnTo>
                  <a:lnTo>
                    <a:pt x="1" y="23"/>
                  </a:lnTo>
                  <a:lnTo>
                    <a:pt x="1" y="29"/>
                  </a:lnTo>
                  <a:lnTo>
                    <a:pt x="0" y="35"/>
                  </a:lnTo>
                  <a:lnTo>
                    <a:pt x="0" y="36"/>
                  </a:lnTo>
                  <a:lnTo>
                    <a:pt x="1" y="35"/>
                  </a:lnTo>
                  <a:lnTo>
                    <a:pt x="3" y="32"/>
                  </a:lnTo>
                  <a:lnTo>
                    <a:pt x="6" y="12"/>
                  </a:lnTo>
                  <a:lnTo>
                    <a:pt x="7" y="8"/>
                  </a:lnTo>
                  <a:lnTo>
                    <a:pt x="7" y="5"/>
                  </a:lnTo>
                  <a:lnTo>
                    <a:pt x="6" y="0"/>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9" name="Freeform 126"/>
            <p:cNvSpPr>
              <a:spLocks/>
            </p:cNvSpPr>
            <p:nvPr/>
          </p:nvSpPr>
          <p:spPr bwMode="auto">
            <a:xfrm>
              <a:off x="2734" y="2777"/>
              <a:ext cx="6" cy="9"/>
            </a:xfrm>
            <a:custGeom>
              <a:avLst/>
              <a:gdLst>
                <a:gd name="T0" fmla="*/ 1 w 12"/>
                <a:gd name="T1" fmla="*/ 1 h 18"/>
                <a:gd name="T2" fmla="*/ 0 w 12"/>
                <a:gd name="T3" fmla="*/ 1 h 18"/>
                <a:gd name="T4" fmla="*/ 0 w 12"/>
                <a:gd name="T5" fmla="*/ 1 h 18"/>
                <a:gd name="T6" fmla="*/ 0 w 12"/>
                <a:gd name="T7" fmla="*/ 1 h 18"/>
                <a:gd name="T8" fmla="*/ 1 w 12"/>
                <a:gd name="T9" fmla="*/ 1 h 18"/>
                <a:gd name="T10" fmla="*/ 1 w 12"/>
                <a:gd name="T11" fmla="*/ 1 h 18"/>
                <a:gd name="T12" fmla="*/ 1 w 12"/>
                <a:gd name="T13" fmla="*/ 1 h 18"/>
                <a:gd name="T14" fmla="*/ 1 w 12"/>
                <a:gd name="T15" fmla="*/ 1 h 18"/>
                <a:gd name="T16" fmla="*/ 1 w 12"/>
                <a:gd name="T17" fmla="*/ 1 h 18"/>
                <a:gd name="T18" fmla="*/ 1 w 12"/>
                <a:gd name="T19" fmla="*/ 1 h 18"/>
                <a:gd name="T20" fmla="*/ 1 w 12"/>
                <a:gd name="T21" fmla="*/ 1 h 18"/>
                <a:gd name="T22" fmla="*/ 1 w 12"/>
                <a:gd name="T23" fmla="*/ 0 h 18"/>
                <a:gd name="T24" fmla="*/ 1 w 12"/>
                <a:gd name="T25" fmla="*/ 1 h 18"/>
                <a:gd name="T26" fmla="*/ 1 w 12"/>
                <a:gd name="T27" fmla="*/ 1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8"/>
                <a:gd name="T44" fmla="*/ 12 w 12"/>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8">
                  <a:moveTo>
                    <a:pt x="1" y="7"/>
                  </a:moveTo>
                  <a:lnTo>
                    <a:pt x="0" y="10"/>
                  </a:lnTo>
                  <a:lnTo>
                    <a:pt x="0" y="15"/>
                  </a:lnTo>
                  <a:lnTo>
                    <a:pt x="0" y="16"/>
                  </a:lnTo>
                  <a:lnTo>
                    <a:pt x="1" y="18"/>
                  </a:lnTo>
                  <a:lnTo>
                    <a:pt x="4" y="16"/>
                  </a:lnTo>
                  <a:lnTo>
                    <a:pt x="7" y="15"/>
                  </a:lnTo>
                  <a:lnTo>
                    <a:pt x="10" y="12"/>
                  </a:lnTo>
                  <a:lnTo>
                    <a:pt x="12" y="7"/>
                  </a:lnTo>
                  <a:lnTo>
                    <a:pt x="10" y="3"/>
                  </a:lnTo>
                  <a:lnTo>
                    <a:pt x="9" y="1"/>
                  </a:lnTo>
                  <a:lnTo>
                    <a:pt x="6" y="0"/>
                  </a:lnTo>
                  <a:lnTo>
                    <a:pt x="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0" name="Freeform 127"/>
            <p:cNvSpPr>
              <a:spLocks/>
            </p:cNvSpPr>
            <p:nvPr/>
          </p:nvSpPr>
          <p:spPr bwMode="auto">
            <a:xfrm>
              <a:off x="2730" y="2774"/>
              <a:ext cx="5" cy="12"/>
            </a:xfrm>
            <a:custGeom>
              <a:avLst/>
              <a:gdLst>
                <a:gd name="T0" fmla="*/ 1 w 8"/>
                <a:gd name="T1" fmla="*/ 0 h 24"/>
                <a:gd name="T2" fmla="*/ 1 w 8"/>
                <a:gd name="T3" fmla="*/ 1 h 24"/>
                <a:gd name="T4" fmla="*/ 1 w 8"/>
                <a:gd name="T5" fmla="*/ 1 h 24"/>
                <a:gd name="T6" fmla="*/ 1 w 8"/>
                <a:gd name="T7" fmla="*/ 1 h 24"/>
                <a:gd name="T8" fmla="*/ 1 w 8"/>
                <a:gd name="T9" fmla="*/ 1 h 24"/>
                <a:gd name="T10" fmla="*/ 0 w 8"/>
                <a:gd name="T11" fmla="*/ 1 h 24"/>
                <a:gd name="T12" fmla="*/ 0 w 8"/>
                <a:gd name="T13" fmla="*/ 1 h 24"/>
                <a:gd name="T14" fmla="*/ 0 w 8"/>
                <a:gd name="T15" fmla="*/ 1 h 24"/>
                <a:gd name="T16" fmla="*/ 1 w 8"/>
                <a:gd name="T17" fmla="*/ 1 h 24"/>
                <a:gd name="T18" fmla="*/ 1 w 8"/>
                <a:gd name="T19" fmla="*/ 1 h 24"/>
                <a:gd name="T20" fmla="*/ 1 w 8"/>
                <a:gd name="T21" fmla="*/ 1 h 24"/>
                <a:gd name="T22" fmla="*/ 1 w 8"/>
                <a:gd name="T23" fmla="*/ 1 h 24"/>
                <a:gd name="T24" fmla="*/ 1 w 8"/>
                <a:gd name="T25" fmla="*/ 0 h 24"/>
                <a:gd name="T26" fmla="*/ 1 w 8"/>
                <a:gd name="T27" fmla="*/ 0 h 24"/>
                <a:gd name="T28" fmla="*/ 1 w 8"/>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
                <a:gd name="T46" fmla="*/ 0 h 24"/>
                <a:gd name="T47" fmla="*/ 8 w 8"/>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 h="24">
                  <a:moveTo>
                    <a:pt x="7" y="0"/>
                  </a:moveTo>
                  <a:lnTo>
                    <a:pt x="5" y="2"/>
                  </a:lnTo>
                  <a:lnTo>
                    <a:pt x="4" y="6"/>
                  </a:lnTo>
                  <a:lnTo>
                    <a:pt x="1" y="9"/>
                  </a:lnTo>
                  <a:lnTo>
                    <a:pt x="1" y="12"/>
                  </a:lnTo>
                  <a:lnTo>
                    <a:pt x="0" y="15"/>
                  </a:lnTo>
                  <a:lnTo>
                    <a:pt x="0" y="20"/>
                  </a:lnTo>
                  <a:lnTo>
                    <a:pt x="0" y="23"/>
                  </a:lnTo>
                  <a:lnTo>
                    <a:pt x="1" y="24"/>
                  </a:lnTo>
                  <a:lnTo>
                    <a:pt x="3" y="23"/>
                  </a:lnTo>
                  <a:lnTo>
                    <a:pt x="4" y="17"/>
                  </a:lnTo>
                  <a:lnTo>
                    <a:pt x="8" y="5"/>
                  </a:lnTo>
                  <a:lnTo>
                    <a:pt x="8" y="0"/>
                  </a:lnTo>
                  <a:lnTo>
                    <a:pt x="7" y="0"/>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1" name="Freeform 128"/>
            <p:cNvSpPr>
              <a:spLocks/>
            </p:cNvSpPr>
            <p:nvPr/>
          </p:nvSpPr>
          <p:spPr bwMode="auto">
            <a:xfrm>
              <a:off x="2664" y="2761"/>
              <a:ext cx="37" cy="5"/>
            </a:xfrm>
            <a:custGeom>
              <a:avLst/>
              <a:gdLst>
                <a:gd name="T0" fmla="*/ 0 w 75"/>
                <a:gd name="T1" fmla="*/ 1 h 10"/>
                <a:gd name="T2" fmla="*/ 0 w 75"/>
                <a:gd name="T3" fmla="*/ 0 h 10"/>
                <a:gd name="T4" fmla="*/ 0 w 75"/>
                <a:gd name="T5" fmla="*/ 0 h 10"/>
                <a:gd name="T6" fmla="*/ 0 w 75"/>
                <a:gd name="T7" fmla="*/ 1 h 10"/>
                <a:gd name="T8" fmla="*/ 0 w 75"/>
                <a:gd name="T9" fmla="*/ 1 h 10"/>
                <a:gd name="T10" fmla="*/ 0 w 75"/>
                <a:gd name="T11" fmla="*/ 1 h 10"/>
                <a:gd name="T12" fmla="*/ 0 w 75"/>
                <a:gd name="T13" fmla="*/ 1 h 10"/>
                <a:gd name="T14" fmla="*/ 0 w 75"/>
                <a:gd name="T15" fmla="*/ 1 h 10"/>
                <a:gd name="T16" fmla="*/ 0 w 75"/>
                <a:gd name="T17" fmla="*/ 1 h 10"/>
                <a:gd name="T18" fmla="*/ 0 w 75"/>
                <a:gd name="T19" fmla="*/ 1 h 10"/>
                <a:gd name="T20" fmla="*/ 0 w 75"/>
                <a:gd name="T21" fmla="*/ 1 h 10"/>
                <a:gd name="T22" fmla="*/ 0 w 75"/>
                <a:gd name="T23" fmla="*/ 1 h 10"/>
                <a:gd name="T24" fmla="*/ 0 w 75"/>
                <a:gd name="T25" fmla="*/ 1 h 10"/>
                <a:gd name="T26" fmla="*/ 0 w 75"/>
                <a:gd name="T27" fmla="*/ 1 h 10"/>
                <a:gd name="T28" fmla="*/ 0 w 75"/>
                <a:gd name="T29" fmla="*/ 1 h 10"/>
                <a:gd name="T30" fmla="*/ 0 w 75"/>
                <a:gd name="T31" fmla="*/ 1 h 10"/>
                <a:gd name="T32" fmla="*/ 0 w 75"/>
                <a:gd name="T33" fmla="*/ 1 h 10"/>
                <a:gd name="T34" fmla="*/ 0 w 75"/>
                <a:gd name="T35" fmla="*/ 0 h 10"/>
                <a:gd name="T36" fmla="*/ 0 w 75"/>
                <a:gd name="T37" fmla="*/ 0 h 10"/>
                <a:gd name="T38" fmla="*/ 0 w 75"/>
                <a:gd name="T39" fmla="*/ 1 h 10"/>
                <a:gd name="T40" fmla="*/ 0 w 75"/>
                <a:gd name="T41" fmla="*/ 1 h 10"/>
                <a:gd name="T42" fmla="*/ 0 w 75"/>
                <a:gd name="T43" fmla="*/ 1 h 10"/>
                <a:gd name="T44" fmla="*/ 0 w 75"/>
                <a:gd name="T45" fmla="*/ 1 h 10"/>
                <a:gd name="T46" fmla="*/ 0 w 75"/>
                <a:gd name="T47" fmla="*/ 1 h 10"/>
                <a:gd name="T48" fmla="*/ 0 w 75"/>
                <a:gd name="T49" fmla="*/ 1 h 10"/>
                <a:gd name="T50" fmla="*/ 0 w 75"/>
                <a:gd name="T51" fmla="*/ 1 h 10"/>
                <a:gd name="T52" fmla="*/ 0 w 75"/>
                <a:gd name="T53" fmla="*/ 1 h 10"/>
                <a:gd name="T54" fmla="*/ 0 w 75"/>
                <a:gd name="T55" fmla="*/ 1 h 10"/>
                <a:gd name="T56" fmla="*/ 0 w 75"/>
                <a:gd name="T57" fmla="*/ 1 h 10"/>
                <a:gd name="T58" fmla="*/ 0 w 75"/>
                <a:gd name="T59" fmla="*/ 1 h 10"/>
                <a:gd name="T60" fmla="*/ 0 w 75"/>
                <a:gd name="T61" fmla="*/ 1 h 10"/>
                <a:gd name="T62" fmla="*/ 0 w 75"/>
                <a:gd name="T63" fmla="*/ 1 h 10"/>
                <a:gd name="T64" fmla="*/ 0 w 75"/>
                <a:gd name="T65" fmla="*/ 1 h 10"/>
                <a:gd name="T66" fmla="*/ 0 w 75"/>
                <a:gd name="T67" fmla="*/ 1 h 10"/>
                <a:gd name="T68" fmla="*/ 0 w 75"/>
                <a:gd name="T69" fmla="*/ 1 h 10"/>
                <a:gd name="T70" fmla="*/ 0 w 75"/>
                <a:gd name="T71" fmla="*/ 1 h 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
                <a:gd name="T109" fmla="*/ 0 h 10"/>
                <a:gd name="T110" fmla="*/ 75 w 75"/>
                <a:gd name="T111" fmla="*/ 10 h 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 h="10">
                  <a:moveTo>
                    <a:pt x="0" y="3"/>
                  </a:moveTo>
                  <a:lnTo>
                    <a:pt x="0" y="0"/>
                  </a:lnTo>
                  <a:lnTo>
                    <a:pt x="5" y="0"/>
                  </a:lnTo>
                  <a:lnTo>
                    <a:pt x="11" y="2"/>
                  </a:lnTo>
                  <a:lnTo>
                    <a:pt x="15" y="2"/>
                  </a:lnTo>
                  <a:lnTo>
                    <a:pt x="21" y="2"/>
                  </a:lnTo>
                  <a:lnTo>
                    <a:pt x="28" y="3"/>
                  </a:lnTo>
                  <a:lnTo>
                    <a:pt x="33" y="3"/>
                  </a:lnTo>
                  <a:lnTo>
                    <a:pt x="37" y="3"/>
                  </a:lnTo>
                  <a:lnTo>
                    <a:pt x="42" y="5"/>
                  </a:lnTo>
                  <a:lnTo>
                    <a:pt x="49" y="5"/>
                  </a:lnTo>
                  <a:lnTo>
                    <a:pt x="54" y="5"/>
                  </a:lnTo>
                  <a:lnTo>
                    <a:pt x="57" y="5"/>
                  </a:lnTo>
                  <a:lnTo>
                    <a:pt x="58" y="3"/>
                  </a:lnTo>
                  <a:lnTo>
                    <a:pt x="63" y="3"/>
                  </a:lnTo>
                  <a:lnTo>
                    <a:pt x="69" y="2"/>
                  </a:lnTo>
                  <a:lnTo>
                    <a:pt x="72" y="2"/>
                  </a:lnTo>
                  <a:lnTo>
                    <a:pt x="75" y="0"/>
                  </a:lnTo>
                  <a:lnTo>
                    <a:pt x="73" y="2"/>
                  </a:lnTo>
                  <a:lnTo>
                    <a:pt x="72" y="5"/>
                  </a:lnTo>
                  <a:lnTo>
                    <a:pt x="67" y="8"/>
                  </a:lnTo>
                  <a:lnTo>
                    <a:pt x="64" y="8"/>
                  </a:lnTo>
                  <a:lnTo>
                    <a:pt x="58" y="9"/>
                  </a:lnTo>
                  <a:lnTo>
                    <a:pt x="51" y="9"/>
                  </a:lnTo>
                  <a:lnTo>
                    <a:pt x="43" y="9"/>
                  </a:lnTo>
                  <a:lnTo>
                    <a:pt x="39" y="10"/>
                  </a:lnTo>
                  <a:lnTo>
                    <a:pt x="36" y="9"/>
                  </a:lnTo>
                  <a:lnTo>
                    <a:pt x="30" y="9"/>
                  </a:lnTo>
                  <a:lnTo>
                    <a:pt x="24" y="8"/>
                  </a:lnTo>
                  <a:lnTo>
                    <a:pt x="18" y="8"/>
                  </a:lnTo>
                  <a:lnTo>
                    <a:pt x="11" y="5"/>
                  </a:lnTo>
                  <a:lnTo>
                    <a:pt x="6" y="5"/>
                  </a:lnTo>
                  <a:lnTo>
                    <a:pt x="2" y="3"/>
                  </a:lnTo>
                  <a:lnTo>
                    <a:pt x="0" y="3"/>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 name="Freeform 129"/>
            <p:cNvSpPr>
              <a:spLocks/>
            </p:cNvSpPr>
            <p:nvPr/>
          </p:nvSpPr>
          <p:spPr bwMode="auto">
            <a:xfrm>
              <a:off x="2643" y="2797"/>
              <a:ext cx="50" cy="11"/>
            </a:xfrm>
            <a:custGeom>
              <a:avLst/>
              <a:gdLst>
                <a:gd name="T0" fmla="*/ 0 w 99"/>
                <a:gd name="T1" fmla="*/ 0 h 23"/>
                <a:gd name="T2" fmla="*/ 1 w 99"/>
                <a:gd name="T3" fmla="*/ 0 h 23"/>
                <a:gd name="T4" fmla="*/ 1 w 99"/>
                <a:gd name="T5" fmla="*/ 0 h 23"/>
                <a:gd name="T6" fmla="*/ 1 w 99"/>
                <a:gd name="T7" fmla="*/ 0 h 23"/>
                <a:gd name="T8" fmla="*/ 1 w 99"/>
                <a:gd name="T9" fmla="*/ 0 h 23"/>
                <a:gd name="T10" fmla="*/ 1 w 99"/>
                <a:gd name="T11" fmla="*/ 0 h 23"/>
                <a:gd name="T12" fmla="*/ 1 w 99"/>
                <a:gd name="T13" fmla="*/ 0 h 23"/>
                <a:gd name="T14" fmla="*/ 1 w 99"/>
                <a:gd name="T15" fmla="*/ 0 h 23"/>
                <a:gd name="T16" fmla="*/ 1 w 99"/>
                <a:gd name="T17" fmla="*/ 0 h 23"/>
                <a:gd name="T18" fmla="*/ 1 w 99"/>
                <a:gd name="T19" fmla="*/ 0 h 23"/>
                <a:gd name="T20" fmla="*/ 1 w 99"/>
                <a:gd name="T21" fmla="*/ 0 h 23"/>
                <a:gd name="T22" fmla="*/ 1 w 99"/>
                <a:gd name="T23" fmla="*/ 0 h 23"/>
                <a:gd name="T24" fmla="*/ 1 w 99"/>
                <a:gd name="T25" fmla="*/ 0 h 23"/>
                <a:gd name="T26" fmla="*/ 1 w 99"/>
                <a:gd name="T27" fmla="*/ 0 h 23"/>
                <a:gd name="T28" fmla="*/ 1 w 99"/>
                <a:gd name="T29" fmla="*/ 0 h 23"/>
                <a:gd name="T30" fmla="*/ 1 w 99"/>
                <a:gd name="T31" fmla="*/ 0 h 23"/>
                <a:gd name="T32" fmla="*/ 1 w 99"/>
                <a:gd name="T33" fmla="*/ 0 h 23"/>
                <a:gd name="T34" fmla="*/ 1 w 99"/>
                <a:gd name="T35" fmla="*/ 0 h 23"/>
                <a:gd name="T36" fmla="*/ 1 w 99"/>
                <a:gd name="T37" fmla="*/ 0 h 23"/>
                <a:gd name="T38" fmla="*/ 1 w 99"/>
                <a:gd name="T39" fmla="*/ 0 h 23"/>
                <a:gd name="T40" fmla="*/ 1 w 99"/>
                <a:gd name="T41" fmla="*/ 0 h 23"/>
                <a:gd name="T42" fmla="*/ 1 w 99"/>
                <a:gd name="T43" fmla="*/ 0 h 23"/>
                <a:gd name="T44" fmla="*/ 1 w 99"/>
                <a:gd name="T45" fmla="*/ 0 h 23"/>
                <a:gd name="T46" fmla="*/ 1 w 99"/>
                <a:gd name="T47" fmla="*/ 0 h 23"/>
                <a:gd name="T48" fmla="*/ 1 w 99"/>
                <a:gd name="T49" fmla="*/ 0 h 23"/>
                <a:gd name="T50" fmla="*/ 1 w 99"/>
                <a:gd name="T51" fmla="*/ 0 h 23"/>
                <a:gd name="T52" fmla="*/ 1 w 99"/>
                <a:gd name="T53" fmla="*/ 0 h 23"/>
                <a:gd name="T54" fmla="*/ 1 w 99"/>
                <a:gd name="T55" fmla="*/ 0 h 23"/>
                <a:gd name="T56" fmla="*/ 1 w 99"/>
                <a:gd name="T57" fmla="*/ 0 h 23"/>
                <a:gd name="T58" fmla="*/ 1 w 99"/>
                <a:gd name="T59" fmla="*/ 0 h 23"/>
                <a:gd name="T60" fmla="*/ 1 w 99"/>
                <a:gd name="T61" fmla="*/ 0 h 23"/>
                <a:gd name="T62" fmla="*/ 1 w 99"/>
                <a:gd name="T63" fmla="*/ 0 h 23"/>
                <a:gd name="T64" fmla="*/ 1 w 99"/>
                <a:gd name="T65" fmla="*/ 0 h 23"/>
                <a:gd name="T66" fmla="*/ 1 w 99"/>
                <a:gd name="T67" fmla="*/ 0 h 23"/>
                <a:gd name="T68" fmla="*/ 1 w 99"/>
                <a:gd name="T69" fmla="*/ 0 h 23"/>
                <a:gd name="T70" fmla="*/ 1 w 99"/>
                <a:gd name="T71" fmla="*/ 0 h 23"/>
                <a:gd name="T72" fmla="*/ 1 w 99"/>
                <a:gd name="T73" fmla="*/ 0 h 23"/>
                <a:gd name="T74" fmla="*/ 1 w 99"/>
                <a:gd name="T75" fmla="*/ 0 h 23"/>
                <a:gd name="T76" fmla="*/ 1 w 99"/>
                <a:gd name="T77" fmla="*/ 0 h 23"/>
                <a:gd name="T78" fmla="*/ 1 w 99"/>
                <a:gd name="T79" fmla="*/ 0 h 23"/>
                <a:gd name="T80" fmla="*/ 1 w 99"/>
                <a:gd name="T81" fmla="*/ 0 h 23"/>
                <a:gd name="T82" fmla="*/ 1 w 99"/>
                <a:gd name="T83" fmla="*/ 0 h 23"/>
                <a:gd name="T84" fmla="*/ 1 w 99"/>
                <a:gd name="T85" fmla="*/ 0 h 23"/>
                <a:gd name="T86" fmla="*/ 1 w 99"/>
                <a:gd name="T87" fmla="*/ 0 h 23"/>
                <a:gd name="T88" fmla="*/ 1 w 99"/>
                <a:gd name="T89" fmla="*/ 0 h 23"/>
                <a:gd name="T90" fmla="*/ 1 w 99"/>
                <a:gd name="T91" fmla="*/ 0 h 23"/>
                <a:gd name="T92" fmla="*/ 1 w 99"/>
                <a:gd name="T93" fmla="*/ 0 h 23"/>
                <a:gd name="T94" fmla="*/ 1 w 99"/>
                <a:gd name="T95" fmla="*/ 0 h 23"/>
                <a:gd name="T96" fmla="*/ 0 w 99"/>
                <a:gd name="T97" fmla="*/ 0 h 23"/>
                <a:gd name="T98" fmla="*/ 0 w 99"/>
                <a:gd name="T99" fmla="*/ 0 h 23"/>
                <a:gd name="T100" fmla="*/ 0 w 99"/>
                <a:gd name="T101" fmla="*/ 0 h 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9"/>
                <a:gd name="T154" fmla="*/ 0 h 23"/>
                <a:gd name="T155" fmla="*/ 99 w 99"/>
                <a:gd name="T156" fmla="*/ 23 h 2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9" h="23">
                  <a:moveTo>
                    <a:pt x="0" y="8"/>
                  </a:moveTo>
                  <a:lnTo>
                    <a:pt x="3" y="8"/>
                  </a:lnTo>
                  <a:lnTo>
                    <a:pt x="7" y="11"/>
                  </a:lnTo>
                  <a:lnTo>
                    <a:pt x="10" y="12"/>
                  </a:lnTo>
                  <a:lnTo>
                    <a:pt x="14" y="17"/>
                  </a:lnTo>
                  <a:lnTo>
                    <a:pt x="19" y="18"/>
                  </a:lnTo>
                  <a:lnTo>
                    <a:pt x="26" y="20"/>
                  </a:lnTo>
                  <a:lnTo>
                    <a:pt x="29" y="21"/>
                  </a:lnTo>
                  <a:lnTo>
                    <a:pt x="34" y="21"/>
                  </a:lnTo>
                  <a:lnTo>
                    <a:pt x="38" y="21"/>
                  </a:lnTo>
                  <a:lnTo>
                    <a:pt x="43" y="23"/>
                  </a:lnTo>
                  <a:lnTo>
                    <a:pt x="47" y="21"/>
                  </a:lnTo>
                  <a:lnTo>
                    <a:pt x="52" y="20"/>
                  </a:lnTo>
                  <a:lnTo>
                    <a:pt x="55" y="18"/>
                  </a:lnTo>
                  <a:lnTo>
                    <a:pt x="59" y="18"/>
                  </a:lnTo>
                  <a:lnTo>
                    <a:pt x="63" y="17"/>
                  </a:lnTo>
                  <a:lnTo>
                    <a:pt x="66" y="15"/>
                  </a:lnTo>
                  <a:lnTo>
                    <a:pt x="71" y="14"/>
                  </a:lnTo>
                  <a:lnTo>
                    <a:pt x="74" y="14"/>
                  </a:lnTo>
                  <a:lnTo>
                    <a:pt x="80" y="11"/>
                  </a:lnTo>
                  <a:lnTo>
                    <a:pt x="84" y="8"/>
                  </a:lnTo>
                  <a:lnTo>
                    <a:pt x="89" y="6"/>
                  </a:lnTo>
                  <a:lnTo>
                    <a:pt x="92" y="6"/>
                  </a:lnTo>
                  <a:lnTo>
                    <a:pt x="99" y="3"/>
                  </a:lnTo>
                  <a:lnTo>
                    <a:pt x="99" y="2"/>
                  </a:lnTo>
                  <a:lnTo>
                    <a:pt x="98" y="2"/>
                  </a:lnTo>
                  <a:lnTo>
                    <a:pt x="95" y="0"/>
                  </a:lnTo>
                  <a:lnTo>
                    <a:pt x="92" y="2"/>
                  </a:lnTo>
                  <a:lnTo>
                    <a:pt x="87" y="2"/>
                  </a:lnTo>
                  <a:lnTo>
                    <a:pt x="84" y="3"/>
                  </a:lnTo>
                  <a:lnTo>
                    <a:pt x="80" y="3"/>
                  </a:lnTo>
                  <a:lnTo>
                    <a:pt x="75" y="5"/>
                  </a:lnTo>
                  <a:lnTo>
                    <a:pt x="71" y="5"/>
                  </a:lnTo>
                  <a:lnTo>
                    <a:pt x="66" y="6"/>
                  </a:lnTo>
                  <a:lnTo>
                    <a:pt x="63" y="6"/>
                  </a:lnTo>
                  <a:lnTo>
                    <a:pt x="62" y="8"/>
                  </a:lnTo>
                  <a:lnTo>
                    <a:pt x="58" y="9"/>
                  </a:lnTo>
                  <a:lnTo>
                    <a:pt x="55" y="11"/>
                  </a:lnTo>
                  <a:lnTo>
                    <a:pt x="49" y="12"/>
                  </a:lnTo>
                  <a:lnTo>
                    <a:pt x="44" y="15"/>
                  </a:lnTo>
                  <a:lnTo>
                    <a:pt x="38" y="17"/>
                  </a:lnTo>
                  <a:lnTo>
                    <a:pt x="32" y="17"/>
                  </a:lnTo>
                  <a:lnTo>
                    <a:pt x="26" y="17"/>
                  </a:lnTo>
                  <a:lnTo>
                    <a:pt x="20" y="15"/>
                  </a:lnTo>
                  <a:lnTo>
                    <a:pt x="14" y="11"/>
                  </a:lnTo>
                  <a:lnTo>
                    <a:pt x="10" y="9"/>
                  </a:lnTo>
                  <a:lnTo>
                    <a:pt x="5" y="8"/>
                  </a:lnTo>
                  <a:lnTo>
                    <a:pt x="4" y="8"/>
                  </a:lnTo>
                  <a:lnTo>
                    <a:pt x="0" y="8"/>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3" name="Freeform 130"/>
            <p:cNvSpPr>
              <a:spLocks/>
            </p:cNvSpPr>
            <p:nvPr/>
          </p:nvSpPr>
          <p:spPr bwMode="auto">
            <a:xfrm>
              <a:off x="2660" y="2775"/>
              <a:ext cx="29" cy="16"/>
            </a:xfrm>
            <a:custGeom>
              <a:avLst/>
              <a:gdLst>
                <a:gd name="T0" fmla="*/ 1 w 56"/>
                <a:gd name="T1" fmla="*/ 1 h 32"/>
                <a:gd name="T2" fmla="*/ 1 w 56"/>
                <a:gd name="T3" fmla="*/ 1 h 32"/>
                <a:gd name="T4" fmla="*/ 1 w 56"/>
                <a:gd name="T5" fmla="*/ 1 h 32"/>
                <a:gd name="T6" fmla="*/ 1 w 56"/>
                <a:gd name="T7" fmla="*/ 1 h 32"/>
                <a:gd name="T8" fmla="*/ 1 w 56"/>
                <a:gd name="T9" fmla="*/ 1 h 32"/>
                <a:gd name="T10" fmla="*/ 1 w 56"/>
                <a:gd name="T11" fmla="*/ 1 h 32"/>
                <a:gd name="T12" fmla="*/ 1 w 56"/>
                <a:gd name="T13" fmla="*/ 1 h 32"/>
                <a:gd name="T14" fmla="*/ 1 w 56"/>
                <a:gd name="T15" fmla="*/ 1 h 32"/>
                <a:gd name="T16" fmla="*/ 1 w 56"/>
                <a:gd name="T17" fmla="*/ 1 h 32"/>
                <a:gd name="T18" fmla="*/ 1 w 56"/>
                <a:gd name="T19" fmla="*/ 1 h 32"/>
                <a:gd name="T20" fmla="*/ 1 w 56"/>
                <a:gd name="T21" fmla="*/ 1 h 32"/>
                <a:gd name="T22" fmla="*/ 1 w 56"/>
                <a:gd name="T23" fmla="*/ 1 h 32"/>
                <a:gd name="T24" fmla="*/ 1 w 56"/>
                <a:gd name="T25" fmla="*/ 1 h 32"/>
                <a:gd name="T26" fmla="*/ 1 w 56"/>
                <a:gd name="T27" fmla="*/ 1 h 32"/>
                <a:gd name="T28" fmla="*/ 1 w 56"/>
                <a:gd name="T29" fmla="*/ 0 h 32"/>
                <a:gd name="T30" fmla="*/ 1 w 56"/>
                <a:gd name="T31" fmla="*/ 0 h 32"/>
                <a:gd name="T32" fmla="*/ 1 w 56"/>
                <a:gd name="T33" fmla="*/ 0 h 32"/>
                <a:gd name="T34" fmla="*/ 1 w 56"/>
                <a:gd name="T35" fmla="*/ 1 h 32"/>
                <a:gd name="T36" fmla="*/ 1 w 56"/>
                <a:gd name="T37" fmla="*/ 1 h 32"/>
                <a:gd name="T38" fmla="*/ 1 w 56"/>
                <a:gd name="T39" fmla="*/ 1 h 32"/>
                <a:gd name="T40" fmla="*/ 1 w 56"/>
                <a:gd name="T41" fmla="*/ 1 h 32"/>
                <a:gd name="T42" fmla="*/ 1 w 56"/>
                <a:gd name="T43" fmla="*/ 1 h 32"/>
                <a:gd name="T44" fmla="*/ 1 w 56"/>
                <a:gd name="T45" fmla="*/ 1 h 32"/>
                <a:gd name="T46" fmla="*/ 1 w 56"/>
                <a:gd name="T47" fmla="*/ 1 h 32"/>
                <a:gd name="T48" fmla="*/ 1 w 56"/>
                <a:gd name="T49" fmla="*/ 1 h 32"/>
                <a:gd name="T50" fmla="*/ 1 w 56"/>
                <a:gd name="T51" fmla="*/ 1 h 32"/>
                <a:gd name="T52" fmla="*/ 1 w 56"/>
                <a:gd name="T53" fmla="*/ 1 h 32"/>
                <a:gd name="T54" fmla="*/ 1 w 56"/>
                <a:gd name="T55" fmla="*/ 1 h 32"/>
                <a:gd name="T56" fmla="*/ 1 w 56"/>
                <a:gd name="T57" fmla="*/ 1 h 32"/>
                <a:gd name="T58" fmla="*/ 1 w 56"/>
                <a:gd name="T59" fmla="*/ 1 h 32"/>
                <a:gd name="T60" fmla="*/ 1 w 56"/>
                <a:gd name="T61" fmla="*/ 1 h 32"/>
                <a:gd name="T62" fmla="*/ 0 w 56"/>
                <a:gd name="T63" fmla="*/ 1 h 32"/>
                <a:gd name="T64" fmla="*/ 1 w 56"/>
                <a:gd name="T65" fmla="*/ 1 h 32"/>
                <a:gd name="T66" fmla="*/ 1 w 56"/>
                <a:gd name="T67" fmla="*/ 1 h 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
                <a:gd name="T103" fmla="*/ 0 h 32"/>
                <a:gd name="T104" fmla="*/ 56 w 56"/>
                <a:gd name="T105" fmla="*/ 32 h 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 h="32">
                  <a:moveTo>
                    <a:pt x="1" y="32"/>
                  </a:moveTo>
                  <a:lnTo>
                    <a:pt x="4" y="32"/>
                  </a:lnTo>
                  <a:lnTo>
                    <a:pt x="9" y="30"/>
                  </a:lnTo>
                  <a:lnTo>
                    <a:pt x="13" y="30"/>
                  </a:lnTo>
                  <a:lnTo>
                    <a:pt x="18" y="30"/>
                  </a:lnTo>
                  <a:lnTo>
                    <a:pt x="22" y="29"/>
                  </a:lnTo>
                  <a:lnTo>
                    <a:pt x="27" y="27"/>
                  </a:lnTo>
                  <a:lnTo>
                    <a:pt x="29" y="24"/>
                  </a:lnTo>
                  <a:lnTo>
                    <a:pt x="34" y="21"/>
                  </a:lnTo>
                  <a:lnTo>
                    <a:pt x="35" y="17"/>
                  </a:lnTo>
                  <a:lnTo>
                    <a:pt x="40" y="14"/>
                  </a:lnTo>
                  <a:lnTo>
                    <a:pt x="43" y="9"/>
                  </a:lnTo>
                  <a:lnTo>
                    <a:pt x="47" y="6"/>
                  </a:lnTo>
                  <a:lnTo>
                    <a:pt x="53" y="2"/>
                  </a:lnTo>
                  <a:lnTo>
                    <a:pt x="56" y="0"/>
                  </a:lnTo>
                  <a:lnTo>
                    <a:pt x="55" y="0"/>
                  </a:lnTo>
                  <a:lnTo>
                    <a:pt x="52" y="0"/>
                  </a:lnTo>
                  <a:lnTo>
                    <a:pt x="47" y="2"/>
                  </a:lnTo>
                  <a:lnTo>
                    <a:pt x="43" y="5"/>
                  </a:lnTo>
                  <a:lnTo>
                    <a:pt x="38" y="8"/>
                  </a:lnTo>
                  <a:lnTo>
                    <a:pt x="35" y="11"/>
                  </a:lnTo>
                  <a:lnTo>
                    <a:pt x="31" y="14"/>
                  </a:lnTo>
                  <a:lnTo>
                    <a:pt x="25" y="18"/>
                  </a:lnTo>
                  <a:lnTo>
                    <a:pt x="21" y="20"/>
                  </a:lnTo>
                  <a:lnTo>
                    <a:pt x="18" y="23"/>
                  </a:lnTo>
                  <a:lnTo>
                    <a:pt x="16" y="24"/>
                  </a:lnTo>
                  <a:lnTo>
                    <a:pt x="13" y="26"/>
                  </a:lnTo>
                  <a:lnTo>
                    <a:pt x="10" y="27"/>
                  </a:lnTo>
                  <a:lnTo>
                    <a:pt x="7" y="29"/>
                  </a:lnTo>
                  <a:lnTo>
                    <a:pt x="3" y="27"/>
                  </a:lnTo>
                  <a:lnTo>
                    <a:pt x="1" y="29"/>
                  </a:lnTo>
                  <a:lnTo>
                    <a:pt x="0" y="30"/>
                  </a:lnTo>
                  <a:lnTo>
                    <a:pt x="1" y="32"/>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4" name="Freeform 131"/>
            <p:cNvSpPr>
              <a:spLocks/>
            </p:cNvSpPr>
            <p:nvPr/>
          </p:nvSpPr>
          <p:spPr bwMode="auto">
            <a:xfrm>
              <a:off x="2392" y="3165"/>
              <a:ext cx="174" cy="288"/>
            </a:xfrm>
            <a:custGeom>
              <a:avLst/>
              <a:gdLst>
                <a:gd name="T0" fmla="*/ 1 w 348"/>
                <a:gd name="T1" fmla="*/ 1 h 576"/>
                <a:gd name="T2" fmla="*/ 1 w 348"/>
                <a:gd name="T3" fmla="*/ 1 h 576"/>
                <a:gd name="T4" fmla="*/ 1 w 348"/>
                <a:gd name="T5" fmla="*/ 1 h 576"/>
                <a:gd name="T6" fmla="*/ 1 w 348"/>
                <a:gd name="T7" fmla="*/ 1 h 576"/>
                <a:gd name="T8" fmla="*/ 1 w 348"/>
                <a:gd name="T9" fmla="*/ 1 h 576"/>
                <a:gd name="T10" fmla="*/ 1 w 348"/>
                <a:gd name="T11" fmla="*/ 1 h 576"/>
                <a:gd name="T12" fmla="*/ 1 w 348"/>
                <a:gd name="T13" fmla="*/ 1 h 576"/>
                <a:gd name="T14" fmla="*/ 1 w 348"/>
                <a:gd name="T15" fmla="*/ 1 h 576"/>
                <a:gd name="T16" fmla="*/ 1 w 348"/>
                <a:gd name="T17" fmla="*/ 1 h 576"/>
                <a:gd name="T18" fmla="*/ 1 w 348"/>
                <a:gd name="T19" fmla="*/ 1 h 576"/>
                <a:gd name="T20" fmla="*/ 1 w 348"/>
                <a:gd name="T21" fmla="*/ 1 h 576"/>
                <a:gd name="T22" fmla="*/ 1 w 348"/>
                <a:gd name="T23" fmla="*/ 1 h 576"/>
                <a:gd name="T24" fmla="*/ 1 w 348"/>
                <a:gd name="T25" fmla="*/ 1 h 576"/>
                <a:gd name="T26" fmla="*/ 1 w 348"/>
                <a:gd name="T27" fmla="*/ 1 h 576"/>
                <a:gd name="T28" fmla="*/ 1 w 348"/>
                <a:gd name="T29" fmla="*/ 1 h 576"/>
                <a:gd name="T30" fmla="*/ 1 w 348"/>
                <a:gd name="T31" fmla="*/ 1 h 576"/>
                <a:gd name="T32" fmla="*/ 1 w 348"/>
                <a:gd name="T33" fmla="*/ 1 h 576"/>
                <a:gd name="T34" fmla="*/ 1 w 348"/>
                <a:gd name="T35" fmla="*/ 1 h 576"/>
                <a:gd name="T36" fmla="*/ 1 w 348"/>
                <a:gd name="T37" fmla="*/ 1 h 576"/>
                <a:gd name="T38" fmla="*/ 1 w 348"/>
                <a:gd name="T39" fmla="*/ 1 h 576"/>
                <a:gd name="T40" fmla="*/ 1 w 348"/>
                <a:gd name="T41" fmla="*/ 1 h 576"/>
                <a:gd name="T42" fmla="*/ 1 w 348"/>
                <a:gd name="T43" fmla="*/ 1 h 576"/>
                <a:gd name="T44" fmla="*/ 1 w 348"/>
                <a:gd name="T45" fmla="*/ 1 h 576"/>
                <a:gd name="T46" fmla="*/ 1 w 348"/>
                <a:gd name="T47" fmla="*/ 1 h 576"/>
                <a:gd name="T48" fmla="*/ 1 w 348"/>
                <a:gd name="T49" fmla="*/ 1 h 576"/>
                <a:gd name="T50" fmla="*/ 1 w 348"/>
                <a:gd name="T51" fmla="*/ 1 h 576"/>
                <a:gd name="T52" fmla="*/ 1 w 348"/>
                <a:gd name="T53" fmla="*/ 1 h 576"/>
                <a:gd name="T54" fmla="*/ 1 w 348"/>
                <a:gd name="T55" fmla="*/ 1 h 576"/>
                <a:gd name="T56" fmla="*/ 1 w 348"/>
                <a:gd name="T57" fmla="*/ 1 h 576"/>
                <a:gd name="T58" fmla="*/ 1 w 348"/>
                <a:gd name="T59" fmla="*/ 1 h 576"/>
                <a:gd name="T60" fmla="*/ 1 w 348"/>
                <a:gd name="T61" fmla="*/ 1 h 576"/>
                <a:gd name="T62" fmla="*/ 1 w 348"/>
                <a:gd name="T63" fmla="*/ 1 h 576"/>
                <a:gd name="T64" fmla="*/ 1 w 348"/>
                <a:gd name="T65" fmla="*/ 1 h 576"/>
                <a:gd name="T66" fmla="*/ 1 w 348"/>
                <a:gd name="T67" fmla="*/ 2 h 576"/>
                <a:gd name="T68" fmla="*/ 1 w 348"/>
                <a:gd name="T69" fmla="*/ 2 h 576"/>
                <a:gd name="T70" fmla="*/ 1 w 348"/>
                <a:gd name="T71" fmla="*/ 2 h 576"/>
                <a:gd name="T72" fmla="*/ 1 w 348"/>
                <a:gd name="T73" fmla="*/ 2 h 576"/>
                <a:gd name="T74" fmla="*/ 1 w 348"/>
                <a:gd name="T75" fmla="*/ 2 h 576"/>
                <a:gd name="T76" fmla="*/ 1 w 348"/>
                <a:gd name="T77" fmla="*/ 2 h 576"/>
                <a:gd name="T78" fmla="*/ 1 w 348"/>
                <a:gd name="T79" fmla="*/ 2 h 576"/>
                <a:gd name="T80" fmla="*/ 1 w 348"/>
                <a:gd name="T81" fmla="*/ 2 h 576"/>
                <a:gd name="T82" fmla="*/ 1 w 348"/>
                <a:gd name="T83" fmla="*/ 2 h 576"/>
                <a:gd name="T84" fmla="*/ 1 w 348"/>
                <a:gd name="T85" fmla="*/ 2 h 576"/>
                <a:gd name="T86" fmla="*/ 1 w 348"/>
                <a:gd name="T87" fmla="*/ 2 h 576"/>
                <a:gd name="T88" fmla="*/ 1 w 348"/>
                <a:gd name="T89" fmla="*/ 2 h 576"/>
                <a:gd name="T90" fmla="*/ 1 w 348"/>
                <a:gd name="T91" fmla="*/ 2 h 576"/>
                <a:gd name="T92" fmla="*/ 1 w 348"/>
                <a:gd name="T93" fmla="*/ 2 h 576"/>
                <a:gd name="T94" fmla="*/ 1 w 348"/>
                <a:gd name="T95" fmla="*/ 2 h 576"/>
                <a:gd name="T96" fmla="*/ 1 w 348"/>
                <a:gd name="T97" fmla="*/ 2 h 576"/>
                <a:gd name="T98" fmla="*/ 1 w 348"/>
                <a:gd name="T99" fmla="*/ 2 h 576"/>
                <a:gd name="T100" fmla="*/ 1 w 348"/>
                <a:gd name="T101" fmla="*/ 2 h 576"/>
                <a:gd name="T102" fmla="*/ 1 w 348"/>
                <a:gd name="T103" fmla="*/ 1 h 576"/>
                <a:gd name="T104" fmla="*/ 1 w 348"/>
                <a:gd name="T105" fmla="*/ 1 h 576"/>
                <a:gd name="T106" fmla="*/ 1 w 348"/>
                <a:gd name="T107" fmla="*/ 1 h 576"/>
                <a:gd name="T108" fmla="*/ 1 w 348"/>
                <a:gd name="T109" fmla="*/ 1 h 576"/>
                <a:gd name="T110" fmla="*/ 1 w 348"/>
                <a:gd name="T111" fmla="*/ 1 h 576"/>
                <a:gd name="T112" fmla="*/ 1 w 348"/>
                <a:gd name="T113" fmla="*/ 1 h 576"/>
                <a:gd name="T114" fmla="*/ 1 w 348"/>
                <a:gd name="T115" fmla="*/ 1 h 576"/>
                <a:gd name="T116" fmla="*/ 1 w 348"/>
                <a:gd name="T117" fmla="*/ 1 h 576"/>
                <a:gd name="T118" fmla="*/ 1 w 348"/>
                <a:gd name="T119" fmla="*/ 1 h 576"/>
                <a:gd name="T120" fmla="*/ 1 w 348"/>
                <a:gd name="T121" fmla="*/ 1 h 576"/>
                <a:gd name="T122" fmla="*/ 1 w 348"/>
                <a:gd name="T123" fmla="*/ 1 h 576"/>
                <a:gd name="T124" fmla="*/ 1 w 348"/>
                <a:gd name="T125" fmla="*/ 1 h 5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48"/>
                <a:gd name="T190" fmla="*/ 0 h 576"/>
                <a:gd name="T191" fmla="*/ 348 w 348"/>
                <a:gd name="T192" fmla="*/ 576 h 57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48" h="576">
                  <a:moveTo>
                    <a:pt x="85" y="16"/>
                  </a:moveTo>
                  <a:lnTo>
                    <a:pt x="85" y="15"/>
                  </a:lnTo>
                  <a:lnTo>
                    <a:pt x="88" y="10"/>
                  </a:lnTo>
                  <a:lnTo>
                    <a:pt x="91" y="4"/>
                  </a:lnTo>
                  <a:lnTo>
                    <a:pt x="94" y="1"/>
                  </a:lnTo>
                  <a:lnTo>
                    <a:pt x="97" y="0"/>
                  </a:lnTo>
                  <a:lnTo>
                    <a:pt x="100" y="1"/>
                  </a:lnTo>
                  <a:lnTo>
                    <a:pt x="101" y="4"/>
                  </a:lnTo>
                  <a:lnTo>
                    <a:pt x="102" y="9"/>
                  </a:lnTo>
                  <a:lnTo>
                    <a:pt x="104" y="15"/>
                  </a:lnTo>
                  <a:lnTo>
                    <a:pt x="105" y="24"/>
                  </a:lnTo>
                  <a:lnTo>
                    <a:pt x="107" y="30"/>
                  </a:lnTo>
                  <a:lnTo>
                    <a:pt x="110" y="37"/>
                  </a:lnTo>
                  <a:lnTo>
                    <a:pt x="111" y="40"/>
                  </a:lnTo>
                  <a:lnTo>
                    <a:pt x="114" y="43"/>
                  </a:lnTo>
                  <a:lnTo>
                    <a:pt x="117" y="48"/>
                  </a:lnTo>
                  <a:lnTo>
                    <a:pt x="120" y="51"/>
                  </a:lnTo>
                  <a:lnTo>
                    <a:pt x="119" y="52"/>
                  </a:lnTo>
                  <a:lnTo>
                    <a:pt x="114" y="56"/>
                  </a:lnTo>
                  <a:lnTo>
                    <a:pt x="107" y="59"/>
                  </a:lnTo>
                  <a:lnTo>
                    <a:pt x="105" y="62"/>
                  </a:lnTo>
                  <a:lnTo>
                    <a:pt x="111" y="68"/>
                  </a:lnTo>
                  <a:lnTo>
                    <a:pt x="117" y="73"/>
                  </a:lnTo>
                  <a:lnTo>
                    <a:pt x="123" y="74"/>
                  </a:lnTo>
                  <a:lnTo>
                    <a:pt x="128" y="77"/>
                  </a:lnTo>
                  <a:lnTo>
                    <a:pt x="126" y="77"/>
                  </a:lnTo>
                  <a:lnTo>
                    <a:pt x="120" y="80"/>
                  </a:lnTo>
                  <a:lnTo>
                    <a:pt x="119" y="83"/>
                  </a:lnTo>
                  <a:lnTo>
                    <a:pt x="120" y="83"/>
                  </a:lnTo>
                  <a:lnTo>
                    <a:pt x="126" y="85"/>
                  </a:lnTo>
                  <a:lnTo>
                    <a:pt x="129" y="86"/>
                  </a:lnTo>
                  <a:lnTo>
                    <a:pt x="134" y="86"/>
                  </a:lnTo>
                  <a:lnTo>
                    <a:pt x="138" y="88"/>
                  </a:lnTo>
                  <a:lnTo>
                    <a:pt x="143" y="89"/>
                  </a:lnTo>
                  <a:lnTo>
                    <a:pt x="146" y="89"/>
                  </a:lnTo>
                  <a:lnTo>
                    <a:pt x="150" y="89"/>
                  </a:lnTo>
                  <a:lnTo>
                    <a:pt x="153" y="91"/>
                  </a:lnTo>
                  <a:lnTo>
                    <a:pt x="158" y="91"/>
                  </a:lnTo>
                  <a:lnTo>
                    <a:pt x="162" y="91"/>
                  </a:lnTo>
                  <a:lnTo>
                    <a:pt x="163" y="92"/>
                  </a:lnTo>
                  <a:lnTo>
                    <a:pt x="162" y="92"/>
                  </a:lnTo>
                  <a:lnTo>
                    <a:pt x="160" y="92"/>
                  </a:lnTo>
                  <a:lnTo>
                    <a:pt x="156" y="94"/>
                  </a:lnTo>
                  <a:lnTo>
                    <a:pt x="153" y="97"/>
                  </a:lnTo>
                  <a:lnTo>
                    <a:pt x="149" y="98"/>
                  </a:lnTo>
                  <a:lnTo>
                    <a:pt x="146" y="100"/>
                  </a:lnTo>
                  <a:lnTo>
                    <a:pt x="144" y="101"/>
                  </a:lnTo>
                  <a:lnTo>
                    <a:pt x="147" y="104"/>
                  </a:lnTo>
                  <a:lnTo>
                    <a:pt x="149" y="104"/>
                  </a:lnTo>
                  <a:lnTo>
                    <a:pt x="156" y="106"/>
                  </a:lnTo>
                  <a:lnTo>
                    <a:pt x="160" y="106"/>
                  </a:lnTo>
                  <a:lnTo>
                    <a:pt x="165" y="106"/>
                  </a:lnTo>
                  <a:lnTo>
                    <a:pt x="169" y="107"/>
                  </a:lnTo>
                  <a:lnTo>
                    <a:pt x="174" y="107"/>
                  </a:lnTo>
                  <a:lnTo>
                    <a:pt x="178" y="107"/>
                  </a:lnTo>
                  <a:lnTo>
                    <a:pt x="183" y="109"/>
                  </a:lnTo>
                  <a:lnTo>
                    <a:pt x="187" y="109"/>
                  </a:lnTo>
                  <a:lnTo>
                    <a:pt x="192" y="109"/>
                  </a:lnTo>
                  <a:lnTo>
                    <a:pt x="196" y="110"/>
                  </a:lnTo>
                  <a:lnTo>
                    <a:pt x="199" y="110"/>
                  </a:lnTo>
                  <a:lnTo>
                    <a:pt x="198" y="110"/>
                  </a:lnTo>
                  <a:lnTo>
                    <a:pt x="196" y="110"/>
                  </a:lnTo>
                  <a:lnTo>
                    <a:pt x="192" y="112"/>
                  </a:lnTo>
                  <a:lnTo>
                    <a:pt x="189" y="113"/>
                  </a:lnTo>
                  <a:lnTo>
                    <a:pt x="181" y="114"/>
                  </a:lnTo>
                  <a:lnTo>
                    <a:pt x="180" y="117"/>
                  </a:lnTo>
                  <a:lnTo>
                    <a:pt x="183" y="117"/>
                  </a:lnTo>
                  <a:lnTo>
                    <a:pt x="186" y="117"/>
                  </a:lnTo>
                  <a:lnTo>
                    <a:pt x="189" y="119"/>
                  </a:lnTo>
                  <a:lnTo>
                    <a:pt x="193" y="120"/>
                  </a:lnTo>
                  <a:lnTo>
                    <a:pt x="199" y="122"/>
                  </a:lnTo>
                  <a:lnTo>
                    <a:pt x="204" y="122"/>
                  </a:lnTo>
                  <a:lnTo>
                    <a:pt x="210" y="125"/>
                  </a:lnTo>
                  <a:lnTo>
                    <a:pt x="214" y="125"/>
                  </a:lnTo>
                  <a:lnTo>
                    <a:pt x="220" y="126"/>
                  </a:lnTo>
                  <a:lnTo>
                    <a:pt x="224" y="128"/>
                  </a:lnTo>
                  <a:lnTo>
                    <a:pt x="229" y="128"/>
                  </a:lnTo>
                  <a:lnTo>
                    <a:pt x="233" y="129"/>
                  </a:lnTo>
                  <a:lnTo>
                    <a:pt x="236" y="131"/>
                  </a:lnTo>
                  <a:lnTo>
                    <a:pt x="238" y="131"/>
                  </a:lnTo>
                  <a:lnTo>
                    <a:pt x="233" y="131"/>
                  </a:lnTo>
                  <a:lnTo>
                    <a:pt x="229" y="132"/>
                  </a:lnTo>
                  <a:lnTo>
                    <a:pt x="224" y="134"/>
                  </a:lnTo>
                  <a:lnTo>
                    <a:pt x="220" y="134"/>
                  </a:lnTo>
                  <a:lnTo>
                    <a:pt x="216" y="135"/>
                  </a:lnTo>
                  <a:lnTo>
                    <a:pt x="213" y="137"/>
                  </a:lnTo>
                  <a:lnTo>
                    <a:pt x="214" y="138"/>
                  </a:lnTo>
                  <a:lnTo>
                    <a:pt x="216" y="140"/>
                  </a:lnTo>
                  <a:lnTo>
                    <a:pt x="221" y="141"/>
                  </a:lnTo>
                  <a:lnTo>
                    <a:pt x="226" y="144"/>
                  </a:lnTo>
                  <a:lnTo>
                    <a:pt x="233" y="146"/>
                  </a:lnTo>
                  <a:lnTo>
                    <a:pt x="238" y="147"/>
                  </a:lnTo>
                  <a:lnTo>
                    <a:pt x="244" y="149"/>
                  </a:lnTo>
                  <a:lnTo>
                    <a:pt x="248" y="149"/>
                  </a:lnTo>
                  <a:lnTo>
                    <a:pt x="250" y="150"/>
                  </a:lnTo>
                  <a:lnTo>
                    <a:pt x="233" y="155"/>
                  </a:lnTo>
                  <a:lnTo>
                    <a:pt x="278" y="167"/>
                  </a:lnTo>
                  <a:lnTo>
                    <a:pt x="275" y="167"/>
                  </a:lnTo>
                  <a:lnTo>
                    <a:pt x="272" y="167"/>
                  </a:lnTo>
                  <a:lnTo>
                    <a:pt x="266" y="167"/>
                  </a:lnTo>
                  <a:lnTo>
                    <a:pt x="260" y="168"/>
                  </a:lnTo>
                  <a:lnTo>
                    <a:pt x="253" y="170"/>
                  </a:lnTo>
                  <a:lnTo>
                    <a:pt x="247" y="171"/>
                  </a:lnTo>
                  <a:lnTo>
                    <a:pt x="244" y="173"/>
                  </a:lnTo>
                  <a:lnTo>
                    <a:pt x="244" y="174"/>
                  </a:lnTo>
                  <a:lnTo>
                    <a:pt x="245" y="175"/>
                  </a:lnTo>
                  <a:lnTo>
                    <a:pt x="251" y="177"/>
                  </a:lnTo>
                  <a:lnTo>
                    <a:pt x="254" y="177"/>
                  </a:lnTo>
                  <a:lnTo>
                    <a:pt x="259" y="178"/>
                  </a:lnTo>
                  <a:lnTo>
                    <a:pt x="263" y="180"/>
                  </a:lnTo>
                  <a:lnTo>
                    <a:pt x="268" y="181"/>
                  </a:lnTo>
                  <a:lnTo>
                    <a:pt x="272" y="181"/>
                  </a:lnTo>
                  <a:lnTo>
                    <a:pt x="276" y="181"/>
                  </a:lnTo>
                  <a:lnTo>
                    <a:pt x="281" y="183"/>
                  </a:lnTo>
                  <a:lnTo>
                    <a:pt x="285" y="184"/>
                  </a:lnTo>
                  <a:lnTo>
                    <a:pt x="290" y="184"/>
                  </a:lnTo>
                  <a:lnTo>
                    <a:pt x="293" y="186"/>
                  </a:lnTo>
                  <a:lnTo>
                    <a:pt x="288" y="186"/>
                  </a:lnTo>
                  <a:lnTo>
                    <a:pt x="282" y="187"/>
                  </a:lnTo>
                  <a:lnTo>
                    <a:pt x="276" y="190"/>
                  </a:lnTo>
                  <a:lnTo>
                    <a:pt x="275" y="195"/>
                  </a:lnTo>
                  <a:lnTo>
                    <a:pt x="276" y="196"/>
                  </a:lnTo>
                  <a:lnTo>
                    <a:pt x="281" y="198"/>
                  </a:lnTo>
                  <a:lnTo>
                    <a:pt x="287" y="199"/>
                  </a:lnTo>
                  <a:lnTo>
                    <a:pt x="293" y="201"/>
                  </a:lnTo>
                  <a:lnTo>
                    <a:pt x="299" y="201"/>
                  </a:lnTo>
                  <a:lnTo>
                    <a:pt x="305" y="201"/>
                  </a:lnTo>
                  <a:lnTo>
                    <a:pt x="308" y="201"/>
                  </a:lnTo>
                  <a:lnTo>
                    <a:pt x="311" y="202"/>
                  </a:lnTo>
                  <a:lnTo>
                    <a:pt x="308" y="202"/>
                  </a:lnTo>
                  <a:lnTo>
                    <a:pt x="305" y="207"/>
                  </a:lnTo>
                  <a:lnTo>
                    <a:pt x="302" y="210"/>
                  </a:lnTo>
                  <a:lnTo>
                    <a:pt x="303" y="214"/>
                  </a:lnTo>
                  <a:lnTo>
                    <a:pt x="306" y="214"/>
                  </a:lnTo>
                  <a:lnTo>
                    <a:pt x="312" y="217"/>
                  </a:lnTo>
                  <a:lnTo>
                    <a:pt x="315" y="217"/>
                  </a:lnTo>
                  <a:lnTo>
                    <a:pt x="318" y="219"/>
                  </a:lnTo>
                  <a:lnTo>
                    <a:pt x="323" y="219"/>
                  </a:lnTo>
                  <a:lnTo>
                    <a:pt x="327" y="220"/>
                  </a:lnTo>
                  <a:lnTo>
                    <a:pt x="334" y="222"/>
                  </a:lnTo>
                  <a:lnTo>
                    <a:pt x="340" y="222"/>
                  </a:lnTo>
                  <a:lnTo>
                    <a:pt x="345" y="223"/>
                  </a:lnTo>
                  <a:lnTo>
                    <a:pt x="346" y="223"/>
                  </a:lnTo>
                  <a:lnTo>
                    <a:pt x="345" y="223"/>
                  </a:lnTo>
                  <a:lnTo>
                    <a:pt x="342" y="225"/>
                  </a:lnTo>
                  <a:lnTo>
                    <a:pt x="339" y="225"/>
                  </a:lnTo>
                  <a:lnTo>
                    <a:pt x="334" y="228"/>
                  </a:lnTo>
                  <a:lnTo>
                    <a:pt x="329" y="231"/>
                  </a:lnTo>
                  <a:lnTo>
                    <a:pt x="329" y="232"/>
                  </a:lnTo>
                  <a:lnTo>
                    <a:pt x="330" y="234"/>
                  </a:lnTo>
                  <a:lnTo>
                    <a:pt x="334" y="235"/>
                  </a:lnTo>
                  <a:lnTo>
                    <a:pt x="339" y="238"/>
                  </a:lnTo>
                  <a:lnTo>
                    <a:pt x="342" y="242"/>
                  </a:lnTo>
                  <a:lnTo>
                    <a:pt x="346" y="250"/>
                  </a:lnTo>
                  <a:lnTo>
                    <a:pt x="348" y="256"/>
                  </a:lnTo>
                  <a:lnTo>
                    <a:pt x="343" y="260"/>
                  </a:lnTo>
                  <a:lnTo>
                    <a:pt x="339" y="265"/>
                  </a:lnTo>
                  <a:lnTo>
                    <a:pt x="333" y="269"/>
                  </a:lnTo>
                  <a:lnTo>
                    <a:pt x="332" y="272"/>
                  </a:lnTo>
                  <a:lnTo>
                    <a:pt x="330" y="275"/>
                  </a:lnTo>
                  <a:lnTo>
                    <a:pt x="329" y="280"/>
                  </a:lnTo>
                  <a:lnTo>
                    <a:pt x="327" y="286"/>
                  </a:lnTo>
                  <a:lnTo>
                    <a:pt x="327" y="292"/>
                  </a:lnTo>
                  <a:lnTo>
                    <a:pt x="326" y="297"/>
                  </a:lnTo>
                  <a:lnTo>
                    <a:pt x="324" y="302"/>
                  </a:lnTo>
                  <a:lnTo>
                    <a:pt x="324" y="306"/>
                  </a:lnTo>
                  <a:lnTo>
                    <a:pt x="324" y="308"/>
                  </a:lnTo>
                  <a:lnTo>
                    <a:pt x="323" y="306"/>
                  </a:lnTo>
                  <a:lnTo>
                    <a:pt x="323" y="303"/>
                  </a:lnTo>
                  <a:lnTo>
                    <a:pt x="321" y="299"/>
                  </a:lnTo>
                  <a:lnTo>
                    <a:pt x="320" y="295"/>
                  </a:lnTo>
                  <a:lnTo>
                    <a:pt x="317" y="290"/>
                  </a:lnTo>
                  <a:lnTo>
                    <a:pt x="315" y="287"/>
                  </a:lnTo>
                  <a:lnTo>
                    <a:pt x="314" y="286"/>
                  </a:lnTo>
                  <a:lnTo>
                    <a:pt x="312" y="286"/>
                  </a:lnTo>
                  <a:lnTo>
                    <a:pt x="311" y="289"/>
                  </a:lnTo>
                  <a:lnTo>
                    <a:pt x="309" y="296"/>
                  </a:lnTo>
                  <a:lnTo>
                    <a:pt x="308" y="299"/>
                  </a:lnTo>
                  <a:lnTo>
                    <a:pt x="308" y="303"/>
                  </a:lnTo>
                  <a:lnTo>
                    <a:pt x="306" y="308"/>
                  </a:lnTo>
                  <a:lnTo>
                    <a:pt x="306" y="312"/>
                  </a:lnTo>
                  <a:lnTo>
                    <a:pt x="305" y="317"/>
                  </a:lnTo>
                  <a:lnTo>
                    <a:pt x="303" y="321"/>
                  </a:lnTo>
                  <a:lnTo>
                    <a:pt x="303" y="326"/>
                  </a:lnTo>
                  <a:lnTo>
                    <a:pt x="303" y="329"/>
                  </a:lnTo>
                  <a:lnTo>
                    <a:pt x="302" y="335"/>
                  </a:lnTo>
                  <a:lnTo>
                    <a:pt x="302" y="338"/>
                  </a:lnTo>
                  <a:lnTo>
                    <a:pt x="302" y="335"/>
                  </a:lnTo>
                  <a:lnTo>
                    <a:pt x="302" y="332"/>
                  </a:lnTo>
                  <a:lnTo>
                    <a:pt x="300" y="326"/>
                  </a:lnTo>
                  <a:lnTo>
                    <a:pt x="299" y="320"/>
                  </a:lnTo>
                  <a:lnTo>
                    <a:pt x="296" y="314"/>
                  </a:lnTo>
                  <a:lnTo>
                    <a:pt x="294" y="309"/>
                  </a:lnTo>
                  <a:lnTo>
                    <a:pt x="290" y="306"/>
                  </a:lnTo>
                  <a:lnTo>
                    <a:pt x="288" y="305"/>
                  </a:lnTo>
                  <a:lnTo>
                    <a:pt x="284" y="306"/>
                  </a:lnTo>
                  <a:lnTo>
                    <a:pt x="281" y="309"/>
                  </a:lnTo>
                  <a:lnTo>
                    <a:pt x="278" y="314"/>
                  </a:lnTo>
                  <a:lnTo>
                    <a:pt x="278" y="320"/>
                  </a:lnTo>
                  <a:lnTo>
                    <a:pt x="275" y="326"/>
                  </a:lnTo>
                  <a:lnTo>
                    <a:pt x="275" y="330"/>
                  </a:lnTo>
                  <a:lnTo>
                    <a:pt x="275" y="335"/>
                  </a:lnTo>
                  <a:lnTo>
                    <a:pt x="275" y="336"/>
                  </a:lnTo>
                  <a:lnTo>
                    <a:pt x="275" y="332"/>
                  </a:lnTo>
                  <a:lnTo>
                    <a:pt x="272" y="326"/>
                  </a:lnTo>
                  <a:lnTo>
                    <a:pt x="266" y="320"/>
                  </a:lnTo>
                  <a:lnTo>
                    <a:pt x="262" y="320"/>
                  </a:lnTo>
                  <a:lnTo>
                    <a:pt x="259" y="321"/>
                  </a:lnTo>
                  <a:lnTo>
                    <a:pt x="257" y="326"/>
                  </a:lnTo>
                  <a:lnTo>
                    <a:pt x="256" y="332"/>
                  </a:lnTo>
                  <a:lnTo>
                    <a:pt x="254" y="339"/>
                  </a:lnTo>
                  <a:lnTo>
                    <a:pt x="253" y="347"/>
                  </a:lnTo>
                  <a:lnTo>
                    <a:pt x="253" y="353"/>
                  </a:lnTo>
                  <a:lnTo>
                    <a:pt x="253" y="356"/>
                  </a:lnTo>
                  <a:lnTo>
                    <a:pt x="253" y="358"/>
                  </a:lnTo>
                  <a:lnTo>
                    <a:pt x="251" y="357"/>
                  </a:lnTo>
                  <a:lnTo>
                    <a:pt x="250" y="354"/>
                  </a:lnTo>
                  <a:lnTo>
                    <a:pt x="247" y="351"/>
                  </a:lnTo>
                  <a:lnTo>
                    <a:pt x="244" y="348"/>
                  </a:lnTo>
                  <a:lnTo>
                    <a:pt x="241" y="344"/>
                  </a:lnTo>
                  <a:lnTo>
                    <a:pt x="238" y="341"/>
                  </a:lnTo>
                  <a:lnTo>
                    <a:pt x="233" y="339"/>
                  </a:lnTo>
                  <a:lnTo>
                    <a:pt x="232" y="341"/>
                  </a:lnTo>
                  <a:lnTo>
                    <a:pt x="229" y="344"/>
                  </a:lnTo>
                  <a:lnTo>
                    <a:pt x="227" y="351"/>
                  </a:lnTo>
                  <a:lnTo>
                    <a:pt x="227" y="354"/>
                  </a:lnTo>
                  <a:lnTo>
                    <a:pt x="227" y="358"/>
                  </a:lnTo>
                  <a:lnTo>
                    <a:pt x="227" y="363"/>
                  </a:lnTo>
                  <a:lnTo>
                    <a:pt x="229" y="367"/>
                  </a:lnTo>
                  <a:lnTo>
                    <a:pt x="229" y="372"/>
                  </a:lnTo>
                  <a:lnTo>
                    <a:pt x="229" y="376"/>
                  </a:lnTo>
                  <a:lnTo>
                    <a:pt x="229" y="381"/>
                  </a:lnTo>
                  <a:lnTo>
                    <a:pt x="230" y="385"/>
                  </a:lnTo>
                  <a:lnTo>
                    <a:pt x="230" y="390"/>
                  </a:lnTo>
                  <a:lnTo>
                    <a:pt x="232" y="393"/>
                  </a:lnTo>
                  <a:lnTo>
                    <a:pt x="230" y="391"/>
                  </a:lnTo>
                  <a:lnTo>
                    <a:pt x="227" y="388"/>
                  </a:lnTo>
                  <a:lnTo>
                    <a:pt x="223" y="384"/>
                  </a:lnTo>
                  <a:lnTo>
                    <a:pt x="218" y="379"/>
                  </a:lnTo>
                  <a:lnTo>
                    <a:pt x="213" y="375"/>
                  </a:lnTo>
                  <a:lnTo>
                    <a:pt x="208" y="370"/>
                  </a:lnTo>
                  <a:lnTo>
                    <a:pt x="201" y="369"/>
                  </a:lnTo>
                  <a:lnTo>
                    <a:pt x="198" y="370"/>
                  </a:lnTo>
                  <a:lnTo>
                    <a:pt x="201" y="417"/>
                  </a:lnTo>
                  <a:lnTo>
                    <a:pt x="199" y="415"/>
                  </a:lnTo>
                  <a:lnTo>
                    <a:pt x="196" y="412"/>
                  </a:lnTo>
                  <a:lnTo>
                    <a:pt x="190" y="409"/>
                  </a:lnTo>
                  <a:lnTo>
                    <a:pt x="186" y="406"/>
                  </a:lnTo>
                  <a:lnTo>
                    <a:pt x="180" y="402"/>
                  </a:lnTo>
                  <a:lnTo>
                    <a:pt x="174" y="400"/>
                  </a:lnTo>
                  <a:lnTo>
                    <a:pt x="171" y="400"/>
                  </a:lnTo>
                  <a:lnTo>
                    <a:pt x="169" y="403"/>
                  </a:lnTo>
                  <a:lnTo>
                    <a:pt x="168" y="405"/>
                  </a:lnTo>
                  <a:lnTo>
                    <a:pt x="168" y="408"/>
                  </a:lnTo>
                  <a:lnTo>
                    <a:pt x="168" y="411"/>
                  </a:lnTo>
                  <a:lnTo>
                    <a:pt x="168" y="417"/>
                  </a:lnTo>
                  <a:lnTo>
                    <a:pt x="168" y="419"/>
                  </a:lnTo>
                  <a:lnTo>
                    <a:pt x="169" y="425"/>
                  </a:lnTo>
                  <a:lnTo>
                    <a:pt x="171" y="430"/>
                  </a:lnTo>
                  <a:lnTo>
                    <a:pt x="172" y="436"/>
                  </a:lnTo>
                  <a:lnTo>
                    <a:pt x="172" y="442"/>
                  </a:lnTo>
                  <a:lnTo>
                    <a:pt x="174" y="446"/>
                  </a:lnTo>
                  <a:lnTo>
                    <a:pt x="175" y="451"/>
                  </a:lnTo>
                  <a:lnTo>
                    <a:pt x="177" y="455"/>
                  </a:lnTo>
                  <a:lnTo>
                    <a:pt x="178" y="460"/>
                  </a:lnTo>
                  <a:lnTo>
                    <a:pt x="180" y="463"/>
                  </a:lnTo>
                  <a:lnTo>
                    <a:pt x="177" y="461"/>
                  </a:lnTo>
                  <a:lnTo>
                    <a:pt x="174" y="457"/>
                  </a:lnTo>
                  <a:lnTo>
                    <a:pt x="168" y="452"/>
                  </a:lnTo>
                  <a:lnTo>
                    <a:pt x="162" y="446"/>
                  </a:lnTo>
                  <a:lnTo>
                    <a:pt x="156" y="442"/>
                  </a:lnTo>
                  <a:lnTo>
                    <a:pt x="149" y="437"/>
                  </a:lnTo>
                  <a:lnTo>
                    <a:pt x="144" y="434"/>
                  </a:lnTo>
                  <a:lnTo>
                    <a:pt x="140" y="436"/>
                  </a:lnTo>
                  <a:lnTo>
                    <a:pt x="137" y="437"/>
                  </a:lnTo>
                  <a:lnTo>
                    <a:pt x="135" y="443"/>
                  </a:lnTo>
                  <a:lnTo>
                    <a:pt x="135" y="449"/>
                  </a:lnTo>
                  <a:lnTo>
                    <a:pt x="138" y="457"/>
                  </a:lnTo>
                  <a:lnTo>
                    <a:pt x="140" y="463"/>
                  </a:lnTo>
                  <a:lnTo>
                    <a:pt x="143" y="469"/>
                  </a:lnTo>
                  <a:lnTo>
                    <a:pt x="143" y="473"/>
                  </a:lnTo>
                  <a:lnTo>
                    <a:pt x="144" y="475"/>
                  </a:lnTo>
                  <a:lnTo>
                    <a:pt x="143" y="473"/>
                  </a:lnTo>
                  <a:lnTo>
                    <a:pt x="141" y="472"/>
                  </a:lnTo>
                  <a:lnTo>
                    <a:pt x="137" y="470"/>
                  </a:lnTo>
                  <a:lnTo>
                    <a:pt x="134" y="469"/>
                  </a:lnTo>
                  <a:lnTo>
                    <a:pt x="129" y="466"/>
                  </a:lnTo>
                  <a:lnTo>
                    <a:pt x="125" y="464"/>
                  </a:lnTo>
                  <a:lnTo>
                    <a:pt x="122" y="464"/>
                  </a:lnTo>
                  <a:lnTo>
                    <a:pt x="122" y="467"/>
                  </a:lnTo>
                  <a:lnTo>
                    <a:pt x="122" y="470"/>
                  </a:lnTo>
                  <a:lnTo>
                    <a:pt x="122" y="475"/>
                  </a:lnTo>
                  <a:lnTo>
                    <a:pt x="125" y="482"/>
                  </a:lnTo>
                  <a:lnTo>
                    <a:pt x="128" y="489"/>
                  </a:lnTo>
                  <a:lnTo>
                    <a:pt x="129" y="495"/>
                  </a:lnTo>
                  <a:lnTo>
                    <a:pt x="132" y="501"/>
                  </a:lnTo>
                  <a:lnTo>
                    <a:pt x="134" y="506"/>
                  </a:lnTo>
                  <a:lnTo>
                    <a:pt x="135" y="509"/>
                  </a:lnTo>
                  <a:lnTo>
                    <a:pt x="134" y="507"/>
                  </a:lnTo>
                  <a:lnTo>
                    <a:pt x="129" y="504"/>
                  </a:lnTo>
                  <a:lnTo>
                    <a:pt x="123" y="500"/>
                  </a:lnTo>
                  <a:lnTo>
                    <a:pt x="119" y="495"/>
                  </a:lnTo>
                  <a:lnTo>
                    <a:pt x="111" y="492"/>
                  </a:lnTo>
                  <a:lnTo>
                    <a:pt x="105" y="488"/>
                  </a:lnTo>
                  <a:lnTo>
                    <a:pt x="100" y="485"/>
                  </a:lnTo>
                  <a:lnTo>
                    <a:pt x="97" y="485"/>
                  </a:lnTo>
                  <a:lnTo>
                    <a:pt x="95" y="485"/>
                  </a:lnTo>
                  <a:lnTo>
                    <a:pt x="95" y="489"/>
                  </a:lnTo>
                  <a:lnTo>
                    <a:pt x="97" y="494"/>
                  </a:lnTo>
                  <a:lnTo>
                    <a:pt x="98" y="500"/>
                  </a:lnTo>
                  <a:lnTo>
                    <a:pt x="101" y="504"/>
                  </a:lnTo>
                  <a:lnTo>
                    <a:pt x="102" y="510"/>
                  </a:lnTo>
                  <a:lnTo>
                    <a:pt x="104" y="513"/>
                  </a:lnTo>
                  <a:lnTo>
                    <a:pt x="105" y="516"/>
                  </a:lnTo>
                  <a:lnTo>
                    <a:pt x="104" y="515"/>
                  </a:lnTo>
                  <a:lnTo>
                    <a:pt x="100" y="513"/>
                  </a:lnTo>
                  <a:lnTo>
                    <a:pt x="92" y="510"/>
                  </a:lnTo>
                  <a:lnTo>
                    <a:pt x="85" y="509"/>
                  </a:lnTo>
                  <a:lnTo>
                    <a:pt x="82" y="507"/>
                  </a:lnTo>
                  <a:lnTo>
                    <a:pt x="77" y="507"/>
                  </a:lnTo>
                  <a:lnTo>
                    <a:pt x="73" y="506"/>
                  </a:lnTo>
                  <a:lnTo>
                    <a:pt x="71" y="507"/>
                  </a:lnTo>
                  <a:lnTo>
                    <a:pt x="65" y="507"/>
                  </a:lnTo>
                  <a:lnTo>
                    <a:pt x="62" y="510"/>
                  </a:lnTo>
                  <a:lnTo>
                    <a:pt x="62" y="512"/>
                  </a:lnTo>
                  <a:lnTo>
                    <a:pt x="64" y="515"/>
                  </a:lnTo>
                  <a:lnTo>
                    <a:pt x="68" y="516"/>
                  </a:lnTo>
                  <a:lnTo>
                    <a:pt x="73" y="519"/>
                  </a:lnTo>
                  <a:lnTo>
                    <a:pt x="79" y="521"/>
                  </a:lnTo>
                  <a:lnTo>
                    <a:pt x="86" y="522"/>
                  </a:lnTo>
                  <a:lnTo>
                    <a:pt x="95" y="525"/>
                  </a:lnTo>
                  <a:lnTo>
                    <a:pt x="102" y="527"/>
                  </a:lnTo>
                  <a:lnTo>
                    <a:pt x="111" y="528"/>
                  </a:lnTo>
                  <a:lnTo>
                    <a:pt x="120" y="530"/>
                  </a:lnTo>
                  <a:lnTo>
                    <a:pt x="128" y="531"/>
                  </a:lnTo>
                  <a:lnTo>
                    <a:pt x="135" y="533"/>
                  </a:lnTo>
                  <a:lnTo>
                    <a:pt x="143" y="534"/>
                  </a:lnTo>
                  <a:lnTo>
                    <a:pt x="149" y="534"/>
                  </a:lnTo>
                  <a:lnTo>
                    <a:pt x="155" y="536"/>
                  </a:lnTo>
                  <a:lnTo>
                    <a:pt x="159" y="536"/>
                  </a:lnTo>
                  <a:lnTo>
                    <a:pt x="162" y="536"/>
                  </a:lnTo>
                  <a:lnTo>
                    <a:pt x="166" y="536"/>
                  </a:lnTo>
                  <a:lnTo>
                    <a:pt x="172" y="536"/>
                  </a:lnTo>
                  <a:lnTo>
                    <a:pt x="180" y="537"/>
                  </a:lnTo>
                  <a:lnTo>
                    <a:pt x="186" y="537"/>
                  </a:lnTo>
                  <a:lnTo>
                    <a:pt x="193" y="539"/>
                  </a:lnTo>
                  <a:lnTo>
                    <a:pt x="201" y="540"/>
                  </a:lnTo>
                  <a:lnTo>
                    <a:pt x="210" y="541"/>
                  </a:lnTo>
                  <a:lnTo>
                    <a:pt x="217" y="543"/>
                  </a:lnTo>
                  <a:lnTo>
                    <a:pt x="224" y="544"/>
                  </a:lnTo>
                  <a:lnTo>
                    <a:pt x="230" y="546"/>
                  </a:lnTo>
                  <a:lnTo>
                    <a:pt x="236" y="547"/>
                  </a:lnTo>
                  <a:lnTo>
                    <a:pt x="241" y="549"/>
                  </a:lnTo>
                  <a:lnTo>
                    <a:pt x="245" y="549"/>
                  </a:lnTo>
                  <a:lnTo>
                    <a:pt x="247" y="549"/>
                  </a:lnTo>
                  <a:lnTo>
                    <a:pt x="248" y="550"/>
                  </a:lnTo>
                  <a:lnTo>
                    <a:pt x="276" y="549"/>
                  </a:lnTo>
                  <a:lnTo>
                    <a:pt x="248" y="576"/>
                  </a:lnTo>
                  <a:lnTo>
                    <a:pt x="245" y="576"/>
                  </a:lnTo>
                  <a:lnTo>
                    <a:pt x="241" y="574"/>
                  </a:lnTo>
                  <a:lnTo>
                    <a:pt x="235" y="574"/>
                  </a:lnTo>
                  <a:lnTo>
                    <a:pt x="227" y="573"/>
                  </a:lnTo>
                  <a:lnTo>
                    <a:pt x="217" y="570"/>
                  </a:lnTo>
                  <a:lnTo>
                    <a:pt x="205" y="568"/>
                  </a:lnTo>
                  <a:lnTo>
                    <a:pt x="193" y="565"/>
                  </a:lnTo>
                  <a:lnTo>
                    <a:pt x="183" y="564"/>
                  </a:lnTo>
                  <a:lnTo>
                    <a:pt x="169" y="561"/>
                  </a:lnTo>
                  <a:lnTo>
                    <a:pt x="158" y="559"/>
                  </a:lnTo>
                  <a:lnTo>
                    <a:pt x="147" y="556"/>
                  </a:lnTo>
                  <a:lnTo>
                    <a:pt x="137" y="555"/>
                  </a:lnTo>
                  <a:lnTo>
                    <a:pt x="128" y="552"/>
                  </a:lnTo>
                  <a:lnTo>
                    <a:pt x="120" y="550"/>
                  </a:lnTo>
                  <a:lnTo>
                    <a:pt x="116" y="550"/>
                  </a:lnTo>
                  <a:lnTo>
                    <a:pt x="113" y="550"/>
                  </a:lnTo>
                  <a:lnTo>
                    <a:pt x="110" y="549"/>
                  </a:lnTo>
                  <a:lnTo>
                    <a:pt x="105" y="549"/>
                  </a:lnTo>
                  <a:lnTo>
                    <a:pt x="100" y="549"/>
                  </a:lnTo>
                  <a:lnTo>
                    <a:pt x="92" y="547"/>
                  </a:lnTo>
                  <a:lnTo>
                    <a:pt x="83" y="546"/>
                  </a:lnTo>
                  <a:lnTo>
                    <a:pt x="73" y="544"/>
                  </a:lnTo>
                  <a:lnTo>
                    <a:pt x="64" y="543"/>
                  </a:lnTo>
                  <a:lnTo>
                    <a:pt x="53" y="543"/>
                  </a:lnTo>
                  <a:lnTo>
                    <a:pt x="43" y="541"/>
                  </a:lnTo>
                  <a:lnTo>
                    <a:pt x="33" y="540"/>
                  </a:lnTo>
                  <a:lnTo>
                    <a:pt x="24" y="539"/>
                  </a:lnTo>
                  <a:lnTo>
                    <a:pt x="16" y="539"/>
                  </a:lnTo>
                  <a:lnTo>
                    <a:pt x="9" y="537"/>
                  </a:lnTo>
                  <a:lnTo>
                    <a:pt x="4" y="537"/>
                  </a:lnTo>
                  <a:lnTo>
                    <a:pt x="1" y="537"/>
                  </a:lnTo>
                  <a:lnTo>
                    <a:pt x="0" y="537"/>
                  </a:lnTo>
                  <a:lnTo>
                    <a:pt x="1" y="536"/>
                  </a:lnTo>
                  <a:lnTo>
                    <a:pt x="4" y="531"/>
                  </a:lnTo>
                  <a:lnTo>
                    <a:pt x="9" y="525"/>
                  </a:lnTo>
                  <a:lnTo>
                    <a:pt x="15" y="519"/>
                  </a:lnTo>
                  <a:lnTo>
                    <a:pt x="19" y="512"/>
                  </a:lnTo>
                  <a:lnTo>
                    <a:pt x="25" y="507"/>
                  </a:lnTo>
                  <a:lnTo>
                    <a:pt x="31" y="501"/>
                  </a:lnTo>
                  <a:lnTo>
                    <a:pt x="34" y="498"/>
                  </a:lnTo>
                  <a:lnTo>
                    <a:pt x="36" y="495"/>
                  </a:lnTo>
                  <a:lnTo>
                    <a:pt x="39" y="494"/>
                  </a:lnTo>
                  <a:lnTo>
                    <a:pt x="42" y="491"/>
                  </a:lnTo>
                  <a:lnTo>
                    <a:pt x="46" y="488"/>
                  </a:lnTo>
                  <a:lnTo>
                    <a:pt x="50" y="483"/>
                  </a:lnTo>
                  <a:lnTo>
                    <a:pt x="55" y="479"/>
                  </a:lnTo>
                  <a:lnTo>
                    <a:pt x="59" y="475"/>
                  </a:lnTo>
                  <a:lnTo>
                    <a:pt x="65" y="472"/>
                  </a:lnTo>
                  <a:lnTo>
                    <a:pt x="71" y="467"/>
                  </a:lnTo>
                  <a:lnTo>
                    <a:pt x="76" y="463"/>
                  </a:lnTo>
                  <a:lnTo>
                    <a:pt x="80" y="458"/>
                  </a:lnTo>
                  <a:lnTo>
                    <a:pt x="85" y="455"/>
                  </a:lnTo>
                  <a:lnTo>
                    <a:pt x="89" y="451"/>
                  </a:lnTo>
                  <a:lnTo>
                    <a:pt x="92" y="449"/>
                  </a:lnTo>
                  <a:lnTo>
                    <a:pt x="189" y="324"/>
                  </a:lnTo>
                  <a:lnTo>
                    <a:pt x="190" y="323"/>
                  </a:lnTo>
                  <a:lnTo>
                    <a:pt x="195" y="320"/>
                  </a:lnTo>
                  <a:lnTo>
                    <a:pt x="201" y="317"/>
                  </a:lnTo>
                  <a:lnTo>
                    <a:pt x="210" y="312"/>
                  </a:lnTo>
                  <a:lnTo>
                    <a:pt x="218" y="308"/>
                  </a:lnTo>
                  <a:lnTo>
                    <a:pt x="230" y="302"/>
                  </a:lnTo>
                  <a:lnTo>
                    <a:pt x="241" y="296"/>
                  </a:lnTo>
                  <a:lnTo>
                    <a:pt x="254" y="290"/>
                  </a:lnTo>
                  <a:lnTo>
                    <a:pt x="265" y="284"/>
                  </a:lnTo>
                  <a:lnTo>
                    <a:pt x="276" y="278"/>
                  </a:lnTo>
                  <a:lnTo>
                    <a:pt x="288" y="272"/>
                  </a:lnTo>
                  <a:lnTo>
                    <a:pt x="299" y="266"/>
                  </a:lnTo>
                  <a:lnTo>
                    <a:pt x="306" y="262"/>
                  </a:lnTo>
                  <a:lnTo>
                    <a:pt x="312" y="259"/>
                  </a:lnTo>
                  <a:lnTo>
                    <a:pt x="317" y="256"/>
                  </a:lnTo>
                  <a:lnTo>
                    <a:pt x="318" y="256"/>
                  </a:lnTo>
                  <a:lnTo>
                    <a:pt x="318" y="251"/>
                  </a:lnTo>
                  <a:lnTo>
                    <a:pt x="317" y="247"/>
                  </a:lnTo>
                  <a:lnTo>
                    <a:pt x="315" y="242"/>
                  </a:lnTo>
                  <a:lnTo>
                    <a:pt x="312" y="238"/>
                  </a:lnTo>
                  <a:lnTo>
                    <a:pt x="311" y="236"/>
                  </a:lnTo>
                  <a:lnTo>
                    <a:pt x="308" y="235"/>
                  </a:lnTo>
                  <a:lnTo>
                    <a:pt x="305" y="232"/>
                  </a:lnTo>
                  <a:lnTo>
                    <a:pt x="302" y="231"/>
                  </a:lnTo>
                  <a:lnTo>
                    <a:pt x="296" y="228"/>
                  </a:lnTo>
                  <a:lnTo>
                    <a:pt x="291" y="226"/>
                  </a:lnTo>
                  <a:lnTo>
                    <a:pt x="287" y="223"/>
                  </a:lnTo>
                  <a:lnTo>
                    <a:pt x="282" y="222"/>
                  </a:lnTo>
                  <a:lnTo>
                    <a:pt x="276" y="219"/>
                  </a:lnTo>
                  <a:lnTo>
                    <a:pt x="272" y="216"/>
                  </a:lnTo>
                  <a:lnTo>
                    <a:pt x="268" y="214"/>
                  </a:lnTo>
                  <a:lnTo>
                    <a:pt x="265" y="213"/>
                  </a:lnTo>
                  <a:lnTo>
                    <a:pt x="259" y="210"/>
                  </a:lnTo>
                  <a:lnTo>
                    <a:pt x="257" y="208"/>
                  </a:lnTo>
                  <a:lnTo>
                    <a:pt x="256" y="208"/>
                  </a:lnTo>
                  <a:lnTo>
                    <a:pt x="251" y="204"/>
                  </a:lnTo>
                  <a:lnTo>
                    <a:pt x="248" y="201"/>
                  </a:lnTo>
                  <a:lnTo>
                    <a:pt x="245" y="198"/>
                  </a:lnTo>
                  <a:lnTo>
                    <a:pt x="241" y="195"/>
                  </a:lnTo>
                  <a:lnTo>
                    <a:pt x="238" y="193"/>
                  </a:lnTo>
                  <a:lnTo>
                    <a:pt x="232" y="189"/>
                  </a:lnTo>
                  <a:lnTo>
                    <a:pt x="227" y="184"/>
                  </a:lnTo>
                  <a:lnTo>
                    <a:pt x="223" y="181"/>
                  </a:lnTo>
                  <a:lnTo>
                    <a:pt x="218" y="177"/>
                  </a:lnTo>
                  <a:lnTo>
                    <a:pt x="214" y="173"/>
                  </a:lnTo>
                  <a:lnTo>
                    <a:pt x="211" y="168"/>
                  </a:lnTo>
                  <a:lnTo>
                    <a:pt x="207" y="165"/>
                  </a:lnTo>
                  <a:lnTo>
                    <a:pt x="204" y="161"/>
                  </a:lnTo>
                  <a:lnTo>
                    <a:pt x="199" y="156"/>
                  </a:lnTo>
                  <a:lnTo>
                    <a:pt x="196" y="153"/>
                  </a:lnTo>
                  <a:lnTo>
                    <a:pt x="193" y="149"/>
                  </a:lnTo>
                  <a:lnTo>
                    <a:pt x="190" y="146"/>
                  </a:lnTo>
                  <a:lnTo>
                    <a:pt x="184" y="141"/>
                  </a:lnTo>
                  <a:lnTo>
                    <a:pt x="178" y="138"/>
                  </a:lnTo>
                  <a:lnTo>
                    <a:pt x="172" y="135"/>
                  </a:lnTo>
                  <a:lnTo>
                    <a:pt x="168" y="132"/>
                  </a:lnTo>
                  <a:lnTo>
                    <a:pt x="162" y="131"/>
                  </a:lnTo>
                  <a:lnTo>
                    <a:pt x="156" y="131"/>
                  </a:lnTo>
                  <a:lnTo>
                    <a:pt x="152" y="128"/>
                  </a:lnTo>
                  <a:lnTo>
                    <a:pt x="149" y="128"/>
                  </a:lnTo>
                  <a:lnTo>
                    <a:pt x="144" y="126"/>
                  </a:lnTo>
                  <a:lnTo>
                    <a:pt x="141" y="125"/>
                  </a:lnTo>
                  <a:lnTo>
                    <a:pt x="137" y="123"/>
                  </a:lnTo>
                  <a:lnTo>
                    <a:pt x="132" y="122"/>
                  </a:lnTo>
                  <a:lnTo>
                    <a:pt x="128" y="120"/>
                  </a:lnTo>
                  <a:lnTo>
                    <a:pt x="125" y="119"/>
                  </a:lnTo>
                  <a:lnTo>
                    <a:pt x="117" y="116"/>
                  </a:lnTo>
                  <a:lnTo>
                    <a:pt x="111" y="113"/>
                  </a:lnTo>
                  <a:lnTo>
                    <a:pt x="107" y="110"/>
                  </a:lnTo>
                  <a:lnTo>
                    <a:pt x="105" y="109"/>
                  </a:lnTo>
                  <a:lnTo>
                    <a:pt x="102" y="104"/>
                  </a:lnTo>
                  <a:lnTo>
                    <a:pt x="98" y="101"/>
                  </a:lnTo>
                  <a:lnTo>
                    <a:pt x="95" y="94"/>
                  </a:lnTo>
                  <a:lnTo>
                    <a:pt x="91" y="89"/>
                  </a:lnTo>
                  <a:lnTo>
                    <a:pt x="86" y="82"/>
                  </a:lnTo>
                  <a:lnTo>
                    <a:pt x="85" y="76"/>
                  </a:lnTo>
                  <a:lnTo>
                    <a:pt x="82" y="71"/>
                  </a:lnTo>
                  <a:lnTo>
                    <a:pt x="82" y="68"/>
                  </a:lnTo>
                  <a:lnTo>
                    <a:pt x="82" y="67"/>
                  </a:lnTo>
                  <a:lnTo>
                    <a:pt x="82" y="64"/>
                  </a:lnTo>
                  <a:lnTo>
                    <a:pt x="82" y="62"/>
                  </a:lnTo>
                  <a:lnTo>
                    <a:pt x="82" y="58"/>
                  </a:lnTo>
                  <a:lnTo>
                    <a:pt x="82" y="53"/>
                  </a:lnTo>
                  <a:lnTo>
                    <a:pt x="82" y="51"/>
                  </a:lnTo>
                  <a:lnTo>
                    <a:pt x="82" y="45"/>
                  </a:lnTo>
                  <a:lnTo>
                    <a:pt x="83" y="40"/>
                  </a:lnTo>
                  <a:lnTo>
                    <a:pt x="83" y="36"/>
                  </a:lnTo>
                  <a:lnTo>
                    <a:pt x="83" y="31"/>
                  </a:lnTo>
                  <a:lnTo>
                    <a:pt x="83" y="27"/>
                  </a:lnTo>
                  <a:lnTo>
                    <a:pt x="83" y="24"/>
                  </a:lnTo>
                  <a:lnTo>
                    <a:pt x="83" y="18"/>
                  </a:lnTo>
                  <a:lnTo>
                    <a:pt x="85" y="16"/>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5" name="Freeform 132"/>
            <p:cNvSpPr>
              <a:spLocks/>
            </p:cNvSpPr>
            <p:nvPr/>
          </p:nvSpPr>
          <p:spPr bwMode="auto">
            <a:xfrm>
              <a:off x="2501" y="3179"/>
              <a:ext cx="93" cy="101"/>
            </a:xfrm>
            <a:custGeom>
              <a:avLst/>
              <a:gdLst>
                <a:gd name="T0" fmla="*/ 1 w 186"/>
                <a:gd name="T1" fmla="*/ 0 h 201"/>
                <a:gd name="T2" fmla="*/ 1 w 186"/>
                <a:gd name="T3" fmla="*/ 1 h 201"/>
                <a:gd name="T4" fmla="*/ 1 w 186"/>
                <a:gd name="T5" fmla="*/ 1 h 201"/>
                <a:gd name="T6" fmla="*/ 1 w 186"/>
                <a:gd name="T7" fmla="*/ 1 h 201"/>
                <a:gd name="T8" fmla="*/ 1 w 186"/>
                <a:gd name="T9" fmla="*/ 1 h 201"/>
                <a:gd name="T10" fmla="*/ 1 w 186"/>
                <a:gd name="T11" fmla="*/ 1 h 201"/>
                <a:gd name="T12" fmla="*/ 1 w 186"/>
                <a:gd name="T13" fmla="*/ 1 h 201"/>
                <a:gd name="T14" fmla="*/ 1 w 186"/>
                <a:gd name="T15" fmla="*/ 1 h 201"/>
                <a:gd name="T16" fmla="*/ 1 w 186"/>
                <a:gd name="T17" fmla="*/ 1 h 201"/>
                <a:gd name="T18" fmla="*/ 1 w 186"/>
                <a:gd name="T19" fmla="*/ 1 h 201"/>
                <a:gd name="T20" fmla="*/ 1 w 186"/>
                <a:gd name="T21" fmla="*/ 1 h 201"/>
                <a:gd name="T22" fmla="*/ 1 w 186"/>
                <a:gd name="T23" fmla="*/ 1 h 201"/>
                <a:gd name="T24" fmla="*/ 1 w 186"/>
                <a:gd name="T25" fmla="*/ 1 h 201"/>
                <a:gd name="T26" fmla="*/ 1 w 186"/>
                <a:gd name="T27" fmla="*/ 1 h 201"/>
                <a:gd name="T28" fmla="*/ 1 w 186"/>
                <a:gd name="T29" fmla="*/ 1 h 201"/>
                <a:gd name="T30" fmla="*/ 1 w 186"/>
                <a:gd name="T31" fmla="*/ 1 h 201"/>
                <a:gd name="T32" fmla="*/ 1 w 186"/>
                <a:gd name="T33" fmla="*/ 1 h 201"/>
                <a:gd name="T34" fmla="*/ 1 w 186"/>
                <a:gd name="T35" fmla="*/ 1 h 201"/>
                <a:gd name="T36" fmla="*/ 1 w 186"/>
                <a:gd name="T37" fmla="*/ 1 h 201"/>
                <a:gd name="T38" fmla="*/ 1 w 186"/>
                <a:gd name="T39" fmla="*/ 1 h 201"/>
                <a:gd name="T40" fmla="*/ 1 w 186"/>
                <a:gd name="T41" fmla="*/ 1 h 201"/>
                <a:gd name="T42" fmla="*/ 1 w 186"/>
                <a:gd name="T43" fmla="*/ 1 h 201"/>
                <a:gd name="T44" fmla="*/ 1 w 186"/>
                <a:gd name="T45" fmla="*/ 1 h 201"/>
                <a:gd name="T46" fmla="*/ 1 w 186"/>
                <a:gd name="T47" fmla="*/ 1 h 201"/>
                <a:gd name="T48" fmla="*/ 1 w 186"/>
                <a:gd name="T49" fmla="*/ 1 h 201"/>
                <a:gd name="T50" fmla="*/ 1 w 186"/>
                <a:gd name="T51" fmla="*/ 1 h 201"/>
                <a:gd name="T52" fmla="*/ 1 w 186"/>
                <a:gd name="T53" fmla="*/ 1 h 201"/>
                <a:gd name="T54" fmla="*/ 1 w 186"/>
                <a:gd name="T55" fmla="*/ 1 h 201"/>
                <a:gd name="T56" fmla="*/ 1 w 186"/>
                <a:gd name="T57" fmla="*/ 1 h 201"/>
                <a:gd name="T58" fmla="*/ 1 w 186"/>
                <a:gd name="T59" fmla="*/ 1 h 201"/>
                <a:gd name="T60" fmla="*/ 1 w 186"/>
                <a:gd name="T61" fmla="*/ 1 h 201"/>
                <a:gd name="T62" fmla="*/ 1 w 186"/>
                <a:gd name="T63" fmla="*/ 1 h 201"/>
                <a:gd name="T64" fmla="*/ 1 w 186"/>
                <a:gd name="T65" fmla="*/ 1 h 201"/>
                <a:gd name="T66" fmla="*/ 1 w 186"/>
                <a:gd name="T67" fmla="*/ 1 h 201"/>
                <a:gd name="T68" fmla="*/ 1 w 186"/>
                <a:gd name="T69" fmla="*/ 1 h 201"/>
                <a:gd name="T70" fmla="*/ 1 w 186"/>
                <a:gd name="T71" fmla="*/ 1 h 201"/>
                <a:gd name="T72" fmla="*/ 1 w 186"/>
                <a:gd name="T73" fmla="*/ 1 h 201"/>
                <a:gd name="T74" fmla="*/ 1 w 186"/>
                <a:gd name="T75" fmla="*/ 1 h 201"/>
                <a:gd name="T76" fmla="*/ 1 w 186"/>
                <a:gd name="T77" fmla="*/ 1 h 201"/>
                <a:gd name="T78" fmla="*/ 1 w 186"/>
                <a:gd name="T79" fmla="*/ 1 h 201"/>
                <a:gd name="T80" fmla="*/ 1 w 186"/>
                <a:gd name="T81" fmla="*/ 1 h 201"/>
                <a:gd name="T82" fmla="*/ 1 w 186"/>
                <a:gd name="T83" fmla="*/ 1 h 201"/>
                <a:gd name="T84" fmla="*/ 1 w 186"/>
                <a:gd name="T85" fmla="*/ 1 h 201"/>
                <a:gd name="T86" fmla="*/ 1 w 186"/>
                <a:gd name="T87" fmla="*/ 1 h 201"/>
                <a:gd name="T88" fmla="*/ 1 w 186"/>
                <a:gd name="T89" fmla="*/ 1 h 201"/>
                <a:gd name="T90" fmla="*/ 1 w 186"/>
                <a:gd name="T91" fmla="*/ 1 h 201"/>
                <a:gd name="T92" fmla="*/ 1 w 186"/>
                <a:gd name="T93" fmla="*/ 1 h 201"/>
                <a:gd name="T94" fmla="*/ 1 w 186"/>
                <a:gd name="T95" fmla="*/ 1 h 201"/>
                <a:gd name="T96" fmla="*/ 1 w 186"/>
                <a:gd name="T97" fmla="*/ 0 h 201"/>
                <a:gd name="T98" fmla="*/ 1 w 186"/>
                <a:gd name="T99" fmla="*/ 0 h 201"/>
                <a:gd name="T100" fmla="*/ 0 w 186"/>
                <a:gd name="T101" fmla="*/ 0 h 2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6"/>
                <a:gd name="T154" fmla="*/ 0 h 201"/>
                <a:gd name="T155" fmla="*/ 186 w 186"/>
                <a:gd name="T156" fmla="*/ 201 h 20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6" h="201">
                  <a:moveTo>
                    <a:pt x="0" y="0"/>
                  </a:moveTo>
                  <a:lnTo>
                    <a:pt x="5" y="0"/>
                  </a:lnTo>
                  <a:lnTo>
                    <a:pt x="9" y="0"/>
                  </a:lnTo>
                  <a:lnTo>
                    <a:pt x="17" y="2"/>
                  </a:lnTo>
                  <a:lnTo>
                    <a:pt x="24" y="5"/>
                  </a:lnTo>
                  <a:lnTo>
                    <a:pt x="32" y="6"/>
                  </a:lnTo>
                  <a:lnTo>
                    <a:pt x="39" y="9"/>
                  </a:lnTo>
                  <a:lnTo>
                    <a:pt x="47" y="11"/>
                  </a:lnTo>
                  <a:lnTo>
                    <a:pt x="54" y="15"/>
                  </a:lnTo>
                  <a:lnTo>
                    <a:pt x="60" y="17"/>
                  </a:lnTo>
                  <a:lnTo>
                    <a:pt x="66" y="20"/>
                  </a:lnTo>
                  <a:lnTo>
                    <a:pt x="70" y="23"/>
                  </a:lnTo>
                  <a:lnTo>
                    <a:pt x="75" y="25"/>
                  </a:lnTo>
                  <a:lnTo>
                    <a:pt x="76" y="28"/>
                  </a:lnTo>
                  <a:lnTo>
                    <a:pt x="76" y="31"/>
                  </a:lnTo>
                  <a:lnTo>
                    <a:pt x="73" y="33"/>
                  </a:lnTo>
                  <a:lnTo>
                    <a:pt x="70" y="36"/>
                  </a:lnTo>
                  <a:lnTo>
                    <a:pt x="63" y="37"/>
                  </a:lnTo>
                  <a:lnTo>
                    <a:pt x="58" y="39"/>
                  </a:lnTo>
                  <a:lnTo>
                    <a:pt x="54" y="42"/>
                  </a:lnTo>
                  <a:lnTo>
                    <a:pt x="51" y="45"/>
                  </a:lnTo>
                  <a:lnTo>
                    <a:pt x="45" y="51"/>
                  </a:lnTo>
                  <a:lnTo>
                    <a:pt x="44" y="58"/>
                  </a:lnTo>
                  <a:lnTo>
                    <a:pt x="44" y="63"/>
                  </a:lnTo>
                  <a:lnTo>
                    <a:pt x="47" y="69"/>
                  </a:lnTo>
                  <a:lnTo>
                    <a:pt x="47" y="70"/>
                  </a:lnTo>
                  <a:lnTo>
                    <a:pt x="51" y="72"/>
                  </a:lnTo>
                  <a:lnTo>
                    <a:pt x="54" y="73"/>
                  </a:lnTo>
                  <a:lnTo>
                    <a:pt x="58" y="76"/>
                  </a:lnTo>
                  <a:lnTo>
                    <a:pt x="63" y="76"/>
                  </a:lnTo>
                  <a:lnTo>
                    <a:pt x="69" y="76"/>
                  </a:lnTo>
                  <a:lnTo>
                    <a:pt x="73" y="78"/>
                  </a:lnTo>
                  <a:lnTo>
                    <a:pt x="79" y="78"/>
                  </a:lnTo>
                  <a:lnTo>
                    <a:pt x="84" y="79"/>
                  </a:lnTo>
                  <a:lnTo>
                    <a:pt x="88" y="79"/>
                  </a:lnTo>
                  <a:lnTo>
                    <a:pt x="94" y="81"/>
                  </a:lnTo>
                  <a:lnTo>
                    <a:pt x="99" y="82"/>
                  </a:lnTo>
                  <a:lnTo>
                    <a:pt x="102" y="82"/>
                  </a:lnTo>
                  <a:lnTo>
                    <a:pt x="106" y="84"/>
                  </a:lnTo>
                  <a:lnTo>
                    <a:pt x="109" y="85"/>
                  </a:lnTo>
                  <a:lnTo>
                    <a:pt x="112" y="86"/>
                  </a:lnTo>
                  <a:lnTo>
                    <a:pt x="116" y="89"/>
                  </a:lnTo>
                  <a:lnTo>
                    <a:pt x="119" y="95"/>
                  </a:lnTo>
                  <a:lnTo>
                    <a:pt x="118" y="100"/>
                  </a:lnTo>
                  <a:lnTo>
                    <a:pt x="115" y="104"/>
                  </a:lnTo>
                  <a:lnTo>
                    <a:pt x="111" y="109"/>
                  </a:lnTo>
                  <a:lnTo>
                    <a:pt x="106" y="112"/>
                  </a:lnTo>
                  <a:lnTo>
                    <a:pt x="102" y="115"/>
                  </a:lnTo>
                  <a:lnTo>
                    <a:pt x="100" y="118"/>
                  </a:lnTo>
                  <a:lnTo>
                    <a:pt x="100" y="119"/>
                  </a:lnTo>
                  <a:lnTo>
                    <a:pt x="105" y="124"/>
                  </a:lnTo>
                  <a:lnTo>
                    <a:pt x="106" y="125"/>
                  </a:lnTo>
                  <a:lnTo>
                    <a:pt x="109" y="127"/>
                  </a:lnTo>
                  <a:lnTo>
                    <a:pt x="114" y="128"/>
                  </a:lnTo>
                  <a:lnTo>
                    <a:pt x="118" y="130"/>
                  </a:lnTo>
                  <a:lnTo>
                    <a:pt x="122" y="133"/>
                  </a:lnTo>
                  <a:lnTo>
                    <a:pt x="127" y="134"/>
                  </a:lnTo>
                  <a:lnTo>
                    <a:pt x="131" y="137"/>
                  </a:lnTo>
                  <a:lnTo>
                    <a:pt x="136" y="140"/>
                  </a:lnTo>
                  <a:lnTo>
                    <a:pt x="140" y="142"/>
                  </a:lnTo>
                  <a:lnTo>
                    <a:pt x="145" y="143"/>
                  </a:lnTo>
                  <a:lnTo>
                    <a:pt x="148" y="146"/>
                  </a:lnTo>
                  <a:lnTo>
                    <a:pt x="152" y="147"/>
                  </a:lnTo>
                  <a:lnTo>
                    <a:pt x="157" y="152"/>
                  </a:lnTo>
                  <a:lnTo>
                    <a:pt x="158" y="155"/>
                  </a:lnTo>
                  <a:lnTo>
                    <a:pt x="157" y="158"/>
                  </a:lnTo>
                  <a:lnTo>
                    <a:pt x="154" y="162"/>
                  </a:lnTo>
                  <a:lnTo>
                    <a:pt x="149" y="167"/>
                  </a:lnTo>
                  <a:lnTo>
                    <a:pt x="146" y="171"/>
                  </a:lnTo>
                  <a:lnTo>
                    <a:pt x="142" y="176"/>
                  </a:lnTo>
                  <a:lnTo>
                    <a:pt x="140" y="180"/>
                  </a:lnTo>
                  <a:lnTo>
                    <a:pt x="140" y="183"/>
                  </a:lnTo>
                  <a:lnTo>
                    <a:pt x="143" y="188"/>
                  </a:lnTo>
                  <a:lnTo>
                    <a:pt x="148" y="189"/>
                  </a:lnTo>
                  <a:lnTo>
                    <a:pt x="152" y="191"/>
                  </a:lnTo>
                  <a:lnTo>
                    <a:pt x="158" y="194"/>
                  </a:lnTo>
                  <a:lnTo>
                    <a:pt x="163" y="195"/>
                  </a:lnTo>
                  <a:lnTo>
                    <a:pt x="167" y="197"/>
                  </a:lnTo>
                  <a:lnTo>
                    <a:pt x="172" y="200"/>
                  </a:lnTo>
                  <a:lnTo>
                    <a:pt x="173" y="200"/>
                  </a:lnTo>
                  <a:lnTo>
                    <a:pt x="174" y="201"/>
                  </a:lnTo>
                  <a:lnTo>
                    <a:pt x="186" y="200"/>
                  </a:lnTo>
                  <a:lnTo>
                    <a:pt x="185" y="198"/>
                  </a:lnTo>
                  <a:lnTo>
                    <a:pt x="180" y="195"/>
                  </a:lnTo>
                  <a:lnTo>
                    <a:pt x="174" y="192"/>
                  </a:lnTo>
                  <a:lnTo>
                    <a:pt x="169" y="189"/>
                  </a:lnTo>
                  <a:lnTo>
                    <a:pt x="163" y="183"/>
                  </a:lnTo>
                  <a:lnTo>
                    <a:pt x="160" y="177"/>
                  </a:lnTo>
                  <a:lnTo>
                    <a:pt x="160" y="170"/>
                  </a:lnTo>
                  <a:lnTo>
                    <a:pt x="164" y="164"/>
                  </a:lnTo>
                  <a:lnTo>
                    <a:pt x="169" y="156"/>
                  </a:lnTo>
                  <a:lnTo>
                    <a:pt x="172" y="150"/>
                  </a:lnTo>
                  <a:lnTo>
                    <a:pt x="170" y="145"/>
                  </a:lnTo>
                  <a:lnTo>
                    <a:pt x="167" y="142"/>
                  </a:lnTo>
                  <a:lnTo>
                    <a:pt x="161" y="137"/>
                  </a:lnTo>
                  <a:lnTo>
                    <a:pt x="157" y="136"/>
                  </a:lnTo>
                  <a:lnTo>
                    <a:pt x="151" y="133"/>
                  </a:lnTo>
                  <a:lnTo>
                    <a:pt x="148" y="133"/>
                  </a:lnTo>
                  <a:lnTo>
                    <a:pt x="142" y="131"/>
                  </a:lnTo>
                  <a:lnTo>
                    <a:pt x="137" y="130"/>
                  </a:lnTo>
                  <a:lnTo>
                    <a:pt x="133" y="127"/>
                  </a:lnTo>
                  <a:lnTo>
                    <a:pt x="128" y="125"/>
                  </a:lnTo>
                  <a:lnTo>
                    <a:pt x="124" y="122"/>
                  </a:lnTo>
                  <a:lnTo>
                    <a:pt x="122" y="119"/>
                  </a:lnTo>
                  <a:lnTo>
                    <a:pt x="122" y="115"/>
                  </a:lnTo>
                  <a:lnTo>
                    <a:pt x="124" y="110"/>
                  </a:lnTo>
                  <a:lnTo>
                    <a:pt x="125" y="106"/>
                  </a:lnTo>
                  <a:lnTo>
                    <a:pt x="128" y="103"/>
                  </a:lnTo>
                  <a:lnTo>
                    <a:pt x="130" y="100"/>
                  </a:lnTo>
                  <a:lnTo>
                    <a:pt x="133" y="100"/>
                  </a:lnTo>
                  <a:lnTo>
                    <a:pt x="134" y="97"/>
                  </a:lnTo>
                  <a:lnTo>
                    <a:pt x="133" y="94"/>
                  </a:lnTo>
                  <a:lnTo>
                    <a:pt x="130" y="89"/>
                  </a:lnTo>
                  <a:lnTo>
                    <a:pt x="125" y="86"/>
                  </a:lnTo>
                  <a:lnTo>
                    <a:pt x="121" y="84"/>
                  </a:lnTo>
                  <a:lnTo>
                    <a:pt x="116" y="81"/>
                  </a:lnTo>
                  <a:lnTo>
                    <a:pt x="112" y="78"/>
                  </a:lnTo>
                  <a:lnTo>
                    <a:pt x="108" y="76"/>
                  </a:lnTo>
                  <a:lnTo>
                    <a:pt x="102" y="75"/>
                  </a:lnTo>
                  <a:lnTo>
                    <a:pt x="96" y="72"/>
                  </a:lnTo>
                  <a:lnTo>
                    <a:pt x="90" y="70"/>
                  </a:lnTo>
                  <a:lnTo>
                    <a:pt x="85" y="69"/>
                  </a:lnTo>
                  <a:lnTo>
                    <a:pt x="81" y="66"/>
                  </a:lnTo>
                  <a:lnTo>
                    <a:pt x="76" y="64"/>
                  </a:lnTo>
                  <a:lnTo>
                    <a:pt x="72" y="63"/>
                  </a:lnTo>
                  <a:lnTo>
                    <a:pt x="70" y="63"/>
                  </a:lnTo>
                  <a:lnTo>
                    <a:pt x="67" y="58"/>
                  </a:lnTo>
                  <a:lnTo>
                    <a:pt x="67" y="55"/>
                  </a:lnTo>
                  <a:lnTo>
                    <a:pt x="72" y="51"/>
                  </a:lnTo>
                  <a:lnTo>
                    <a:pt x="78" y="46"/>
                  </a:lnTo>
                  <a:lnTo>
                    <a:pt x="84" y="40"/>
                  </a:lnTo>
                  <a:lnTo>
                    <a:pt x="91" y="34"/>
                  </a:lnTo>
                  <a:lnTo>
                    <a:pt x="96" y="28"/>
                  </a:lnTo>
                  <a:lnTo>
                    <a:pt x="97" y="23"/>
                  </a:lnTo>
                  <a:lnTo>
                    <a:pt x="96" y="20"/>
                  </a:lnTo>
                  <a:lnTo>
                    <a:pt x="96" y="17"/>
                  </a:lnTo>
                  <a:lnTo>
                    <a:pt x="93" y="14"/>
                  </a:lnTo>
                  <a:lnTo>
                    <a:pt x="90" y="12"/>
                  </a:lnTo>
                  <a:lnTo>
                    <a:pt x="84" y="9"/>
                  </a:lnTo>
                  <a:lnTo>
                    <a:pt x="78" y="8"/>
                  </a:lnTo>
                  <a:lnTo>
                    <a:pt x="70" y="6"/>
                  </a:lnTo>
                  <a:lnTo>
                    <a:pt x="64" y="5"/>
                  </a:lnTo>
                  <a:lnTo>
                    <a:pt x="57" y="3"/>
                  </a:lnTo>
                  <a:lnTo>
                    <a:pt x="50" y="3"/>
                  </a:lnTo>
                  <a:lnTo>
                    <a:pt x="42" y="2"/>
                  </a:lnTo>
                  <a:lnTo>
                    <a:pt x="35" y="2"/>
                  </a:lnTo>
                  <a:lnTo>
                    <a:pt x="27" y="0"/>
                  </a:lnTo>
                  <a:lnTo>
                    <a:pt x="21" y="0"/>
                  </a:lnTo>
                  <a:lnTo>
                    <a:pt x="15" y="0"/>
                  </a:lnTo>
                  <a:lnTo>
                    <a:pt x="11" y="0"/>
                  </a:lnTo>
                  <a:lnTo>
                    <a:pt x="6" y="0"/>
                  </a:lnTo>
                  <a:lnTo>
                    <a:pt x="3" y="0"/>
                  </a:lnTo>
                  <a:lnTo>
                    <a:pt x="0" y="0"/>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6" name="Freeform 133"/>
            <p:cNvSpPr>
              <a:spLocks/>
            </p:cNvSpPr>
            <p:nvPr/>
          </p:nvSpPr>
          <p:spPr bwMode="auto">
            <a:xfrm>
              <a:off x="2428" y="3163"/>
              <a:ext cx="14" cy="27"/>
            </a:xfrm>
            <a:custGeom>
              <a:avLst/>
              <a:gdLst>
                <a:gd name="T0" fmla="*/ 1 w 27"/>
                <a:gd name="T1" fmla="*/ 0 h 56"/>
                <a:gd name="T2" fmla="*/ 1 w 27"/>
                <a:gd name="T3" fmla="*/ 0 h 56"/>
                <a:gd name="T4" fmla="*/ 1 w 27"/>
                <a:gd name="T5" fmla="*/ 0 h 56"/>
                <a:gd name="T6" fmla="*/ 1 w 27"/>
                <a:gd name="T7" fmla="*/ 0 h 56"/>
                <a:gd name="T8" fmla="*/ 1 w 27"/>
                <a:gd name="T9" fmla="*/ 0 h 56"/>
                <a:gd name="T10" fmla="*/ 1 w 27"/>
                <a:gd name="T11" fmla="*/ 0 h 56"/>
                <a:gd name="T12" fmla="*/ 1 w 27"/>
                <a:gd name="T13" fmla="*/ 0 h 56"/>
                <a:gd name="T14" fmla="*/ 1 w 27"/>
                <a:gd name="T15" fmla="*/ 0 h 56"/>
                <a:gd name="T16" fmla="*/ 1 w 27"/>
                <a:gd name="T17" fmla="*/ 0 h 56"/>
                <a:gd name="T18" fmla="*/ 1 w 27"/>
                <a:gd name="T19" fmla="*/ 0 h 56"/>
                <a:gd name="T20" fmla="*/ 0 w 27"/>
                <a:gd name="T21" fmla="*/ 0 h 56"/>
                <a:gd name="T22" fmla="*/ 0 w 27"/>
                <a:gd name="T23" fmla="*/ 0 h 56"/>
                <a:gd name="T24" fmla="*/ 0 w 27"/>
                <a:gd name="T25" fmla="*/ 0 h 56"/>
                <a:gd name="T26" fmla="*/ 0 w 27"/>
                <a:gd name="T27" fmla="*/ 0 h 56"/>
                <a:gd name="T28" fmla="*/ 1 w 27"/>
                <a:gd name="T29" fmla="*/ 0 h 56"/>
                <a:gd name="T30" fmla="*/ 1 w 27"/>
                <a:gd name="T31" fmla="*/ 0 h 56"/>
                <a:gd name="T32" fmla="*/ 1 w 27"/>
                <a:gd name="T33" fmla="*/ 0 h 56"/>
                <a:gd name="T34" fmla="*/ 1 w 27"/>
                <a:gd name="T35" fmla="*/ 0 h 56"/>
                <a:gd name="T36" fmla="*/ 1 w 27"/>
                <a:gd name="T37" fmla="*/ 0 h 56"/>
                <a:gd name="T38" fmla="*/ 1 w 27"/>
                <a:gd name="T39" fmla="*/ 0 h 56"/>
                <a:gd name="T40" fmla="*/ 1 w 27"/>
                <a:gd name="T41" fmla="*/ 0 h 56"/>
                <a:gd name="T42" fmla="*/ 1 w 27"/>
                <a:gd name="T43" fmla="*/ 0 h 56"/>
                <a:gd name="T44" fmla="*/ 1 w 27"/>
                <a:gd name="T45" fmla="*/ 0 h 56"/>
                <a:gd name="T46" fmla="*/ 1 w 27"/>
                <a:gd name="T47" fmla="*/ 0 h 56"/>
                <a:gd name="T48" fmla="*/ 1 w 27"/>
                <a:gd name="T49" fmla="*/ 0 h 56"/>
                <a:gd name="T50" fmla="*/ 1 w 27"/>
                <a:gd name="T51" fmla="*/ 0 h 56"/>
                <a:gd name="T52" fmla="*/ 1 w 27"/>
                <a:gd name="T53" fmla="*/ 0 h 56"/>
                <a:gd name="T54" fmla="*/ 1 w 27"/>
                <a:gd name="T55" fmla="*/ 0 h 56"/>
                <a:gd name="T56" fmla="*/ 1 w 27"/>
                <a:gd name="T57" fmla="*/ 0 h 56"/>
                <a:gd name="T58" fmla="*/ 1 w 27"/>
                <a:gd name="T59" fmla="*/ 0 h 56"/>
                <a:gd name="T60" fmla="*/ 1 w 27"/>
                <a:gd name="T61" fmla="*/ 0 h 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7"/>
                <a:gd name="T94" fmla="*/ 0 h 56"/>
                <a:gd name="T95" fmla="*/ 27 w 27"/>
                <a:gd name="T96" fmla="*/ 56 h 5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7" h="56">
                  <a:moveTo>
                    <a:pt x="12" y="2"/>
                  </a:moveTo>
                  <a:lnTo>
                    <a:pt x="10" y="5"/>
                  </a:lnTo>
                  <a:lnTo>
                    <a:pt x="7" y="9"/>
                  </a:lnTo>
                  <a:lnTo>
                    <a:pt x="6" y="14"/>
                  </a:lnTo>
                  <a:lnTo>
                    <a:pt x="4" y="18"/>
                  </a:lnTo>
                  <a:lnTo>
                    <a:pt x="3" y="23"/>
                  </a:lnTo>
                  <a:lnTo>
                    <a:pt x="3" y="27"/>
                  </a:lnTo>
                  <a:lnTo>
                    <a:pt x="1" y="32"/>
                  </a:lnTo>
                  <a:lnTo>
                    <a:pt x="1" y="36"/>
                  </a:lnTo>
                  <a:lnTo>
                    <a:pt x="1" y="41"/>
                  </a:lnTo>
                  <a:lnTo>
                    <a:pt x="0" y="44"/>
                  </a:lnTo>
                  <a:lnTo>
                    <a:pt x="0" y="47"/>
                  </a:lnTo>
                  <a:lnTo>
                    <a:pt x="0" y="51"/>
                  </a:lnTo>
                  <a:lnTo>
                    <a:pt x="0" y="54"/>
                  </a:lnTo>
                  <a:lnTo>
                    <a:pt x="1" y="56"/>
                  </a:lnTo>
                  <a:lnTo>
                    <a:pt x="12" y="45"/>
                  </a:lnTo>
                  <a:lnTo>
                    <a:pt x="13" y="42"/>
                  </a:lnTo>
                  <a:lnTo>
                    <a:pt x="15" y="39"/>
                  </a:lnTo>
                  <a:lnTo>
                    <a:pt x="19" y="33"/>
                  </a:lnTo>
                  <a:lnTo>
                    <a:pt x="22" y="27"/>
                  </a:lnTo>
                  <a:lnTo>
                    <a:pt x="24" y="18"/>
                  </a:lnTo>
                  <a:lnTo>
                    <a:pt x="27" y="14"/>
                  </a:lnTo>
                  <a:lnTo>
                    <a:pt x="27" y="8"/>
                  </a:lnTo>
                  <a:lnTo>
                    <a:pt x="24" y="5"/>
                  </a:lnTo>
                  <a:lnTo>
                    <a:pt x="21" y="2"/>
                  </a:lnTo>
                  <a:lnTo>
                    <a:pt x="18" y="0"/>
                  </a:lnTo>
                  <a:lnTo>
                    <a:pt x="15" y="0"/>
                  </a:lnTo>
                  <a:lnTo>
                    <a:pt x="13" y="0"/>
                  </a:lnTo>
                  <a:lnTo>
                    <a:pt x="12" y="0"/>
                  </a:lnTo>
                  <a:lnTo>
                    <a:pt x="1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7" name="Freeform 134"/>
            <p:cNvSpPr>
              <a:spLocks/>
            </p:cNvSpPr>
            <p:nvPr/>
          </p:nvSpPr>
          <p:spPr bwMode="auto">
            <a:xfrm>
              <a:off x="2453" y="3231"/>
              <a:ext cx="29" cy="139"/>
            </a:xfrm>
            <a:custGeom>
              <a:avLst/>
              <a:gdLst>
                <a:gd name="T0" fmla="*/ 1 w 58"/>
                <a:gd name="T1" fmla="*/ 0 h 279"/>
                <a:gd name="T2" fmla="*/ 1 w 58"/>
                <a:gd name="T3" fmla="*/ 0 h 279"/>
                <a:gd name="T4" fmla="*/ 1 w 58"/>
                <a:gd name="T5" fmla="*/ 0 h 279"/>
                <a:gd name="T6" fmla="*/ 1 w 58"/>
                <a:gd name="T7" fmla="*/ 0 h 279"/>
                <a:gd name="T8" fmla="*/ 1 w 58"/>
                <a:gd name="T9" fmla="*/ 0 h 279"/>
                <a:gd name="T10" fmla="*/ 1 w 58"/>
                <a:gd name="T11" fmla="*/ 0 h 279"/>
                <a:gd name="T12" fmla="*/ 1 w 58"/>
                <a:gd name="T13" fmla="*/ 0 h 279"/>
                <a:gd name="T14" fmla="*/ 1 w 58"/>
                <a:gd name="T15" fmla="*/ 0 h 279"/>
                <a:gd name="T16" fmla="*/ 1 w 58"/>
                <a:gd name="T17" fmla="*/ 0 h 279"/>
                <a:gd name="T18" fmla="*/ 1 w 58"/>
                <a:gd name="T19" fmla="*/ 0 h 279"/>
                <a:gd name="T20" fmla="*/ 1 w 58"/>
                <a:gd name="T21" fmla="*/ 0 h 279"/>
                <a:gd name="T22" fmla="*/ 1 w 58"/>
                <a:gd name="T23" fmla="*/ 0 h 279"/>
                <a:gd name="T24" fmla="*/ 1 w 58"/>
                <a:gd name="T25" fmla="*/ 0 h 279"/>
                <a:gd name="T26" fmla="*/ 1 w 58"/>
                <a:gd name="T27" fmla="*/ 0 h 279"/>
                <a:gd name="T28" fmla="*/ 1 w 58"/>
                <a:gd name="T29" fmla="*/ 0 h 279"/>
                <a:gd name="T30" fmla="*/ 1 w 58"/>
                <a:gd name="T31" fmla="*/ 0 h 279"/>
                <a:gd name="T32" fmla="*/ 1 w 58"/>
                <a:gd name="T33" fmla="*/ 0 h 279"/>
                <a:gd name="T34" fmla="*/ 1 w 58"/>
                <a:gd name="T35" fmla="*/ 0 h 279"/>
                <a:gd name="T36" fmla="*/ 1 w 58"/>
                <a:gd name="T37" fmla="*/ 0 h 279"/>
                <a:gd name="T38" fmla="*/ 1 w 58"/>
                <a:gd name="T39" fmla="*/ 0 h 279"/>
                <a:gd name="T40" fmla="*/ 1 w 58"/>
                <a:gd name="T41" fmla="*/ 0 h 279"/>
                <a:gd name="T42" fmla="*/ 1 w 58"/>
                <a:gd name="T43" fmla="*/ 0 h 279"/>
                <a:gd name="T44" fmla="*/ 1 w 58"/>
                <a:gd name="T45" fmla="*/ 0 h 279"/>
                <a:gd name="T46" fmla="*/ 1 w 58"/>
                <a:gd name="T47" fmla="*/ 0 h 279"/>
                <a:gd name="T48" fmla="*/ 1 w 58"/>
                <a:gd name="T49" fmla="*/ 1 h 279"/>
                <a:gd name="T50" fmla="*/ 0 w 58"/>
                <a:gd name="T51" fmla="*/ 1 h 279"/>
                <a:gd name="T52" fmla="*/ 1 w 58"/>
                <a:gd name="T53" fmla="*/ 0 h 279"/>
                <a:gd name="T54" fmla="*/ 1 w 58"/>
                <a:gd name="T55" fmla="*/ 0 h 279"/>
                <a:gd name="T56" fmla="*/ 1 w 58"/>
                <a:gd name="T57" fmla="*/ 0 h 279"/>
                <a:gd name="T58" fmla="*/ 1 w 58"/>
                <a:gd name="T59" fmla="*/ 0 h 279"/>
                <a:gd name="T60" fmla="*/ 1 w 58"/>
                <a:gd name="T61" fmla="*/ 0 h 279"/>
                <a:gd name="T62" fmla="*/ 1 w 58"/>
                <a:gd name="T63" fmla="*/ 0 h 279"/>
                <a:gd name="T64" fmla="*/ 1 w 58"/>
                <a:gd name="T65" fmla="*/ 0 h 279"/>
                <a:gd name="T66" fmla="*/ 1 w 58"/>
                <a:gd name="T67" fmla="*/ 0 h 279"/>
                <a:gd name="T68" fmla="*/ 1 w 58"/>
                <a:gd name="T69" fmla="*/ 0 h 279"/>
                <a:gd name="T70" fmla="*/ 1 w 58"/>
                <a:gd name="T71" fmla="*/ 0 h 279"/>
                <a:gd name="T72" fmla="*/ 1 w 58"/>
                <a:gd name="T73" fmla="*/ 0 h 279"/>
                <a:gd name="T74" fmla="*/ 1 w 58"/>
                <a:gd name="T75" fmla="*/ 0 h 279"/>
                <a:gd name="T76" fmla="*/ 1 w 58"/>
                <a:gd name="T77" fmla="*/ 0 h 279"/>
                <a:gd name="T78" fmla="*/ 1 w 58"/>
                <a:gd name="T79" fmla="*/ 0 h 279"/>
                <a:gd name="T80" fmla="*/ 1 w 58"/>
                <a:gd name="T81" fmla="*/ 0 h 279"/>
                <a:gd name="T82" fmla="*/ 1 w 58"/>
                <a:gd name="T83" fmla="*/ 0 h 279"/>
                <a:gd name="T84" fmla="*/ 1 w 58"/>
                <a:gd name="T85" fmla="*/ 0 h 2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
                <a:gd name="T130" fmla="*/ 0 h 279"/>
                <a:gd name="T131" fmla="*/ 58 w 58"/>
                <a:gd name="T132" fmla="*/ 279 h 27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 h="279">
                  <a:moveTo>
                    <a:pt x="38" y="0"/>
                  </a:moveTo>
                  <a:lnTo>
                    <a:pt x="38" y="2"/>
                  </a:lnTo>
                  <a:lnTo>
                    <a:pt x="40" y="5"/>
                  </a:lnTo>
                  <a:lnTo>
                    <a:pt x="40" y="9"/>
                  </a:lnTo>
                  <a:lnTo>
                    <a:pt x="41" y="15"/>
                  </a:lnTo>
                  <a:lnTo>
                    <a:pt x="41" y="21"/>
                  </a:lnTo>
                  <a:lnTo>
                    <a:pt x="41" y="26"/>
                  </a:lnTo>
                  <a:lnTo>
                    <a:pt x="40" y="30"/>
                  </a:lnTo>
                  <a:lnTo>
                    <a:pt x="38" y="33"/>
                  </a:lnTo>
                  <a:lnTo>
                    <a:pt x="34" y="32"/>
                  </a:lnTo>
                  <a:lnTo>
                    <a:pt x="33" y="32"/>
                  </a:lnTo>
                  <a:lnTo>
                    <a:pt x="33" y="33"/>
                  </a:lnTo>
                  <a:lnTo>
                    <a:pt x="34" y="39"/>
                  </a:lnTo>
                  <a:lnTo>
                    <a:pt x="36" y="45"/>
                  </a:lnTo>
                  <a:lnTo>
                    <a:pt x="37" y="51"/>
                  </a:lnTo>
                  <a:lnTo>
                    <a:pt x="37" y="52"/>
                  </a:lnTo>
                  <a:lnTo>
                    <a:pt x="37" y="58"/>
                  </a:lnTo>
                  <a:lnTo>
                    <a:pt x="37" y="63"/>
                  </a:lnTo>
                  <a:lnTo>
                    <a:pt x="38" y="69"/>
                  </a:lnTo>
                  <a:lnTo>
                    <a:pt x="38" y="75"/>
                  </a:lnTo>
                  <a:lnTo>
                    <a:pt x="38" y="81"/>
                  </a:lnTo>
                  <a:lnTo>
                    <a:pt x="38" y="85"/>
                  </a:lnTo>
                  <a:lnTo>
                    <a:pt x="38" y="88"/>
                  </a:lnTo>
                  <a:lnTo>
                    <a:pt x="38" y="90"/>
                  </a:lnTo>
                  <a:lnTo>
                    <a:pt x="36" y="88"/>
                  </a:lnTo>
                  <a:lnTo>
                    <a:pt x="31" y="87"/>
                  </a:lnTo>
                  <a:lnTo>
                    <a:pt x="31" y="90"/>
                  </a:lnTo>
                  <a:lnTo>
                    <a:pt x="33" y="93"/>
                  </a:lnTo>
                  <a:lnTo>
                    <a:pt x="34" y="97"/>
                  </a:lnTo>
                  <a:lnTo>
                    <a:pt x="34" y="102"/>
                  </a:lnTo>
                  <a:lnTo>
                    <a:pt x="36" y="104"/>
                  </a:lnTo>
                  <a:lnTo>
                    <a:pt x="37" y="107"/>
                  </a:lnTo>
                  <a:lnTo>
                    <a:pt x="37" y="110"/>
                  </a:lnTo>
                  <a:lnTo>
                    <a:pt x="37" y="112"/>
                  </a:lnTo>
                  <a:lnTo>
                    <a:pt x="36" y="116"/>
                  </a:lnTo>
                  <a:lnTo>
                    <a:pt x="36" y="122"/>
                  </a:lnTo>
                  <a:lnTo>
                    <a:pt x="34" y="130"/>
                  </a:lnTo>
                  <a:lnTo>
                    <a:pt x="33" y="136"/>
                  </a:lnTo>
                  <a:lnTo>
                    <a:pt x="33" y="142"/>
                  </a:lnTo>
                  <a:lnTo>
                    <a:pt x="33" y="146"/>
                  </a:lnTo>
                  <a:lnTo>
                    <a:pt x="33" y="149"/>
                  </a:lnTo>
                  <a:lnTo>
                    <a:pt x="30" y="149"/>
                  </a:lnTo>
                  <a:lnTo>
                    <a:pt x="27" y="148"/>
                  </a:lnTo>
                  <a:lnTo>
                    <a:pt x="25" y="145"/>
                  </a:lnTo>
                  <a:lnTo>
                    <a:pt x="25" y="143"/>
                  </a:lnTo>
                  <a:lnTo>
                    <a:pt x="24" y="143"/>
                  </a:lnTo>
                  <a:lnTo>
                    <a:pt x="24" y="146"/>
                  </a:lnTo>
                  <a:lnTo>
                    <a:pt x="24" y="149"/>
                  </a:lnTo>
                  <a:lnTo>
                    <a:pt x="24" y="154"/>
                  </a:lnTo>
                  <a:lnTo>
                    <a:pt x="22" y="157"/>
                  </a:lnTo>
                  <a:lnTo>
                    <a:pt x="22" y="161"/>
                  </a:lnTo>
                  <a:lnTo>
                    <a:pt x="22" y="165"/>
                  </a:lnTo>
                  <a:lnTo>
                    <a:pt x="22" y="168"/>
                  </a:lnTo>
                  <a:lnTo>
                    <a:pt x="21" y="170"/>
                  </a:lnTo>
                  <a:lnTo>
                    <a:pt x="19" y="176"/>
                  </a:lnTo>
                  <a:lnTo>
                    <a:pt x="18" y="179"/>
                  </a:lnTo>
                  <a:lnTo>
                    <a:pt x="16" y="182"/>
                  </a:lnTo>
                  <a:lnTo>
                    <a:pt x="15" y="186"/>
                  </a:lnTo>
                  <a:lnTo>
                    <a:pt x="13" y="191"/>
                  </a:lnTo>
                  <a:lnTo>
                    <a:pt x="12" y="194"/>
                  </a:lnTo>
                  <a:lnTo>
                    <a:pt x="12" y="198"/>
                  </a:lnTo>
                  <a:lnTo>
                    <a:pt x="10" y="203"/>
                  </a:lnTo>
                  <a:lnTo>
                    <a:pt x="9" y="207"/>
                  </a:lnTo>
                  <a:lnTo>
                    <a:pt x="7" y="212"/>
                  </a:lnTo>
                  <a:lnTo>
                    <a:pt x="6" y="218"/>
                  </a:lnTo>
                  <a:lnTo>
                    <a:pt x="6" y="219"/>
                  </a:lnTo>
                  <a:lnTo>
                    <a:pt x="6" y="222"/>
                  </a:lnTo>
                  <a:lnTo>
                    <a:pt x="4" y="225"/>
                  </a:lnTo>
                  <a:lnTo>
                    <a:pt x="4" y="231"/>
                  </a:lnTo>
                  <a:lnTo>
                    <a:pt x="4" y="234"/>
                  </a:lnTo>
                  <a:lnTo>
                    <a:pt x="3" y="240"/>
                  </a:lnTo>
                  <a:lnTo>
                    <a:pt x="3" y="246"/>
                  </a:lnTo>
                  <a:lnTo>
                    <a:pt x="3" y="252"/>
                  </a:lnTo>
                  <a:lnTo>
                    <a:pt x="1" y="256"/>
                  </a:lnTo>
                  <a:lnTo>
                    <a:pt x="1" y="261"/>
                  </a:lnTo>
                  <a:lnTo>
                    <a:pt x="0" y="265"/>
                  </a:lnTo>
                  <a:lnTo>
                    <a:pt x="0" y="271"/>
                  </a:lnTo>
                  <a:lnTo>
                    <a:pt x="0" y="276"/>
                  </a:lnTo>
                  <a:lnTo>
                    <a:pt x="0" y="279"/>
                  </a:lnTo>
                  <a:lnTo>
                    <a:pt x="22" y="247"/>
                  </a:lnTo>
                  <a:lnTo>
                    <a:pt x="22" y="246"/>
                  </a:lnTo>
                  <a:lnTo>
                    <a:pt x="22" y="244"/>
                  </a:lnTo>
                  <a:lnTo>
                    <a:pt x="24" y="241"/>
                  </a:lnTo>
                  <a:lnTo>
                    <a:pt x="25" y="237"/>
                  </a:lnTo>
                  <a:lnTo>
                    <a:pt x="25" y="232"/>
                  </a:lnTo>
                  <a:lnTo>
                    <a:pt x="27" y="226"/>
                  </a:lnTo>
                  <a:lnTo>
                    <a:pt x="27" y="221"/>
                  </a:lnTo>
                  <a:lnTo>
                    <a:pt x="30" y="215"/>
                  </a:lnTo>
                  <a:lnTo>
                    <a:pt x="31" y="209"/>
                  </a:lnTo>
                  <a:lnTo>
                    <a:pt x="33" y="203"/>
                  </a:lnTo>
                  <a:lnTo>
                    <a:pt x="34" y="195"/>
                  </a:lnTo>
                  <a:lnTo>
                    <a:pt x="36" y="192"/>
                  </a:lnTo>
                  <a:lnTo>
                    <a:pt x="36" y="186"/>
                  </a:lnTo>
                  <a:lnTo>
                    <a:pt x="37" y="182"/>
                  </a:lnTo>
                  <a:lnTo>
                    <a:pt x="38" y="180"/>
                  </a:lnTo>
                  <a:lnTo>
                    <a:pt x="38" y="179"/>
                  </a:lnTo>
                  <a:lnTo>
                    <a:pt x="40" y="173"/>
                  </a:lnTo>
                  <a:lnTo>
                    <a:pt x="41" y="167"/>
                  </a:lnTo>
                  <a:lnTo>
                    <a:pt x="43" y="163"/>
                  </a:lnTo>
                  <a:lnTo>
                    <a:pt x="44" y="158"/>
                  </a:lnTo>
                  <a:lnTo>
                    <a:pt x="44" y="154"/>
                  </a:lnTo>
                  <a:lnTo>
                    <a:pt x="47" y="151"/>
                  </a:lnTo>
                  <a:lnTo>
                    <a:pt x="47" y="145"/>
                  </a:lnTo>
                  <a:lnTo>
                    <a:pt x="49" y="140"/>
                  </a:lnTo>
                  <a:lnTo>
                    <a:pt x="50" y="136"/>
                  </a:lnTo>
                  <a:lnTo>
                    <a:pt x="50" y="131"/>
                  </a:lnTo>
                  <a:lnTo>
                    <a:pt x="52" y="127"/>
                  </a:lnTo>
                  <a:lnTo>
                    <a:pt x="52" y="122"/>
                  </a:lnTo>
                  <a:lnTo>
                    <a:pt x="53" y="118"/>
                  </a:lnTo>
                  <a:lnTo>
                    <a:pt x="53" y="116"/>
                  </a:lnTo>
                  <a:lnTo>
                    <a:pt x="53" y="112"/>
                  </a:lnTo>
                  <a:lnTo>
                    <a:pt x="53" y="106"/>
                  </a:lnTo>
                  <a:lnTo>
                    <a:pt x="53" y="100"/>
                  </a:lnTo>
                  <a:lnTo>
                    <a:pt x="55" y="91"/>
                  </a:lnTo>
                  <a:lnTo>
                    <a:pt x="55" y="82"/>
                  </a:lnTo>
                  <a:lnTo>
                    <a:pt x="55" y="73"/>
                  </a:lnTo>
                  <a:lnTo>
                    <a:pt x="55" y="64"/>
                  </a:lnTo>
                  <a:lnTo>
                    <a:pt x="56" y="55"/>
                  </a:lnTo>
                  <a:lnTo>
                    <a:pt x="56" y="45"/>
                  </a:lnTo>
                  <a:lnTo>
                    <a:pt x="56" y="36"/>
                  </a:lnTo>
                  <a:lnTo>
                    <a:pt x="56" y="27"/>
                  </a:lnTo>
                  <a:lnTo>
                    <a:pt x="56" y="21"/>
                  </a:lnTo>
                  <a:lnTo>
                    <a:pt x="56" y="14"/>
                  </a:lnTo>
                  <a:lnTo>
                    <a:pt x="56" y="9"/>
                  </a:lnTo>
                  <a:lnTo>
                    <a:pt x="56" y="8"/>
                  </a:lnTo>
                  <a:lnTo>
                    <a:pt x="58" y="6"/>
                  </a:lnTo>
                  <a:lnTo>
                    <a:pt x="38" y="0"/>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8" name="Freeform 135"/>
            <p:cNvSpPr>
              <a:spLocks/>
            </p:cNvSpPr>
            <p:nvPr/>
          </p:nvSpPr>
          <p:spPr bwMode="auto">
            <a:xfrm>
              <a:off x="2454" y="3233"/>
              <a:ext cx="31" cy="134"/>
            </a:xfrm>
            <a:custGeom>
              <a:avLst/>
              <a:gdLst>
                <a:gd name="T0" fmla="*/ 1 w 61"/>
                <a:gd name="T1" fmla="*/ 0 h 270"/>
                <a:gd name="T2" fmla="*/ 1 w 61"/>
                <a:gd name="T3" fmla="*/ 0 h 270"/>
                <a:gd name="T4" fmla="*/ 1 w 61"/>
                <a:gd name="T5" fmla="*/ 0 h 270"/>
                <a:gd name="T6" fmla="*/ 1 w 61"/>
                <a:gd name="T7" fmla="*/ 0 h 270"/>
                <a:gd name="T8" fmla="*/ 1 w 61"/>
                <a:gd name="T9" fmla="*/ 0 h 270"/>
                <a:gd name="T10" fmla="*/ 1 w 61"/>
                <a:gd name="T11" fmla="*/ 0 h 270"/>
                <a:gd name="T12" fmla="*/ 1 w 61"/>
                <a:gd name="T13" fmla="*/ 0 h 270"/>
                <a:gd name="T14" fmla="*/ 1 w 61"/>
                <a:gd name="T15" fmla="*/ 0 h 270"/>
                <a:gd name="T16" fmla="*/ 1 w 61"/>
                <a:gd name="T17" fmla="*/ 0 h 270"/>
                <a:gd name="T18" fmla="*/ 1 w 61"/>
                <a:gd name="T19" fmla="*/ 0 h 270"/>
                <a:gd name="T20" fmla="*/ 1 w 61"/>
                <a:gd name="T21" fmla="*/ 0 h 270"/>
                <a:gd name="T22" fmla="*/ 1 w 61"/>
                <a:gd name="T23" fmla="*/ 0 h 270"/>
                <a:gd name="T24" fmla="*/ 1 w 61"/>
                <a:gd name="T25" fmla="*/ 0 h 270"/>
                <a:gd name="T26" fmla="*/ 1 w 61"/>
                <a:gd name="T27" fmla="*/ 0 h 270"/>
                <a:gd name="T28" fmla="*/ 1 w 61"/>
                <a:gd name="T29" fmla="*/ 0 h 270"/>
                <a:gd name="T30" fmla="*/ 1 w 61"/>
                <a:gd name="T31" fmla="*/ 0 h 270"/>
                <a:gd name="T32" fmla="*/ 1 w 61"/>
                <a:gd name="T33" fmla="*/ 0 h 270"/>
                <a:gd name="T34" fmla="*/ 1 w 61"/>
                <a:gd name="T35" fmla="*/ 0 h 270"/>
                <a:gd name="T36" fmla="*/ 1 w 61"/>
                <a:gd name="T37" fmla="*/ 0 h 270"/>
                <a:gd name="T38" fmla="*/ 1 w 61"/>
                <a:gd name="T39" fmla="*/ 0 h 270"/>
                <a:gd name="T40" fmla="*/ 1 w 61"/>
                <a:gd name="T41" fmla="*/ 0 h 270"/>
                <a:gd name="T42" fmla="*/ 1 w 61"/>
                <a:gd name="T43" fmla="*/ 0 h 270"/>
                <a:gd name="T44" fmla="*/ 1 w 61"/>
                <a:gd name="T45" fmla="*/ 0 h 270"/>
                <a:gd name="T46" fmla="*/ 1 w 61"/>
                <a:gd name="T47" fmla="*/ 0 h 270"/>
                <a:gd name="T48" fmla="*/ 0 w 61"/>
                <a:gd name="T49" fmla="*/ 1 h 270"/>
                <a:gd name="T50" fmla="*/ 1 w 61"/>
                <a:gd name="T51" fmla="*/ 1 h 270"/>
                <a:gd name="T52" fmla="*/ 1 w 61"/>
                <a:gd name="T53" fmla="*/ 0 h 270"/>
                <a:gd name="T54" fmla="*/ 1 w 61"/>
                <a:gd name="T55" fmla="*/ 0 h 270"/>
                <a:gd name="T56" fmla="*/ 1 w 61"/>
                <a:gd name="T57" fmla="*/ 0 h 270"/>
                <a:gd name="T58" fmla="*/ 1 w 61"/>
                <a:gd name="T59" fmla="*/ 0 h 270"/>
                <a:gd name="T60" fmla="*/ 1 w 61"/>
                <a:gd name="T61" fmla="*/ 0 h 270"/>
                <a:gd name="T62" fmla="*/ 1 w 61"/>
                <a:gd name="T63" fmla="*/ 0 h 270"/>
                <a:gd name="T64" fmla="*/ 1 w 61"/>
                <a:gd name="T65" fmla="*/ 0 h 270"/>
                <a:gd name="T66" fmla="*/ 1 w 61"/>
                <a:gd name="T67" fmla="*/ 0 h 270"/>
                <a:gd name="T68" fmla="*/ 1 w 61"/>
                <a:gd name="T69" fmla="*/ 0 h 270"/>
                <a:gd name="T70" fmla="*/ 1 w 61"/>
                <a:gd name="T71" fmla="*/ 0 h 270"/>
                <a:gd name="T72" fmla="*/ 1 w 61"/>
                <a:gd name="T73" fmla="*/ 0 h 270"/>
                <a:gd name="T74" fmla="*/ 1 w 61"/>
                <a:gd name="T75" fmla="*/ 0 h 270"/>
                <a:gd name="T76" fmla="*/ 1 w 61"/>
                <a:gd name="T77" fmla="*/ 0 h 270"/>
                <a:gd name="T78" fmla="*/ 1 w 61"/>
                <a:gd name="T79" fmla="*/ 0 h 270"/>
                <a:gd name="T80" fmla="*/ 1 w 61"/>
                <a:gd name="T81" fmla="*/ 0 h 270"/>
                <a:gd name="T82" fmla="*/ 1 w 61"/>
                <a:gd name="T83" fmla="*/ 0 h 270"/>
                <a:gd name="T84" fmla="*/ 1 w 61"/>
                <a:gd name="T85" fmla="*/ 0 h 270"/>
                <a:gd name="T86" fmla="*/ 1 w 61"/>
                <a:gd name="T87" fmla="*/ 0 h 2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1"/>
                <a:gd name="T133" fmla="*/ 0 h 270"/>
                <a:gd name="T134" fmla="*/ 61 w 61"/>
                <a:gd name="T135" fmla="*/ 270 h 2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1" h="270">
                  <a:moveTo>
                    <a:pt x="61" y="2"/>
                  </a:moveTo>
                  <a:lnTo>
                    <a:pt x="61" y="3"/>
                  </a:lnTo>
                  <a:lnTo>
                    <a:pt x="61" y="6"/>
                  </a:lnTo>
                  <a:lnTo>
                    <a:pt x="61" y="12"/>
                  </a:lnTo>
                  <a:lnTo>
                    <a:pt x="61" y="18"/>
                  </a:lnTo>
                  <a:lnTo>
                    <a:pt x="61" y="24"/>
                  </a:lnTo>
                  <a:lnTo>
                    <a:pt x="61" y="33"/>
                  </a:lnTo>
                  <a:lnTo>
                    <a:pt x="61" y="40"/>
                  </a:lnTo>
                  <a:lnTo>
                    <a:pt x="61" y="49"/>
                  </a:lnTo>
                  <a:lnTo>
                    <a:pt x="61" y="57"/>
                  </a:lnTo>
                  <a:lnTo>
                    <a:pt x="61" y="64"/>
                  </a:lnTo>
                  <a:lnTo>
                    <a:pt x="61" y="73"/>
                  </a:lnTo>
                  <a:lnTo>
                    <a:pt x="61" y="81"/>
                  </a:lnTo>
                  <a:lnTo>
                    <a:pt x="61" y="87"/>
                  </a:lnTo>
                  <a:lnTo>
                    <a:pt x="59" y="94"/>
                  </a:lnTo>
                  <a:lnTo>
                    <a:pt x="59" y="99"/>
                  </a:lnTo>
                  <a:lnTo>
                    <a:pt x="59" y="103"/>
                  </a:lnTo>
                  <a:lnTo>
                    <a:pt x="58" y="107"/>
                  </a:lnTo>
                  <a:lnTo>
                    <a:pt x="56" y="112"/>
                  </a:lnTo>
                  <a:lnTo>
                    <a:pt x="55" y="116"/>
                  </a:lnTo>
                  <a:lnTo>
                    <a:pt x="53" y="122"/>
                  </a:lnTo>
                  <a:lnTo>
                    <a:pt x="52" y="128"/>
                  </a:lnTo>
                  <a:lnTo>
                    <a:pt x="50" y="134"/>
                  </a:lnTo>
                  <a:lnTo>
                    <a:pt x="49" y="140"/>
                  </a:lnTo>
                  <a:lnTo>
                    <a:pt x="47" y="148"/>
                  </a:lnTo>
                  <a:lnTo>
                    <a:pt x="46" y="154"/>
                  </a:lnTo>
                  <a:lnTo>
                    <a:pt x="44" y="160"/>
                  </a:lnTo>
                  <a:lnTo>
                    <a:pt x="43" y="165"/>
                  </a:lnTo>
                  <a:lnTo>
                    <a:pt x="41" y="171"/>
                  </a:lnTo>
                  <a:lnTo>
                    <a:pt x="40" y="176"/>
                  </a:lnTo>
                  <a:lnTo>
                    <a:pt x="40" y="179"/>
                  </a:lnTo>
                  <a:lnTo>
                    <a:pt x="38" y="183"/>
                  </a:lnTo>
                  <a:lnTo>
                    <a:pt x="38" y="186"/>
                  </a:lnTo>
                  <a:lnTo>
                    <a:pt x="37" y="188"/>
                  </a:lnTo>
                  <a:lnTo>
                    <a:pt x="37" y="191"/>
                  </a:lnTo>
                  <a:lnTo>
                    <a:pt x="35" y="194"/>
                  </a:lnTo>
                  <a:lnTo>
                    <a:pt x="35" y="200"/>
                  </a:lnTo>
                  <a:lnTo>
                    <a:pt x="33" y="204"/>
                  </a:lnTo>
                  <a:lnTo>
                    <a:pt x="31" y="209"/>
                  </a:lnTo>
                  <a:lnTo>
                    <a:pt x="30" y="215"/>
                  </a:lnTo>
                  <a:lnTo>
                    <a:pt x="28" y="221"/>
                  </a:lnTo>
                  <a:lnTo>
                    <a:pt x="27" y="226"/>
                  </a:lnTo>
                  <a:lnTo>
                    <a:pt x="24" y="231"/>
                  </a:lnTo>
                  <a:lnTo>
                    <a:pt x="24" y="235"/>
                  </a:lnTo>
                  <a:lnTo>
                    <a:pt x="22" y="240"/>
                  </a:lnTo>
                  <a:lnTo>
                    <a:pt x="21" y="243"/>
                  </a:lnTo>
                  <a:lnTo>
                    <a:pt x="21" y="246"/>
                  </a:lnTo>
                  <a:lnTo>
                    <a:pt x="21" y="247"/>
                  </a:lnTo>
                  <a:lnTo>
                    <a:pt x="21" y="249"/>
                  </a:lnTo>
                  <a:lnTo>
                    <a:pt x="0" y="270"/>
                  </a:lnTo>
                  <a:lnTo>
                    <a:pt x="0" y="267"/>
                  </a:lnTo>
                  <a:lnTo>
                    <a:pt x="1" y="262"/>
                  </a:lnTo>
                  <a:lnTo>
                    <a:pt x="3" y="256"/>
                  </a:lnTo>
                  <a:lnTo>
                    <a:pt x="7" y="247"/>
                  </a:lnTo>
                  <a:lnTo>
                    <a:pt x="10" y="237"/>
                  </a:lnTo>
                  <a:lnTo>
                    <a:pt x="13" y="225"/>
                  </a:lnTo>
                  <a:lnTo>
                    <a:pt x="18" y="213"/>
                  </a:lnTo>
                  <a:lnTo>
                    <a:pt x="22" y="200"/>
                  </a:lnTo>
                  <a:lnTo>
                    <a:pt x="25" y="186"/>
                  </a:lnTo>
                  <a:lnTo>
                    <a:pt x="30" y="173"/>
                  </a:lnTo>
                  <a:lnTo>
                    <a:pt x="33" y="160"/>
                  </a:lnTo>
                  <a:lnTo>
                    <a:pt x="37" y="148"/>
                  </a:lnTo>
                  <a:lnTo>
                    <a:pt x="38" y="137"/>
                  </a:lnTo>
                  <a:lnTo>
                    <a:pt x="41" y="128"/>
                  </a:lnTo>
                  <a:lnTo>
                    <a:pt x="43" y="121"/>
                  </a:lnTo>
                  <a:lnTo>
                    <a:pt x="44" y="116"/>
                  </a:lnTo>
                  <a:lnTo>
                    <a:pt x="44" y="112"/>
                  </a:lnTo>
                  <a:lnTo>
                    <a:pt x="44" y="107"/>
                  </a:lnTo>
                  <a:lnTo>
                    <a:pt x="44" y="103"/>
                  </a:lnTo>
                  <a:lnTo>
                    <a:pt x="46" y="99"/>
                  </a:lnTo>
                  <a:lnTo>
                    <a:pt x="46" y="91"/>
                  </a:lnTo>
                  <a:lnTo>
                    <a:pt x="46" y="85"/>
                  </a:lnTo>
                  <a:lnTo>
                    <a:pt x="46" y="79"/>
                  </a:lnTo>
                  <a:lnTo>
                    <a:pt x="46" y="73"/>
                  </a:lnTo>
                  <a:lnTo>
                    <a:pt x="46" y="66"/>
                  </a:lnTo>
                  <a:lnTo>
                    <a:pt x="46" y="60"/>
                  </a:lnTo>
                  <a:lnTo>
                    <a:pt x="46" y="54"/>
                  </a:lnTo>
                  <a:lnTo>
                    <a:pt x="47" y="46"/>
                  </a:lnTo>
                  <a:lnTo>
                    <a:pt x="47" y="40"/>
                  </a:lnTo>
                  <a:lnTo>
                    <a:pt x="47" y="35"/>
                  </a:lnTo>
                  <a:lnTo>
                    <a:pt x="47" y="29"/>
                  </a:lnTo>
                  <a:lnTo>
                    <a:pt x="47" y="23"/>
                  </a:lnTo>
                  <a:lnTo>
                    <a:pt x="47" y="17"/>
                  </a:lnTo>
                  <a:lnTo>
                    <a:pt x="47" y="12"/>
                  </a:lnTo>
                  <a:lnTo>
                    <a:pt x="47" y="9"/>
                  </a:lnTo>
                  <a:lnTo>
                    <a:pt x="47" y="6"/>
                  </a:lnTo>
                  <a:lnTo>
                    <a:pt x="47" y="0"/>
                  </a:lnTo>
                  <a:lnTo>
                    <a:pt x="6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9" name="Freeform 136"/>
            <p:cNvSpPr>
              <a:spLocks/>
            </p:cNvSpPr>
            <p:nvPr/>
          </p:nvSpPr>
          <p:spPr bwMode="auto">
            <a:xfrm>
              <a:off x="2344" y="3438"/>
              <a:ext cx="93" cy="150"/>
            </a:xfrm>
            <a:custGeom>
              <a:avLst/>
              <a:gdLst>
                <a:gd name="T0" fmla="*/ 1 w 186"/>
                <a:gd name="T1" fmla="*/ 1 h 300"/>
                <a:gd name="T2" fmla="*/ 1 w 186"/>
                <a:gd name="T3" fmla="*/ 1 h 300"/>
                <a:gd name="T4" fmla="*/ 1 w 186"/>
                <a:gd name="T5" fmla="*/ 1 h 300"/>
                <a:gd name="T6" fmla="*/ 1 w 186"/>
                <a:gd name="T7" fmla="*/ 1 h 300"/>
                <a:gd name="T8" fmla="*/ 1 w 186"/>
                <a:gd name="T9" fmla="*/ 1 h 300"/>
                <a:gd name="T10" fmla="*/ 1 w 186"/>
                <a:gd name="T11" fmla="*/ 1 h 300"/>
                <a:gd name="T12" fmla="*/ 1 w 186"/>
                <a:gd name="T13" fmla="*/ 1 h 300"/>
                <a:gd name="T14" fmla="*/ 1 w 186"/>
                <a:gd name="T15" fmla="*/ 1 h 300"/>
                <a:gd name="T16" fmla="*/ 1 w 186"/>
                <a:gd name="T17" fmla="*/ 1 h 300"/>
                <a:gd name="T18" fmla="*/ 1 w 186"/>
                <a:gd name="T19" fmla="*/ 1 h 300"/>
                <a:gd name="T20" fmla="*/ 1 w 186"/>
                <a:gd name="T21" fmla="*/ 1 h 300"/>
                <a:gd name="T22" fmla="*/ 1 w 186"/>
                <a:gd name="T23" fmla="*/ 1 h 300"/>
                <a:gd name="T24" fmla="*/ 1 w 186"/>
                <a:gd name="T25" fmla="*/ 1 h 300"/>
                <a:gd name="T26" fmla="*/ 1 w 186"/>
                <a:gd name="T27" fmla="*/ 1 h 300"/>
                <a:gd name="T28" fmla="*/ 1 w 186"/>
                <a:gd name="T29" fmla="*/ 1 h 300"/>
                <a:gd name="T30" fmla="*/ 1 w 186"/>
                <a:gd name="T31" fmla="*/ 1 h 300"/>
                <a:gd name="T32" fmla="*/ 1 w 186"/>
                <a:gd name="T33" fmla="*/ 1 h 300"/>
                <a:gd name="T34" fmla="*/ 1 w 186"/>
                <a:gd name="T35" fmla="*/ 1 h 300"/>
                <a:gd name="T36" fmla="*/ 1 w 186"/>
                <a:gd name="T37" fmla="*/ 1 h 300"/>
                <a:gd name="T38" fmla="*/ 1 w 186"/>
                <a:gd name="T39" fmla="*/ 1 h 300"/>
                <a:gd name="T40" fmla="*/ 1 w 186"/>
                <a:gd name="T41" fmla="*/ 1 h 300"/>
                <a:gd name="T42" fmla="*/ 1 w 186"/>
                <a:gd name="T43" fmla="*/ 1 h 300"/>
                <a:gd name="T44" fmla="*/ 1 w 186"/>
                <a:gd name="T45" fmla="*/ 1 h 300"/>
                <a:gd name="T46" fmla="*/ 1 w 186"/>
                <a:gd name="T47" fmla="*/ 1 h 300"/>
                <a:gd name="T48" fmla="*/ 1 w 186"/>
                <a:gd name="T49" fmla="*/ 1 h 300"/>
                <a:gd name="T50" fmla="*/ 1 w 186"/>
                <a:gd name="T51" fmla="*/ 1 h 300"/>
                <a:gd name="T52" fmla="*/ 1 w 186"/>
                <a:gd name="T53" fmla="*/ 1 h 300"/>
                <a:gd name="T54" fmla="*/ 1 w 186"/>
                <a:gd name="T55" fmla="*/ 1 h 300"/>
                <a:gd name="T56" fmla="*/ 1 w 186"/>
                <a:gd name="T57" fmla="*/ 1 h 300"/>
                <a:gd name="T58" fmla="*/ 1 w 186"/>
                <a:gd name="T59" fmla="*/ 1 h 300"/>
                <a:gd name="T60" fmla="*/ 1 w 186"/>
                <a:gd name="T61" fmla="*/ 1 h 300"/>
                <a:gd name="T62" fmla="*/ 1 w 186"/>
                <a:gd name="T63" fmla="*/ 1 h 300"/>
                <a:gd name="T64" fmla="*/ 1 w 186"/>
                <a:gd name="T65" fmla="*/ 1 h 300"/>
                <a:gd name="T66" fmla="*/ 1 w 186"/>
                <a:gd name="T67" fmla="*/ 1 h 300"/>
                <a:gd name="T68" fmla="*/ 1 w 186"/>
                <a:gd name="T69" fmla="*/ 1 h 300"/>
                <a:gd name="T70" fmla="*/ 1 w 186"/>
                <a:gd name="T71" fmla="*/ 1 h 300"/>
                <a:gd name="T72" fmla="*/ 1 w 186"/>
                <a:gd name="T73" fmla="*/ 1 h 300"/>
                <a:gd name="T74" fmla="*/ 1 w 186"/>
                <a:gd name="T75" fmla="*/ 1 h 300"/>
                <a:gd name="T76" fmla="*/ 1 w 186"/>
                <a:gd name="T77" fmla="*/ 1 h 300"/>
                <a:gd name="T78" fmla="*/ 1 w 186"/>
                <a:gd name="T79" fmla="*/ 1 h 300"/>
                <a:gd name="T80" fmla="*/ 1 w 186"/>
                <a:gd name="T81" fmla="*/ 1 h 300"/>
                <a:gd name="T82" fmla="*/ 1 w 186"/>
                <a:gd name="T83" fmla="*/ 1 h 300"/>
                <a:gd name="T84" fmla="*/ 1 w 186"/>
                <a:gd name="T85" fmla="*/ 1 h 300"/>
                <a:gd name="T86" fmla="*/ 1 w 186"/>
                <a:gd name="T87" fmla="*/ 1 h 300"/>
                <a:gd name="T88" fmla="*/ 1 w 186"/>
                <a:gd name="T89" fmla="*/ 1 h 300"/>
                <a:gd name="T90" fmla="*/ 1 w 186"/>
                <a:gd name="T91" fmla="*/ 1 h 300"/>
                <a:gd name="T92" fmla="*/ 1 w 186"/>
                <a:gd name="T93" fmla="*/ 1 h 300"/>
                <a:gd name="T94" fmla="*/ 1 w 186"/>
                <a:gd name="T95" fmla="*/ 1 h 300"/>
                <a:gd name="T96" fmla="*/ 0 w 186"/>
                <a:gd name="T97" fmla="*/ 1 h 300"/>
                <a:gd name="T98" fmla="*/ 1 w 186"/>
                <a:gd name="T99" fmla="*/ 1 h 300"/>
                <a:gd name="T100" fmla="*/ 1 w 186"/>
                <a:gd name="T101" fmla="*/ 1 h 300"/>
                <a:gd name="T102" fmla="*/ 1 w 186"/>
                <a:gd name="T103" fmla="*/ 0 h 3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6"/>
                <a:gd name="T157" fmla="*/ 0 h 300"/>
                <a:gd name="T158" fmla="*/ 186 w 186"/>
                <a:gd name="T159" fmla="*/ 300 h 3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6" h="300">
                  <a:moveTo>
                    <a:pt x="168" y="0"/>
                  </a:moveTo>
                  <a:lnTo>
                    <a:pt x="166" y="1"/>
                  </a:lnTo>
                  <a:lnTo>
                    <a:pt x="165" y="4"/>
                  </a:lnTo>
                  <a:lnTo>
                    <a:pt x="162" y="10"/>
                  </a:lnTo>
                  <a:lnTo>
                    <a:pt x="159" y="18"/>
                  </a:lnTo>
                  <a:lnTo>
                    <a:pt x="154" y="25"/>
                  </a:lnTo>
                  <a:lnTo>
                    <a:pt x="151" y="33"/>
                  </a:lnTo>
                  <a:lnTo>
                    <a:pt x="148" y="37"/>
                  </a:lnTo>
                  <a:lnTo>
                    <a:pt x="147" y="40"/>
                  </a:lnTo>
                  <a:lnTo>
                    <a:pt x="144" y="42"/>
                  </a:lnTo>
                  <a:lnTo>
                    <a:pt x="141" y="40"/>
                  </a:lnTo>
                  <a:lnTo>
                    <a:pt x="138" y="39"/>
                  </a:lnTo>
                  <a:lnTo>
                    <a:pt x="137" y="37"/>
                  </a:lnTo>
                  <a:lnTo>
                    <a:pt x="137" y="39"/>
                  </a:lnTo>
                  <a:lnTo>
                    <a:pt x="137" y="42"/>
                  </a:lnTo>
                  <a:lnTo>
                    <a:pt x="137" y="46"/>
                  </a:lnTo>
                  <a:lnTo>
                    <a:pt x="137" y="51"/>
                  </a:lnTo>
                  <a:lnTo>
                    <a:pt x="135" y="52"/>
                  </a:lnTo>
                  <a:lnTo>
                    <a:pt x="134" y="56"/>
                  </a:lnTo>
                  <a:lnTo>
                    <a:pt x="132" y="61"/>
                  </a:lnTo>
                  <a:lnTo>
                    <a:pt x="131" y="67"/>
                  </a:lnTo>
                  <a:lnTo>
                    <a:pt x="128" y="71"/>
                  </a:lnTo>
                  <a:lnTo>
                    <a:pt x="128" y="77"/>
                  </a:lnTo>
                  <a:lnTo>
                    <a:pt x="125" y="80"/>
                  </a:lnTo>
                  <a:lnTo>
                    <a:pt x="125" y="83"/>
                  </a:lnTo>
                  <a:lnTo>
                    <a:pt x="122" y="83"/>
                  </a:lnTo>
                  <a:lnTo>
                    <a:pt x="119" y="82"/>
                  </a:lnTo>
                  <a:lnTo>
                    <a:pt x="117" y="80"/>
                  </a:lnTo>
                  <a:lnTo>
                    <a:pt x="116" y="80"/>
                  </a:lnTo>
                  <a:lnTo>
                    <a:pt x="114" y="82"/>
                  </a:lnTo>
                  <a:lnTo>
                    <a:pt x="114" y="86"/>
                  </a:lnTo>
                  <a:lnTo>
                    <a:pt x="113" y="91"/>
                  </a:lnTo>
                  <a:lnTo>
                    <a:pt x="111" y="94"/>
                  </a:lnTo>
                  <a:lnTo>
                    <a:pt x="110" y="97"/>
                  </a:lnTo>
                  <a:lnTo>
                    <a:pt x="108" y="101"/>
                  </a:lnTo>
                  <a:lnTo>
                    <a:pt x="108" y="103"/>
                  </a:lnTo>
                  <a:lnTo>
                    <a:pt x="107" y="104"/>
                  </a:lnTo>
                  <a:lnTo>
                    <a:pt x="104" y="109"/>
                  </a:lnTo>
                  <a:lnTo>
                    <a:pt x="101" y="113"/>
                  </a:lnTo>
                  <a:lnTo>
                    <a:pt x="98" y="119"/>
                  </a:lnTo>
                  <a:lnTo>
                    <a:pt x="95" y="123"/>
                  </a:lnTo>
                  <a:lnTo>
                    <a:pt x="92" y="128"/>
                  </a:lnTo>
                  <a:lnTo>
                    <a:pt x="90" y="131"/>
                  </a:lnTo>
                  <a:lnTo>
                    <a:pt x="90" y="132"/>
                  </a:lnTo>
                  <a:lnTo>
                    <a:pt x="87" y="123"/>
                  </a:lnTo>
                  <a:lnTo>
                    <a:pt x="84" y="126"/>
                  </a:lnTo>
                  <a:lnTo>
                    <a:pt x="81" y="134"/>
                  </a:lnTo>
                  <a:lnTo>
                    <a:pt x="80" y="137"/>
                  </a:lnTo>
                  <a:lnTo>
                    <a:pt x="77" y="141"/>
                  </a:lnTo>
                  <a:lnTo>
                    <a:pt x="76" y="144"/>
                  </a:lnTo>
                  <a:lnTo>
                    <a:pt x="76" y="147"/>
                  </a:lnTo>
                  <a:lnTo>
                    <a:pt x="74" y="149"/>
                  </a:lnTo>
                  <a:lnTo>
                    <a:pt x="71" y="153"/>
                  </a:lnTo>
                  <a:lnTo>
                    <a:pt x="68" y="158"/>
                  </a:lnTo>
                  <a:lnTo>
                    <a:pt x="64" y="162"/>
                  </a:lnTo>
                  <a:lnTo>
                    <a:pt x="61" y="168"/>
                  </a:lnTo>
                  <a:lnTo>
                    <a:pt x="58" y="173"/>
                  </a:lnTo>
                  <a:lnTo>
                    <a:pt x="55" y="176"/>
                  </a:lnTo>
                  <a:lnTo>
                    <a:pt x="53" y="178"/>
                  </a:lnTo>
                  <a:lnTo>
                    <a:pt x="50" y="177"/>
                  </a:lnTo>
                  <a:lnTo>
                    <a:pt x="49" y="174"/>
                  </a:lnTo>
                  <a:lnTo>
                    <a:pt x="47" y="171"/>
                  </a:lnTo>
                  <a:lnTo>
                    <a:pt x="46" y="171"/>
                  </a:lnTo>
                  <a:lnTo>
                    <a:pt x="44" y="176"/>
                  </a:lnTo>
                  <a:lnTo>
                    <a:pt x="43" y="178"/>
                  </a:lnTo>
                  <a:lnTo>
                    <a:pt x="43" y="181"/>
                  </a:lnTo>
                  <a:lnTo>
                    <a:pt x="41" y="186"/>
                  </a:lnTo>
                  <a:lnTo>
                    <a:pt x="41" y="190"/>
                  </a:lnTo>
                  <a:lnTo>
                    <a:pt x="40" y="193"/>
                  </a:lnTo>
                  <a:lnTo>
                    <a:pt x="38" y="198"/>
                  </a:lnTo>
                  <a:lnTo>
                    <a:pt x="37" y="202"/>
                  </a:lnTo>
                  <a:lnTo>
                    <a:pt x="34" y="208"/>
                  </a:lnTo>
                  <a:lnTo>
                    <a:pt x="32" y="213"/>
                  </a:lnTo>
                  <a:lnTo>
                    <a:pt x="29" y="217"/>
                  </a:lnTo>
                  <a:lnTo>
                    <a:pt x="28" y="220"/>
                  </a:lnTo>
                  <a:lnTo>
                    <a:pt x="28" y="223"/>
                  </a:lnTo>
                  <a:lnTo>
                    <a:pt x="25" y="226"/>
                  </a:lnTo>
                  <a:lnTo>
                    <a:pt x="22" y="234"/>
                  </a:lnTo>
                  <a:lnTo>
                    <a:pt x="19" y="239"/>
                  </a:lnTo>
                  <a:lnTo>
                    <a:pt x="19" y="242"/>
                  </a:lnTo>
                  <a:lnTo>
                    <a:pt x="9" y="237"/>
                  </a:lnTo>
                  <a:lnTo>
                    <a:pt x="7" y="237"/>
                  </a:lnTo>
                  <a:lnTo>
                    <a:pt x="7" y="239"/>
                  </a:lnTo>
                  <a:lnTo>
                    <a:pt x="7" y="242"/>
                  </a:lnTo>
                  <a:lnTo>
                    <a:pt x="7" y="245"/>
                  </a:lnTo>
                  <a:lnTo>
                    <a:pt x="7" y="248"/>
                  </a:lnTo>
                  <a:lnTo>
                    <a:pt x="7" y="253"/>
                  </a:lnTo>
                  <a:lnTo>
                    <a:pt x="6" y="257"/>
                  </a:lnTo>
                  <a:lnTo>
                    <a:pt x="6" y="263"/>
                  </a:lnTo>
                  <a:lnTo>
                    <a:pt x="4" y="266"/>
                  </a:lnTo>
                  <a:lnTo>
                    <a:pt x="4" y="271"/>
                  </a:lnTo>
                  <a:lnTo>
                    <a:pt x="3" y="275"/>
                  </a:lnTo>
                  <a:lnTo>
                    <a:pt x="3" y="278"/>
                  </a:lnTo>
                  <a:lnTo>
                    <a:pt x="1" y="286"/>
                  </a:lnTo>
                  <a:lnTo>
                    <a:pt x="0" y="292"/>
                  </a:lnTo>
                  <a:lnTo>
                    <a:pt x="0" y="296"/>
                  </a:lnTo>
                  <a:lnTo>
                    <a:pt x="0" y="299"/>
                  </a:lnTo>
                  <a:lnTo>
                    <a:pt x="12" y="300"/>
                  </a:lnTo>
                  <a:lnTo>
                    <a:pt x="81" y="168"/>
                  </a:lnTo>
                  <a:lnTo>
                    <a:pt x="145" y="82"/>
                  </a:lnTo>
                  <a:lnTo>
                    <a:pt x="186" y="1"/>
                  </a:lnTo>
                  <a:lnTo>
                    <a:pt x="168" y="0"/>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0" name="Freeform 137"/>
            <p:cNvSpPr>
              <a:spLocks/>
            </p:cNvSpPr>
            <p:nvPr/>
          </p:nvSpPr>
          <p:spPr bwMode="auto">
            <a:xfrm>
              <a:off x="2234" y="3108"/>
              <a:ext cx="210" cy="495"/>
            </a:xfrm>
            <a:custGeom>
              <a:avLst/>
              <a:gdLst>
                <a:gd name="T0" fmla="*/ 2 w 419"/>
                <a:gd name="T1" fmla="*/ 1 h 989"/>
                <a:gd name="T2" fmla="*/ 2 w 419"/>
                <a:gd name="T3" fmla="*/ 1 h 989"/>
                <a:gd name="T4" fmla="*/ 2 w 419"/>
                <a:gd name="T5" fmla="*/ 1 h 989"/>
                <a:gd name="T6" fmla="*/ 2 w 419"/>
                <a:gd name="T7" fmla="*/ 1 h 989"/>
                <a:gd name="T8" fmla="*/ 2 w 419"/>
                <a:gd name="T9" fmla="*/ 1 h 989"/>
                <a:gd name="T10" fmla="*/ 2 w 419"/>
                <a:gd name="T11" fmla="*/ 2 h 989"/>
                <a:gd name="T12" fmla="*/ 2 w 419"/>
                <a:gd name="T13" fmla="*/ 2 h 989"/>
                <a:gd name="T14" fmla="*/ 2 w 419"/>
                <a:gd name="T15" fmla="*/ 2 h 989"/>
                <a:gd name="T16" fmla="*/ 2 w 419"/>
                <a:gd name="T17" fmla="*/ 2 h 989"/>
                <a:gd name="T18" fmla="*/ 2 w 419"/>
                <a:gd name="T19" fmla="*/ 3 h 989"/>
                <a:gd name="T20" fmla="*/ 2 w 419"/>
                <a:gd name="T21" fmla="*/ 3 h 989"/>
                <a:gd name="T22" fmla="*/ 1 w 419"/>
                <a:gd name="T23" fmla="*/ 3 h 989"/>
                <a:gd name="T24" fmla="*/ 1 w 419"/>
                <a:gd name="T25" fmla="*/ 3 h 989"/>
                <a:gd name="T26" fmla="*/ 1 w 419"/>
                <a:gd name="T27" fmla="*/ 4 h 989"/>
                <a:gd name="T28" fmla="*/ 1 w 419"/>
                <a:gd name="T29" fmla="*/ 4 h 989"/>
                <a:gd name="T30" fmla="*/ 1 w 419"/>
                <a:gd name="T31" fmla="*/ 4 h 989"/>
                <a:gd name="T32" fmla="*/ 1 w 419"/>
                <a:gd name="T33" fmla="*/ 4 h 989"/>
                <a:gd name="T34" fmla="*/ 1 w 419"/>
                <a:gd name="T35" fmla="*/ 4 h 989"/>
                <a:gd name="T36" fmla="*/ 1 w 419"/>
                <a:gd name="T37" fmla="*/ 4 h 989"/>
                <a:gd name="T38" fmla="*/ 1 w 419"/>
                <a:gd name="T39" fmla="*/ 4 h 989"/>
                <a:gd name="T40" fmla="*/ 1 w 419"/>
                <a:gd name="T41" fmla="*/ 4 h 989"/>
                <a:gd name="T42" fmla="*/ 1 w 419"/>
                <a:gd name="T43" fmla="*/ 4 h 989"/>
                <a:gd name="T44" fmla="*/ 2 w 419"/>
                <a:gd name="T45" fmla="*/ 4 h 989"/>
                <a:gd name="T46" fmla="*/ 2 w 419"/>
                <a:gd name="T47" fmla="*/ 4 h 989"/>
                <a:gd name="T48" fmla="*/ 2 w 419"/>
                <a:gd name="T49" fmla="*/ 3 h 989"/>
                <a:gd name="T50" fmla="*/ 2 w 419"/>
                <a:gd name="T51" fmla="*/ 3 h 989"/>
                <a:gd name="T52" fmla="*/ 2 w 419"/>
                <a:gd name="T53" fmla="*/ 3 h 989"/>
                <a:gd name="T54" fmla="*/ 2 w 419"/>
                <a:gd name="T55" fmla="*/ 3 h 989"/>
                <a:gd name="T56" fmla="*/ 2 w 419"/>
                <a:gd name="T57" fmla="*/ 3 h 989"/>
                <a:gd name="T58" fmla="*/ 2 w 419"/>
                <a:gd name="T59" fmla="*/ 3 h 989"/>
                <a:gd name="T60" fmla="*/ 2 w 419"/>
                <a:gd name="T61" fmla="*/ 4 h 989"/>
                <a:gd name="T62" fmla="*/ 2 w 419"/>
                <a:gd name="T63" fmla="*/ 4 h 989"/>
                <a:gd name="T64" fmla="*/ 1 w 419"/>
                <a:gd name="T65" fmla="*/ 4 h 989"/>
                <a:gd name="T66" fmla="*/ 1 w 419"/>
                <a:gd name="T67" fmla="*/ 4 h 989"/>
                <a:gd name="T68" fmla="*/ 1 w 419"/>
                <a:gd name="T69" fmla="*/ 4 h 989"/>
                <a:gd name="T70" fmla="*/ 1 w 419"/>
                <a:gd name="T71" fmla="*/ 4 h 989"/>
                <a:gd name="T72" fmla="*/ 1 w 419"/>
                <a:gd name="T73" fmla="*/ 4 h 989"/>
                <a:gd name="T74" fmla="*/ 1 w 419"/>
                <a:gd name="T75" fmla="*/ 4 h 989"/>
                <a:gd name="T76" fmla="*/ 1 w 419"/>
                <a:gd name="T77" fmla="*/ 4 h 989"/>
                <a:gd name="T78" fmla="*/ 1 w 419"/>
                <a:gd name="T79" fmla="*/ 4 h 989"/>
                <a:gd name="T80" fmla="*/ 1 w 419"/>
                <a:gd name="T81" fmla="*/ 4 h 989"/>
                <a:gd name="T82" fmla="*/ 1 w 419"/>
                <a:gd name="T83" fmla="*/ 4 h 989"/>
                <a:gd name="T84" fmla="*/ 1 w 419"/>
                <a:gd name="T85" fmla="*/ 3 h 989"/>
                <a:gd name="T86" fmla="*/ 1 w 419"/>
                <a:gd name="T87" fmla="*/ 3 h 989"/>
                <a:gd name="T88" fmla="*/ 1 w 419"/>
                <a:gd name="T89" fmla="*/ 3 h 989"/>
                <a:gd name="T90" fmla="*/ 1 w 419"/>
                <a:gd name="T91" fmla="*/ 3 h 989"/>
                <a:gd name="T92" fmla="*/ 2 w 419"/>
                <a:gd name="T93" fmla="*/ 3 h 989"/>
                <a:gd name="T94" fmla="*/ 2 w 419"/>
                <a:gd name="T95" fmla="*/ 3 h 989"/>
                <a:gd name="T96" fmla="*/ 2 w 419"/>
                <a:gd name="T97" fmla="*/ 2 h 989"/>
                <a:gd name="T98" fmla="*/ 2 w 419"/>
                <a:gd name="T99" fmla="*/ 2 h 989"/>
                <a:gd name="T100" fmla="*/ 2 w 419"/>
                <a:gd name="T101" fmla="*/ 2 h 989"/>
                <a:gd name="T102" fmla="*/ 2 w 419"/>
                <a:gd name="T103" fmla="*/ 2 h 989"/>
                <a:gd name="T104" fmla="*/ 2 w 419"/>
                <a:gd name="T105" fmla="*/ 2 h 989"/>
                <a:gd name="T106" fmla="*/ 2 w 419"/>
                <a:gd name="T107" fmla="*/ 2 h 989"/>
                <a:gd name="T108" fmla="*/ 2 w 419"/>
                <a:gd name="T109" fmla="*/ 2 h 989"/>
                <a:gd name="T110" fmla="*/ 2 w 419"/>
                <a:gd name="T111" fmla="*/ 1 h 989"/>
                <a:gd name="T112" fmla="*/ 2 w 419"/>
                <a:gd name="T113" fmla="*/ 1 h 989"/>
                <a:gd name="T114" fmla="*/ 2 w 419"/>
                <a:gd name="T115" fmla="*/ 1 h 989"/>
                <a:gd name="T116" fmla="*/ 2 w 419"/>
                <a:gd name="T117" fmla="*/ 1 h 989"/>
                <a:gd name="T118" fmla="*/ 2 w 419"/>
                <a:gd name="T119" fmla="*/ 1 h 989"/>
                <a:gd name="T120" fmla="*/ 2 w 419"/>
                <a:gd name="T121" fmla="*/ 1 h 989"/>
                <a:gd name="T122" fmla="*/ 2 w 419"/>
                <a:gd name="T123" fmla="*/ 0 h 9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9"/>
                <a:gd name="T187" fmla="*/ 0 h 989"/>
                <a:gd name="T188" fmla="*/ 419 w 419"/>
                <a:gd name="T189" fmla="*/ 989 h 98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9" h="989">
                  <a:moveTo>
                    <a:pt x="331" y="0"/>
                  </a:moveTo>
                  <a:lnTo>
                    <a:pt x="331" y="0"/>
                  </a:lnTo>
                  <a:lnTo>
                    <a:pt x="330" y="3"/>
                  </a:lnTo>
                  <a:lnTo>
                    <a:pt x="327" y="7"/>
                  </a:lnTo>
                  <a:lnTo>
                    <a:pt x="325" y="12"/>
                  </a:lnTo>
                  <a:lnTo>
                    <a:pt x="321" y="19"/>
                  </a:lnTo>
                  <a:lnTo>
                    <a:pt x="319" y="27"/>
                  </a:lnTo>
                  <a:lnTo>
                    <a:pt x="316" y="34"/>
                  </a:lnTo>
                  <a:lnTo>
                    <a:pt x="313" y="46"/>
                  </a:lnTo>
                  <a:lnTo>
                    <a:pt x="309" y="55"/>
                  </a:lnTo>
                  <a:lnTo>
                    <a:pt x="306" y="65"/>
                  </a:lnTo>
                  <a:lnTo>
                    <a:pt x="303" y="76"/>
                  </a:lnTo>
                  <a:lnTo>
                    <a:pt x="301" y="88"/>
                  </a:lnTo>
                  <a:lnTo>
                    <a:pt x="299" y="98"/>
                  </a:lnTo>
                  <a:lnTo>
                    <a:pt x="297" y="108"/>
                  </a:lnTo>
                  <a:lnTo>
                    <a:pt x="297" y="117"/>
                  </a:lnTo>
                  <a:lnTo>
                    <a:pt x="297" y="128"/>
                  </a:lnTo>
                  <a:lnTo>
                    <a:pt x="297" y="135"/>
                  </a:lnTo>
                  <a:lnTo>
                    <a:pt x="299" y="143"/>
                  </a:lnTo>
                  <a:lnTo>
                    <a:pt x="300" y="150"/>
                  </a:lnTo>
                  <a:lnTo>
                    <a:pt x="301" y="158"/>
                  </a:lnTo>
                  <a:lnTo>
                    <a:pt x="303" y="164"/>
                  </a:lnTo>
                  <a:lnTo>
                    <a:pt x="306" y="169"/>
                  </a:lnTo>
                  <a:lnTo>
                    <a:pt x="307" y="175"/>
                  </a:lnTo>
                  <a:lnTo>
                    <a:pt x="309" y="181"/>
                  </a:lnTo>
                  <a:lnTo>
                    <a:pt x="310" y="186"/>
                  </a:lnTo>
                  <a:lnTo>
                    <a:pt x="312" y="190"/>
                  </a:lnTo>
                  <a:lnTo>
                    <a:pt x="313" y="193"/>
                  </a:lnTo>
                  <a:lnTo>
                    <a:pt x="315" y="199"/>
                  </a:lnTo>
                  <a:lnTo>
                    <a:pt x="316" y="205"/>
                  </a:lnTo>
                  <a:lnTo>
                    <a:pt x="319" y="213"/>
                  </a:lnTo>
                  <a:lnTo>
                    <a:pt x="318" y="214"/>
                  </a:lnTo>
                  <a:lnTo>
                    <a:pt x="318" y="219"/>
                  </a:lnTo>
                  <a:lnTo>
                    <a:pt x="316" y="223"/>
                  </a:lnTo>
                  <a:lnTo>
                    <a:pt x="315" y="229"/>
                  </a:lnTo>
                  <a:lnTo>
                    <a:pt x="313" y="233"/>
                  </a:lnTo>
                  <a:lnTo>
                    <a:pt x="312" y="239"/>
                  </a:lnTo>
                  <a:lnTo>
                    <a:pt x="310" y="245"/>
                  </a:lnTo>
                  <a:lnTo>
                    <a:pt x="307" y="253"/>
                  </a:lnTo>
                  <a:lnTo>
                    <a:pt x="306" y="259"/>
                  </a:lnTo>
                  <a:lnTo>
                    <a:pt x="304" y="268"/>
                  </a:lnTo>
                  <a:lnTo>
                    <a:pt x="301" y="274"/>
                  </a:lnTo>
                  <a:lnTo>
                    <a:pt x="300" y="281"/>
                  </a:lnTo>
                  <a:lnTo>
                    <a:pt x="299" y="288"/>
                  </a:lnTo>
                  <a:lnTo>
                    <a:pt x="297" y="296"/>
                  </a:lnTo>
                  <a:lnTo>
                    <a:pt x="297" y="305"/>
                  </a:lnTo>
                  <a:lnTo>
                    <a:pt x="297" y="312"/>
                  </a:lnTo>
                  <a:lnTo>
                    <a:pt x="297" y="320"/>
                  </a:lnTo>
                  <a:lnTo>
                    <a:pt x="297" y="329"/>
                  </a:lnTo>
                  <a:lnTo>
                    <a:pt x="299" y="339"/>
                  </a:lnTo>
                  <a:lnTo>
                    <a:pt x="301" y="351"/>
                  </a:lnTo>
                  <a:lnTo>
                    <a:pt x="303" y="363"/>
                  </a:lnTo>
                  <a:lnTo>
                    <a:pt x="304" y="376"/>
                  </a:lnTo>
                  <a:lnTo>
                    <a:pt x="307" y="391"/>
                  </a:lnTo>
                  <a:lnTo>
                    <a:pt x="310" y="405"/>
                  </a:lnTo>
                  <a:lnTo>
                    <a:pt x="312" y="418"/>
                  </a:lnTo>
                  <a:lnTo>
                    <a:pt x="315" y="431"/>
                  </a:lnTo>
                  <a:lnTo>
                    <a:pt x="316" y="443"/>
                  </a:lnTo>
                  <a:lnTo>
                    <a:pt x="319" y="455"/>
                  </a:lnTo>
                  <a:lnTo>
                    <a:pt x="319" y="466"/>
                  </a:lnTo>
                  <a:lnTo>
                    <a:pt x="321" y="474"/>
                  </a:lnTo>
                  <a:lnTo>
                    <a:pt x="321" y="480"/>
                  </a:lnTo>
                  <a:lnTo>
                    <a:pt x="321" y="488"/>
                  </a:lnTo>
                  <a:lnTo>
                    <a:pt x="318" y="491"/>
                  </a:lnTo>
                  <a:lnTo>
                    <a:pt x="316" y="495"/>
                  </a:lnTo>
                  <a:lnTo>
                    <a:pt x="315" y="500"/>
                  </a:lnTo>
                  <a:lnTo>
                    <a:pt x="313" y="504"/>
                  </a:lnTo>
                  <a:lnTo>
                    <a:pt x="310" y="510"/>
                  </a:lnTo>
                  <a:lnTo>
                    <a:pt x="307" y="516"/>
                  </a:lnTo>
                  <a:lnTo>
                    <a:pt x="304" y="521"/>
                  </a:lnTo>
                  <a:lnTo>
                    <a:pt x="301" y="524"/>
                  </a:lnTo>
                  <a:lnTo>
                    <a:pt x="300" y="527"/>
                  </a:lnTo>
                  <a:lnTo>
                    <a:pt x="300" y="528"/>
                  </a:lnTo>
                  <a:lnTo>
                    <a:pt x="299" y="528"/>
                  </a:lnTo>
                  <a:lnTo>
                    <a:pt x="296" y="531"/>
                  </a:lnTo>
                  <a:lnTo>
                    <a:pt x="288" y="535"/>
                  </a:lnTo>
                  <a:lnTo>
                    <a:pt x="282" y="543"/>
                  </a:lnTo>
                  <a:lnTo>
                    <a:pt x="272" y="552"/>
                  </a:lnTo>
                  <a:lnTo>
                    <a:pt x="261" y="562"/>
                  </a:lnTo>
                  <a:lnTo>
                    <a:pt x="249" y="574"/>
                  </a:lnTo>
                  <a:lnTo>
                    <a:pt x="239" y="588"/>
                  </a:lnTo>
                  <a:lnTo>
                    <a:pt x="226" y="601"/>
                  </a:lnTo>
                  <a:lnTo>
                    <a:pt x="212" y="616"/>
                  </a:lnTo>
                  <a:lnTo>
                    <a:pt x="200" y="632"/>
                  </a:lnTo>
                  <a:lnTo>
                    <a:pt x="188" y="649"/>
                  </a:lnTo>
                  <a:lnTo>
                    <a:pt x="177" y="665"/>
                  </a:lnTo>
                  <a:lnTo>
                    <a:pt x="166" y="683"/>
                  </a:lnTo>
                  <a:lnTo>
                    <a:pt x="157" y="701"/>
                  </a:lnTo>
                  <a:lnTo>
                    <a:pt x="150" y="718"/>
                  </a:lnTo>
                  <a:lnTo>
                    <a:pt x="144" y="735"/>
                  </a:lnTo>
                  <a:lnTo>
                    <a:pt x="138" y="750"/>
                  </a:lnTo>
                  <a:lnTo>
                    <a:pt x="132" y="763"/>
                  </a:lnTo>
                  <a:lnTo>
                    <a:pt x="129" y="774"/>
                  </a:lnTo>
                  <a:lnTo>
                    <a:pt x="124" y="782"/>
                  </a:lnTo>
                  <a:lnTo>
                    <a:pt x="123" y="793"/>
                  </a:lnTo>
                  <a:lnTo>
                    <a:pt x="120" y="799"/>
                  </a:lnTo>
                  <a:lnTo>
                    <a:pt x="119" y="806"/>
                  </a:lnTo>
                  <a:lnTo>
                    <a:pt x="117" y="811"/>
                  </a:lnTo>
                  <a:lnTo>
                    <a:pt x="114" y="815"/>
                  </a:lnTo>
                  <a:lnTo>
                    <a:pt x="113" y="820"/>
                  </a:lnTo>
                  <a:lnTo>
                    <a:pt x="111" y="823"/>
                  </a:lnTo>
                  <a:lnTo>
                    <a:pt x="107" y="829"/>
                  </a:lnTo>
                  <a:lnTo>
                    <a:pt x="101" y="835"/>
                  </a:lnTo>
                  <a:lnTo>
                    <a:pt x="96" y="837"/>
                  </a:lnTo>
                  <a:lnTo>
                    <a:pt x="90" y="842"/>
                  </a:lnTo>
                  <a:lnTo>
                    <a:pt x="83" y="846"/>
                  </a:lnTo>
                  <a:lnTo>
                    <a:pt x="75" y="854"/>
                  </a:lnTo>
                  <a:lnTo>
                    <a:pt x="66" y="860"/>
                  </a:lnTo>
                  <a:lnTo>
                    <a:pt x="58" y="867"/>
                  </a:lnTo>
                  <a:lnTo>
                    <a:pt x="49" y="875"/>
                  </a:lnTo>
                  <a:lnTo>
                    <a:pt x="41" y="884"/>
                  </a:lnTo>
                  <a:lnTo>
                    <a:pt x="31" y="890"/>
                  </a:lnTo>
                  <a:lnTo>
                    <a:pt x="23" y="897"/>
                  </a:lnTo>
                  <a:lnTo>
                    <a:pt x="16" y="904"/>
                  </a:lnTo>
                  <a:lnTo>
                    <a:pt x="10" y="910"/>
                  </a:lnTo>
                  <a:lnTo>
                    <a:pt x="4" y="916"/>
                  </a:lnTo>
                  <a:lnTo>
                    <a:pt x="1" y="922"/>
                  </a:lnTo>
                  <a:lnTo>
                    <a:pt x="0" y="925"/>
                  </a:lnTo>
                  <a:lnTo>
                    <a:pt x="1" y="930"/>
                  </a:lnTo>
                  <a:lnTo>
                    <a:pt x="3" y="933"/>
                  </a:lnTo>
                  <a:lnTo>
                    <a:pt x="10" y="937"/>
                  </a:lnTo>
                  <a:lnTo>
                    <a:pt x="14" y="937"/>
                  </a:lnTo>
                  <a:lnTo>
                    <a:pt x="19" y="939"/>
                  </a:lnTo>
                  <a:lnTo>
                    <a:pt x="23" y="940"/>
                  </a:lnTo>
                  <a:lnTo>
                    <a:pt x="29" y="943"/>
                  </a:lnTo>
                  <a:lnTo>
                    <a:pt x="35" y="943"/>
                  </a:lnTo>
                  <a:lnTo>
                    <a:pt x="43" y="945"/>
                  </a:lnTo>
                  <a:lnTo>
                    <a:pt x="50" y="946"/>
                  </a:lnTo>
                  <a:lnTo>
                    <a:pt x="59" y="948"/>
                  </a:lnTo>
                  <a:lnTo>
                    <a:pt x="66" y="949"/>
                  </a:lnTo>
                  <a:lnTo>
                    <a:pt x="75" y="951"/>
                  </a:lnTo>
                  <a:lnTo>
                    <a:pt x="86" y="952"/>
                  </a:lnTo>
                  <a:lnTo>
                    <a:pt x="96" y="954"/>
                  </a:lnTo>
                  <a:lnTo>
                    <a:pt x="107" y="955"/>
                  </a:lnTo>
                  <a:lnTo>
                    <a:pt x="117" y="958"/>
                  </a:lnTo>
                  <a:lnTo>
                    <a:pt x="129" y="961"/>
                  </a:lnTo>
                  <a:lnTo>
                    <a:pt x="139" y="964"/>
                  </a:lnTo>
                  <a:lnTo>
                    <a:pt x="151" y="965"/>
                  </a:lnTo>
                  <a:lnTo>
                    <a:pt x="162" y="970"/>
                  </a:lnTo>
                  <a:lnTo>
                    <a:pt x="172" y="973"/>
                  </a:lnTo>
                  <a:lnTo>
                    <a:pt x="182" y="976"/>
                  </a:lnTo>
                  <a:lnTo>
                    <a:pt x="191" y="979"/>
                  </a:lnTo>
                  <a:lnTo>
                    <a:pt x="200" y="982"/>
                  </a:lnTo>
                  <a:lnTo>
                    <a:pt x="209" y="985"/>
                  </a:lnTo>
                  <a:lnTo>
                    <a:pt x="217" y="988"/>
                  </a:lnTo>
                  <a:lnTo>
                    <a:pt x="223" y="988"/>
                  </a:lnTo>
                  <a:lnTo>
                    <a:pt x="229" y="989"/>
                  </a:lnTo>
                  <a:lnTo>
                    <a:pt x="232" y="989"/>
                  </a:lnTo>
                  <a:lnTo>
                    <a:pt x="235" y="989"/>
                  </a:lnTo>
                  <a:lnTo>
                    <a:pt x="236" y="988"/>
                  </a:lnTo>
                  <a:lnTo>
                    <a:pt x="239" y="986"/>
                  </a:lnTo>
                  <a:lnTo>
                    <a:pt x="241" y="982"/>
                  </a:lnTo>
                  <a:lnTo>
                    <a:pt x="243" y="977"/>
                  </a:lnTo>
                  <a:lnTo>
                    <a:pt x="245" y="971"/>
                  </a:lnTo>
                  <a:lnTo>
                    <a:pt x="246" y="964"/>
                  </a:lnTo>
                  <a:lnTo>
                    <a:pt x="249" y="957"/>
                  </a:lnTo>
                  <a:lnTo>
                    <a:pt x="254" y="949"/>
                  </a:lnTo>
                  <a:lnTo>
                    <a:pt x="257" y="939"/>
                  </a:lnTo>
                  <a:lnTo>
                    <a:pt x="261" y="928"/>
                  </a:lnTo>
                  <a:lnTo>
                    <a:pt x="266" y="918"/>
                  </a:lnTo>
                  <a:lnTo>
                    <a:pt x="270" y="907"/>
                  </a:lnTo>
                  <a:lnTo>
                    <a:pt x="276" y="894"/>
                  </a:lnTo>
                  <a:lnTo>
                    <a:pt x="284" y="882"/>
                  </a:lnTo>
                  <a:lnTo>
                    <a:pt x="290" y="867"/>
                  </a:lnTo>
                  <a:lnTo>
                    <a:pt x="297" y="854"/>
                  </a:lnTo>
                  <a:lnTo>
                    <a:pt x="301" y="845"/>
                  </a:lnTo>
                  <a:lnTo>
                    <a:pt x="307" y="836"/>
                  </a:lnTo>
                  <a:lnTo>
                    <a:pt x="313" y="826"/>
                  </a:lnTo>
                  <a:lnTo>
                    <a:pt x="321" y="817"/>
                  </a:lnTo>
                  <a:lnTo>
                    <a:pt x="327" y="806"/>
                  </a:lnTo>
                  <a:lnTo>
                    <a:pt x="334" y="797"/>
                  </a:lnTo>
                  <a:lnTo>
                    <a:pt x="342" y="787"/>
                  </a:lnTo>
                  <a:lnTo>
                    <a:pt x="349" y="778"/>
                  </a:lnTo>
                  <a:lnTo>
                    <a:pt x="355" y="768"/>
                  </a:lnTo>
                  <a:lnTo>
                    <a:pt x="362" y="759"/>
                  </a:lnTo>
                  <a:lnTo>
                    <a:pt x="368" y="750"/>
                  </a:lnTo>
                  <a:lnTo>
                    <a:pt x="374" y="741"/>
                  </a:lnTo>
                  <a:lnTo>
                    <a:pt x="379" y="733"/>
                  </a:lnTo>
                  <a:lnTo>
                    <a:pt x="385" y="726"/>
                  </a:lnTo>
                  <a:lnTo>
                    <a:pt x="388" y="720"/>
                  </a:lnTo>
                  <a:lnTo>
                    <a:pt x="391" y="715"/>
                  </a:lnTo>
                  <a:lnTo>
                    <a:pt x="394" y="711"/>
                  </a:lnTo>
                  <a:lnTo>
                    <a:pt x="395" y="705"/>
                  </a:lnTo>
                  <a:lnTo>
                    <a:pt x="398" y="701"/>
                  </a:lnTo>
                  <a:lnTo>
                    <a:pt x="400" y="696"/>
                  </a:lnTo>
                  <a:lnTo>
                    <a:pt x="401" y="690"/>
                  </a:lnTo>
                  <a:lnTo>
                    <a:pt x="404" y="686"/>
                  </a:lnTo>
                  <a:lnTo>
                    <a:pt x="406" y="681"/>
                  </a:lnTo>
                  <a:lnTo>
                    <a:pt x="409" y="677"/>
                  </a:lnTo>
                  <a:lnTo>
                    <a:pt x="410" y="674"/>
                  </a:lnTo>
                  <a:lnTo>
                    <a:pt x="412" y="669"/>
                  </a:lnTo>
                  <a:lnTo>
                    <a:pt x="413" y="665"/>
                  </a:lnTo>
                  <a:lnTo>
                    <a:pt x="416" y="663"/>
                  </a:lnTo>
                  <a:lnTo>
                    <a:pt x="417" y="659"/>
                  </a:lnTo>
                  <a:lnTo>
                    <a:pt x="419" y="659"/>
                  </a:lnTo>
                  <a:lnTo>
                    <a:pt x="401" y="654"/>
                  </a:lnTo>
                  <a:lnTo>
                    <a:pt x="400" y="654"/>
                  </a:lnTo>
                  <a:lnTo>
                    <a:pt x="400" y="657"/>
                  </a:lnTo>
                  <a:lnTo>
                    <a:pt x="397" y="662"/>
                  </a:lnTo>
                  <a:lnTo>
                    <a:pt x="394" y="668"/>
                  </a:lnTo>
                  <a:lnTo>
                    <a:pt x="391" y="674"/>
                  </a:lnTo>
                  <a:lnTo>
                    <a:pt x="386" y="681"/>
                  </a:lnTo>
                  <a:lnTo>
                    <a:pt x="383" y="689"/>
                  </a:lnTo>
                  <a:lnTo>
                    <a:pt x="379" y="698"/>
                  </a:lnTo>
                  <a:lnTo>
                    <a:pt x="374" y="705"/>
                  </a:lnTo>
                  <a:lnTo>
                    <a:pt x="371" y="714"/>
                  </a:lnTo>
                  <a:lnTo>
                    <a:pt x="367" y="721"/>
                  </a:lnTo>
                  <a:lnTo>
                    <a:pt x="362" y="729"/>
                  </a:lnTo>
                  <a:lnTo>
                    <a:pt x="359" y="735"/>
                  </a:lnTo>
                  <a:lnTo>
                    <a:pt x="357" y="741"/>
                  </a:lnTo>
                  <a:lnTo>
                    <a:pt x="354" y="745"/>
                  </a:lnTo>
                  <a:lnTo>
                    <a:pt x="352" y="750"/>
                  </a:lnTo>
                  <a:lnTo>
                    <a:pt x="348" y="753"/>
                  </a:lnTo>
                  <a:lnTo>
                    <a:pt x="345" y="757"/>
                  </a:lnTo>
                  <a:lnTo>
                    <a:pt x="339" y="765"/>
                  </a:lnTo>
                  <a:lnTo>
                    <a:pt x="334" y="774"/>
                  </a:lnTo>
                  <a:lnTo>
                    <a:pt x="325" y="782"/>
                  </a:lnTo>
                  <a:lnTo>
                    <a:pt x="318" y="793"/>
                  </a:lnTo>
                  <a:lnTo>
                    <a:pt x="310" y="805"/>
                  </a:lnTo>
                  <a:lnTo>
                    <a:pt x="303" y="817"/>
                  </a:lnTo>
                  <a:lnTo>
                    <a:pt x="294" y="827"/>
                  </a:lnTo>
                  <a:lnTo>
                    <a:pt x="285" y="839"/>
                  </a:lnTo>
                  <a:lnTo>
                    <a:pt x="278" y="849"/>
                  </a:lnTo>
                  <a:lnTo>
                    <a:pt x="270" y="860"/>
                  </a:lnTo>
                  <a:lnTo>
                    <a:pt x="264" y="870"/>
                  </a:lnTo>
                  <a:lnTo>
                    <a:pt x="260" y="878"/>
                  </a:lnTo>
                  <a:lnTo>
                    <a:pt x="255" y="885"/>
                  </a:lnTo>
                  <a:lnTo>
                    <a:pt x="254" y="891"/>
                  </a:lnTo>
                  <a:lnTo>
                    <a:pt x="251" y="896"/>
                  </a:lnTo>
                  <a:lnTo>
                    <a:pt x="249" y="900"/>
                  </a:lnTo>
                  <a:lnTo>
                    <a:pt x="246" y="906"/>
                  </a:lnTo>
                  <a:lnTo>
                    <a:pt x="245" y="912"/>
                  </a:lnTo>
                  <a:lnTo>
                    <a:pt x="242" y="918"/>
                  </a:lnTo>
                  <a:lnTo>
                    <a:pt x="239" y="924"/>
                  </a:lnTo>
                  <a:lnTo>
                    <a:pt x="238" y="931"/>
                  </a:lnTo>
                  <a:lnTo>
                    <a:pt x="235" y="937"/>
                  </a:lnTo>
                  <a:lnTo>
                    <a:pt x="232" y="943"/>
                  </a:lnTo>
                  <a:lnTo>
                    <a:pt x="230" y="951"/>
                  </a:lnTo>
                  <a:lnTo>
                    <a:pt x="227" y="955"/>
                  </a:lnTo>
                  <a:lnTo>
                    <a:pt x="226" y="959"/>
                  </a:lnTo>
                  <a:lnTo>
                    <a:pt x="224" y="964"/>
                  </a:lnTo>
                  <a:lnTo>
                    <a:pt x="223" y="965"/>
                  </a:lnTo>
                  <a:lnTo>
                    <a:pt x="223" y="967"/>
                  </a:lnTo>
                  <a:lnTo>
                    <a:pt x="223" y="968"/>
                  </a:lnTo>
                  <a:lnTo>
                    <a:pt x="221" y="968"/>
                  </a:lnTo>
                  <a:lnTo>
                    <a:pt x="220" y="967"/>
                  </a:lnTo>
                  <a:lnTo>
                    <a:pt x="218" y="967"/>
                  </a:lnTo>
                  <a:lnTo>
                    <a:pt x="214" y="965"/>
                  </a:lnTo>
                  <a:lnTo>
                    <a:pt x="209" y="964"/>
                  </a:lnTo>
                  <a:lnTo>
                    <a:pt x="205" y="964"/>
                  </a:lnTo>
                  <a:lnTo>
                    <a:pt x="199" y="961"/>
                  </a:lnTo>
                  <a:lnTo>
                    <a:pt x="193" y="961"/>
                  </a:lnTo>
                  <a:lnTo>
                    <a:pt x="185" y="958"/>
                  </a:lnTo>
                  <a:lnTo>
                    <a:pt x="178" y="955"/>
                  </a:lnTo>
                  <a:lnTo>
                    <a:pt x="171" y="954"/>
                  </a:lnTo>
                  <a:lnTo>
                    <a:pt x="163" y="951"/>
                  </a:lnTo>
                  <a:lnTo>
                    <a:pt x="154" y="948"/>
                  </a:lnTo>
                  <a:lnTo>
                    <a:pt x="147" y="946"/>
                  </a:lnTo>
                  <a:lnTo>
                    <a:pt x="138" y="943"/>
                  </a:lnTo>
                  <a:lnTo>
                    <a:pt x="130" y="940"/>
                  </a:lnTo>
                  <a:lnTo>
                    <a:pt x="122" y="937"/>
                  </a:lnTo>
                  <a:lnTo>
                    <a:pt x="113" y="934"/>
                  </a:lnTo>
                  <a:lnTo>
                    <a:pt x="104" y="933"/>
                  </a:lnTo>
                  <a:lnTo>
                    <a:pt x="95" y="933"/>
                  </a:lnTo>
                  <a:lnTo>
                    <a:pt x="86" y="931"/>
                  </a:lnTo>
                  <a:lnTo>
                    <a:pt x="78" y="931"/>
                  </a:lnTo>
                  <a:lnTo>
                    <a:pt x="69" y="931"/>
                  </a:lnTo>
                  <a:lnTo>
                    <a:pt x="64" y="931"/>
                  </a:lnTo>
                  <a:lnTo>
                    <a:pt x="55" y="930"/>
                  </a:lnTo>
                  <a:lnTo>
                    <a:pt x="49" y="930"/>
                  </a:lnTo>
                  <a:lnTo>
                    <a:pt x="43" y="928"/>
                  </a:lnTo>
                  <a:lnTo>
                    <a:pt x="40" y="928"/>
                  </a:lnTo>
                  <a:lnTo>
                    <a:pt x="35" y="925"/>
                  </a:lnTo>
                  <a:lnTo>
                    <a:pt x="32" y="924"/>
                  </a:lnTo>
                  <a:lnTo>
                    <a:pt x="31" y="922"/>
                  </a:lnTo>
                  <a:lnTo>
                    <a:pt x="32" y="919"/>
                  </a:lnTo>
                  <a:lnTo>
                    <a:pt x="32" y="915"/>
                  </a:lnTo>
                  <a:lnTo>
                    <a:pt x="35" y="910"/>
                  </a:lnTo>
                  <a:lnTo>
                    <a:pt x="40" y="906"/>
                  </a:lnTo>
                  <a:lnTo>
                    <a:pt x="46" y="901"/>
                  </a:lnTo>
                  <a:lnTo>
                    <a:pt x="52" y="896"/>
                  </a:lnTo>
                  <a:lnTo>
                    <a:pt x="58" y="891"/>
                  </a:lnTo>
                  <a:lnTo>
                    <a:pt x="65" y="884"/>
                  </a:lnTo>
                  <a:lnTo>
                    <a:pt x="74" y="879"/>
                  </a:lnTo>
                  <a:lnTo>
                    <a:pt x="81" y="872"/>
                  </a:lnTo>
                  <a:lnTo>
                    <a:pt x="89" y="866"/>
                  </a:lnTo>
                  <a:lnTo>
                    <a:pt x="96" y="858"/>
                  </a:lnTo>
                  <a:lnTo>
                    <a:pt x="105" y="851"/>
                  </a:lnTo>
                  <a:lnTo>
                    <a:pt x="110" y="843"/>
                  </a:lnTo>
                  <a:lnTo>
                    <a:pt x="117" y="836"/>
                  </a:lnTo>
                  <a:lnTo>
                    <a:pt x="122" y="827"/>
                  </a:lnTo>
                  <a:lnTo>
                    <a:pt x="126" y="820"/>
                  </a:lnTo>
                  <a:lnTo>
                    <a:pt x="127" y="814"/>
                  </a:lnTo>
                  <a:lnTo>
                    <a:pt x="129" y="808"/>
                  </a:lnTo>
                  <a:lnTo>
                    <a:pt x="130" y="802"/>
                  </a:lnTo>
                  <a:lnTo>
                    <a:pt x="133" y="794"/>
                  </a:lnTo>
                  <a:lnTo>
                    <a:pt x="136" y="785"/>
                  </a:lnTo>
                  <a:lnTo>
                    <a:pt x="139" y="776"/>
                  </a:lnTo>
                  <a:lnTo>
                    <a:pt x="142" y="768"/>
                  </a:lnTo>
                  <a:lnTo>
                    <a:pt x="147" y="759"/>
                  </a:lnTo>
                  <a:lnTo>
                    <a:pt x="150" y="748"/>
                  </a:lnTo>
                  <a:lnTo>
                    <a:pt x="153" y="738"/>
                  </a:lnTo>
                  <a:lnTo>
                    <a:pt x="157" y="727"/>
                  </a:lnTo>
                  <a:lnTo>
                    <a:pt x="162" y="717"/>
                  </a:lnTo>
                  <a:lnTo>
                    <a:pt x="166" y="707"/>
                  </a:lnTo>
                  <a:lnTo>
                    <a:pt x="169" y="698"/>
                  </a:lnTo>
                  <a:lnTo>
                    <a:pt x="174" y="689"/>
                  </a:lnTo>
                  <a:lnTo>
                    <a:pt x="180" y="680"/>
                  </a:lnTo>
                  <a:lnTo>
                    <a:pt x="182" y="672"/>
                  </a:lnTo>
                  <a:lnTo>
                    <a:pt x="187" y="665"/>
                  </a:lnTo>
                  <a:lnTo>
                    <a:pt x="191" y="657"/>
                  </a:lnTo>
                  <a:lnTo>
                    <a:pt x="194" y="652"/>
                  </a:lnTo>
                  <a:lnTo>
                    <a:pt x="199" y="646"/>
                  </a:lnTo>
                  <a:lnTo>
                    <a:pt x="203" y="640"/>
                  </a:lnTo>
                  <a:lnTo>
                    <a:pt x="208" y="635"/>
                  </a:lnTo>
                  <a:lnTo>
                    <a:pt x="212" y="632"/>
                  </a:lnTo>
                  <a:lnTo>
                    <a:pt x="217" y="626"/>
                  </a:lnTo>
                  <a:lnTo>
                    <a:pt x="220" y="622"/>
                  </a:lnTo>
                  <a:lnTo>
                    <a:pt x="224" y="619"/>
                  </a:lnTo>
                  <a:lnTo>
                    <a:pt x="229" y="616"/>
                  </a:lnTo>
                  <a:lnTo>
                    <a:pt x="235" y="610"/>
                  </a:lnTo>
                  <a:lnTo>
                    <a:pt x="242" y="605"/>
                  </a:lnTo>
                  <a:lnTo>
                    <a:pt x="246" y="599"/>
                  </a:lnTo>
                  <a:lnTo>
                    <a:pt x="254" y="593"/>
                  </a:lnTo>
                  <a:lnTo>
                    <a:pt x="260" y="586"/>
                  </a:lnTo>
                  <a:lnTo>
                    <a:pt x="267" y="579"/>
                  </a:lnTo>
                  <a:lnTo>
                    <a:pt x="273" y="571"/>
                  </a:lnTo>
                  <a:lnTo>
                    <a:pt x="282" y="565"/>
                  </a:lnTo>
                  <a:lnTo>
                    <a:pt x="288" y="556"/>
                  </a:lnTo>
                  <a:lnTo>
                    <a:pt x="297" y="550"/>
                  </a:lnTo>
                  <a:lnTo>
                    <a:pt x="303" y="543"/>
                  </a:lnTo>
                  <a:lnTo>
                    <a:pt x="309" y="537"/>
                  </a:lnTo>
                  <a:lnTo>
                    <a:pt x="313" y="530"/>
                  </a:lnTo>
                  <a:lnTo>
                    <a:pt x="319" y="525"/>
                  </a:lnTo>
                  <a:lnTo>
                    <a:pt x="324" y="521"/>
                  </a:lnTo>
                  <a:lnTo>
                    <a:pt x="325" y="518"/>
                  </a:lnTo>
                  <a:lnTo>
                    <a:pt x="327" y="515"/>
                  </a:lnTo>
                  <a:lnTo>
                    <a:pt x="328" y="513"/>
                  </a:lnTo>
                  <a:lnTo>
                    <a:pt x="328" y="509"/>
                  </a:lnTo>
                  <a:lnTo>
                    <a:pt x="328" y="504"/>
                  </a:lnTo>
                  <a:lnTo>
                    <a:pt x="328" y="500"/>
                  </a:lnTo>
                  <a:lnTo>
                    <a:pt x="330" y="494"/>
                  </a:lnTo>
                  <a:lnTo>
                    <a:pt x="330" y="486"/>
                  </a:lnTo>
                  <a:lnTo>
                    <a:pt x="330" y="479"/>
                  </a:lnTo>
                  <a:lnTo>
                    <a:pt x="330" y="474"/>
                  </a:lnTo>
                  <a:lnTo>
                    <a:pt x="331" y="471"/>
                  </a:lnTo>
                  <a:lnTo>
                    <a:pt x="331" y="467"/>
                  </a:lnTo>
                  <a:lnTo>
                    <a:pt x="331" y="464"/>
                  </a:lnTo>
                  <a:lnTo>
                    <a:pt x="331" y="458"/>
                  </a:lnTo>
                  <a:lnTo>
                    <a:pt x="331" y="454"/>
                  </a:lnTo>
                  <a:lnTo>
                    <a:pt x="330" y="451"/>
                  </a:lnTo>
                  <a:lnTo>
                    <a:pt x="330" y="445"/>
                  </a:lnTo>
                  <a:lnTo>
                    <a:pt x="330" y="442"/>
                  </a:lnTo>
                  <a:lnTo>
                    <a:pt x="330" y="439"/>
                  </a:lnTo>
                  <a:lnTo>
                    <a:pt x="330" y="434"/>
                  </a:lnTo>
                  <a:lnTo>
                    <a:pt x="330" y="430"/>
                  </a:lnTo>
                  <a:lnTo>
                    <a:pt x="328" y="425"/>
                  </a:lnTo>
                  <a:lnTo>
                    <a:pt x="328" y="421"/>
                  </a:lnTo>
                  <a:lnTo>
                    <a:pt x="327" y="415"/>
                  </a:lnTo>
                  <a:lnTo>
                    <a:pt x="325" y="410"/>
                  </a:lnTo>
                  <a:lnTo>
                    <a:pt x="324" y="403"/>
                  </a:lnTo>
                  <a:lnTo>
                    <a:pt x="322" y="399"/>
                  </a:lnTo>
                  <a:lnTo>
                    <a:pt x="321" y="393"/>
                  </a:lnTo>
                  <a:lnTo>
                    <a:pt x="319" y="387"/>
                  </a:lnTo>
                  <a:lnTo>
                    <a:pt x="318" y="381"/>
                  </a:lnTo>
                  <a:lnTo>
                    <a:pt x="316" y="375"/>
                  </a:lnTo>
                  <a:lnTo>
                    <a:pt x="313" y="367"/>
                  </a:lnTo>
                  <a:lnTo>
                    <a:pt x="313" y="361"/>
                  </a:lnTo>
                  <a:lnTo>
                    <a:pt x="310" y="355"/>
                  </a:lnTo>
                  <a:lnTo>
                    <a:pt x="310" y="349"/>
                  </a:lnTo>
                  <a:lnTo>
                    <a:pt x="309" y="344"/>
                  </a:lnTo>
                  <a:lnTo>
                    <a:pt x="309" y="339"/>
                  </a:lnTo>
                  <a:lnTo>
                    <a:pt x="307" y="332"/>
                  </a:lnTo>
                  <a:lnTo>
                    <a:pt x="307" y="324"/>
                  </a:lnTo>
                  <a:lnTo>
                    <a:pt x="307" y="317"/>
                  </a:lnTo>
                  <a:lnTo>
                    <a:pt x="309" y="309"/>
                  </a:lnTo>
                  <a:lnTo>
                    <a:pt x="310" y="303"/>
                  </a:lnTo>
                  <a:lnTo>
                    <a:pt x="310" y="296"/>
                  </a:lnTo>
                  <a:lnTo>
                    <a:pt x="312" y="290"/>
                  </a:lnTo>
                  <a:lnTo>
                    <a:pt x="313" y="286"/>
                  </a:lnTo>
                  <a:lnTo>
                    <a:pt x="315" y="280"/>
                  </a:lnTo>
                  <a:lnTo>
                    <a:pt x="316" y="274"/>
                  </a:lnTo>
                  <a:lnTo>
                    <a:pt x="318" y="269"/>
                  </a:lnTo>
                  <a:lnTo>
                    <a:pt x="319" y="266"/>
                  </a:lnTo>
                  <a:lnTo>
                    <a:pt x="319" y="262"/>
                  </a:lnTo>
                  <a:lnTo>
                    <a:pt x="321" y="257"/>
                  </a:lnTo>
                  <a:lnTo>
                    <a:pt x="322" y="254"/>
                  </a:lnTo>
                  <a:lnTo>
                    <a:pt x="324" y="253"/>
                  </a:lnTo>
                  <a:lnTo>
                    <a:pt x="325" y="247"/>
                  </a:lnTo>
                  <a:lnTo>
                    <a:pt x="327" y="241"/>
                  </a:lnTo>
                  <a:lnTo>
                    <a:pt x="328" y="236"/>
                  </a:lnTo>
                  <a:lnTo>
                    <a:pt x="330" y="232"/>
                  </a:lnTo>
                  <a:lnTo>
                    <a:pt x="330" y="229"/>
                  </a:lnTo>
                  <a:lnTo>
                    <a:pt x="331" y="225"/>
                  </a:lnTo>
                  <a:lnTo>
                    <a:pt x="331" y="220"/>
                  </a:lnTo>
                  <a:lnTo>
                    <a:pt x="331" y="217"/>
                  </a:lnTo>
                  <a:lnTo>
                    <a:pt x="331" y="213"/>
                  </a:lnTo>
                  <a:lnTo>
                    <a:pt x="331" y="210"/>
                  </a:lnTo>
                  <a:lnTo>
                    <a:pt x="330" y="205"/>
                  </a:lnTo>
                  <a:lnTo>
                    <a:pt x="330" y="202"/>
                  </a:lnTo>
                  <a:lnTo>
                    <a:pt x="328" y="196"/>
                  </a:lnTo>
                  <a:lnTo>
                    <a:pt x="328" y="192"/>
                  </a:lnTo>
                  <a:lnTo>
                    <a:pt x="327" y="187"/>
                  </a:lnTo>
                  <a:lnTo>
                    <a:pt x="327" y="183"/>
                  </a:lnTo>
                  <a:lnTo>
                    <a:pt x="324" y="177"/>
                  </a:lnTo>
                  <a:lnTo>
                    <a:pt x="322" y="171"/>
                  </a:lnTo>
                  <a:lnTo>
                    <a:pt x="321" y="165"/>
                  </a:lnTo>
                  <a:lnTo>
                    <a:pt x="319" y="159"/>
                  </a:lnTo>
                  <a:lnTo>
                    <a:pt x="316" y="153"/>
                  </a:lnTo>
                  <a:lnTo>
                    <a:pt x="315" y="147"/>
                  </a:lnTo>
                  <a:lnTo>
                    <a:pt x="313" y="141"/>
                  </a:lnTo>
                  <a:lnTo>
                    <a:pt x="312" y="137"/>
                  </a:lnTo>
                  <a:lnTo>
                    <a:pt x="310" y="129"/>
                  </a:lnTo>
                  <a:lnTo>
                    <a:pt x="310" y="123"/>
                  </a:lnTo>
                  <a:lnTo>
                    <a:pt x="310" y="116"/>
                  </a:lnTo>
                  <a:lnTo>
                    <a:pt x="310" y="110"/>
                  </a:lnTo>
                  <a:lnTo>
                    <a:pt x="310" y="103"/>
                  </a:lnTo>
                  <a:lnTo>
                    <a:pt x="310" y="95"/>
                  </a:lnTo>
                  <a:lnTo>
                    <a:pt x="312" y="88"/>
                  </a:lnTo>
                  <a:lnTo>
                    <a:pt x="315" y="80"/>
                  </a:lnTo>
                  <a:lnTo>
                    <a:pt x="318" y="73"/>
                  </a:lnTo>
                  <a:lnTo>
                    <a:pt x="319" y="65"/>
                  </a:lnTo>
                  <a:lnTo>
                    <a:pt x="322" y="58"/>
                  </a:lnTo>
                  <a:lnTo>
                    <a:pt x="325" y="50"/>
                  </a:lnTo>
                  <a:lnTo>
                    <a:pt x="327" y="43"/>
                  </a:lnTo>
                  <a:lnTo>
                    <a:pt x="330" y="36"/>
                  </a:lnTo>
                  <a:lnTo>
                    <a:pt x="333" y="30"/>
                  </a:lnTo>
                  <a:lnTo>
                    <a:pt x="336" y="25"/>
                  </a:lnTo>
                  <a:lnTo>
                    <a:pt x="337" y="19"/>
                  </a:lnTo>
                  <a:lnTo>
                    <a:pt x="339" y="15"/>
                  </a:lnTo>
                  <a:lnTo>
                    <a:pt x="340" y="9"/>
                  </a:lnTo>
                  <a:lnTo>
                    <a:pt x="343" y="7"/>
                  </a:lnTo>
                  <a:lnTo>
                    <a:pt x="345" y="1"/>
                  </a:lnTo>
                  <a:lnTo>
                    <a:pt x="346" y="0"/>
                  </a:lnTo>
                  <a:lnTo>
                    <a:pt x="3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1" name="Freeform 138"/>
            <p:cNvSpPr>
              <a:spLocks/>
            </p:cNvSpPr>
            <p:nvPr/>
          </p:nvSpPr>
          <p:spPr bwMode="auto">
            <a:xfrm>
              <a:off x="2379" y="3156"/>
              <a:ext cx="261" cy="301"/>
            </a:xfrm>
            <a:custGeom>
              <a:avLst/>
              <a:gdLst>
                <a:gd name="T0" fmla="*/ 1 w 524"/>
                <a:gd name="T1" fmla="*/ 0 h 603"/>
                <a:gd name="T2" fmla="*/ 1 w 524"/>
                <a:gd name="T3" fmla="*/ 0 h 603"/>
                <a:gd name="T4" fmla="*/ 1 w 524"/>
                <a:gd name="T5" fmla="*/ 0 h 603"/>
                <a:gd name="T6" fmla="*/ 2 w 524"/>
                <a:gd name="T7" fmla="*/ 1 h 603"/>
                <a:gd name="T8" fmla="*/ 2 w 524"/>
                <a:gd name="T9" fmla="*/ 1 h 603"/>
                <a:gd name="T10" fmla="*/ 1 w 524"/>
                <a:gd name="T11" fmla="*/ 1 h 603"/>
                <a:gd name="T12" fmla="*/ 1 w 524"/>
                <a:gd name="T13" fmla="*/ 1 h 603"/>
                <a:gd name="T14" fmla="*/ 1 w 524"/>
                <a:gd name="T15" fmla="*/ 1 h 603"/>
                <a:gd name="T16" fmla="*/ 1 w 524"/>
                <a:gd name="T17" fmla="*/ 1 h 603"/>
                <a:gd name="T18" fmla="*/ 1 w 524"/>
                <a:gd name="T19" fmla="*/ 2 h 603"/>
                <a:gd name="T20" fmla="*/ 1 w 524"/>
                <a:gd name="T21" fmla="*/ 2 h 603"/>
                <a:gd name="T22" fmla="*/ 1 w 524"/>
                <a:gd name="T23" fmla="*/ 2 h 603"/>
                <a:gd name="T24" fmla="*/ 0 w 524"/>
                <a:gd name="T25" fmla="*/ 2 h 603"/>
                <a:gd name="T26" fmla="*/ 0 w 524"/>
                <a:gd name="T27" fmla="*/ 2 h 603"/>
                <a:gd name="T28" fmla="*/ 0 w 524"/>
                <a:gd name="T29" fmla="*/ 2 h 603"/>
                <a:gd name="T30" fmla="*/ 0 w 524"/>
                <a:gd name="T31" fmla="*/ 2 h 603"/>
                <a:gd name="T32" fmla="*/ 0 w 524"/>
                <a:gd name="T33" fmla="*/ 2 h 603"/>
                <a:gd name="T34" fmla="*/ 0 w 524"/>
                <a:gd name="T35" fmla="*/ 2 h 603"/>
                <a:gd name="T36" fmla="*/ 0 w 524"/>
                <a:gd name="T37" fmla="*/ 2 h 603"/>
                <a:gd name="T38" fmla="*/ 0 w 524"/>
                <a:gd name="T39" fmla="*/ 1 h 603"/>
                <a:gd name="T40" fmla="*/ 0 w 524"/>
                <a:gd name="T41" fmla="*/ 1 h 603"/>
                <a:gd name="T42" fmla="*/ 0 w 524"/>
                <a:gd name="T43" fmla="*/ 1 h 603"/>
                <a:gd name="T44" fmla="*/ 0 w 524"/>
                <a:gd name="T45" fmla="*/ 1 h 603"/>
                <a:gd name="T46" fmla="*/ 0 w 524"/>
                <a:gd name="T47" fmla="*/ 1 h 603"/>
                <a:gd name="T48" fmla="*/ 1 w 524"/>
                <a:gd name="T49" fmla="*/ 1 h 603"/>
                <a:gd name="T50" fmla="*/ 1 w 524"/>
                <a:gd name="T51" fmla="*/ 0 h 603"/>
                <a:gd name="T52" fmla="*/ 1 w 524"/>
                <a:gd name="T53" fmla="*/ 0 h 603"/>
                <a:gd name="T54" fmla="*/ 0 w 524"/>
                <a:gd name="T55" fmla="*/ 0 h 603"/>
                <a:gd name="T56" fmla="*/ 0 w 524"/>
                <a:gd name="T57" fmla="*/ 0 h 603"/>
                <a:gd name="T58" fmla="*/ 0 w 524"/>
                <a:gd name="T59" fmla="*/ 0 h 603"/>
                <a:gd name="T60" fmla="*/ 0 w 524"/>
                <a:gd name="T61" fmla="*/ 0 h 603"/>
                <a:gd name="T62" fmla="*/ 0 w 524"/>
                <a:gd name="T63" fmla="*/ 0 h 603"/>
                <a:gd name="T64" fmla="*/ 0 w 524"/>
                <a:gd name="T65" fmla="*/ 0 h 603"/>
                <a:gd name="T66" fmla="*/ 0 w 524"/>
                <a:gd name="T67" fmla="*/ 0 h 603"/>
                <a:gd name="T68" fmla="*/ 0 w 524"/>
                <a:gd name="T69" fmla="*/ 0 h 603"/>
                <a:gd name="T70" fmla="*/ 0 w 524"/>
                <a:gd name="T71" fmla="*/ 0 h 603"/>
                <a:gd name="T72" fmla="*/ 0 w 524"/>
                <a:gd name="T73" fmla="*/ 0 h 603"/>
                <a:gd name="T74" fmla="*/ 0 w 524"/>
                <a:gd name="T75" fmla="*/ 0 h 603"/>
                <a:gd name="T76" fmla="*/ 1 w 524"/>
                <a:gd name="T77" fmla="*/ 0 h 603"/>
                <a:gd name="T78" fmla="*/ 1 w 524"/>
                <a:gd name="T79" fmla="*/ 0 h 603"/>
                <a:gd name="T80" fmla="*/ 1 w 524"/>
                <a:gd name="T81" fmla="*/ 0 h 603"/>
                <a:gd name="T82" fmla="*/ 1 w 524"/>
                <a:gd name="T83" fmla="*/ 1 h 603"/>
                <a:gd name="T84" fmla="*/ 1 w 524"/>
                <a:gd name="T85" fmla="*/ 1 h 603"/>
                <a:gd name="T86" fmla="*/ 0 w 524"/>
                <a:gd name="T87" fmla="*/ 1 h 603"/>
                <a:gd name="T88" fmla="*/ 0 w 524"/>
                <a:gd name="T89" fmla="*/ 1 h 603"/>
                <a:gd name="T90" fmla="*/ 0 w 524"/>
                <a:gd name="T91" fmla="*/ 1 h 603"/>
                <a:gd name="T92" fmla="*/ 0 w 524"/>
                <a:gd name="T93" fmla="*/ 1 h 603"/>
                <a:gd name="T94" fmla="*/ 0 w 524"/>
                <a:gd name="T95" fmla="*/ 2 h 603"/>
                <a:gd name="T96" fmla="*/ 0 w 524"/>
                <a:gd name="T97" fmla="*/ 2 h 603"/>
                <a:gd name="T98" fmla="*/ 0 w 524"/>
                <a:gd name="T99" fmla="*/ 2 h 603"/>
                <a:gd name="T100" fmla="*/ 0 w 524"/>
                <a:gd name="T101" fmla="*/ 2 h 603"/>
                <a:gd name="T102" fmla="*/ 0 w 524"/>
                <a:gd name="T103" fmla="*/ 2 h 603"/>
                <a:gd name="T104" fmla="*/ 1 w 524"/>
                <a:gd name="T105" fmla="*/ 2 h 603"/>
                <a:gd name="T106" fmla="*/ 1 w 524"/>
                <a:gd name="T107" fmla="*/ 2 h 603"/>
                <a:gd name="T108" fmla="*/ 1 w 524"/>
                <a:gd name="T109" fmla="*/ 1 h 603"/>
                <a:gd name="T110" fmla="*/ 1 w 524"/>
                <a:gd name="T111" fmla="*/ 1 h 603"/>
                <a:gd name="T112" fmla="*/ 1 w 524"/>
                <a:gd name="T113" fmla="*/ 1 h 603"/>
                <a:gd name="T114" fmla="*/ 1 w 524"/>
                <a:gd name="T115" fmla="*/ 1 h 603"/>
                <a:gd name="T116" fmla="*/ 1 w 524"/>
                <a:gd name="T117" fmla="*/ 0 h 603"/>
                <a:gd name="T118" fmla="*/ 1 w 524"/>
                <a:gd name="T119" fmla="*/ 0 h 603"/>
                <a:gd name="T120" fmla="*/ 1 w 524"/>
                <a:gd name="T121" fmla="*/ 0 h 603"/>
                <a:gd name="T122" fmla="*/ 1 w 524"/>
                <a:gd name="T123" fmla="*/ 0 h 6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4"/>
                <a:gd name="T187" fmla="*/ 0 h 603"/>
                <a:gd name="T188" fmla="*/ 524 w 524"/>
                <a:gd name="T189" fmla="*/ 603 h 6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4" h="603">
                  <a:moveTo>
                    <a:pt x="393" y="24"/>
                  </a:moveTo>
                  <a:lnTo>
                    <a:pt x="394" y="25"/>
                  </a:lnTo>
                  <a:lnTo>
                    <a:pt x="397" y="28"/>
                  </a:lnTo>
                  <a:lnTo>
                    <a:pt x="400" y="34"/>
                  </a:lnTo>
                  <a:lnTo>
                    <a:pt x="405" y="40"/>
                  </a:lnTo>
                  <a:lnTo>
                    <a:pt x="409" y="46"/>
                  </a:lnTo>
                  <a:lnTo>
                    <a:pt x="414" y="55"/>
                  </a:lnTo>
                  <a:lnTo>
                    <a:pt x="419" y="64"/>
                  </a:lnTo>
                  <a:lnTo>
                    <a:pt x="425" y="73"/>
                  </a:lnTo>
                  <a:lnTo>
                    <a:pt x="431" y="83"/>
                  </a:lnTo>
                  <a:lnTo>
                    <a:pt x="439" y="94"/>
                  </a:lnTo>
                  <a:lnTo>
                    <a:pt x="446" y="106"/>
                  </a:lnTo>
                  <a:lnTo>
                    <a:pt x="454" y="118"/>
                  </a:lnTo>
                  <a:lnTo>
                    <a:pt x="460" y="130"/>
                  </a:lnTo>
                  <a:lnTo>
                    <a:pt x="467" y="143"/>
                  </a:lnTo>
                  <a:lnTo>
                    <a:pt x="475" y="156"/>
                  </a:lnTo>
                  <a:lnTo>
                    <a:pt x="482" y="167"/>
                  </a:lnTo>
                  <a:lnTo>
                    <a:pt x="488" y="179"/>
                  </a:lnTo>
                  <a:lnTo>
                    <a:pt x="492" y="191"/>
                  </a:lnTo>
                  <a:lnTo>
                    <a:pt x="498" y="202"/>
                  </a:lnTo>
                  <a:lnTo>
                    <a:pt x="503" y="213"/>
                  </a:lnTo>
                  <a:lnTo>
                    <a:pt x="507" y="223"/>
                  </a:lnTo>
                  <a:lnTo>
                    <a:pt x="510" y="232"/>
                  </a:lnTo>
                  <a:lnTo>
                    <a:pt x="513" y="243"/>
                  </a:lnTo>
                  <a:lnTo>
                    <a:pt x="516" y="250"/>
                  </a:lnTo>
                  <a:lnTo>
                    <a:pt x="518" y="259"/>
                  </a:lnTo>
                  <a:lnTo>
                    <a:pt x="521" y="266"/>
                  </a:lnTo>
                  <a:lnTo>
                    <a:pt x="522" y="272"/>
                  </a:lnTo>
                  <a:lnTo>
                    <a:pt x="522" y="277"/>
                  </a:lnTo>
                  <a:lnTo>
                    <a:pt x="524" y="283"/>
                  </a:lnTo>
                  <a:lnTo>
                    <a:pt x="524" y="287"/>
                  </a:lnTo>
                  <a:lnTo>
                    <a:pt x="524" y="290"/>
                  </a:lnTo>
                  <a:lnTo>
                    <a:pt x="524" y="296"/>
                  </a:lnTo>
                  <a:lnTo>
                    <a:pt x="524" y="302"/>
                  </a:lnTo>
                  <a:lnTo>
                    <a:pt x="524" y="307"/>
                  </a:lnTo>
                  <a:lnTo>
                    <a:pt x="524" y="311"/>
                  </a:lnTo>
                  <a:lnTo>
                    <a:pt x="524" y="315"/>
                  </a:lnTo>
                  <a:lnTo>
                    <a:pt x="521" y="320"/>
                  </a:lnTo>
                  <a:lnTo>
                    <a:pt x="518" y="324"/>
                  </a:lnTo>
                  <a:lnTo>
                    <a:pt x="513" y="329"/>
                  </a:lnTo>
                  <a:lnTo>
                    <a:pt x="506" y="330"/>
                  </a:lnTo>
                  <a:lnTo>
                    <a:pt x="500" y="332"/>
                  </a:lnTo>
                  <a:lnTo>
                    <a:pt x="495" y="333"/>
                  </a:lnTo>
                  <a:lnTo>
                    <a:pt x="492" y="336"/>
                  </a:lnTo>
                  <a:lnTo>
                    <a:pt x="488" y="338"/>
                  </a:lnTo>
                  <a:lnTo>
                    <a:pt x="485" y="342"/>
                  </a:lnTo>
                  <a:lnTo>
                    <a:pt x="482" y="344"/>
                  </a:lnTo>
                  <a:lnTo>
                    <a:pt x="480" y="348"/>
                  </a:lnTo>
                  <a:lnTo>
                    <a:pt x="477" y="353"/>
                  </a:lnTo>
                  <a:lnTo>
                    <a:pt x="475" y="357"/>
                  </a:lnTo>
                  <a:lnTo>
                    <a:pt x="470" y="363"/>
                  </a:lnTo>
                  <a:lnTo>
                    <a:pt x="467" y="371"/>
                  </a:lnTo>
                  <a:lnTo>
                    <a:pt x="463" y="376"/>
                  </a:lnTo>
                  <a:lnTo>
                    <a:pt x="460" y="384"/>
                  </a:lnTo>
                  <a:lnTo>
                    <a:pt x="455" y="391"/>
                  </a:lnTo>
                  <a:lnTo>
                    <a:pt x="451" y="400"/>
                  </a:lnTo>
                  <a:lnTo>
                    <a:pt x="446" y="409"/>
                  </a:lnTo>
                  <a:lnTo>
                    <a:pt x="442" y="418"/>
                  </a:lnTo>
                  <a:lnTo>
                    <a:pt x="436" y="426"/>
                  </a:lnTo>
                  <a:lnTo>
                    <a:pt x="431" y="435"/>
                  </a:lnTo>
                  <a:lnTo>
                    <a:pt x="425" y="443"/>
                  </a:lnTo>
                  <a:lnTo>
                    <a:pt x="419" y="452"/>
                  </a:lnTo>
                  <a:lnTo>
                    <a:pt x="414" y="461"/>
                  </a:lnTo>
                  <a:lnTo>
                    <a:pt x="406" y="469"/>
                  </a:lnTo>
                  <a:lnTo>
                    <a:pt x="400" y="476"/>
                  </a:lnTo>
                  <a:lnTo>
                    <a:pt x="393" y="485"/>
                  </a:lnTo>
                  <a:lnTo>
                    <a:pt x="385" y="491"/>
                  </a:lnTo>
                  <a:lnTo>
                    <a:pt x="378" y="498"/>
                  </a:lnTo>
                  <a:lnTo>
                    <a:pt x="369" y="506"/>
                  </a:lnTo>
                  <a:lnTo>
                    <a:pt x="361" y="515"/>
                  </a:lnTo>
                  <a:lnTo>
                    <a:pt x="353" y="524"/>
                  </a:lnTo>
                  <a:lnTo>
                    <a:pt x="344" y="531"/>
                  </a:lnTo>
                  <a:lnTo>
                    <a:pt x="336" y="540"/>
                  </a:lnTo>
                  <a:lnTo>
                    <a:pt x="329" y="549"/>
                  </a:lnTo>
                  <a:lnTo>
                    <a:pt x="320" y="557"/>
                  </a:lnTo>
                  <a:lnTo>
                    <a:pt x="314" y="565"/>
                  </a:lnTo>
                  <a:lnTo>
                    <a:pt x="308" y="573"/>
                  </a:lnTo>
                  <a:lnTo>
                    <a:pt x="302" y="580"/>
                  </a:lnTo>
                  <a:lnTo>
                    <a:pt x="298" y="585"/>
                  </a:lnTo>
                  <a:lnTo>
                    <a:pt x="295" y="591"/>
                  </a:lnTo>
                  <a:lnTo>
                    <a:pt x="292" y="594"/>
                  </a:lnTo>
                  <a:lnTo>
                    <a:pt x="292" y="598"/>
                  </a:lnTo>
                  <a:lnTo>
                    <a:pt x="289" y="600"/>
                  </a:lnTo>
                  <a:lnTo>
                    <a:pt x="287" y="601"/>
                  </a:lnTo>
                  <a:lnTo>
                    <a:pt x="284" y="601"/>
                  </a:lnTo>
                  <a:lnTo>
                    <a:pt x="280" y="603"/>
                  </a:lnTo>
                  <a:lnTo>
                    <a:pt x="275" y="603"/>
                  </a:lnTo>
                  <a:lnTo>
                    <a:pt x="271" y="603"/>
                  </a:lnTo>
                  <a:lnTo>
                    <a:pt x="265" y="601"/>
                  </a:lnTo>
                  <a:lnTo>
                    <a:pt x="259" y="601"/>
                  </a:lnTo>
                  <a:lnTo>
                    <a:pt x="251" y="600"/>
                  </a:lnTo>
                  <a:lnTo>
                    <a:pt x="244" y="598"/>
                  </a:lnTo>
                  <a:lnTo>
                    <a:pt x="237" y="597"/>
                  </a:lnTo>
                  <a:lnTo>
                    <a:pt x="229" y="597"/>
                  </a:lnTo>
                  <a:lnTo>
                    <a:pt x="222" y="595"/>
                  </a:lnTo>
                  <a:lnTo>
                    <a:pt x="214" y="594"/>
                  </a:lnTo>
                  <a:lnTo>
                    <a:pt x="207" y="592"/>
                  </a:lnTo>
                  <a:lnTo>
                    <a:pt x="201" y="592"/>
                  </a:lnTo>
                  <a:lnTo>
                    <a:pt x="193" y="592"/>
                  </a:lnTo>
                  <a:lnTo>
                    <a:pt x="187" y="591"/>
                  </a:lnTo>
                  <a:lnTo>
                    <a:pt x="180" y="589"/>
                  </a:lnTo>
                  <a:lnTo>
                    <a:pt x="174" y="588"/>
                  </a:lnTo>
                  <a:lnTo>
                    <a:pt x="168" y="586"/>
                  </a:lnTo>
                  <a:lnTo>
                    <a:pt x="162" y="585"/>
                  </a:lnTo>
                  <a:lnTo>
                    <a:pt x="158" y="582"/>
                  </a:lnTo>
                  <a:lnTo>
                    <a:pt x="152" y="580"/>
                  </a:lnTo>
                  <a:lnTo>
                    <a:pt x="147" y="579"/>
                  </a:lnTo>
                  <a:lnTo>
                    <a:pt x="141" y="577"/>
                  </a:lnTo>
                  <a:lnTo>
                    <a:pt x="137" y="576"/>
                  </a:lnTo>
                  <a:lnTo>
                    <a:pt x="134" y="574"/>
                  </a:lnTo>
                  <a:lnTo>
                    <a:pt x="129" y="571"/>
                  </a:lnTo>
                  <a:lnTo>
                    <a:pt x="125" y="571"/>
                  </a:lnTo>
                  <a:lnTo>
                    <a:pt x="122" y="570"/>
                  </a:lnTo>
                  <a:lnTo>
                    <a:pt x="118" y="570"/>
                  </a:lnTo>
                  <a:lnTo>
                    <a:pt x="112" y="568"/>
                  </a:lnTo>
                  <a:lnTo>
                    <a:pt x="106" y="567"/>
                  </a:lnTo>
                  <a:lnTo>
                    <a:pt x="98" y="567"/>
                  </a:lnTo>
                  <a:lnTo>
                    <a:pt x="91" y="567"/>
                  </a:lnTo>
                  <a:lnTo>
                    <a:pt x="80" y="567"/>
                  </a:lnTo>
                  <a:lnTo>
                    <a:pt x="71" y="567"/>
                  </a:lnTo>
                  <a:lnTo>
                    <a:pt x="61" y="567"/>
                  </a:lnTo>
                  <a:lnTo>
                    <a:pt x="51" y="567"/>
                  </a:lnTo>
                  <a:lnTo>
                    <a:pt x="40" y="565"/>
                  </a:lnTo>
                  <a:lnTo>
                    <a:pt x="31" y="565"/>
                  </a:lnTo>
                  <a:lnTo>
                    <a:pt x="22" y="564"/>
                  </a:lnTo>
                  <a:lnTo>
                    <a:pt x="15" y="564"/>
                  </a:lnTo>
                  <a:lnTo>
                    <a:pt x="8" y="562"/>
                  </a:lnTo>
                  <a:lnTo>
                    <a:pt x="3" y="562"/>
                  </a:lnTo>
                  <a:lnTo>
                    <a:pt x="0" y="561"/>
                  </a:lnTo>
                  <a:lnTo>
                    <a:pt x="0" y="559"/>
                  </a:lnTo>
                  <a:lnTo>
                    <a:pt x="0" y="557"/>
                  </a:lnTo>
                  <a:lnTo>
                    <a:pt x="3" y="554"/>
                  </a:lnTo>
                  <a:lnTo>
                    <a:pt x="8" y="549"/>
                  </a:lnTo>
                  <a:lnTo>
                    <a:pt x="15" y="545"/>
                  </a:lnTo>
                  <a:lnTo>
                    <a:pt x="21" y="539"/>
                  </a:lnTo>
                  <a:lnTo>
                    <a:pt x="30" y="533"/>
                  </a:lnTo>
                  <a:lnTo>
                    <a:pt x="37" y="527"/>
                  </a:lnTo>
                  <a:lnTo>
                    <a:pt x="46" y="521"/>
                  </a:lnTo>
                  <a:lnTo>
                    <a:pt x="55" y="513"/>
                  </a:lnTo>
                  <a:lnTo>
                    <a:pt x="64" y="507"/>
                  </a:lnTo>
                  <a:lnTo>
                    <a:pt x="73" y="501"/>
                  </a:lnTo>
                  <a:lnTo>
                    <a:pt x="80" y="496"/>
                  </a:lnTo>
                  <a:lnTo>
                    <a:pt x="88" y="488"/>
                  </a:lnTo>
                  <a:lnTo>
                    <a:pt x="94" y="485"/>
                  </a:lnTo>
                  <a:lnTo>
                    <a:pt x="98" y="479"/>
                  </a:lnTo>
                  <a:lnTo>
                    <a:pt x="103" y="476"/>
                  </a:lnTo>
                  <a:lnTo>
                    <a:pt x="104" y="473"/>
                  </a:lnTo>
                  <a:lnTo>
                    <a:pt x="107" y="470"/>
                  </a:lnTo>
                  <a:lnTo>
                    <a:pt x="110" y="466"/>
                  </a:lnTo>
                  <a:lnTo>
                    <a:pt x="115" y="461"/>
                  </a:lnTo>
                  <a:lnTo>
                    <a:pt x="118" y="455"/>
                  </a:lnTo>
                  <a:lnTo>
                    <a:pt x="122" y="451"/>
                  </a:lnTo>
                  <a:lnTo>
                    <a:pt x="127" y="445"/>
                  </a:lnTo>
                  <a:lnTo>
                    <a:pt x="132" y="439"/>
                  </a:lnTo>
                  <a:lnTo>
                    <a:pt x="137" y="432"/>
                  </a:lnTo>
                  <a:lnTo>
                    <a:pt x="143" y="423"/>
                  </a:lnTo>
                  <a:lnTo>
                    <a:pt x="149" y="414"/>
                  </a:lnTo>
                  <a:lnTo>
                    <a:pt x="156" y="406"/>
                  </a:lnTo>
                  <a:lnTo>
                    <a:pt x="162" y="396"/>
                  </a:lnTo>
                  <a:lnTo>
                    <a:pt x="171" y="385"/>
                  </a:lnTo>
                  <a:lnTo>
                    <a:pt x="179" y="374"/>
                  </a:lnTo>
                  <a:lnTo>
                    <a:pt x="187" y="363"/>
                  </a:lnTo>
                  <a:lnTo>
                    <a:pt x="195" y="350"/>
                  </a:lnTo>
                  <a:lnTo>
                    <a:pt x="205" y="339"/>
                  </a:lnTo>
                  <a:lnTo>
                    <a:pt x="216" y="330"/>
                  </a:lnTo>
                  <a:lnTo>
                    <a:pt x="228" y="321"/>
                  </a:lnTo>
                  <a:lnTo>
                    <a:pt x="240" y="314"/>
                  </a:lnTo>
                  <a:lnTo>
                    <a:pt x="251" y="307"/>
                  </a:lnTo>
                  <a:lnTo>
                    <a:pt x="265" y="301"/>
                  </a:lnTo>
                  <a:lnTo>
                    <a:pt x="278" y="296"/>
                  </a:lnTo>
                  <a:lnTo>
                    <a:pt x="289" y="290"/>
                  </a:lnTo>
                  <a:lnTo>
                    <a:pt x="299" y="286"/>
                  </a:lnTo>
                  <a:lnTo>
                    <a:pt x="309" y="281"/>
                  </a:lnTo>
                  <a:lnTo>
                    <a:pt x="318" y="278"/>
                  </a:lnTo>
                  <a:lnTo>
                    <a:pt x="326" y="274"/>
                  </a:lnTo>
                  <a:lnTo>
                    <a:pt x="332" y="271"/>
                  </a:lnTo>
                  <a:lnTo>
                    <a:pt x="336" y="268"/>
                  </a:lnTo>
                  <a:lnTo>
                    <a:pt x="339" y="265"/>
                  </a:lnTo>
                  <a:lnTo>
                    <a:pt x="338" y="262"/>
                  </a:lnTo>
                  <a:lnTo>
                    <a:pt x="336" y="259"/>
                  </a:lnTo>
                  <a:lnTo>
                    <a:pt x="335" y="256"/>
                  </a:lnTo>
                  <a:lnTo>
                    <a:pt x="330" y="253"/>
                  </a:lnTo>
                  <a:lnTo>
                    <a:pt x="326" y="252"/>
                  </a:lnTo>
                  <a:lnTo>
                    <a:pt x="321" y="250"/>
                  </a:lnTo>
                  <a:lnTo>
                    <a:pt x="315" y="247"/>
                  </a:lnTo>
                  <a:lnTo>
                    <a:pt x="309" y="246"/>
                  </a:lnTo>
                  <a:lnTo>
                    <a:pt x="302" y="243"/>
                  </a:lnTo>
                  <a:lnTo>
                    <a:pt x="295" y="240"/>
                  </a:lnTo>
                  <a:lnTo>
                    <a:pt x="287" y="237"/>
                  </a:lnTo>
                  <a:lnTo>
                    <a:pt x="281" y="234"/>
                  </a:lnTo>
                  <a:lnTo>
                    <a:pt x="274" y="229"/>
                  </a:lnTo>
                  <a:lnTo>
                    <a:pt x="266" y="226"/>
                  </a:lnTo>
                  <a:lnTo>
                    <a:pt x="260" y="220"/>
                  </a:lnTo>
                  <a:lnTo>
                    <a:pt x="254" y="216"/>
                  </a:lnTo>
                  <a:lnTo>
                    <a:pt x="248" y="210"/>
                  </a:lnTo>
                  <a:lnTo>
                    <a:pt x="244" y="204"/>
                  </a:lnTo>
                  <a:lnTo>
                    <a:pt x="240" y="199"/>
                  </a:lnTo>
                  <a:lnTo>
                    <a:pt x="238" y="195"/>
                  </a:lnTo>
                  <a:lnTo>
                    <a:pt x="234" y="189"/>
                  </a:lnTo>
                  <a:lnTo>
                    <a:pt x="231" y="186"/>
                  </a:lnTo>
                  <a:lnTo>
                    <a:pt x="228" y="182"/>
                  </a:lnTo>
                  <a:lnTo>
                    <a:pt x="226" y="179"/>
                  </a:lnTo>
                  <a:lnTo>
                    <a:pt x="222" y="171"/>
                  </a:lnTo>
                  <a:lnTo>
                    <a:pt x="217" y="167"/>
                  </a:lnTo>
                  <a:lnTo>
                    <a:pt x="211" y="162"/>
                  </a:lnTo>
                  <a:lnTo>
                    <a:pt x="207" y="162"/>
                  </a:lnTo>
                  <a:lnTo>
                    <a:pt x="202" y="159"/>
                  </a:lnTo>
                  <a:lnTo>
                    <a:pt x="199" y="159"/>
                  </a:lnTo>
                  <a:lnTo>
                    <a:pt x="196" y="158"/>
                  </a:lnTo>
                  <a:lnTo>
                    <a:pt x="192" y="158"/>
                  </a:lnTo>
                  <a:lnTo>
                    <a:pt x="187" y="155"/>
                  </a:lnTo>
                  <a:lnTo>
                    <a:pt x="183" y="153"/>
                  </a:lnTo>
                  <a:lnTo>
                    <a:pt x="179" y="152"/>
                  </a:lnTo>
                  <a:lnTo>
                    <a:pt x="174" y="150"/>
                  </a:lnTo>
                  <a:lnTo>
                    <a:pt x="168" y="147"/>
                  </a:lnTo>
                  <a:lnTo>
                    <a:pt x="162" y="144"/>
                  </a:lnTo>
                  <a:lnTo>
                    <a:pt x="156" y="141"/>
                  </a:lnTo>
                  <a:lnTo>
                    <a:pt x="152" y="138"/>
                  </a:lnTo>
                  <a:lnTo>
                    <a:pt x="146" y="135"/>
                  </a:lnTo>
                  <a:lnTo>
                    <a:pt x="141" y="132"/>
                  </a:lnTo>
                  <a:lnTo>
                    <a:pt x="135" y="130"/>
                  </a:lnTo>
                  <a:lnTo>
                    <a:pt x="132" y="127"/>
                  </a:lnTo>
                  <a:lnTo>
                    <a:pt x="124" y="119"/>
                  </a:lnTo>
                  <a:lnTo>
                    <a:pt x="119" y="113"/>
                  </a:lnTo>
                  <a:lnTo>
                    <a:pt x="113" y="107"/>
                  </a:lnTo>
                  <a:lnTo>
                    <a:pt x="112" y="100"/>
                  </a:lnTo>
                  <a:lnTo>
                    <a:pt x="101" y="69"/>
                  </a:lnTo>
                  <a:lnTo>
                    <a:pt x="100" y="66"/>
                  </a:lnTo>
                  <a:lnTo>
                    <a:pt x="103" y="61"/>
                  </a:lnTo>
                  <a:lnTo>
                    <a:pt x="104" y="57"/>
                  </a:lnTo>
                  <a:lnTo>
                    <a:pt x="107" y="54"/>
                  </a:lnTo>
                  <a:lnTo>
                    <a:pt x="110" y="51"/>
                  </a:lnTo>
                  <a:lnTo>
                    <a:pt x="112" y="51"/>
                  </a:lnTo>
                  <a:lnTo>
                    <a:pt x="113" y="52"/>
                  </a:lnTo>
                  <a:lnTo>
                    <a:pt x="115" y="58"/>
                  </a:lnTo>
                  <a:lnTo>
                    <a:pt x="113" y="60"/>
                  </a:lnTo>
                  <a:lnTo>
                    <a:pt x="113" y="64"/>
                  </a:lnTo>
                  <a:lnTo>
                    <a:pt x="115" y="67"/>
                  </a:lnTo>
                  <a:lnTo>
                    <a:pt x="115" y="71"/>
                  </a:lnTo>
                  <a:lnTo>
                    <a:pt x="116" y="74"/>
                  </a:lnTo>
                  <a:lnTo>
                    <a:pt x="118" y="79"/>
                  </a:lnTo>
                  <a:lnTo>
                    <a:pt x="119" y="83"/>
                  </a:lnTo>
                  <a:lnTo>
                    <a:pt x="121" y="88"/>
                  </a:lnTo>
                  <a:lnTo>
                    <a:pt x="124" y="95"/>
                  </a:lnTo>
                  <a:lnTo>
                    <a:pt x="127" y="101"/>
                  </a:lnTo>
                  <a:lnTo>
                    <a:pt x="129" y="107"/>
                  </a:lnTo>
                  <a:lnTo>
                    <a:pt x="132" y="112"/>
                  </a:lnTo>
                  <a:lnTo>
                    <a:pt x="137" y="115"/>
                  </a:lnTo>
                  <a:lnTo>
                    <a:pt x="141" y="119"/>
                  </a:lnTo>
                  <a:lnTo>
                    <a:pt x="147" y="122"/>
                  </a:lnTo>
                  <a:lnTo>
                    <a:pt x="152" y="125"/>
                  </a:lnTo>
                  <a:lnTo>
                    <a:pt x="158" y="127"/>
                  </a:lnTo>
                  <a:lnTo>
                    <a:pt x="164" y="130"/>
                  </a:lnTo>
                  <a:lnTo>
                    <a:pt x="168" y="131"/>
                  </a:lnTo>
                  <a:lnTo>
                    <a:pt x="176" y="134"/>
                  </a:lnTo>
                  <a:lnTo>
                    <a:pt x="180" y="135"/>
                  </a:lnTo>
                  <a:lnTo>
                    <a:pt x="186" y="137"/>
                  </a:lnTo>
                  <a:lnTo>
                    <a:pt x="190" y="140"/>
                  </a:lnTo>
                  <a:lnTo>
                    <a:pt x="198" y="141"/>
                  </a:lnTo>
                  <a:lnTo>
                    <a:pt x="202" y="144"/>
                  </a:lnTo>
                  <a:lnTo>
                    <a:pt x="208" y="146"/>
                  </a:lnTo>
                  <a:lnTo>
                    <a:pt x="213" y="149"/>
                  </a:lnTo>
                  <a:lnTo>
                    <a:pt x="219" y="153"/>
                  </a:lnTo>
                  <a:lnTo>
                    <a:pt x="225" y="156"/>
                  </a:lnTo>
                  <a:lnTo>
                    <a:pt x="229" y="161"/>
                  </a:lnTo>
                  <a:lnTo>
                    <a:pt x="235" y="165"/>
                  </a:lnTo>
                  <a:lnTo>
                    <a:pt x="240" y="171"/>
                  </a:lnTo>
                  <a:lnTo>
                    <a:pt x="245" y="177"/>
                  </a:lnTo>
                  <a:lnTo>
                    <a:pt x="251" y="183"/>
                  </a:lnTo>
                  <a:lnTo>
                    <a:pt x="256" y="188"/>
                  </a:lnTo>
                  <a:lnTo>
                    <a:pt x="262" y="195"/>
                  </a:lnTo>
                  <a:lnTo>
                    <a:pt x="266" y="199"/>
                  </a:lnTo>
                  <a:lnTo>
                    <a:pt x="271" y="204"/>
                  </a:lnTo>
                  <a:lnTo>
                    <a:pt x="277" y="210"/>
                  </a:lnTo>
                  <a:lnTo>
                    <a:pt x="281" y="214"/>
                  </a:lnTo>
                  <a:lnTo>
                    <a:pt x="286" y="217"/>
                  </a:lnTo>
                  <a:lnTo>
                    <a:pt x="290" y="222"/>
                  </a:lnTo>
                  <a:lnTo>
                    <a:pt x="295" y="223"/>
                  </a:lnTo>
                  <a:lnTo>
                    <a:pt x="299" y="226"/>
                  </a:lnTo>
                  <a:lnTo>
                    <a:pt x="302" y="226"/>
                  </a:lnTo>
                  <a:lnTo>
                    <a:pt x="306" y="228"/>
                  </a:lnTo>
                  <a:lnTo>
                    <a:pt x="312" y="229"/>
                  </a:lnTo>
                  <a:lnTo>
                    <a:pt x="317" y="232"/>
                  </a:lnTo>
                  <a:lnTo>
                    <a:pt x="323" y="235"/>
                  </a:lnTo>
                  <a:lnTo>
                    <a:pt x="329" y="240"/>
                  </a:lnTo>
                  <a:lnTo>
                    <a:pt x="333" y="243"/>
                  </a:lnTo>
                  <a:lnTo>
                    <a:pt x="339" y="247"/>
                  </a:lnTo>
                  <a:lnTo>
                    <a:pt x="342" y="250"/>
                  </a:lnTo>
                  <a:lnTo>
                    <a:pt x="348" y="253"/>
                  </a:lnTo>
                  <a:lnTo>
                    <a:pt x="353" y="257"/>
                  </a:lnTo>
                  <a:lnTo>
                    <a:pt x="356" y="260"/>
                  </a:lnTo>
                  <a:lnTo>
                    <a:pt x="361" y="266"/>
                  </a:lnTo>
                  <a:lnTo>
                    <a:pt x="363" y="271"/>
                  </a:lnTo>
                  <a:lnTo>
                    <a:pt x="361" y="272"/>
                  </a:lnTo>
                  <a:lnTo>
                    <a:pt x="359" y="275"/>
                  </a:lnTo>
                  <a:lnTo>
                    <a:pt x="353" y="278"/>
                  </a:lnTo>
                  <a:lnTo>
                    <a:pt x="347" y="283"/>
                  </a:lnTo>
                  <a:lnTo>
                    <a:pt x="339" y="287"/>
                  </a:lnTo>
                  <a:lnTo>
                    <a:pt x="332" y="290"/>
                  </a:lnTo>
                  <a:lnTo>
                    <a:pt x="323" y="296"/>
                  </a:lnTo>
                  <a:lnTo>
                    <a:pt x="315" y="301"/>
                  </a:lnTo>
                  <a:lnTo>
                    <a:pt x="305" y="305"/>
                  </a:lnTo>
                  <a:lnTo>
                    <a:pt x="296" y="310"/>
                  </a:lnTo>
                  <a:lnTo>
                    <a:pt x="286" y="315"/>
                  </a:lnTo>
                  <a:lnTo>
                    <a:pt x="278" y="320"/>
                  </a:lnTo>
                  <a:lnTo>
                    <a:pt x="269" y="323"/>
                  </a:lnTo>
                  <a:lnTo>
                    <a:pt x="262" y="327"/>
                  </a:lnTo>
                  <a:lnTo>
                    <a:pt x="254" y="330"/>
                  </a:lnTo>
                  <a:lnTo>
                    <a:pt x="251" y="333"/>
                  </a:lnTo>
                  <a:lnTo>
                    <a:pt x="245" y="335"/>
                  </a:lnTo>
                  <a:lnTo>
                    <a:pt x="240" y="339"/>
                  </a:lnTo>
                  <a:lnTo>
                    <a:pt x="234" y="344"/>
                  </a:lnTo>
                  <a:lnTo>
                    <a:pt x="226" y="351"/>
                  </a:lnTo>
                  <a:lnTo>
                    <a:pt x="219" y="359"/>
                  </a:lnTo>
                  <a:lnTo>
                    <a:pt x="211" y="368"/>
                  </a:lnTo>
                  <a:lnTo>
                    <a:pt x="202" y="375"/>
                  </a:lnTo>
                  <a:lnTo>
                    <a:pt x="195" y="384"/>
                  </a:lnTo>
                  <a:lnTo>
                    <a:pt x="187" y="393"/>
                  </a:lnTo>
                  <a:lnTo>
                    <a:pt x="179" y="403"/>
                  </a:lnTo>
                  <a:lnTo>
                    <a:pt x="171" y="411"/>
                  </a:lnTo>
                  <a:lnTo>
                    <a:pt x="164" y="421"/>
                  </a:lnTo>
                  <a:lnTo>
                    <a:pt x="156" y="430"/>
                  </a:lnTo>
                  <a:lnTo>
                    <a:pt x="150" y="437"/>
                  </a:lnTo>
                  <a:lnTo>
                    <a:pt x="146" y="446"/>
                  </a:lnTo>
                  <a:lnTo>
                    <a:pt x="141" y="454"/>
                  </a:lnTo>
                  <a:lnTo>
                    <a:pt x="137" y="460"/>
                  </a:lnTo>
                  <a:lnTo>
                    <a:pt x="131" y="467"/>
                  </a:lnTo>
                  <a:lnTo>
                    <a:pt x="124" y="475"/>
                  </a:lnTo>
                  <a:lnTo>
                    <a:pt x="116" y="482"/>
                  </a:lnTo>
                  <a:lnTo>
                    <a:pt x="107" y="488"/>
                  </a:lnTo>
                  <a:lnTo>
                    <a:pt x="98" y="497"/>
                  </a:lnTo>
                  <a:lnTo>
                    <a:pt x="89" y="503"/>
                  </a:lnTo>
                  <a:lnTo>
                    <a:pt x="80" y="512"/>
                  </a:lnTo>
                  <a:lnTo>
                    <a:pt x="71" y="518"/>
                  </a:lnTo>
                  <a:lnTo>
                    <a:pt x="63" y="524"/>
                  </a:lnTo>
                  <a:lnTo>
                    <a:pt x="57" y="528"/>
                  </a:lnTo>
                  <a:lnTo>
                    <a:pt x="51" y="534"/>
                  </a:lnTo>
                  <a:lnTo>
                    <a:pt x="45" y="539"/>
                  </a:lnTo>
                  <a:lnTo>
                    <a:pt x="42" y="542"/>
                  </a:lnTo>
                  <a:lnTo>
                    <a:pt x="40" y="545"/>
                  </a:lnTo>
                  <a:lnTo>
                    <a:pt x="42" y="548"/>
                  </a:lnTo>
                  <a:lnTo>
                    <a:pt x="43" y="548"/>
                  </a:lnTo>
                  <a:lnTo>
                    <a:pt x="48" y="549"/>
                  </a:lnTo>
                  <a:lnTo>
                    <a:pt x="52" y="549"/>
                  </a:lnTo>
                  <a:lnTo>
                    <a:pt x="60" y="551"/>
                  </a:lnTo>
                  <a:lnTo>
                    <a:pt x="67" y="551"/>
                  </a:lnTo>
                  <a:lnTo>
                    <a:pt x="76" y="552"/>
                  </a:lnTo>
                  <a:lnTo>
                    <a:pt x="85" y="554"/>
                  </a:lnTo>
                  <a:lnTo>
                    <a:pt x="95" y="554"/>
                  </a:lnTo>
                  <a:lnTo>
                    <a:pt x="104" y="555"/>
                  </a:lnTo>
                  <a:lnTo>
                    <a:pt x="115" y="557"/>
                  </a:lnTo>
                  <a:lnTo>
                    <a:pt x="125" y="558"/>
                  </a:lnTo>
                  <a:lnTo>
                    <a:pt x="137" y="559"/>
                  </a:lnTo>
                  <a:lnTo>
                    <a:pt x="147" y="562"/>
                  </a:lnTo>
                  <a:lnTo>
                    <a:pt x="158" y="564"/>
                  </a:lnTo>
                  <a:lnTo>
                    <a:pt x="168" y="567"/>
                  </a:lnTo>
                  <a:lnTo>
                    <a:pt x="179" y="570"/>
                  </a:lnTo>
                  <a:lnTo>
                    <a:pt x="187" y="571"/>
                  </a:lnTo>
                  <a:lnTo>
                    <a:pt x="196" y="574"/>
                  </a:lnTo>
                  <a:lnTo>
                    <a:pt x="205" y="576"/>
                  </a:lnTo>
                  <a:lnTo>
                    <a:pt x="216" y="577"/>
                  </a:lnTo>
                  <a:lnTo>
                    <a:pt x="225" y="577"/>
                  </a:lnTo>
                  <a:lnTo>
                    <a:pt x="234" y="579"/>
                  </a:lnTo>
                  <a:lnTo>
                    <a:pt x="243" y="579"/>
                  </a:lnTo>
                  <a:lnTo>
                    <a:pt x="251" y="579"/>
                  </a:lnTo>
                  <a:lnTo>
                    <a:pt x="259" y="579"/>
                  </a:lnTo>
                  <a:lnTo>
                    <a:pt x="266" y="577"/>
                  </a:lnTo>
                  <a:lnTo>
                    <a:pt x="272" y="577"/>
                  </a:lnTo>
                  <a:lnTo>
                    <a:pt x="278" y="576"/>
                  </a:lnTo>
                  <a:lnTo>
                    <a:pt x="283" y="574"/>
                  </a:lnTo>
                  <a:lnTo>
                    <a:pt x="287" y="573"/>
                  </a:lnTo>
                  <a:lnTo>
                    <a:pt x="289" y="571"/>
                  </a:lnTo>
                  <a:lnTo>
                    <a:pt x="292" y="570"/>
                  </a:lnTo>
                  <a:lnTo>
                    <a:pt x="293" y="567"/>
                  </a:lnTo>
                  <a:lnTo>
                    <a:pt x="296" y="562"/>
                  </a:lnTo>
                  <a:lnTo>
                    <a:pt x="302" y="557"/>
                  </a:lnTo>
                  <a:lnTo>
                    <a:pt x="308" y="552"/>
                  </a:lnTo>
                  <a:lnTo>
                    <a:pt x="315" y="543"/>
                  </a:lnTo>
                  <a:lnTo>
                    <a:pt x="324" y="536"/>
                  </a:lnTo>
                  <a:lnTo>
                    <a:pt x="335" y="527"/>
                  </a:lnTo>
                  <a:lnTo>
                    <a:pt x="345" y="516"/>
                  </a:lnTo>
                  <a:lnTo>
                    <a:pt x="356" y="504"/>
                  </a:lnTo>
                  <a:lnTo>
                    <a:pt x="366" y="494"/>
                  </a:lnTo>
                  <a:lnTo>
                    <a:pt x="376" y="482"/>
                  </a:lnTo>
                  <a:lnTo>
                    <a:pt x="387" y="470"/>
                  </a:lnTo>
                  <a:lnTo>
                    <a:pt x="396" y="457"/>
                  </a:lnTo>
                  <a:lnTo>
                    <a:pt x="405" y="443"/>
                  </a:lnTo>
                  <a:lnTo>
                    <a:pt x="414" y="430"/>
                  </a:lnTo>
                  <a:lnTo>
                    <a:pt x="421" y="417"/>
                  </a:lnTo>
                  <a:lnTo>
                    <a:pt x="427" y="403"/>
                  </a:lnTo>
                  <a:lnTo>
                    <a:pt x="433" y="391"/>
                  </a:lnTo>
                  <a:lnTo>
                    <a:pt x="439" y="379"/>
                  </a:lnTo>
                  <a:lnTo>
                    <a:pt x="445" y="371"/>
                  </a:lnTo>
                  <a:lnTo>
                    <a:pt x="452" y="362"/>
                  </a:lnTo>
                  <a:lnTo>
                    <a:pt x="458" y="353"/>
                  </a:lnTo>
                  <a:lnTo>
                    <a:pt x="464" y="345"/>
                  </a:lnTo>
                  <a:lnTo>
                    <a:pt x="470" y="339"/>
                  </a:lnTo>
                  <a:lnTo>
                    <a:pt x="476" y="333"/>
                  </a:lnTo>
                  <a:lnTo>
                    <a:pt x="482" y="327"/>
                  </a:lnTo>
                  <a:lnTo>
                    <a:pt x="485" y="323"/>
                  </a:lnTo>
                  <a:lnTo>
                    <a:pt x="491" y="318"/>
                  </a:lnTo>
                  <a:lnTo>
                    <a:pt x="494" y="314"/>
                  </a:lnTo>
                  <a:lnTo>
                    <a:pt x="497" y="310"/>
                  </a:lnTo>
                  <a:lnTo>
                    <a:pt x="500" y="305"/>
                  </a:lnTo>
                  <a:lnTo>
                    <a:pt x="501" y="302"/>
                  </a:lnTo>
                  <a:lnTo>
                    <a:pt x="501" y="298"/>
                  </a:lnTo>
                  <a:lnTo>
                    <a:pt x="503" y="292"/>
                  </a:lnTo>
                  <a:lnTo>
                    <a:pt x="501" y="286"/>
                  </a:lnTo>
                  <a:lnTo>
                    <a:pt x="501" y="280"/>
                  </a:lnTo>
                  <a:lnTo>
                    <a:pt x="500" y="271"/>
                  </a:lnTo>
                  <a:lnTo>
                    <a:pt x="498" y="263"/>
                  </a:lnTo>
                  <a:lnTo>
                    <a:pt x="497" y="253"/>
                  </a:lnTo>
                  <a:lnTo>
                    <a:pt x="494" y="246"/>
                  </a:lnTo>
                  <a:lnTo>
                    <a:pt x="491" y="235"/>
                  </a:lnTo>
                  <a:lnTo>
                    <a:pt x="488" y="226"/>
                  </a:lnTo>
                  <a:lnTo>
                    <a:pt x="485" y="217"/>
                  </a:lnTo>
                  <a:lnTo>
                    <a:pt x="482" y="208"/>
                  </a:lnTo>
                  <a:lnTo>
                    <a:pt x="479" y="199"/>
                  </a:lnTo>
                  <a:lnTo>
                    <a:pt x="476" y="189"/>
                  </a:lnTo>
                  <a:lnTo>
                    <a:pt x="473" y="182"/>
                  </a:lnTo>
                  <a:lnTo>
                    <a:pt x="470" y="174"/>
                  </a:lnTo>
                  <a:lnTo>
                    <a:pt x="466" y="165"/>
                  </a:lnTo>
                  <a:lnTo>
                    <a:pt x="460" y="155"/>
                  </a:lnTo>
                  <a:lnTo>
                    <a:pt x="454" y="141"/>
                  </a:lnTo>
                  <a:lnTo>
                    <a:pt x="446" y="130"/>
                  </a:lnTo>
                  <a:lnTo>
                    <a:pt x="437" y="115"/>
                  </a:lnTo>
                  <a:lnTo>
                    <a:pt x="430" y="100"/>
                  </a:lnTo>
                  <a:lnTo>
                    <a:pt x="421" y="85"/>
                  </a:lnTo>
                  <a:lnTo>
                    <a:pt x="412" y="71"/>
                  </a:lnTo>
                  <a:lnTo>
                    <a:pt x="403" y="57"/>
                  </a:lnTo>
                  <a:lnTo>
                    <a:pt x="394" y="43"/>
                  </a:lnTo>
                  <a:lnTo>
                    <a:pt x="387" y="31"/>
                  </a:lnTo>
                  <a:lnTo>
                    <a:pt x="381" y="21"/>
                  </a:lnTo>
                  <a:lnTo>
                    <a:pt x="375" y="12"/>
                  </a:lnTo>
                  <a:lnTo>
                    <a:pt x="372" y="5"/>
                  </a:lnTo>
                  <a:lnTo>
                    <a:pt x="369" y="2"/>
                  </a:lnTo>
                  <a:lnTo>
                    <a:pt x="367" y="0"/>
                  </a:lnTo>
                  <a:lnTo>
                    <a:pt x="393" y="24"/>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2" name="Freeform 139"/>
            <p:cNvSpPr>
              <a:spLocks/>
            </p:cNvSpPr>
            <p:nvPr/>
          </p:nvSpPr>
          <p:spPr bwMode="auto">
            <a:xfrm>
              <a:off x="2310" y="3049"/>
              <a:ext cx="14" cy="14"/>
            </a:xfrm>
            <a:custGeom>
              <a:avLst/>
              <a:gdLst>
                <a:gd name="T0" fmla="*/ 0 w 29"/>
                <a:gd name="T1" fmla="*/ 1 h 28"/>
                <a:gd name="T2" fmla="*/ 0 w 29"/>
                <a:gd name="T3" fmla="*/ 1 h 28"/>
                <a:gd name="T4" fmla="*/ 0 w 29"/>
                <a:gd name="T5" fmla="*/ 0 h 28"/>
                <a:gd name="T6" fmla="*/ 0 w 29"/>
                <a:gd name="T7" fmla="*/ 0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1 h 28"/>
                <a:gd name="T32" fmla="*/ 0 w 29"/>
                <a:gd name="T33" fmla="*/ 1 h 28"/>
                <a:gd name="T34" fmla="*/ 0 w 29"/>
                <a:gd name="T35" fmla="*/ 1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9"/>
                <a:gd name="T85" fmla="*/ 0 h 28"/>
                <a:gd name="T86" fmla="*/ 29 w 29"/>
                <a:gd name="T87" fmla="*/ 28 h 2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9" h="28">
                  <a:moveTo>
                    <a:pt x="9" y="4"/>
                  </a:moveTo>
                  <a:lnTo>
                    <a:pt x="9" y="1"/>
                  </a:lnTo>
                  <a:lnTo>
                    <a:pt x="14" y="0"/>
                  </a:lnTo>
                  <a:lnTo>
                    <a:pt x="17" y="0"/>
                  </a:lnTo>
                  <a:lnTo>
                    <a:pt x="23" y="1"/>
                  </a:lnTo>
                  <a:lnTo>
                    <a:pt x="26" y="1"/>
                  </a:lnTo>
                  <a:lnTo>
                    <a:pt x="29" y="3"/>
                  </a:lnTo>
                  <a:lnTo>
                    <a:pt x="27" y="4"/>
                  </a:lnTo>
                  <a:lnTo>
                    <a:pt x="26" y="7"/>
                  </a:lnTo>
                  <a:lnTo>
                    <a:pt x="24" y="10"/>
                  </a:lnTo>
                  <a:lnTo>
                    <a:pt x="23" y="16"/>
                  </a:lnTo>
                  <a:lnTo>
                    <a:pt x="20" y="19"/>
                  </a:lnTo>
                  <a:lnTo>
                    <a:pt x="18" y="24"/>
                  </a:lnTo>
                  <a:lnTo>
                    <a:pt x="17" y="27"/>
                  </a:lnTo>
                  <a:lnTo>
                    <a:pt x="15" y="28"/>
                  </a:lnTo>
                  <a:lnTo>
                    <a:pt x="11" y="28"/>
                  </a:lnTo>
                  <a:lnTo>
                    <a:pt x="6" y="28"/>
                  </a:lnTo>
                  <a:lnTo>
                    <a:pt x="2" y="28"/>
                  </a:lnTo>
                  <a:lnTo>
                    <a:pt x="0" y="27"/>
                  </a:lnTo>
                  <a:lnTo>
                    <a:pt x="0" y="25"/>
                  </a:lnTo>
                  <a:lnTo>
                    <a:pt x="2" y="22"/>
                  </a:lnTo>
                  <a:lnTo>
                    <a:pt x="3" y="18"/>
                  </a:lnTo>
                  <a:lnTo>
                    <a:pt x="5" y="15"/>
                  </a:lnTo>
                  <a:lnTo>
                    <a:pt x="6" y="10"/>
                  </a:lnTo>
                  <a:lnTo>
                    <a:pt x="8" y="7"/>
                  </a:lnTo>
                  <a:lnTo>
                    <a:pt x="8" y="4"/>
                  </a:lnTo>
                  <a:lnTo>
                    <a:pt x="9" y="4"/>
                  </a:lnTo>
                  <a:close/>
                </a:path>
              </a:pathLst>
            </a:custGeom>
            <a:solidFill>
              <a:srgbClr val="FFA6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 name="Freeform 140"/>
            <p:cNvSpPr>
              <a:spLocks/>
            </p:cNvSpPr>
            <p:nvPr/>
          </p:nvSpPr>
          <p:spPr bwMode="auto">
            <a:xfrm>
              <a:off x="2340" y="3053"/>
              <a:ext cx="13" cy="15"/>
            </a:xfrm>
            <a:custGeom>
              <a:avLst/>
              <a:gdLst>
                <a:gd name="T0" fmla="*/ 0 w 27"/>
                <a:gd name="T1" fmla="*/ 1 h 30"/>
                <a:gd name="T2" fmla="*/ 0 w 27"/>
                <a:gd name="T3" fmla="*/ 1 h 30"/>
                <a:gd name="T4" fmla="*/ 0 w 27"/>
                <a:gd name="T5" fmla="*/ 0 h 30"/>
                <a:gd name="T6" fmla="*/ 0 w 27"/>
                <a:gd name="T7" fmla="*/ 1 h 30"/>
                <a:gd name="T8" fmla="*/ 0 w 27"/>
                <a:gd name="T9" fmla="*/ 1 h 30"/>
                <a:gd name="T10" fmla="*/ 0 w 27"/>
                <a:gd name="T11" fmla="*/ 1 h 30"/>
                <a:gd name="T12" fmla="*/ 0 w 27"/>
                <a:gd name="T13" fmla="*/ 1 h 30"/>
                <a:gd name="T14" fmla="*/ 0 w 27"/>
                <a:gd name="T15" fmla="*/ 1 h 30"/>
                <a:gd name="T16" fmla="*/ 0 w 27"/>
                <a:gd name="T17" fmla="*/ 1 h 30"/>
                <a:gd name="T18" fmla="*/ 0 w 27"/>
                <a:gd name="T19" fmla="*/ 1 h 30"/>
                <a:gd name="T20" fmla="*/ 0 w 27"/>
                <a:gd name="T21" fmla="*/ 1 h 30"/>
                <a:gd name="T22" fmla="*/ 0 w 27"/>
                <a:gd name="T23" fmla="*/ 1 h 30"/>
                <a:gd name="T24" fmla="*/ 0 w 27"/>
                <a:gd name="T25" fmla="*/ 1 h 30"/>
                <a:gd name="T26" fmla="*/ 0 w 27"/>
                <a:gd name="T27" fmla="*/ 1 h 30"/>
                <a:gd name="T28" fmla="*/ 0 w 27"/>
                <a:gd name="T29" fmla="*/ 1 h 30"/>
                <a:gd name="T30" fmla="*/ 0 w 27"/>
                <a:gd name="T31" fmla="*/ 1 h 30"/>
                <a:gd name="T32" fmla="*/ 0 w 27"/>
                <a:gd name="T33" fmla="*/ 1 h 30"/>
                <a:gd name="T34" fmla="*/ 0 w 27"/>
                <a:gd name="T35" fmla="*/ 1 h 30"/>
                <a:gd name="T36" fmla="*/ 0 w 27"/>
                <a:gd name="T37" fmla="*/ 1 h 30"/>
                <a:gd name="T38" fmla="*/ 0 w 27"/>
                <a:gd name="T39" fmla="*/ 1 h 30"/>
                <a:gd name="T40" fmla="*/ 0 w 27"/>
                <a:gd name="T41" fmla="*/ 1 h 30"/>
                <a:gd name="T42" fmla="*/ 0 w 27"/>
                <a:gd name="T43" fmla="*/ 1 h 30"/>
                <a:gd name="T44" fmla="*/ 0 w 27"/>
                <a:gd name="T45" fmla="*/ 1 h 30"/>
                <a:gd name="T46" fmla="*/ 0 w 27"/>
                <a:gd name="T47" fmla="*/ 1 h 30"/>
                <a:gd name="T48" fmla="*/ 0 w 27"/>
                <a:gd name="T49" fmla="*/ 1 h 30"/>
                <a:gd name="T50" fmla="*/ 0 w 27"/>
                <a:gd name="T51" fmla="*/ 1 h 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
                <a:gd name="T79" fmla="*/ 0 h 30"/>
                <a:gd name="T80" fmla="*/ 27 w 27"/>
                <a:gd name="T81" fmla="*/ 30 h 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 h="30">
                  <a:moveTo>
                    <a:pt x="9" y="3"/>
                  </a:moveTo>
                  <a:lnTo>
                    <a:pt x="12" y="2"/>
                  </a:lnTo>
                  <a:lnTo>
                    <a:pt x="18" y="0"/>
                  </a:lnTo>
                  <a:lnTo>
                    <a:pt x="24" y="2"/>
                  </a:lnTo>
                  <a:lnTo>
                    <a:pt x="27" y="3"/>
                  </a:lnTo>
                  <a:lnTo>
                    <a:pt x="27" y="5"/>
                  </a:lnTo>
                  <a:lnTo>
                    <a:pt x="25" y="9"/>
                  </a:lnTo>
                  <a:lnTo>
                    <a:pt x="24" y="14"/>
                  </a:lnTo>
                  <a:lnTo>
                    <a:pt x="22" y="17"/>
                  </a:lnTo>
                  <a:lnTo>
                    <a:pt x="21" y="21"/>
                  </a:lnTo>
                  <a:lnTo>
                    <a:pt x="18" y="24"/>
                  </a:lnTo>
                  <a:lnTo>
                    <a:pt x="16" y="27"/>
                  </a:lnTo>
                  <a:lnTo>
                    <a:pt x="16" y="29"/>
                  </a:lnTo>
                  <a:lnTo>
                    <a:pt x="10" y="29"/>
                  </a:lnTo>
                  <a:lnTo>
                    <a:pt x="6" y="30"/>
                  </a:lnTo>
                  <a:lnTo>
                    <a:pt x="1" y="29"/>
                  </a:lnTo>
                  <a:lnTo>
                    <a:pt x="0" y="27"/>
                  </a:lnTo>
                  <a:lnTo>
                    <a:pt x="0" y="26"/>
                  </a:lnTo>
                  <a:lnTo>
                    <a:pt x="0" y="23"/>
                  </a:lnTo>
                  <a:lnTo>
                    <a:pt x="1" y="18"/>
                  </a:lnTo>
                  <a:lnTo>
                    <a:pt x="4" y="14"/>
                  </a:lnTo>
                  <a:lnTo>
                    <a:pt x="6" y="9"/>
                  </a:lnTo>
                  <a:lnTo>
                    <a:pt x="7" y="6"/>
                  </a:lnTo>
                  <a:lnTo>
                    <a:pt x="7" y="3"/>
                  </a:lnTo>
                  <a:lnTo>
                    <a:pt x="9" y="3"/>
                  </a:lnTo>
                  <a:close/>
                </a:path>
              </a:pathLst>
            </a:custGeom>
            <a:solidFill>
              <a:srgbClr val="FFA6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 name="Freeform 141"/>
            <p:cNvSpPr>
              <a:spLocks/>
            </p:cNvSpPr>
            <p:nvPr/>
          </p:nvSpPr>
          <p:spPr bwMode="auto">
            <a:xfrm>
              <a:off x="2599" y="2933"/>
              <a:ext cx="296" cy="242"/>
            </a:xfrm>
            <a:custGeom>
              <a:avLst/>
              <a:gdLst>
                <a:gd name="T0" fmla="*/ 0 w 594"/>
                <a:gd name="T1" fmla="*/ 1 h 483"/>
                <a:gd name="T2" fmla="*/ 0 w 594"/>
                <a:gd name="T3" fmla="*/ 1 h 483"/>
                <a:gd name="T4" fmla="*/ 0 w 594"/>
                <a:gd name="T5" fmla="*/ 1 h 483"/>
                <a:gd name="T6" fmla="*/ 0 w 594"/>
                <a:gd name="T7" fmla="*/ 1 h 483"/>
                <a:gd name="T8" fmla="*/ 0 w 594"/>
                <a:gd name="T9" fmla="*/ 1 h 483"/>
                <a:gd name="T10" fmla="*/ 0 w 594"/>
                <a:gd name="T11" fmla="*/ 1 h 483"/>
                <a:gd name="T12" fmla="*/ 0 w 594"/>
                <a:gd name="T13" fmla="*/ 1 h 483"/>
                <a:gd name="T14" fmla="*/ 0 w 594"/>
                <a:gd name="T15" fmla="*/ 1 h 483"/>
                <a:gd name="T16" fmla="*/ 0 w 594"/>
                <a:gd name="T17" fmla="*/ 1 h 483"/>
                <a:gd name="T18" fmla="*/ 0 w 594"/>
                <a:gd name="T19" fmla="*/ 2 h 483"/>
                <a:gd name="T20" fmla="*/ 0 w 594"/>
                <a:gd name="T21" fmla="*/ 2 h 483"/>
                <a:gd name="T22" fmla="*/ 0 w 594"/>
                <a:gd name="T23" fmla="*/ 2 h 483"/>
                <a:gd name="T24" fmla="*/ 0 w 594"/>
                <a:gd name="T25" fmla="*/ 2 h 483"/>
                <a:gd name="T26" fmla="*/ 0 w 594"/>
                <a:gd name="T27" fmla="*/ 2 h 483"/>
                <a:gd name="T28" fmla="*/ 0 w 594"/>
                <a:gd name="T29" fmla="*/ 2 h 483"/>
                <a:gd name="T30" fmla="*/ 0 w 594"/>
                <a:gd name="T31" fmla="*/ 2 h 483"/>
                <a:gd name="T32" fmla="*/ 0 w 594"/>
                <a:gd name="T33" fmla="*/ 2 h 483"/>
                <a:gd name="T34" fmla="*/ 0 w 594"/>
                <a:gd name="T35" fmla="*/ 2 h 483"/>
                <a:gd name="T36" fmla="*/ 0 w 594"/>
                <a:gd name="T37" fmla="*/ 2 h 483"/>
                <a:gd name="T38" fmla="*/ 0 w 594"/>
                <a:gd name="T39" fmla="*/ 2 h 483"/>
                <a:gd name="T40" fmla="*/ 0 w 594"/>
                <a:gd name="T41" fmla="*/ 2 h 483"/>
                <a:gd name="T42" fmla="*/ 1 w 594"/>
                <a:gd name="T43" fmla="*/ 2 h 483"/>
                <a:gd name="T44" fmla="*/ 1 w 594"/>
                <a:gd name="T45" fmla="*/ 2 h 483"/>
                <a:gd name="T46" fmla="*/ 1 w 594"/>
                <a:gd name="T47" fmla="*/ 2 h 483"/>
                <a:gd name="T48" fmla="*/ 1 w 594"/>
                <a:gd name="T49" fmla="*/ 2 h 483"/>
                <a:gd name="T50" fmla="*/ 1 w 594"/>
                <a:gd name="T51" fmla="*/ 2 h 483"/>
                <a:gd name="T52" fmla="*/ 1 w 594"/>
                <a:gd name="T53" fmla="*/ 2 h 483"/>
                <a:gd name="T54" fmla="*/ 1 w 594"/>
                <a:gd name="T55" fmla="*/ 2 h 483"/>
                <a:gd name="T56" fmla="*/ 1 w 594"/>
                <a:gd name="T57" fmla="*/ 2 h 483"/>
                <a:gd name="T58" fmla="*/ 1 w 594"/>
                <a:gd name="T59" fmla="*/ 2 h 483"/>
                <a:gd name="T60" fmla="*/ 1 w 594"/>
                <a:gd name="T61" fmla="*/ 2 h 483"/>
                <a:gd name="T62" fmla="*/ 1 w 594"/>
                <a:gd name="T63" fmla="*/ 2 h 483"/>
                <a:gd name="T64" fmla="*/ 1 w 594"/>
                <a:gd name="T65" fmla="*/ 2 h 483"/>
                <a:gd name="T66" fmla="*/ 1 w 594"/>
                <a:gd name="T67" fmla="*/ 2 h 483"/>
                <a:gd name="T68" fmla="*/ 2 w 594"/>
                <a:gd name="T69" fmla="*/ 2 h 483"/>
                <a:gd name="T70" fmla="*/ 2 w 594"/>
                <a:gd name="T71" fmla="*/ 2 h 483"/>
                <a:gd name="T72" fmla="*/ 2 w 594"/>
                <a:gd name="T73" fmla="*/ 1 h 483"/>
                <a:gd name="T74" fmla="*/ 2 w 594"/>
                <a:gd name="T75" fmla="*/ 1 h 483"/>
                <a:gd name="T76" fmla="*/ 2 w 594"/>
                <a:gd name="T77" fmla="*/ 1 h 483"/>
                <a:gd name="T78" fmla="*/ 1 w 594"/>
                <a:gd name="T79" fmla="*/ 1 h 483"/>
                <a:gd name="T80" fmla="*/ 1 w 594"/>
                <a:gd name="T81" fmla="*/ 1 h 483"/>
                <a:gd name="T82" fmla="*/ 1 w 594"/>
                <a:gd name="T83" fmla="*/ 1 h 483"/>
                <a:gd name="T84" fmla="*/ 2 w 594"/>
                <a:gd name="T85" fmla="*/ 1 h 483"/>
                <a:gd name="T86" fmla="*/ 2 w 594"/>
                <a:gd name="T87" fmla="*/ 1 h 483"/>
                <a:gd name="T88" fmla="*/ 2 w 594"/>
                <a:gd name="T89" fmla="*/ 1 h 483"/>
                <a:gd name="T90" fmla="*/ 2 w 594"/>
                <a:gd name="T91" fmla="*/ 1 h 483"/>
                <a:gd name="T92" fmla="*/ 2 w 594"/>
                <a:gd name="T93" fmla="*/ 2 h 483"/>
                <a:gd name="T94" fmla="*/ 1 w 594"/>
                <a:gd name="T95" fmla="*/ 2 h 483"/>
                <a:gd name="T96" fmla="*/ 1 w 594"/>
                <a:gd name="T97" fmla="*/ 2 h 483"/>
                <a:gd name="T98" fmla="*/ 1 w 594"/>
                <a:gd name="T99" fmla="*/ 2 h 483"/>
                <a:gd name="T100" fmla="*/ 0 w 594"/>
                <a:gd name="T101" fmla="*/ 2 h 483"/>
                <a:gd name="T102" fmla="*/ 0 w 594"/>
                <a:gd name="T103" fmla="*/ 2 h 483"/>
                <a:gd name="T104" fmla="*/ 0 w 594"/>
                <a:gd name="T105" fmla="*/ 2 h 483"/>
                <a:gd name="T106" fmla="*/ 0 w 594"/>
                <a:gd name="T107" fmla="*/ 2 h 483"/>
                <a:gd name="T108" fmla="*/ 0 w 594"/>
                <a:gd name="T109" fmla="*/ 2 h 483"/>
                <a:gd name="T110" fmla="*/ 0 w 594"/>
                <a:gd name="T111" fmla="*/ 1 h 483"/>
                <a:gd name="T112" fmla="*/ 0 w 594"/>
                <a:gd name="T113" fmla="*/ 1 h 483"/>
                <a:gd name="T114" fmla="*/ 0 w 594"/>
                <a:gd name="T115" fmla="*/ 1 h 483"/>
                <a:gd name="T116" fmla="*/ 0 w 594"/>
                <a:gd name="T117" fmla="*/ 1 h 48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4"/>
                <a:gd name="T178" fmla="*/ 0 h 483"/>
                <a:gd name="T179" fmla="*/ 594 w 594"/>
                <a:gd name="T180" fmla="*/ 483 h 48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4" h="483">
                  <a:moveTo>
                    <a:pt x="17" y="47"/>
                  </a:moveTo>
                  <a:lnTo>
                    <a:pt x="18" y="46"/>
                  </a:lnTo>
                  <a:lnTo>
                    <a:pt x="21" y="47"/>
                  </a:lnTo>
                  <a:lnTo>
                    <a:pt x="23" y="49"/>
                  </a:lnTo>
                  <a:lnTo>
                    <a:pt x="26" y="52"/>
                  </a:lnTo>
                  <a:lnTo>
                    <a:pt x="26" y="55"/>
                  </a:lnTo>
                  <a:lnTo>
                    <a:pt x="27" y="59"/>
                  </a:lnTo>
                  <a:lnTo>
                    <a:pt x="27" y="65"/>
                  </a:lnTo>
                  <a:lnTo>
                    <a:pt x="29" y="71"/>
                  </a:lnTo>
                  <a:lnTo>
                    <a:pt x="32" y="79"/>
                  </a:lnTo>
                  <a:lnTo>
                    <a:pt x="36" y="85"/>
                  </a:lnTo>
                  <a:lnTo>
                    <a:pt x="40" y="91"/>
                  </a:lnTo>
                  <a:lnTo>
                    <a:pt x="43" y="95"/>
                  </a:lnTo>
                  <a:lnTo>
                    <a:pt x="45" y="98"/>
                  </a:lnTo>
                  <a:lnTo>
                    <a:pt x="46" y="99"/>
                  </a:lnTo>
                  <a:lnTo>
                    <a:pt x="45" y="98"/>
                  </a:lnTo>
                  <a:lnTo>
                    <a:pt x="43" y="98"/>
                  </a:lnTo>
                  <a:lnTo>
                    <a:pt x="40" y="96"/>
                  </a:lnTo>
                  <a:lnTo>
                    <a:pt x="36" y="96"/>
                  </a:lnTo>
                  <a:lnTo>
                    <a:pt x="29" y="96"/>
                  </a:lnTo>
                  <a:lnTo>
                    <a:pt x="27" y="99"/>
                  </a:lnTo>
                  <a:lnTo>
                    <a:pt x="26" y="99"/>
                  </a:lnTo>
                  <a:lnTo>
                    <a:pt x="29" y="101"/>
                  </a:lnTo>
                  <a:lnTo>
                    <a:pt x="30" y="104"/>
                  </a:lnTo>
                  <a:lnTo>
                    <a:pt x="35" y="107"/>
                  </a:lnTo>
                  <a:lnTo>
                    <a:pt x="39" y="110"/>
                  </a:lnTo>
                  <a:lnTo>
                    <a:pt x="43" y="113"/>
                  </a:lnTo>
                  <a:lnTo>
                    <a:pt x="49" y="117"/>
                  </a:lnTo>
                  <a:lnTo>
                    <a:pt x="55" y="122"/>
                  </a:lnTo>
                  <a:lnTo>
                    <a:pt x="60" y="125"/>
                  </a:lnTo>
                  <a:lnTo>
                    <a:pt x="66" y="129"/>
                  </a:lnTo>
                  <a:lnTo>
                    <a:pt x="70" y="132"/>
                  </a:lnTo>
                  <a:lnTo>
                    <a:pt x="76" y="137"/>
                  </a:lnTo>
                  <a:lnTo>
                    <a:pt x="79" y="138"/>
                  </a:lnTo>
                  <a:lnTo>
                    <a:pt x="82" y="140"/>
                  </a:lnTo>
                  <a:lnTo>
                    <a:pt x="84" y="141"/>
                  </a:lnTo>
                  <a:lnTo>
                    <a:pt x="85" y="143"/>
                  </a:lnTo>
                  <a:lnTo>
                    <a:pt x="84" y="141"/>
                  </a:lnTo>
                  <a:lnTo>
                    <a:pt x="82" y="141"/>
                  </a:lnTo>
                  <a:lnTo>
                    <a:pt x="79" y="140"/>
                  </a:lnTo>
                  <a:lnTo>
                    <a:pt x="76" y="140"/>
                  </a:lnTo>
                  <a:lnTo>
                    <a:pt x="70" y="138"/>
                  </a:lnTo>
                  <a:lnTo>
                    <a:pt x="66" y="137"/>
                  </a:lnTo>
                  <a:lnTo>
                    <a:pt x="60" y="137"/>
                  </a:lnTo>
                  <a:lnTo>
                    <a:pt x="54" y="135"/>
                  </a:lnTo>
                  <a:lnTo>
                    <a:pt x="48" y="134"/>
                  </a:lnTo>
                  <a:lnTo>
                    <a:pt x="42" y="134"/>
                  </a:lnTo>
                  <a:lnTo>
                    <a:pt x="37" y="132"/>
                  </a:lnTo>
                  <a:lnTo>
                    <a:pt x="33" y="132"/>
                  </a:lnTo>
                  <a:lnTo>
                    <a:pt x="29" y="131"/>
                  </a:lnTo>
                  <a:lnTo>
                    <a:pt x="27" y="131"/>
                  </a:lnTo>
                  <a:lnTo>
                    <a:pt x="24" y="131"/>
                  </a:lnTo>
                  <a:lnTo>
                    <a:pt x="24" y="132"/>
                  </a:lnTo>
                  <a:lnTo>
                    <a:pt x="26" y="135"/>
                  </a:lnTo>
                  <a:lnTo>
                    <a:pt x="29" y="138"/>
                  </a:lnTo>
                  <a:lnTo>
                    <a:pt x="35" y="143"/>
                  </a:lnTo>
                  <a:lnTo>
                    <a:pt x="42" y="147"/>
                  </a:lnTo>
                  <a:lnTo>
                    <a:pt x="48" y="150"/>
                  </a:lnTo>
                  <a:lnTo>
                    <a:pt x="54" y="154"/>
                  </a:lnTo>
                  <a:lnTo>
                    <a:pt x="58" y="157"/>
                  </a:lnTo>
                  <a:lnTo>
                    <a:pt x="61" y="159"/>
                  </a:lnTo>
                  <a:lnTo>
                    <a:pt x="30" y="159"/>
                  </a:lnTo>
                  <a:lnTo>
                    <a:pt x="30" y="162"/>
                  </a:lnTo>
                  <a:lnTo>
                    <a:pt x="35" y="168"/>
                  </a:lnTo>
                  <a:lnTo>
                    <a:pt x="40" y="174"/>
                  </a:lnTo>
                  <a:lnTo>
                    <a:pt x="48" y="178"/>
                  </a:lnTo>
                  <a:lnTo>
                    <a:pt x="55" y="183"/>
                  </a:lnTo>
                  <a:lnTo>
                    <a:pt x="61" y="187"/>
                  </a:lnTo>
                  <a:lnTo>
                    <a:pt x="66" y="190"/>
                  </a:lnTo>
                  <a:lnTo>
                    <a:pt x="67" y="192"/>
                  </a:lnTo>
                  <a:lnTo>
                    <a:pt x="67" y="190"/>
                  </a:lnTo>
                  <a:lnTo>
                    <a:pt x="63" y="190"/>
                  </a:lnTo>
                  <a:lnTo>
                    <a:pt x="57" y="190"/>
                  </a:lnTo>
                  <a:lnTo>
                    <a:pt x="52" y="190"/>
                  </a:lnTo>
                  <a:lnTo>
                    <a:pt x="46" y="190"/>
                  </a:lnTo>
                  <a:lnTo>
                    <a:pt x="42" y="190"/>
                  </a:lnTo>
                  <a:lnTo>
                    <a:pt x="39" y="192"/>
                  </a:lnTo>
                  <a:lnTo>
                    <a:pt x="39" y="193"/>
                  </a:lnTo>
                  <a:lnTo>
                    <a:pt x="40" y="196"/>
                  </a:lnTo>
                  <a:lnTo>
                    <a:pt x="43" y="199"/>
                  </a:lnTo>
                  <a:lnTo>
                    <a:pt x="46" y="202"/>
                  </a:lnTo>
                  <a:lnTo>
                    <a:pt x="52" y="205"/>
                  </a:lnTo>
                  <a:lnTo>
                    <a:pt x="57" y="208"/>
                  </a:lnTo>
                  <a:lnTo>
                    <a:pt x="61" y="211"/>
                  </a:lnTo>
                  <a:lnTo>
                    <a:pt x="66" y="213"/>
                  </a:lnTo>
                  <a:lnTo>
                    <a:pt x="67" y="214"/>
                  </a:lnTo>
                  <a:lnTo>
                    <a:pt x="66" y="214"/>
                  </a:lnTo>
                  <a:lnTo>
                    <a:pt x="63" y="214"/>
                  </a:lnTo>
                  <a:lnTo>
                    <a:pt x="58" y="214"/>
                  </a:lnTo>
                  <a:lnTo>
                    <a:pt x="55" y="215"/>
                  </a:lnTo>
                  <a:lnTo>
                    <a:pt x="49" y="217"/>
                  </a:lnTo>
                  <a:lnTo>
                    <a:pt x="51" y="223"/>
                  </a:lnTo>
                  <a:lnTo>
                    <a:pt x="52" y="223"/>
                  </a:lnTo>
                  <a:lnTo>
                    <a:pt x="57" y="226"/>
                  </a:lnTo>
                  <a:lnTo>
                    <a:pt x="60" y="227"/>
                  </a:lnTo>
                  <a:lnTo>
                    <a:pt x="64" y="229"/>
                  </a:lnTo>
                  <a:lnTo>
                    <a:pt x="67" y="232"/>
                  </a:lnTo>
                  <a:lnTo>
                    <a:pt x="72" y="235"/>
                  </a:lnTo>
                  <a:lnTo>
                    <a:pt x="76" y="238"/>
                  </a:lnTo>
                  <a:lnTo>
                    <a:pt x="81" y="241"/>
                  </a:lnTo>
                  <a:lnTo>
                    <a:pt x="84" y="242"/>
                  </a:lnTo>
                  <a:lnTo>
                    <a:pt x="88" y="245"/>
                  </a:lnTo>
                  <a:lnTo>
                    <a:pt x="94" y="250"/>
                  </a:lnTo>
                  <a:lnTo>
                    <a:pt x="100" y="253"/>
                  </a:lnTo>
                  <a:lnTo>
                    <a:pt x="55" y="248"/>
                  </a:lnTo>
                  <a:lnTo>
                    <a:pt x="57" y="251"/>
                  </a:lnTo>
                  <a:lnTo>
                    <a:pt x="63" y="257"/>
                  </a:lnTo>
                  <a:lnTo>
                    <a:pt x="67" y="263"/>
                  </a:lnTo>
                  <a:lnTo>
                    <a:pt x="75" y="268"/>
                  </a:lnTo>
                  <a:lnTo>
                    <a:pt x="81" y="272"/>
                  </a:lnTo>
                  <a:lnTo>
                    <a:pt x="87" y="278"/>
                  </a:lnTo>
                  <a:lnTo>
                    <a:pt x="91" y="279"/>
                  </a:lnTo>
                  <a:lnTo>
                    <a:pt x="93" y="281"/>
                  </a:lnTo>
                  <a:lnTo>
                    <a:pt x="91" y="281"/>
                  </a:lnTo>
                  <a:lnTo>
                    <a:pt x="88" y="281"/>
                  </a:lnTo>
                  <a:lnTo>
                    <a:pt x="84" y="281"/>
                  </a:lnTo>
                  <a:lnTo>
                    <a:pt x="79" y="281"/>
                  </a:lnTo>
                  <a:lnTo>
                    <a:pt x="73" y="281"/>
                  </a:lnTo>
                  <a:lnTo>
                    <a:pt x="69" y="281"/>
                  </a:lnTo>
                  <a:lnTo>
                    <a:pt x="67" y="282"/>
                  </a:lnTo>
                  <a:lnTo>
                    <a:pt x="67" y="285"/>
                  </a:lnTo>
                  <a:lnTo>
                    <a:pt x="70" y="288"/>
                  </a:lnTo>
                  <a:lnTo>
                    <a:pt x="78" y="293"/>
                  </a:lnTo>
                  <a:lnTo>
                    <a:pt x="82" y="296"/>
                  </a:lnTo>
                  <a:lnTo>
                    <a:pt x="85" y="297"/>
                  </a:lnTo>
                  <a:lnTo>
                    <a:pt x="82" y="297"/>
                  </a:lnTo>
                  <a:lnTo>
                    <a:pt x="76" y="299"/>
                  </a:lnTo>
                  <a:lnTo>
                    <a:pt x="70" y="302"/>
                  </a:lnTo>
                  <a:lnTo>
                    <a:pt x="72" y="306"/>
                  </a:lnTo>
                  <a:lnTo>
                    <a:pt x="122" y="332"/>
                  </a:lnTo>
                  <a:lnTo>
                    <a:pt x="118" y="332"/>
                  </a:lnTo>
                  <a:lnTo>
                    <a:pt x="113" y="333"/>
                  </a:lnTo>
                  <a:lnTo>
                    <a:pt x="106" y="333"/>
                  </a:lnTo>
                  <a:lnTo>
                    <a:pt x="98" y="333"/>
                  </a:lnTo>
                  <a:lnTo>
                    <a:pt x="93" y="332"/>
                  </a:lnTo>
                  <a:lnTo>
                    <a:pt x="87" y="332"/>
                  </a:lnTo>
                  <a:lnTo>
                    <a:pt x="84" y="332"/>
                  </a:lnTo>
                  <a:lnTo>
                    <a:pt x="84" y="333"/>
                  </a:lnTo>
                  <a:lnTo>
                    <a:pt x="87" y="333"/>
                  </a:lnTo>
                  <a:lnTo>
                    <a:pt x="91" y="336"/>
                  </a:lnTo>
                  <a:lnTo>
                    <a:pt x="94" y="337"/>
                  </a:lnTo>
                  <a:lnTo>
                    <a:pt x="100" y="340"/>
                  </a:lnTo>
                  <a:lnTo>
                    <a:pt x="103" y="342"/>
                  </a:lnTo>
                  <a:lnTo>
                    <a:pt x="107" y="343"/>
                  </a:lnTo>
                  <a:lnTo>
                    <a:pt x="109" y="345"/>
                  </a:lnTo>
                  <a:lnTo>
                    <a:pt x="103" y="345"/>
                  </a:lnTo>
                  <a:lnTo>
                    <a:pt x="98" y="348"/>
                  </a:lnTo>
                  <a:lnTo>
                    <a:pt x="94" y="351"/>
                  </a:lnTo>
                  <a:lnTo>
                    <a:pt x="94" y="354"/>
                  </a:lnTo>
                  <a:lnTo>
                    <a:pt x="97" y="355"/>
                  </a:lnTo>
                  <a:lnTo>
                    <a:pt x="101" y="358"/>
                  </a:lnTo>
                  <a:lnTo>
                    <a:pt x="104" y="358"/>
                  </a:lnTo>
                  <a:lnTo>
                    <a:pt x="109" y="360"/>
                  </a:lnTo>
                  <a:lnTo>
                    <a:pt x="112" y="360"/>
                  </a:lnTo>
                  <a:lnTo>
                    <a:pt x="116" y="361"/>
                  </a:lnTo>
                  <a:lnTo>
                    <a:pt x="122" y="363"/>
                  </a:lnTo>
                  <a:lnTo>
                    <a:pt x="130" y="364"/>
                  </a:lnTo>
                  <a:lnTo>
                    <a:pt x="133" y="366"/>
                  </a:lnTo>
                  <a:lnTo>
                    <a:pt x="136" y="366"/>
                  </a:lnTo>
                  <a:lnTo>
                    <a:pt x="112" y="373"/>
                  </a:lnTo>
                  <a:lnTo>
                    <a:pt x="113" y="375"/>
                  </a:lnTo>
                  <a:lnTo>
                    <a:pt x="118" y="378"/>
                  </a:lnTo>
                  <a:lnTo>
                    <a:pt x="121" y="379"/>
                  </a:lnTo>
                  <a:lnTo>
                    <a:pt x="127" y="382"/>
                  </a:lnTo>
                  <a:lnTo>
                    <a:pt x="131" y="384"/>
                  </a:lnTo>
                  <a:lnTo>
                    <a:pt x="136" y="384"/>
                  </a:lnTo>
                  <a:lnTo>
                    <a:pt x="139" y="385"/>
                  </a:lnTo>
                  <a:lnTo>
                    <a:pt x="140" y="385"/>
                  </a:lnTo>
                  <a:lnTo>
                    <a:pt x="137" y="385"/>
                  </a:lnTo>
                  <a:lnTo>
                    <a:pt x="131" y="388"/>
                  </a:lnTo>
                  <a:lnTo>
                    <a:pt x="128" y="390"/>
                  </a:lnTo>
                  <a:lnTo>
                    <a:pt x="127" y="394"/>
                  </a:lnTo>
                  <a:lnTo>
                    <a:pt x="130" y="394"/>
                  </a:lnTo>
                  <a:lnTo>
                    <a:pt x="134" y="397"/>
                  </a:lnTo>
                  <a:lnTo>
                    <a:pt x="137" y="397"/>
                  </a:lnTo>
                  <a:lnTo>
                    <a:pt x="142" y="398"/>
                  </a:lnTo>
                  <a:lnTo>
                    <a:pt x="146" y="400"/>
                  </a:lnTo>
                  <a:lnTo>
                    <a:pt x="151" y="401"/>
                  </a:lnTo>
                  <a:lnTo>
                    <a:pt x="153" y="403"/>
                  </a:lnTo>
                  <a:lnTo>
                    <a:pt x="156" y="404"/>
                  </a:lnTo>
                  <a:lnTo>
                    <a:pt x="161" y="404"/>
                  </a:lnTo>
                  <a:lnTo>
                    <a:pt x="164" y="406"/>
                  </a:lnTo>
                  <a:lnTo>
                    <a:pt x="170" y="407"/>
                  </a:lnTo>
                  <a:lnTo>
                    <a:pt x="171" y="409"/>
                  </a:lnTo>
                  <a:lnTo>
                    <a:pt x="170" y="409"/>
                  </a:lnTo>
                  <a:lnTo>
                    <a:pt x="168" y="409"/>
                  </a:lnTo>
                  <a:lnTo>
                    <a:pt x="164" y="409"/>
                  </a:lnTo>
                  <a:lnTo>
                    <a:pt x="161" y="409"/>
                  </a:lnTo>
                  <a:lnTo>
                    <a:pt x="153" y="410"/>
                  </a:lnTo>
                  <a:lnTo>
                    <a:pt x="152" y="415"/>
                  </a:lnTo>
                  <a:lnTo>
                    <a:pt x="153" y="416"/>
                  </a:lnTo>
                  <a:lnTo>
                    <a:pt x="156" y="418"/>
                  </a:lnTo>
                  <a:lnTo>
                    <a:pt x="159" y="419"/>
                  </a:lnTo>
                  <a:lnTo>
                    <a:pt x="164" y="421"/>
                  </a:lnTo>
                  <a:lnTo>
                    <a:pt x="167" y="421"/>
                  </a:lnTo>
                  <a:lnTo>
                    <a:pt x="170" y="422"/>
                  </a:lnTo>
                  <a:lnTo>
                    <a:pt x="173" y="422"/>
                  </a:lnTo>
                  <a:lnTo>
                    <a:pt x="174" y="424"/>
                  </a:lnTo>
                  <a:lnTo>
                    <a:pt x="171" y="424"/>
                  </a:lnTo>
                  <a:lnTo>
                    <a:pt x="168" y="427"/>
                  </a:lnTo>
                  <a:lnTo>
                    <a:pt x="165" y="430"/>
                  </a:lnTo>
                  <a:lnTo>
                    <a:pt x="164" y="433"/>
                  </a:lnTo>
                  <a:lnTo>
                    <a:pt x="165" y="433"/>
                  </a:lnTo>
                  <a:lnTo>
                    <a:pt x="170" y="434"/>
                  </a:lnTo>
                  <a:lnTo>
                    <a:pt x="176" y="436"/>
                  </a:lnTo>
                  <a:lnTo>
                    <a:pt x="182" y="437"/>
                  </a:lnTo>
                  <a:lnTo>
                    <a:pt x="189" y="437"/>
                  </a:lnTo>
                  <a:lnTo>
                    <a:pt x="195" y="437"/>
                  </a:lnTo>
                  <a:lnTo>
                    <a:pt x="198" y="439"/>
                  </a:lnTo>
                  <a:lnTo>
                    <a:pt x="201" y="439"/>
                  </a:lnTo>
                  <a:lnTo>
                    <a:pt x="197" y="440"/>
                  </a:lnTo>
                  <a:lnTo>
                    <a:pt x="191" y="445"/>
                  </a:lnTo>
                  <a:lnTo>
                    <a:pt x="185" y="449"/>
                  </a:lnTo>
                  <a:lnTo>
                    <a:pt x="183" y="454"/>
                  </a:lnTo>
                  <a:lnTo>
                    <a:pt x="183" y="455"/>
                  </a:lnTo>
                  <a:lnTo>
                    <a:pt x="186" y="457"/>
                  </a:lnTo>
                  <a:lnTo>
                    <a:pt x="189" y="458"/>
                  </a:lnTo>
                  <a:lnTo>
                    <a:pt x="194" y="459"/>
                  </a:lnTo>
                  <a:lnTo>
                    <a:pt x="198" y="459"/>
                  </a:lnTo>
                  <a:lnTo>
                    <a:pt x="203" y="459"/>
                  </a:lnTo>
                  <a:lnTo>
                    <a:pt x="207" y="459"/>
                  </a:lnTo>
                  <a:lnTo>
                    <a:pt x="213" y="458"/>
                  </a:lnTo>
                  <a:lnTo>
                    <a:pt x="219" y="454"/>
                  </a:lnTo>
                  <a:lnTo>
                    <a:pt x="225" y="451"/>
                  </a:lnTo>
                  <a:lnTo>
                    <a:pt x="231" y="445"/>
                  </a:lnTo>
                  <a:lnTo>
                    <a:pt x="238" y="439"/>
                  </a:lnTo>
                  <a:lnTo>
                    <a:pt x="244" y="433"/>
                  </a:lnTo>
                  <a:lnTo>
                    <a:pt x="249" y="428"/>
                  </a:lnTo>
                  <a:lnTo>
                    <a:pt x="252" y="425"/>
                  </a:lnTo>
                  <a:lnTo>
                    <a:pt x="253" y="424"/>
                  </a:lnTo>
                  <a:lnTo>
                    <a:pt x="253" y="425"/>
                  </a:lnTo>
                  <a:lnTo>
                    <a:pt x="252" y="428"/>
                  </a:lnTo>
                  <a:lnTo>
                    <a:pt x="252" y="431"/>
                  </a:lnTo>
                  <a:lnTo>
                    <a:pt x="252" y="436"/>
                  </a:lnTo>
                  <a:lnTo>
                    <a:pt x="252" y="439"/>
                  </a:lnTo>
                  <a:lnTo>
                    <a:pt x="252" y="442"/>
                  </a:lnTo>
                  <a:lnTo>
                    <a:pt x="253" y="445"/>
                  </a:lnTo>
                  <a:lnTo>
                    <a:pt x="256" y="445"/>
                  </a:lnTo>
                  <a:lnTo>
                    <a:pt x="259" y="442"/>
                  </a:lnTo>
                  <a:lnTo>
                    <a:pt x="264" y="436"/>
                  </a:lnTo>
                  <a:lnTo>
                    <a:pt x="267" y="431"/>
                  </a:lnTo>
                  <a:lnTo>
                    <a:pt x="269" y="428"/>
                  </a:lnTo>
                  <a:lnTo>
                    <a:pt x="272" y="424"/>
                  </a:lnTo>
                  <a:lnTo>
                    <a:pt x="275" y="421"/>
                  </a:lnTo>
                  <a:lnTo>
                    <a:pt x="278" y="416"/>
                  </a:lnTo>
                  <a:lnTo>
                    <a:pt x="281" y="412"/>
                  </a:lnTo>
                  <a:lnTo>
                    <a:pt x="283" y="407"/>
                  </a:lnTo>
                  <a:lnTo>
                    <a:pt x="286" y="404"/>
                  </a:lnTo>
                  <a:lnTo>
                    <a:pt x="289" y="400"/>
                  </a:lnTo>
                  <a:lnTo>
                    <a:pt x="290" y="398"/>
                  </a:lnTo>
                  <a:lnTo>
                    <a:pt x="290" y="401"/>
                  </a:lnTo>
                  <a:lnTo>
                    <a:pt x="290" y="406"/>
                  </a:lnTo>
                  <a:lnTo>
                    <a:pt x="290" y="410"/>
                  </a:lnTo>
                  <a:lnTo>
                    <a:pt x="290" y="415"/>
                  </a:lnTo>
                  <a:lnTo>
                    <a:pt x="292" y="418"/>
                  </a:lnTo>
                  <a:lnTo>
                    <a:pt x="293" y="421"/>
                  </a:lnTo>
                  <a:lnTo>
                    <a:pt x="296" y="421"/>
                  </a:lnTo>
                  <a:lnTo>
                    <a:pt x="298" y="416"/>
                  </a:lnTo>
                  <a:lnTo>
                    <a:pt x="304" y="410"/>
                  </a:lnTo>
                  <a:lnTo>
                    <a:pt x="305" y="407"/>
                  </a:lnTo>
                  <a:lnTo>
                    <a:pt x="310" y="403"/>
                  </a:lnTo>
                  <a:lnTo>
                    <a:pt x="311" y="400"/>
                  </a:lnTo>
                  <a:lnTo>
                    <a:pt x="316" y="397"/>
                  </a:lnTo>
                  <a:lnTo>
                    <a:pt x="319" y="393"/>
                  </a:lnTo>
                  <a:lnTo>
                    <a:pt x="322" y="388"/>
                  </a:lnTo>
                  <a:lnTo>
                    <a:pt x="323" y="384"/>
                  </a:lnTo>
                  <a:lnTo>
                    <a:pt x="326" y="382"/>
                  </a:lnTo>
                  <a:lnTo>
                    <a:pt x="330" y="376"/>
                  </a:lnTo>
                  <a:lnTo>
                    <a:pt x="332" y="375"/>
                  </a:lnTo>
                  <a:lnTo>
                    <a:pt x="330" y="376"/>
                  </a:lnTo>
                  <a:lnTo>
                    <a:pt x="330" y="381"/>
                  </a:lnTo>
                  <a:lnTo>
                    <a:pt x="329" y="385"/>
                  </a:lnTo>
                  <a:lnTo>
                    <a:pt x="329" y="391"/>
                  </a:lnTo>
                  <a:lnTo>
                    <a:pt x="329" y="397"/>
                  </a:lnTo>
                  <a:lnTo>
                    <a:pt x="329" y="401"/>
                  </a:lnTo>
                  <a:lnTo>
                    <a:pt x="330" y="404"/>
                  </a:lnTo>
                  <a:lnTo>
                    <a:pt x="332" y="406"/>
                  </a:lnTo>
                  <a:lnTo>
                    <a:pt x="335" y="403"/>
                  </a:lnTo>
                  <a:lnTo>
                    <a:pt x="338" y="400"/>
                  </a:lnTo>
                  <a:lnTo>
                    <a:pt x="339" y="396"/>
                  </a:lnTo>
                  <a:lnTo>
                    <a:pt x="344" y="390"/>
                  </a:lnTo>
                  <a:lnTo>
                    <a:pt x="345" y="384"/>
                  </a:lnTo>
                  <a:lnTo>
                    <a:pt x="348" y="379"/>
                  </a:lnTo>
                  <a:lnTo>
                    <a:pt x="350" y="376"/>
                  </a:lnTo>
                  <a:lnTo>
                    <a:pt x="350" y="375"/>
                  </a:lnTo>
                  <a:lnTo>
                    <a:pt x="350" y="376"/>
                  </a:lnTo>
                  <a:lnTo>
                    <a:pt x="350" y="378"/>
                  </a:lnTo>
                  <a:lnTo>
                    <a:pt x="351" y="382"/>
                  </a:lnTo>
                  <a:lnTo>
                    <a:pt x="353" y="385"/>
                  </a:lnTo>
                  <a:lnTo>
                    <a:pt x="356" y="391"/>
                  </a:lnTo>
                  <a:lnTo>
                    <a:pt x="359" y="393"/>
                  </a:lnTo>
                  <a:lnTo>
                    <a:pt x="359" y="388"/>
                  </a:lnTo>
                  <a:lnTo>
                    <a:pt x="362" y="382"/>
                  </a:lnTo>
                  <a:lnTo>
                    <a:pt x="363" y="378"/>
                  </a:lnTo>
                  <a:lnTo>
                    <a:pt x="366" y="375"/>
                  </a:lnTo>
                  <a:lnTo>
                    <a:pt x="368" y="370"/>
                  </a:lnTo>
                  <a:lnTo>
                    <a:pt x="371" y="367"/>
                  </a:lnTo>
                  <a:lnTo>
                    <a:pt x="374" y="360"/>
                  </a:lnTo>
                  <a:lnTo>
                    <a:pt x="378" y="354"/>
                  </a:lnTo>
                  <a:lnTo>
                    <a:pt x="380" y="349"/>
                  </a:lnTo>
                  <a:lnTo>
                    <a:pt x="381" y="348"/>
                  </a:lnTo>
                  <a:lnTo>
                    <a:pt x="381" y="351"/>
                  </a:lnTo>
                  <a:lnTo>
                    <a:pt x="381" y="355"/>
                  </a:lnTo>
                  <a:lnTo>
                    <a:pt x="383" y="360"/>
                  </a:lnTo>
                  <a:lnTo>
                    <a:pt x="383" y="364"/>
                  </a:lnTo>
                  <a:lnTo>
                    <a:pt x="384" y="369"/>
                  </a:lnTo>
                  <a:lnTo>
                    <a:pt x="387" y="370"/>
                  </a:lnTo>
                  <a:lnTo>
                    <a:pt x="390" y="370"/>
                  </a:lnTo>
                  <a:lnTo>
                    <a:pt x="394" y="367"/>
                  </a:lnTo>
                  <a:lnTo>
                    <a:pt x="399" y="361"/>
                  </a:lnTo>
                  <a:lnTo>
                    <a:pt x="400" y="357"/>
                  </a:lnTo>
                  <a:lnTo>
                    <a:pt x="403" y="352"/>
                  </a:lnTo>
                  <a:lnTo>
                    <a:pt x="406" y="348"/>
                  </a:lnTo>
                  <a:lnTo>
                    <a:pt x="409" y="345"/>
                  </a:lnTo>
                  <a:lnTo>
                    <a:pt x="411" y="340"/>
                  </a:lnTo>
                  <a:lnTo>
                    <a:pt x="412" y="336"/>
                  </a:lnTo>
                  <a:lnTo>
                    <a:pt x="414" y="332"/>
                  </a:lnTo>
                  <a:lnTo>
                    <a:pt x="417" y="330"/>
                  </a:lnTo>
                  <a:lnTo>
                    <a:pt x="420" y="324"/>
                  </a:lnTo>
                  <a:lnTo>
                    <a:pt x="421" y="323"/>
                  </a:lnTo>
                  <a:lnTo>
                    <a:pt x="420" y="324"/>
                  </a:lnTo>
                  <a:lnTo>
                    <a:pt x="420" y="327"/>
                  </a:lnTo>
                  <a:lnTo>
                    <a:pt x="420" y="332"/>
                  </a:lnTo>
                  <a:lnTo>
                    <a:pt x="420" y="337"/>
                  </a:lnTo>
                  <a:lnTo>
                    <a:pt x="420" y="342"/>
                  </a:lnTo>
                  <a:lnTo>
                    <a:pt x="421" y="346"/>
                  </a:lnTo>
                  <a:lnTo>
                    <a:pt x="423" y="348"/>
                  </a:lnTo>
                  <a:lnTo>
                    <a:pt x="426" y="349"/>
                  </a:lnTo>
                  <a:lnTo>
                    <a:pt x="429" y="345"/>
                  </a:lnTo>
                  <a:lnTo>
                    <a:pt x="433" y="339"/>
                  </a:lnTo>
                  <a:lnTo>
                    <a:pt x="436" y="335"/>
                  </a:lnTo>
                  <a:lnTo>
                    <a:pt x="438" y="332"/>
                  </a:lnTo>
                  <a:lnTo>
                    <a:pt x="441" y="327"/>
                  </a:lnTo>
                  <a:lnTo>
                    <a:pt x="443" y="323"/>
                  </a:lnTo>
                  <a:lnTo>
                    <a:pt x="446" y="318"/>
                  </a:lnTo>
                  <a:lnTo>
                    <a:pt x="448" y="314"/>
                  </a:lnTo>
                  <a:lnTo>
                    <a:pt x="451" y="309"/>
                  </a:lnTo>
                  <a:lnTo>
                    <a:pt x="452" y="306"/>
                  </a:lnTo>
                  <a:lnTo>
                    <a:pt x="455" y="302"/>
                  </a:lnTo>
                  <a:lnTo>
                    <a:pt x="457" y="300"/>
                  </a:lnTo>
                  <a:lnTo>
                    <a:pt x="455" y="300"/>
                  </a:lnTo>
                  <a:lnTo>
                    <a:pt x="455" y="305"/>
                  </a:lnTo>
                  <a:lnTo>
                    <a:pt x="455" y="308"/>
                  </a:lnTo>
                  <a:lnTo>
                    <a:pt x="455" y="314"/>
                  </a:lnTo>
                  <a:lnTo>
                    <a:pt x="454" y="320"/>
                  </a:lnTo>
                  <a:lnTo>
                    <a:pt x="454" y="324"/>
                  </a:lnTo>
                  <a:lnTo>
                    <a:pt x="454" y="327"/>
                  </a:lnTo>
                  <a:lnTo>
                    <a:pt x="457" y="329"/>
                  </a:lnTo>
                  <a:lnTo>
                    <a:pt x="458" y="326"/>
                  </a:lnTo>
                  <a:lnTo>
                    <a:pt x="461" y="320"/>
                  </a:lnTo>
                  <a:lnTo>
                    <a:pt x="463" y="317"/>
                  </a:lnTo>
                  <a:lnTo>
                    <a:pt x="464" y="312"/>
                  </a:lnTo>
                  <a:lnTo>
                    <a:pt x="466" y="309"/>
                  </a:lnTo>
                  <a:lnTo>
                    <a:pt x="469" y="306"/>
                  </a:lnTo>
                  <a:lnTo>
                    <a:pt x="470" y="302"/>
                  </a:lnTo>
                  <a:lnTo>
                    <a:pt x="472" y="297"/>
                  </a:lnTo>
                  <a:lnTo>
                    <a:pt x="473" y="293"/>
                  </a:lnTo>
                  <a:lnTo>
                    <a:pt x="476" y="291"/>
                  </a:lnTo>
                  <a:lnTo>
                    <a:pt x="478" y="287"/>
                  </a:lnTo>
                  <a:lnTo>
                    <a:pt x="479" y="285"/>
                  </a:lnTo>
                  <a:lnTo>
                    <a:pt x="479" y="290"/>
                  </a:lnTo>
                  <a:lnTo>
                    <a:pt x="481" y="294"/>
                  </a:lnTo>
                  <a:lnTo>
                    <a:pt x="482" y="300"/>
                  </a:lnTo>
                  <a:lnTo>
                    <a:pt x="484" y="306"/>
                  </a:lnTo>
                  <a:lnTo>
                    <a:pt x="485" y="309"/>
                  </a:lnTo>
                  <a:lnTo>
                    <a:pt x="487" y="312"/>
                  </a:lnTo>
                  <a:lnTo>
                    <a:pt x="490" y="312"/>
                  </a:lnTo>
                  <a:lnTo>
                    <a:pt x="490" y="308"/>
                  </a:lnTo>
                  <a:lnTo>
                    <a:pt x="491" y="305"/>
                  </a:lnTo>
                  <a:lnTo>
                    <a:pt x="494" y="299"/>
                  </a:lnTo>
                  <a:lnTo>
                    <a:pt x="497" y="294"/>
                  </a:lnTo>
                  <a:lnTo>
                    <a:pt x="500" y="288"/>
                  </a:lnTo>
                  <a:lnTo>
                    <a:pt x="501" y="285"/>
                  </a:lnTo>
                  <a:lnTo>
                    <a:pt x="503" y="282"/>
                  </a:lnTo>
                  <a:lnTo>
                    <a:pt x="504" y="281"/>
                  </a:lnTo>
                  <a:lnTo>
                    <a:pt x="504" y="284"/>
                  </a:lnTo>
                  <a:lnTo>
                    <a:pt x="507" y="290"/>
                  </a:lnTo>
                  <a:lnTo>
                    <a:pt x="509" y="294"/>
                  </a:lnTo>
                  <a:lnTo>
                    <a:pt x="512" y="293"/>
                  </a:lnTo>
                  <a:lnTo>
                    <a:pt x="512" y="290"/>
                  </a:lnTo>
                  <a:lnTo>
                    <a:pt x="513" y="284"/>
                  </a:lnTo>
                  <a:lnTo>
                    <a:pt x="516" y="278"/>
                  </a:lnTo>
                  <a:lnTo>
                    <a:pt x="518" y="274"/>
                  </a:lnTo>
                  <a:lnTo>
                    <a:pt x="519" y="266"/>
                  </a:lnTo>
                  <a:lnTo>
                    <a:pt x="522" y="263"/>
                  </a:lnTo>
                  <a:lnTo>
                    <a:pt x="524" y="260"/>
                  </a:lnTo>
                  <a:lnTo>
                    <a:pt x="524" y="259"/>
                  </a:lnTo>
                  <a:lnTo>
                    <a:pt x="524" y="262"/>
                  </a:lnTo>
                  <a:lnTo>
                    <a:pt x="527" y="269"/>
                  </a:lnTo>
                  <a:lnTo>
                    <a:pt x="528" y="275"/>
                  </a:lnTo>
                  <a:lnTo>
                    <a:pt x="533" y="278"/>
                  </a:lnTo>
                  <a:lnTo>
                    <a:pt x="536" y="275"/>
                  </a:lnTo>
                  <a:lnTo>
                    <a:pt x="537" y="269"/>
                  </a:lnTo>
                  <a:lnTo>
                    <a:pt x="539" y="266"/>
                  </a:lnTo>
                  <a:lnTo>
                    <a:pt x="540" y="262"/>
                  </a:lnTo>
                  <a:lnTo>
                    <a:pt x="540" y="257"/>
                  </a:lnTo>
                  <a:lnTo>
                    <a:pt x="543" y="253"/>
                  </a:lnTo>
                  <a:lnTo>
                    <a:pt x="543" y="250"/>
                  </a:lnTo>
                  <a:lnTo>
                    <a:pt x="545" y="245"/>
                  </a:lnTo>
                  <a:lnTo>
                    <a:pt x="545" y="241"/>
                  </a:lnTo>
                  <a:lnTo>
                    <a:pt x="546" y="238"/>
                  </a:lnTo>
                  <a:lnTo>
                    <a:pt x="548" y="232"/>
                  </a:lnTo>
                  <a:lnTo>
                    <a:pt x="549" y="230"/>
                  </a:lnTo>
                  <a:lnTo>
                    <a:pt x="549" y="232"/>
                  </a:lnTo>
                  <a:lnTo>
                    <a:pt x="549" y="236"/>
                  </a:lnTo>
                  <a:lnTo>
                    <a:pt x="549" y="242"/>
                  </a:lnTo>
                  <a:lnTo>
                    <a:pt x="552" y="248"/>
                  </a:lnTo>
                  <a:lnTo>
                    <a:pt x="554" y="253"/>
                  </a:lnTo>
                  <a:lnTo>
                    <a:pt x="555" y="256"/>
                  </a:lnTo>
                  <a:lnTo>
                    <a:pt x="557" y="254"/>
                  </a:lnTo>
                  <a:lnTo>
                    <a:pt x="558" y="254"/>
                  </a:lnTo>
                  <a:lnTo>
                    <a:pt x="560" y="253"/>
                  </a:lnTo>
                  <a:lnTo>
                    <a:pt x="561" y="250"/>
                  </a:lnTo>
                  <a:lnTo>
                    <a:pt x="562" y="244"/>
                  </a:lnTo>
                  <a:lnTo>
                    <a:pt x="562" y="238"/>
                  </a:lnTo>
                  <a:lnTo>
                    <a:pt x="562" y="230"/>
                  </a:lnTo>
                  <a:lnTo>
                    <a:pt x="562" y="223"/>
                  </a:lnTo>
                  <a:lnTo>
                    <a:pt x="561" y="214"/>
                  </a:lnTo>
                  <a:lnTo>
                    <a:pt x="561" y="207"/>
                  </a:lnTo>
                  <a:lnTo>
                    <a:pt x="560" y="198"/>
                  </a:lnTo>
                  <a:lnTo>
                    <a:pt x="558" y="189"/>
                  </a:lnTo>
                  <a:lnTo>
                    <a:pt x="555" y="180"/>
                  </a:lnTo>
                  <a:lnTo>
                    <a:pt x="554" y="171"/>
                  </a:lnTo>
                  <a:lnTo>
                    <a:pt x="552" y="162"/>
                  </a:lnTo>
                  <a:lnTo>
                    <a:pt x="549" y="154"/>
                  </a:lnTo>
                  <a:lnTo>
                    <a:pt x="546" y="147"/>
                  </a:lnTo>
                  <a:lnTo>
                    <a:pt x="545" y="140"/>
                  </a:lnTo>
                  <a:lnTo>
                    <a:pt x="542" y="134"/>
                  </a:lnTo>
                  <a:lnTo>
                    <a:pt x="540" y="129"/>
                  </a:lnTo>
                  <a:lnTo>
                    <a:pt x="536" y="123"/>
                  </a:lnTo>
                  <a:lnTo>
                    <a:pt x="533" y="117"/>
                  </a:lnTo>
                  <a:lnTo>
                    <a:pt x="527" y="110"/>
                  </a:lnTo>
                  <a:lnTo>
                    <a:pt x="524" y="104"/>
                  </a:lnTo>
                  <a:lnTo>
                    <a:pt x="518" y="96"/>
                  </a:lnTo>
                  <a:lnTo>
                    <a:pt x="512" y="88"/>
                  </a:lnTo>
                  <a:lnTo>
                    <a:pt x="506" y="80"/>
                  </a:lnTo>
                  <a:lnTo>
                    <a:pt x="501" y="73"/>
                  </a:lnTo>
                  <a:lnTo>
                    <a:pt x="496" y="64"/>
                  </a:lnTo>
                  <a:lnTo>
                    <a:pt x="490" y="56"/>
                  </a:lnTo>
                  <a:lnTo>
                    <a:pt x="485" y="50"/>
                  </a:lnTo>
                  <a:lnTo>
                    <a:pt x="481" y="44"/>
                  </a:lnTo>
                  <a:lnTo>
                    <a:pt x="476" y="40"/>
                  </a:lnTo>
                  <a:lnTo>
                    <a:pt x="472" y="35"/>
                  </a:lnTo>
                  <a:lnTo>
                    <a:pt x="469" y="32"/>
                  </a:lnTo>
                  <a:lnTo>
                    <a:pt x="467" y="32"/>
                  </a:lnTo>
                  <a:lnTo>
                    <a:pt x="460" y="30"/>
                  </a:lnTo>
                  <a:lnTo>
                    <a:pt x="454" y="27"/>
                  </a:lnTo>
                  <a:lnTo>
                    <a:pt x="449" y="25"/>
                  </a:lnTo>
                  <a:lnTo>
                    <a:pt x="448" y="24"/>
                  </a:lnTo>
                  <a:lnTo>
                    <a:pt x="464" y="0"/>
                  </a:lnTo>
                  <a:lnTo>
                    <a:pt x="469" y="4"/>
                  </a:lnTo>
                  <a:lnTo>
                    <a:pt x="475" y="9"/>
                  </a:lnTo>
                  <a:lnTo>
                    <a:pt x="481" y="16"/>
                  </a:lnTo>
                  <a:lnTo>
                    <a:pt x="488" y="22"/>
                  </a:lnTo>
                  <a:lnTo>
                    <a:pt x="496" y="28"/>
                  </a:lnTo>
                  <a:lnTo>
                    <a:pt x="501" y="32"/>
                  </a:lnTo>
                  <a:lnTo>
                    <a:pt x="507" y="35"/>
                  </a:lnTo>
                  <a:lnTo>
                    <a:pt x="510" y="35"/>
                  </a:lnTo>
                  <a:lnTo>
                    <a:pt x="515" y="38"/>
                  </a:lnTo>
                  <a:lnTo>
                    <a:pt x="519" y="41"/>
                  </a:lnTo>
                  <a:lnTo>
                    <a:pt x="525" y="46"/>
                  </a:lnTo>
                  <a:lnTo>
                    <a:pt x="528" y="50"/>
                  </a:lnTo>
                  <a:lnTo>
                    <a:pt x="533" y="55"/>
                  </a:lnTo>
                  <a:lnTo>
                    <a:pt x="536" y="56"/>
                  </a:lnTo>
                  <a:lnTo>
                    <a:pt x="539" y="61"/>
                  </a:lnTo>
                  <a:lnTo>
                    <a:pt x="539" y="64"/>
                  </a:lnTo>
                  <a:lnTo>
                    <a:pt x="540" y="70"/>
                  </a:lnTo>
                  <a:lnTo>
                    <a:pt x="542" y="74"/>
                  </a:lnTo>
                  <a:lnTo>
                    <a:pt x="543" y="79"/>
                  </a:lnTo>
                  <a:lnTo>
                    <a:pt x="545" y="83"/>
                  </a:lnTo>
                  <a:lnTo>
                    <a:pt x="546" y="88"/>
                  </a:lnTo>
                  <a:lnTo>
                    <a:pt x="548" y="92"/>
                  </a:lnTo>
                  <a:lnTo>
                    <a:pt x="549" y="96"/>
                  </a:lnTo>
                  <a:lnTo>
                    <a:pt x="551" y="99"/>
                  </a:lnTo>
                  <a:lnTo>
                    <a:pt x="554" y="105"/>
                  </a:lnTo>
                  <a:lnTo>
                    <a:pt x="555" y="110"/>
                  </a:lnTo>
                  <a:lnTo>
                    <a:pt x="557" y="113"/>
                  </a:lnTo>
                  <a:lnTo>
                    <a:pt x="560" y="117"/>
                  </a:lnTo>
                  <a:lnTo>
                    <a:pt x="564" y="122"/>
                  </a:lnTo>
                  <a:lnTo>
                    <a:pt x="565" y="123"/>
                  </a:lnTo>
                  <a:lnTo>
                    <a:pt x="568" y="128"/>
                  </a:lnTo>
                  <a:lnTo>
                    <a:pt x="571" y="132"/>
                  </a:lnTo>
                  <a:lnTo>
                    <a:pt x="574" y="137"/>
                  </a:lnTo>
                  <a:lnTo>
                    <a:pt x="577" y="141"/>
                  </a:lnTo>
                  <a:lnTo>
                    <a:pt x="579" y="147"/>
                  </a:lnTo>
                  <a:lnTo>
                    <a:pt x="580" y="153"/>
                  </a:lnTo>
                  <a:lnTo>
                    <a:pt x="583" y="160"/>
                  </a:lnTo>
                  <a:lnTo>
                    <a:pt x="585" y="165"/>
                  </a:lnTo>
                  <a:lnTo>
                    <a:pt x="588" y="172"/>
                  </a:lnTo>
                  <a:lnTo>
                    <a:pt x="589" y="178"/>
                  </a:lnTo>
                  <a:lnTo>
                    <a:pt x="591" y="184"/>
                  </a:lnTo>
                  <a:lnTo>
                    <a:pt x="592" y="190"/>
                  </a:lnTo>
                  <a:lnTo>
                    <a:pt x="592" y="196"/>
                  </a:lnTo>
                  <a:lnTo>
                    <a:pt x="592" y="201"/>
                  </a:lnTo>
                  <a:lnTo>
                    <a:pt x="594" y="208"/>
                  </a:lnTo>
                  <a:lnTo>
                    <a:pt x="594" y="213"/>
                  </a:lnTo>
                  <a:lnTo>
                    <a:pt x="594" y="217"/>
                  </a:lnTo>
                  <a:lnTo>
                    <a:pt x="594" y="221"/>
                  </a:lnTo>
                  <a:lnTo>
                    <a:pt x="594" y="227"/>
                  </a:lnTo>
                  <a:lnTo>
                    <a:pt x="592" y="232"/>
                  </a:lnTo>
                  <a:lnTo>
                    <a:pt x="592" y="238"/>
                  </a:lnTo>
                  <a:lnTo>
                    <a:pt x="591" y="242"/>
                  </a:lnTo>
                  <a:lnTo>
                    <a:pt x="591" y="247"/>
                  </a:lnTo>
                  <a:lnTo>
                    <a:pt x="589" y="251"/>
                  </a:lnTo>
                  <a:lnTo>
                    <a:pt x="589" y="254"/>
                  </a:lnTo>
                  <a:lnTo>
                    <a:pt x="588" y="259"/>
                  </a:lnTo>
                  <a:lnTo>
                    <a:pt x="586" y="263"/>
                  </a:lnTo>
                  <a:lnTo>
                    <a:pt x="585" y="268"/>
                  </a:lnTo>
                  <a:lnTo>
                    <a:pt x="583" y="272"/>
                  </a:lnTo>
                  <a:lnTo>
                    <a:pt x="580" y="272"/>
                  </a:lnTo>
                  <a:lnTo>
                    <a:pt x="579" y="275"/>
                  </a:lnTo>
                  <a:lnTo>
                    <a:pt x="574" y="278"/>
                  </a:lnTo>
                  <a:lnTo>
                    <a:pt x="570" y="281"/>
                  </a:lnTo>
                  <a:lnTo>
                    <a:pt x="564" y="285"/>
                  </a:lnTo>
                  <a:lnTo>
                    <a:pt x="557" y="290"/>
                  </a:lnTo>
                  <a:lnTo>
                    <a:pt x="551" y="294"/>
                  </a:lnTo>
                  <a:lnTo>
                    <a:pt x="543" y="300"/>
                  </a:lnTo>
                  <a:lnTo>
                    <a:pt x="536" y="305"/>
                  </a:lnTo>
                  <a:lnTo>
                    <a:pt x="530" y="309"/>
                  </a:lnTo>
                  <a:lnTo>
                    <a:pt x="522" y="314"/>
                  </a:lnTo>
                  <a:lnTo>
                    <a:pt x="518" y="320"/>
                  </a:lnTo>
                  <a:lnTo>
                    <a:pt x="512" y="323"/>
                  </a:lnTo>
                  <a:lnTo>
                    <a:pt x="507" y="326"/>
                  </a:lnTo>
                  <a:lnTo>
                    <a:pt x="504" y="327"/>
                  </a:lnTo>
                  <a:lnTo>
                    <a:pt x="504" y="330"/>
                  </a:lnTo>
                  <a:lnTo>
                    <a:pt x="501" y="332"/>
                  </a:lnTo>
                  <a:lnTo>
                    <a:pt x="496" y="335"/>
                  </a:lnTo>
                  <a:lnTo>
                    <a:pt x="488" y="339"/>
                  </a:lnTo>
                  <a:lnTo>
                    <a:pt x="478" y="345"/>
                  </a:lnTo>
                  <a:lnTo>
                    <a:pt x="466" y="352"/>
                  </a:lnTo>
                  <a:lnTo>
                    <a:pt x="452" y="361"/>
                  </a:lnTo>
                  <a:lnTo>
                    <a:pt x="439" y="370"/>
                  </a:lnTo>
                  <a:lnTo>
                    <a:pt x="426" y="379"/>
                  </a:lnTo>
                  <a:lnTo>
                    <a:pt x="411" y="388"/>
                  </a:lnTo>
                  <a:lnTo>
                    <a:pt x="396" y="397"/>
                  </a:lnTo>
                  <a:lnTo>
                    <a:pt x="383" y="404"/>
                  </a:lnTo>
                  <a:lnTo>
                    <a:pt x="371" y="412"/>
                  </a:lnTo>
                  <a:lnTo>
                    <a:pt x="360" y="418"/>
                  </a:lnTo>
                  <a:lnTo>
                    <a:pt x="351" y="424"/>
                  </a:lnTo>
                  <a:lnTo>
                    <a:pt x="345" y="425"/>
                  </a:lnTo>
                  <a:lnTo>
                    <a:pt x="342" y="428"/>
                  </a:lnTo>
                  <a:lnTo>
                    <a:pt x="338" y="428"/>
                  </a:lnTo>
                  <a:lnTo>
                    <a:pt x="335" y="430"/>
                  </a:lnTo>
                  <a:lnTo>
                    <a:pt x="327" y="433"/>
                  </a:lnTo>
                  <a:lnTo>
                    <a:pt x="320" y="437"/>
                  </a:lnTo>
                  <a:lnTo>
                    <a:pt x="311" y="440"/>
                  </a:lnTo>
                  <a:lnTo>
                    <a:pt x="302" y="445"/>
                  </a:lnTo>
                  <a:lnTo>
                    <a:pt x="292" y="449"/>
                  </a:lnTo>
                  <a:lnTo>
                    <a:pt x="283" y="454"/>
                  </a:lnTo>
                  <a:lnTo>
                    <a:pt x="271" y="458"/>
                  </a:lnTo>
                  <a:lnTo>
                    <a:pt x="262" y="464"/>
                  </a:lnTo>
                  <a:lnTo>
                    <a:pt x="252" y="467"/>
                  </a:lnTo>
                  <a:lnTo>
                    <a:pt x="244" y="471"/>
                  </a:lnTo>
                  <a:lnTo>
                    <a:pt x="237" y="474"/>
                  </a:lnTo>
                  <a:lnTo>
                    <a:pt x="231" y="477"/>
                  </a:lnTo>
                  <a:lnTo>
                    <a:pt x="226" y="479"/>
                  </a:lnTo>
                  <a:lnTo>
                    <a:pt x="225" y="480"/>
                  </a:lnTo>
                  <a:lnTo>
                    <a:pt x="222" y="482"/>
                  </a:lnTo>
                  <a:lnTo>
                    <a:pt x="217" y="482"/>
                  </a:lnTo>
                  <a:lnTo>
                    <a:pt x="213" y="483"/>
                  </a:lnTo>
                  <a:lnTo>
                    <a:pt x="209" y="483"/>
                  </a:lnTo>
                  <a:lnTo>
                    <a:pt x="203" y="483"/>
                  </a:lnTo>
                  <a:lnTo>
                    <a:pt x="197" y="483"/>
                  </a:lnTo>
                  <a:lnTo>
                    <a:pt x="191" y="483"/>
                  </a:lnTo>
                  <a:lnTo>
                    <a:pt x="186" y="483"/>
                  </a:lnTo>
                  <a:lnTo>
                    <a:pt x="180" y="480"/>
                  </a:lnTo>
                  <a:lnTo>
                    <a:pt x="174" y="474"/>
                  </a:lnTo>
                  <a:lnTo>
                    <a:pt x="170" y="471"/>
                  </a:lnTo>
                  <a:lnTo>
                    <a:pt x="168" y="467"/>
                  </a:lnTo>
                  <a:lnTo>
                    <a:pt x="164" y="464"/>
                  </a:lnTo>
                  <a:lnTo>
                    <a:pt x="161" y="461"/>
                  </a:lnTo>
                  <a:lnTo>
                    <a:pt x="155" y="452"/>
                  </a:lnTo>
                  <a:lnTo>
                    <a:pt x="152" y="448"/>
                  </a:lnTo>
                  <a:lnTo>
                    <a:pt x="149" y="443"/>
                  </a:lnTo>
                  <a:lnTo>
                    <a:pt x="148" y="442"/>
                  </a:lnTo>
                  <a:lnTo>
                    <a:pt x="146" y="440"/>
                  </a:lnTo>
                  <a:lnTo>
                    <a:pt x="143" y="439"/>
                  </a:lnTo>
                  <a:lnTo>
                    <a:pt x="137" y="436"/>
                  </a:lnTo>
                  <a:lnTo>
                    <a:pt x="131" y="430"/>
                  </a:lnTo>
                  <a:lnTo>
                    <a:pt x="125" y="425"/>
                  </a:lnTo>
                  <a:lnTo>
                    <a:pt x="121" y="422"/>
                  </a:lnTo>
                  <a:lnTo>
                    <a:pt x="116" y="418"/>
                  </a:lnTo>
                  <a:lnTo>
                    <a:pt x="112" y="412"/>
                  </a:lnTo>
                  <a:lnTo>
                    <a:pt x="107" y="406"/>
                  </a:lnTo>
                  <a:lnTo>
                    <a:pt x="103" y="398"/>
                  </a:lnTo>
                  <a:lnTo>
                    <a:pt x="97" y="391"/>
                  </a:lnTo>
                  <a:lnTo>
                    <a:pt x="93" y="384"/>
                  </a:lnTo>
                  <a:lnTo>
                    <a:pt x="87" y="373"/>
                  </a:lnTo>
                  <a:lnTo>
                    <a:pt x="82" y="364"/>
                  </a:lnTo>
                  <a:lnTo>
                    <a:pt x="76" y="352"/>
                  </a:lnTo>
                  <a:lnTo>
                    <a:pt x="72" y="342"/>
                  </a:lnTo>
                  <a:lnTo>
                    <a:pt x="67" y="330"/>
                  </a:lnTo>
                  <a:lnTo>
                    <a:pt x="61" y="320"/>
                  </a:lnTo>
                  <a:lnTo>
                    <a:pt x="57" y="308"/>
                  </a:lnTo>
                  <a:lnTo>
                    <a:pt x="54" y="299"/>
                  </a:lnTo>
                  <a:lnTo>
                    <a:pt x="49" y="288"/>
                  </a:lnTo>
                  <a:lnTo>
                    <a:pt x="46" y="279"/>
                  </a:lnTo>
                  <a:lnTo>
                    <a:pt x="42" y="269"/>
                  </a:lnTo>
                  <a:lnTo>
                    <a:pt x="40" y="263"/>
                  </a:lnTo>
                  <a:lnTo>
                    <a:pt x="39" y="257"/>
                  </a:lnTo>
                  <a:lnTo>
                    <a:pt x="37" y="253"/>
                  </a:lnTo>
                  <a:lnTo>
                    <a:pt x="36" y="250"/>
                  </a:lnTo>
                  <a:lnTo>
                    <a:pt x="36" y="248"/>
                  </a:lnTo>
                  <a:lnTo>
                    <a:pt x="35" y="245"/>
                  </a:lnTo>
                  <a:lnTo>
                    <a:pt x="32" y="241"/>
                  </a:lnTo>
                  <a:lnTo>
                    <a:pt x="30" y="235"/>
                  </a:lnTo>
                  <a:lnTo>
                    <a:pt x="27" y="227"/>
                  </a:lnTo>
                  <a:lnTo>
                    <a:pt x="24" y="220"/>
                  </a:lnTo>
                  <a:lnTo>
                    <a:pt x="21" y="211"/>
                  </a:lnTo>
                  <a:lnTo>
                    <a:pt x="18" y="202"/>
                  </a:lnTo>
                  <a:lnTo>
                    <a:pt x="14" y="193"/>
                  </a:lnTo>
                  <a:lnTo>
                    <a:pt x="11" y="184"/>
                  </a:lnTo>
                  <a:lnTo>
                    <a:pt x="8" y="175"/>
                  </a:lnTo>
                  <a:lnTo>
                    <a:pt x="5" y="169"/>
                  </a:lnTo>
                  <a:lnTo>
                    <a:pt x="3" y="162"/>
                  </a:lnTo>
                  <a:lnTo>
                    <a:pt x="2" y="156"/>
                  </a:lnTo>
                  <a:lnTo>
                    <a:pt x="0" y="152"/>
                  </a:lnTo>
                  <a:lnTo>
                    <a:pt x="0" y="150"/>
                  </a:lnTo>
                  <a:lnTo>
                    <a:pt x="0" y="149"/>
                  </a:lnTo>
                  <a:lnTo>
                    <a:pt x="0" y="146"/>
                  </a:lnTo>
                  <a:lnTo>
                    <a:pt x="0" y="141"/>
                  </a:lnTo>
                  <a:lnTo>
                    <a:pt x="0" y="137"/>
                  </a:lnTo>
                  <a:lnTo>
                    <a:pt x="0" y="131"/>
                  </a:lnTo>
                  <a:lnTo>
                    <a:pt x="0" y="125"/>
                  </a:lnTo>
                  <a:lnTo>
                    <a:pt x="0" y="119"/>
                  </a:lnTo>
                  <a:lnTo>
                    <a:pt x="0" y="111"/>
                  </a:lnTo>
                  <a:lnTo>
                    <a:pt x="0" y="105"/>
                  </a:lnTo>
                  <a:lnTo>
                    <a:pt x="0" y="98"/>
                  </a:lnTo>
                  <a:lnTo>
                    <a:pt x="0" y="92"/>
                  </a:lnTo>
                  <a:lnTo>
                    <a:pt x="2" y="88"/>
                  </a:lnTo>
                  <a:lnTo>
                    <a:pt x="2" y="82"/>
                  </a:lnTo>
                  <a:lnTo>
                    <a:pt x="2" y="79"/>
                  </a:lnTo>
                  <a:lnTo>
                    <a:pt x="2" y="76"/>
                  </a:lnTo>
                  <a:lnTo>
                    <a:pt x="5" y="74"/>
                  </a:lnTo>
                  <a:lnTo>
                    <a:pt x="5" y="71"/>
                  </a:lnTo>
                  <a:lnTo>
                    <a:pt x="6" y="68"/>
                  </a:lnTo>
                  <a:lnTo>
                    <a:pt x="9" y="64"/>
                  </a:lnTo>
                  <a:lnTo>
                    <a:pt x="12" y="59"/>
                  </a:lnTo>
                  <a:lnTo>
                    <a:pt x="14" y="55"/>
                  </a:lnTo>
                  <a:lnTo>
                    <a:pt x="15" y="50"/>
                  </a:lnTo>
                  <a:lnTo>
                    <a:pt x="17" y="47"/>
                  </a:lnTo>
                  <a:close/>
                </a:path>
              </a:pathLst>
            </a:custGeom>
            <a:solidFill>
              <a:srgbClr val="7DB8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 name="Freeform 142"/>
            <p:cNvSpPr>
              <a:spLocks/>
            </p:cNvSpPr>
            <p:nvPr/>
          </p:nvSpPr>
          <p:spPr bwMode="auto">
            <a:xfrm>
              <a:off x="2596" y="2922"/>
              <a:ext cx="305" cy="256"/>
            </a:xfrm>
            <a:custGeom>
              <a:avLst/>
              <a:gdLst>
                <a:gd name="T0" fmla="*/ 1 w 612"/>
                <a:gd name="T1" fmla="*/ 0 h 514"/>
                <a:gd name="T2" fmla="*/ 1 w 612"/>
                <a:gd name="T3" fmla="*/ 0 h 514"/>
                <a:gd name="T4" fmla="*/ 1 w 612"/>
                <a:gd name="T5" fmla="*/ 0 h 514"/>
                <a:gd name="T6" fmla="*/ 1 w 612"/>
                <a:gd name="T7" fmla="*/ 0 h 514"/>
                <a:gd name="T8" fmla="*/ 1 w 612"/>
                <a:gd name="T9" fmla="*/ 0 h 514"/>
                <a:gd name="T10" fmla="*/ 1 w 612"/>
                <a:gd name="T11" fmla="*/ 0 h 514"/>
                <a:gd name="T12" fmla="*/ 1 w 612"/>
                <a:gd name="T13" fmla="*/ 0 h 514"/>
                <a:gd name="T14" fmla="*/ 1 w 612"/>
                <a:gd name="T15" fmla="*/ 0 h 514"/>
                <a:gd name="T16" fmla="*/ 1 w 612"/>
                <a:gd name="T17" fmla="*/ 0 h 514"/>
                <a:gd name="T18" fmla="*/ 2 w 612"/>
                <a:gd name="T19" fmla="*/ 0 h 514"/>
                <a:gd name="T20" fmla="*/ 2 w 612"/>
                <a:gd name="T21" fmla="*/ 0 h 514"/>
                <a:gd name="T22" fmla="*/ 2 w 612"/>
                <a:gd name="T23" fmla="*/ 0 h 514"/>
                <a:gd name="T24" fmla="*/ 2 w 612"/>
                <a:gd name="T25" fmla="*/ 0 h 514"/>
                <a:gd name="T26" fmla="*/ 2 w 612"/>
                <a:gd name="T27" fmla="*/ 0 h 514"/>
                <a:gd name="T28" fmla="*/ 2 w 612"/>
                <a:gd name="T29" fmla="*/ 1 h 514"/>
                <a:gd name="T30" fmla="*/ 2 w 612"/>
                <a:gd name="T31" fmla="*/ 1 h 514"/>
                <a:gd name="T32" fmla="*/ 2 w 612"/>
                <a:gd name="T33" fmla="*/ 1 h 514"/>
                <a:gd name="T34" fmla="*/ 1 w 612"/>
                <a:gd name="T35" fmla="*/ 1 h 514"/>
                <a:gd name="T36" fmla="*/ 1 w 612"/>
                <a:gd name="T37" fmla="*/ 1 h 514"/>
                <a:gd name="T38" fmla="*/ 1 w 612"/>
                <a:gd name="T39" fmla="*/ 1 h 514"/>
                <a:gd name="T40" fmla="*/ 0 w 612"/>
                <a:gd name="T41" fmla="*/ 1 h 514"/>
                <a:gd name="T42" fmla="*/ 0 w 612"/>
                <a:gd name="T43" fmla="*/ 1 h 514"/>
                <a:gd name="T44" fmla="*/ 0 w 612"/>
                <a:gd name="T45" fmla="*/ 1 h 514"/>
                <a:gd name="T46" fmla="*/ 0 w 612"/>
                <a:gd name="T47" fmla="*/ 1 h 514"/>
                <a:gd name="T48" fmla="*/ 0 w 612"/>
                <a:gd name="T49" fmla="*/ 1 h 514"/>
                <a:gd name="T50" fmla="*/ 0 w 612"/>
                <a:gd name="T51" fmla="*/ 1 h 514"/>
                <a:gd name="T52" fmla="*/ 0 w 612"/>
                <a:gd name="T53" fmla="*/ 1 h 514"/>
                <a:gd name="T54" fmla="*/ 0 w 612"/>
                <a:gd name="T55" fmla="*/ 1 h 514"/>
                <a:gd name="T56" fmla="*/ 0 w 612"/>
                <a:gd name="T57" fmla="*/ 0 h 514"/>
                <a:gd name="T58" fmla="*/ 0 w 612"/>
                <a:gd name="T59" fmla="*/ 0 h 514"/>
                <a:gd name="T60" fmla="*/ 0 w 612"/>
                <a:gd name="T61" fmla="*/ 0 h 514"/>
                <a:gd name="T62" fmla="*/ 0 w 612"/>
                <a:gd name="T63" fmla="*/ 0 h 514"/>
                <a:gd name="T64" fmla="*/ 0 w 612"/>
                <a:gd name="T65" fmla="*/ 0 h 514"/>
                <a:gd name="T66" fmla="*/ 0 w 612"/>
                <a:gd name="T67" fmla="*/ 0 h 514"/>
                <a:gd name="T68" fmla="*/ 0 w 612"/>
                <a:gd name="T69" fmla="*/ 0 h 514"/>
                <a:gd name="T70" fmla="*/ 0 w 612"/>
                <a:gd name="T71" fmla="*/ 0 h 514"/>
                <a:gd name="T72" fmla="*/ 0 w 612"/>
                <a:gd name="T73" fmla="*/ 1 h 514"/>
                <a:gd name="T74" fmla="*/ 0 w 612"/>
                <a:gd name="T75" fmla="*/ 1 h 514"/>
                <a:gd name="T76" fmla="*/ 0 w 612"/>
                <a:gd name="T77" fmla="*/ 1 h 514"/>
                <a:gd name="T78" fmla="*/ 0 w 612"/>
                <a:gd name="T79" fmla="*/ 1 h 514"/>
                <a:gd name="T80" fmla="*/ 0 w 612"/>
                <a:gd name="T81" fmla="*/ 1 h 514"/>
                <a:gd name="T82" fmla="*/ 0 w 612"/>
                <a:gd name="T83" fmla="*/ 1 h 514"/>
                <a:gd name="T84" fmla="*/ 0 w 612"/>
                <a:gd name="T85" fmla="*/ 1 h 514"/>
                <a:gd name="T86" fmla="*/ 1 w 612"/>
                <a:gd name="T87" fmla="*/ 1 h 514"/>
                <a:gd name="T88" fmla="*/ 1 w 612"/>
                <a:gd name="T89" fmla="*/ 1 h 514"/>
                <a:gd name="T90" fmla="*/ 1 w 612"/>
                <a:gd name="T91" fmla="*/ 1 h 514"/>
                <a:gd name="T92" fmla="*/ 2 w 612"/>
                <a:gd name="T93" fmla="*/ 1 h 514"/>
                <a:gd name="T94" fmla="*/ 2 w 612"/>
                <a:gd name="T95" fmla="*/ 1 h 514"/>
                <a:gd name="T96" fmla="*/ 2 w 612"/>
                <a:gd name="T97" fmla="*/ 1 h 514"/>
                <a:gd name="T98" fmla="*/ 2 w 612"/>
                <a:gd name="T99" fmla="*/ 0 h 514"/>
                <a:gd name="T100" fmla="*/ 2 w 612"/>
                <a:gd name="T101" fmla="*/ 0 h 514"/>
                <a:gd name="T102" fmla="*/ 2 w 612"/>
                <a:gd name="T103" fmla="*/ 0 h 514"/>
                <a:gd name="T104" fmla="*/ 2 w 612"/>
                <a:gd name="T105" fmla="*/ 0 h 514"/>
                <a:gd name="T106" fmla="*/ 1 w 612"/>
                <a:gd name="T107" fmla="*/ 0 h 514"/>
                <a:gd name="T108" fmla="*/ 1 w 612"/>
                <a:gd name="T109" fmla="*/ 0 h 514"/>
                <a:gd name="T110" fmla="*/ 1 w 612"/>
                <a:gd name="T111" fmla="*/ 0 h 514"/>
                <a:gd name="T112" fmla="*/ 1 w 612"/>
                <a:gd name="T113" fmla="*/ 0 h 514"/>
                <a:gd name="T114" fmla="*/ 1 w 612"/>
                <a:gd name="T115" fmla="*/ 0 h 514"/>
                <a:gd name="T116" fmla="*/ 1 w 612"/>
                <a:gd name="T117" fmla="*/ 0 h 514"/>
                <a:gd name="T118" fmla="*/ 1 w 612"/>
                <a:gd name="T119" fmla="*/ 0 h 514"/>
                <a:gd name="T120" fmla="*/ 1 w 612"/>
                <a:gd name="T121" fmla="*/ 0 h 514"/>
                <a:gd name="T122" fmla="*/ 1 w 612"/>
                <a:gd name="T123" fmla="*/ 0 h 51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12"/>
                <a:gd name="T187" fmla="*/ 0 h 514"/>
                <a:gd name="T188" fmla="*/ 612 w 612"/>
                <a:gd name="T189" fmla="*/ 514 h 51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12" h="514">
                  <a:moveTo>
                    <a:pt x="255" y="240"/>
                  </a:moveTo>
                  <a:lnTo>
                    <a:pt x="256" y="237"/>
                  </a:lnTo>
                  <a:lnTo>
                    <a:pt x="259" y="231"/>
                  </a:lnTo>
                  <a:lnTo>
                    <a:pt x="262" y="227"/>
                  </a:lnTo>
                  <a:lnTo>
                    <a:pt x="264" y="222"/>
                  </a:lnTo>
                  <a:lnTo>
                    <a:pt x="267" y="218"/>
                  </a:lnTo>
                  <a:lnTo>
                    <a:pt x="270" y="213"/>
                  </a:lnTo>
                  <a:lnTo>
                    <a:pt x="271" y="207"/>
                  </a:lnTo>
                  <a:lnTo>
                    <a:pt x="275" y="201"/>
                  </a:lnTo>
                  <a:lnTo>
                    <a:pt x="277" y="197"/>
                  </a:lnTo>
                  <a:lnTo>
                    <a:pt x="281" y="191"/>
                  </a:lnTo>
                  <a:lnTo>
                    <a:pt x="286" y="185"/>
                  </a:lnTo>
                  <a:lnTo>
                    <a:pt x="290" y="177"/>
                  </a:lnTo>
                  <a:lnTo>
                    <a:pt x="293" y="172"/>
                  </a:lnTo>
                  <a:lnTo>
                    <a:pt x="299" y="167"/>
                  </a:lnTo>
                  <a:lnTo>
                    <a:pt x="304" y="160"/>
                  </a:lnTo>
                  <a:lnTo>
                    <a:pt x="308" y="155"/>
                  </a:lnTo>
                  <a:lnTo>
                    <a:pt x="314" y="149"/>
                  </a:lnTo>
                  <a:lnTo>
                    <a:pt x="320" y="145"/>
                  </a:lnTo>
                  <a:lnTo>
                    <a:pt x="328" y="139"/>
                  </a:lnTo>
                  <a:lnTo>
                    <a:pt x="333" y="134"/>
                  </a:lnTo>
                  <a:lnTo>
                    <a:pt x="341" y="130"/>
                  </a:lnTo>
                  <a:lnTo>
                    <a:pt x="348" y="125"/>
                  </a:lnTo>
                  <a:lnTo>
                    <a:pt x="354" y="121"/>
                  </a:lnTo>
                  <a:lnTo>
                    <a:pt x="362" y="116"/>
                  </a:lnTo>
                  <a:lnTo>
                    <a:pt x="368" y="112"/>
                  </a:lnTo>
                  <a:lnTo>
                    <a:pt x="375" y="109"/>
                  </a:lnTo>
                  <a:lnTo>
                    <a:pt x="380" y="105"/>
                  </a:lnTo>
                  <a:lnTo>
                    <a:pt x="386" y="102"/>
                  </a:lnTo>
                  <a:lnTo>
                    <a:pt x="390" y="97"/>
                  </a:lnTo>
                  <a:lnTo>
                    <a:pt x="394" y="94"/>
                  </a:lnTo>
                  <a:lnTo>
                    <a:pt x="399" y="91"/>
                  </a:lnTo>
                  <a:lnTo>
                    <a:pt x="403" y="87"/>
                  </a:lnTo>
                  <a:lnTo>
                    <a:pt x="406" y="84"/>
                  </a:lnTo>
                  <a:lnTo>
                    <a:pt x="411" y="79"/>
                  </a:lnTo>
                  <a:lnTo>
                    <a:pt x="415" y="76"/>
                  </a:lnTo>
                  <a:lnTo>
                    <a:pt x="420" y="72"/>
                  </a:lnTo>
                  <a:lnTo>
                    <a:pt x="424" y="67"/>
                  </a:lnTo>
                  <a:lnTo>
                    <a:pt x="429" y="64"/>
                  </a:lnTo>
                  <a:lnTo>
                    <a:pt x="432" y="58"/>
                  </a:lnTo>
                  <a:lnTo>
                    <a:pt x="435" y="54"/>
                  </a:lnTo>
                  <a:lnTo>
                    <a:pt x="438" y="50"/>
                  </a:lnTo>
                  <a:lnTo>
                    <a:pt x="442" y="45"/>
                  </a:lnTo>
                  <a:lnTo>
                    <a:pt x="444" y="41"/>
                  </a:lnTo>
                  <a:lnTo>
                    <a:pt x="447" y="36"/>
                  </a:lnTo>
                  <a:lnTo>
                    <a:pt x="448" y="32"/>
                  </a:lnTo>
                  <a:lnTo>
                    <a:pt x="451" y="27"/>
                  </a:lnTo>
                  <a:lnTo>
                    <a:pt x="451" y="21"/>
                  </a:lnTo>
                  <a:lnTo>
                    <a:pt x="452" y="18"/>
                  </a:lnTo>
                  <a:lnTo>
                    <a:pt x="454" y="14"/>
                  </a:lnTo>
                  <a:lnTo>
                    <a:pt x="455" y="11"/>
                  </a:lnTo>
                  <a:lnTo>
                    <a:pt x="458" y="6"/>
                  </a:lnTo>
                  <a:lnTo>
                    <a:pt x="461" y="3"/>
                  </a:lnTo>
                  <a:lnTo>
                    <a:pt x="467" y="0"/>
                  </a:lnTo>
                  <a:lnTo>
                    <a:pt x="472" y="2"/>
                  </a:lnTo>
                  <a:lnTo>
                    <a:pt x="473" y="5"/>
                  </a:lnTo>
                  <a:lnTo>
                    <a:pt x="475" y="9"/>
                  </a:lnTo>
                  <a:lnTo>
                    <a:pt x="476" y="15"/>
                  </a:lnTo>
                  <a:lnTo>
                    <a:pt x="479" y="23"/>
                  </a:lnTo>
                  <a:lnTo>
                    <a:pt x="482" y="29"/>
                  </a:lnTo>
                  <a:lnTo>
                    <a:pt x="487" y="35"/>
                  </a:lnTo>
                  <a:lnTo>
                    <a:pt x="490" y="38"/>
                  </a:lnTo>
                  <a:lnTo>
                    <a:pt x="494" y="41"/>
                  </a:lnTo>
                  <a:lnTo>
                    <a:pt x="499" y="42"/>
                  </a:lnTo>
                  <a:lnTo>
                    <a:pt x="505" y="44"/>
                  </a:lnTo>
                  <a:lnTo>
                    <a:pt x="509" y="45"/>
                  </a:lnTo>
                  <a:lnTo>
                    <a:pt x="515" y="48"/>
                  </a:lnTo>
                  <a:lnTo>
                    <a:pt x="519" y="50"/>
                  </a:lnTo>
                  <a:lnTo>
                    <a:pt x="524" y="53"/>
                  </a:lnTo>
                  <a:lnTo>
                    <a:pt x="528" y="57"/>
                  </a:lnTo>
                  <a:lnTo>
                    <a:pt x="533" y="60"/>
                  </a:lnTo>
                  <a:lnTo>
                    <a:pt x="537" y="64"/>
                  </a:lnTo>
                  <a:lnTo>
                    <a:pt x="542" y="69"/>
                  </a:lnTo>
                  <a:lnTo>
                    <a:pt x="545" y="73"/>
                  </a:lnTo>
                  <a:lnTo>
                    <a:pt x="548" y="79"/>
                  </a:lnTo>
                  <a:lnTo>
                    <a:pt x="551" y="84"/>
                  </a:lnTo>
                  <a:lnTo>
                    <a:pt x="554" y="90"/>
                  </a:lnTo>
                  <a:lnTo>
                    <a:pt x="557" y="94"/>
                  </a:lnTo>
                  <a:lnTo>
                    <a:pt x="558" y="100"/>
                  </a:lnTo>
                  <a:lnTo>
                    <a:pt x="560" y="106"/>
                  </a:lnTo>
                  <a:lnTo>
                    <a:pt x="563" y="112"/>
                  </a:lnTo>
                  <a:lnTo>
                    <a:pt x="563" y="118"/>
                  </a:lnTo>
                  <a:lnTo>
                    <a:pt x="566" y="122"/>
                  </a:lnTo>
                  <a:lnTo>
                    <a:pt x="568" y="127"/>
                  </a:lnTo>
                  <a:lnTo>
                    <a:pt x="571" y="133"/>
                  </a:lnTo>
                  <a:lnTo>
                    <a:pt x="574" y="137"/>
                  </a:lnTo>
                  <a:lnTo>
                    <a:pt x="579" y="143"/>
                  </a:lnTo>
                  <a:lnTo>
                    <a:pt x="583" y="149"/>
                  </a:lnTo>
                  <a:lnTo>
                    <a:pt x="586" y="155"/>
                  </a:lnTo>
                  <a:lnTo>
                    <a:pt x="591" y="161"/>
                  </a:lnTo>
                  <a:lnTo>
                    <a:pt x="595" y="167"/>
                  </a:lnTo>
                  <a:lnTo>
                    <a:pt x="598" y="173"/>
                  </a:lnTo>
                  <a:lnTo>
                    <a:pt x="603" y="182"/>
                  </a:lnTo>
                  <a:lnTo>
                    <a:pt x="606" y="191"/>
                  </a:lnTo>
                  <a:lnTo>
                    <a:pt x="609" y="200"/>
                  </a:lnTo>
                  <a:lnTo>
                    <a:pt x="610" y="210"/>
                  </a:lnTo>
                  <a:lnTo>
                    <a:pt x="612" y="222"/>
                  </a:lnTo>
                  <a:lnTo>
                    <a:pt x="612" y="233"/>
                  </a:lnTo>
                  <a:lnTo>
                    <a:pt x="612" y="241"/>
                  </a:lnTo>
                  <a:lnTo>
                    <a:pt x="612" y="250"/>
                  </a:lnTo>
                  <a:lnTo>
                    <a:pt x="610" y="259"/>
                  </a:lnTo>
                  <a:lnTo>
                    <a:pt x="609" y="265"/>
                  </a:lnTo>
                  <a:lnTo>
                    <a:pt x="609" y="271"/>
                  </a:lnTo>
                  <a:lnTo>
                    <a:pt x="607" y="277"/>
                  </a:lnTo>
                  <a:lnTo>
                    <a:pt x="606" y="282"/>
                  </a:lnTo>
                  <a:lnTo>
                    <a:pt x="603" y="286"/>
                  </a:lnTo>
                  <a:lnTo>
                    <a:pt x="601" y="289"/>
                  </a:lnTo>
                  <a:lnTo>
                    <a:pt x="598" y="292"/>
                  </a:lnTo>
                  <a:lnTo>
                    <a:pt x="598" y="295"/>
                  </a:lnTo>
                  <a:lnTo>
                    <a:pt x="594" y="299"/>
                  </a:lnTo>
                  <a:lnTo>
                    <a:pt x="591" y="304"/>
                  </a:lnTo>
                  <a:lnTo>
                    <a:pt x="586" y="307"/>
                  </a:lnTo>
                  <a:lnTo>
                    <a:pt x="582" y="311"/>
                  </a:lnTo>
                  <a:lnTo>
                    <a:pt x="574" y="316"/>
                  </a:lnTo>
                  <a:lnTo>
                    <a:pt x="567" y="323"/>
                  </a:lnTo>
                  <a:lnTo>
                    <a:pt x="557" y="331"/>
                  </a:lnTo>
                  <a:lnTo>
                    <a:pt x="546" y="340"/>
                  </a:lnTo>
                  <a:lnTo>
                    <a:pt x="533" y="349"/>
                  </a:lnTo>
                  <a:lnTo>
                    <a:pt x="522" y="358"/>
                  </a:lnTo>
                  <a:lnTo>
                    <a:pt x="509" y="366"/>
                  </a:lnTo>
                  <a:lnTo>
                    <a:pt x="496" y="375"/>
                  </a:lnTo>
                  <a:lnTo>
                    <a:pt x="482" y="383"/>
                  </a:lnTo>
                  <a:lnTo>
                    <a:pt x="470" y="392"/>
                  </a:lnTo>
                  <a:lnTo>
                    <a:pt x="458" y="398"/>
                  </a:lnTo>
                  <a:lnTo>
                    <a:pt x="449" y="404"/>
                  </a:lnTo>
                  <a:lnTo>
                    <a:pt x="441" y="408"/>
                  </a:lnTo>
                  <a:lnTo>
                    <a:pt x="435" y="411"/>
                  </a:lnTo>
                  <a:lnTo>
                    <a:pt x="427" y="414"/>
                  </a:lnTo>
                  <a:lnTo>
                    <a:pt x="420" y="417"/>
                  </a:lnTo>
                  <a:lnTo>
                    <a:pt x="409" y="420"/>
                  </a:lnTo>
                  <a:lnTo>
                    <a:pt x="402" y="426"/>
                  </a:lnTo>
                  <a:lnTo>
                    <a:pt x="391" y="432"/>
                  </a:lnTo>
                  <a:lnTo>
                    <a:pt x="380" y="438"/>
                  </a:lnTo>
                  <a:lnTo>
                    <a:pt x="369" y="444"/>
                  </a:lnTo>
                  <a:lnTo>
                    <a:pt x="359" y="450"/>
                  </a:lnTo>
                  <a:lnTo>
                    <a:pt x="347" y="456"/>
                  </a:lnTo>
                  <a:lnTo>
                    <a:pt x="335" y="462"/>
                  </a:lnTo>
                  <a:lnTo>
                    <a:pt x="325" y="468"/>
                  </a:lnTo>
                  <a:lnTo>
                    <a:pt x="314" y="474"/>
                  </a:lnTo>
                  <a:lnTo>
                    <a:pt x="304" y="480"/>
                  </a:lnTo>
                  <a:lnTo>
                    <a:pt x="293" y="484"/>
                  </a:lnTo>
                  <a:lnTo>
                    <a:pt x="284" y="488"/>
                  </a:lnTo>
                  <a:lnTo>
                    <a:pt x="277" y="493"/>
                  </a:lnTo>
                  <a:lnTo>
                    <a:pt x="268" y="494"/>
                  </a:lnTo>
                  <a:lnTo>
                    <a:pt x="262" y="497"/>
                  </a:lnTo>
                  <a:lnTo>
                    <a:pt x="256" y="500"/>
                  </a:lnTo>
                  <a:lnTo>
                    <a:pt x="252" y="502"/>
                  </a:lnTo>
                  <a:lnTo>
                    <a:pt x="247" y="503"/>
                  </a:lnTo>
                  <a:lnTo>
                    <a:pt x="244" y="506"/>
                  </a:lnTo>
                  <a:lnTo>
                    <a:pt x="240" y="508"/>
                  </a:lnTo>
                  <a:lnTo>
                    <a:pt x="238" y="509"/>
                  </a:lnTo>
                  <a:lnTo>
                    <a:pt x="232" y="511"/>
                  </a:lnTo>
                  <a:lnTo>
                    <a:pt x="226" y="511"/>
                  </a:lnTo>
                  <a:lnTo>
                    <a:pt x="225" y="511"/>
                  </a:lnTo>
                  <a:lnTo>
                    <a:pt x="222" y="512"/>
                  </a:lnTo>
                  <a:lnTo>
                    <a:pt x="217" y="512"/>
                  </a:lnTo>
                  <a:lnTo>
                    <a:pt x="215" y="514"/>
                  </a:lnTo>
                  <a:lnTo>
                    <a:pt x="210" y="512"/>
                  </a:lnTo>
                  <a:lnTo>
                    <a:pt x="204" y="512"/>
                  </a:lnTo>
                  <a:lnTo>
                    <a:pt x="200" y="512"/>
                  </a:lnTo>
                  <a:lnTo>
                    <a:pt x="195" y="511"/>
                  </a:lnTo>
                  <a:lnTo>
                    <a:pt x="191" y="511"/>
                  </a:lnTo>
                  <a:lnTo>
                    <a:pt x="186" y="509"/>
                  </a:lnTo>
                  <a:lnTo>
                    <a:pt x="182" y="508"/>
                  </a:lnTo>
                  <a:lnTo>
                    <a:pt x="179" y="506"/>
                  </a:lnTo>
                  <a:lnTo>
                    <a:pt x="174" y="503"/>
                  </a:lnTo>
                  <a:lnTo>
                    <a:pt x="170" y="500"/>
                  </a:lnTo>
                  <a:lnTo>
                    <a:pt x="167" y="497"/>
                  </a:lnTo>
                  <a:lnTo>
                    <a:pt x="164" y="494"/>
                  </a:lnTo>
                  <a:lnTo>
                    <a:pt x="161" y="490"/>
                  </a:lnTo>
                  <a:lnTo>
                    <a:pt x="159" y="487"/>
                  </a:lnTo>
                  <a:lnTo>
                    <a:pt x="157" y="482"/>
                  </a:lnTo>
                  <a:lnTo>
                    <a:pt x="157" y="480"/>
                  </a:lnTo>
                  <a:lnTo>
                    <a:pt x="154" y="474"/>
                  </a:lnTo>
                  <a:lnTo>
                    <a:pt x="151" y="469"/>
                  </a:lnTo>
                  <a:lnTo>
                    <a:pt x="146" y="463"/>
                  </a:lnTo>
                  <a:lnTo>
                    <a:pt x="140" y="459"/>
                  </a:lnTo>
                  <a:lnTo>
                    <a:pt x="134" y="451"/>
                  </a:lnTo>
                  <a:lnTo>
                    <a:pt x="127" y="445"/>
                  </a:lnTo>
                  <a:lnTo>
                    <a:pt x="121" y="439"/>
                  </a:lnTo>
                  <a:lnTo>
                    <a:pt x="113" y="433"/>
                  </a:lnTo>
                  <a:lnTo>
                    <a:pt x="106" y="424"/>
                  </a:lnTo>
                  <a:lnTo>
                    <a:pt x="99" y="419"/>
                  </a:lnTo>
                  <a:lnTo>
                    <a:pt x="91" y="410"/>
                  </a:lnTo>
                  <a:lnTo>
                    <a:pt x="85" y="402"/>
                  </a:lnTo>
                  <a:lnTo>
                    <a:pt x="79" y="393"/>
                  </a:lnTo>
                  <a:lnTo>
                    <a:pt x="75" y="384"/>
                  </a:lnTo>
                  <a:lnTo>
                    <a:pt x="72" y="375"/>
                  </a:lnTo>
                  <a:lnTo>
                    <a:pt x="70" y="368"/>
                  </a:lnTo>
                  <a:lnTo>
                    <a:pt x="67" y="356"/>
                  </a:lnTo>
                  <a:lnTo>
                    <a:pt x="64" y="346"/>
                  </a:lnTo>
                  <a:lnTo>
                    <a:pt x="60" y="334"/>
                  </a:lnTo>
                  <a:lnTo>
                    <a:pt x="57" y="322"/>
                  </a:lnTo>
                  <a:lnTo>
                    <a:pt x="51" y="308"/>
                  </a:lnTo>
                  <a:lnTo>
                    <a:pt x="46" y="297"/>
                  </a:lnTo>
                  <a:lnTo>
                    <a:pt x="41" y="283"/>
                  </a:lnTo>
                  <a:lnTo>
                    <a:pt x="36" y="270"/>
                  </a:lnTo>
                  <a:lnTo>
                    <a:pt x="30" y="256"/>
                  </a:lnTo>
                  <a:lnTo>
                    <a:pt x="24" y="243"/>
                  </a:lnTo>
                  <a:lnTo>
                    <a:pt x="20" y="231"/>
                  </a:lnTo>
                  <a:lnTo>
                    <a:pt x="15" y="219"/>
                  </a:lnTo>
                  <a:lnTo>
                    <a:pt x="11" y="206"/>
                  </a:lnTo>
                  <a:lnTo>
                    <a:pt x="8" y="195"/>
                  </a:lnTo>
                  <a:lnTo>
                    <a:pt x="5" y="185"/>
                  </a:lnTo>
                  <a:lnTo>
                    <a:pt x="3" y="175"/>
                  </a:lnTo>
                  <a:lnTo>
                    <a:pt x="0" y="166"/>
                  </a:lnTo>
                  <a:lnTo>
                    <a:pt x="0" y="157"/>
                  </a:lnTo>
                  <a:lnTo>
                    <a:pt x="0" y="146"/>
                  </a:lnTo>
                  <a:lnTo>
                    <a:pt x="0" y="137"/>
                  </a:lnTo>
                  <a:lnTo>
                    <a:pt x="0" y="128"/>
                  </a:lnTo>
                  <a:lnTo>
                    <a:pt x="0" y="119"/>
                  </a:lnTo>
                  <a:lnTo>
                    <a:pt x="2" y="111"/>
                  </a:lnTo>
                  <a:lnTo>
                    <a:pt x="3" y="105"/>
                  </a:lnTo>
                  <a:lnTo>
                    <a:pt x="3" y="96"/>
                  </a:lnTo>
                  <a:lnTo>
                    <a:pt x="5" y="90"/>
                  </a:lnTo>
                  <a:lnTo>
                    <a:pt x="6" y="82"/>
                  </a:lnTo>
                  <a:lnTo>
                    <a:pt x="8" y="78"/>
                  </a:lnTo>
                  <a:lnTo>
                    <a:pt x="8" y="72"/>
                  </a:lnTo>
                  <a:lnTo>
                    <a:pt x="11" y="69"/>
                  </a:lnTo>
                  <a:lnTo>
                    <a:pt x="11" y="66"/>
                  </a:lnTo>
                  <a:lnTo>
                    <a:pt x="12" y="64"/>
                  </a:lnTo>
                  <a:lnTo>
                    <a:pt x="17" y="61"/>
                  </a:lnTo>
                  <a:lnTo>
                    <a:pt x="23" y="64"/>
                  </a:lnTo>
                  <a:lnTo>
                    <a:pt x="24" y="67"/>
                  </a:lnTo>
                  <a:lnTo>
                    <a:pt x="26" y="72"/>
                  </a:lnTo>
                  <a:lnTo>
                    <a:pt x="27" y="78"/>
                  </a:lnTo>
                  <a:lnTo>
                    <a:pt x="27" y="84"/>
                  </a:lnTo>
                  <a:lnTo>
                    <a:pt x="26" y="88"/>
                  </a:lnTo>
                  <a:lnTo>
                    <a:pt x="23" y="93"/>
                  </a:lnTo>
                  <a:lnTo>
                    <a:pt x="21" y="99"/>
                  </a:lnTo>
                  <a:lnTo>
                    <a:pt x="18" y="106"/>
                  </a:lnTo>
                  <a:lnTo>
                    <a:pt x="17" y="108"/>
                  </a:lnTo>
                  <a:lnTo>
                    <a:pt x="15" y="112"/>
                  </a:lnTo>
                  <a:lnTo>
                    <a:pt x="14" y="116"/>
                  </a:lnTo>
                  <a:lnTo>
                    <a:pt x="14" y="122"/>
                  </a:lnTo>
                  <a:lnTo>
                    <a:pt x="12" y="127"/>
                  </a:lnTo>
                  <a:lnTo>
                    <a:pt x="12" y="133"/>
                  </a:lnTo>
                  <a:lnTo>
                    <a:pt x="12" y="140"/>
                  </a:lnTo>
                  <a:lnTo>
                    <a:pt x="12" y="149"/>
                  </a:lnTo>
                  <a:lnTo>
                    <a:pt x="12" y="157"/>
                  </a:lnTo>
                  <a:lnTo>
                    <a:pt x="14" y="166"/>
                  </a:lnTo>
                  <a:lnTo>
                    <a:pt x="15" y="173"/>
                  </a:lnTo>
                  <a:lnTo>
                    <a:pt x="17" y="182"/>
                  </a:lnTo>
                  <a:lnTo>
                    <a:pt x="18" y="189"/>
                  </a:lnTo>
                  <a:lnTo>
                    <a:pt x="21" y="198"/>
                  </a:lnTo>
                  <a:lnTo>
                    <a:pt x="23" y="207"/>
                  </a:lnTo>
                  <a:lnTo>
                    <a:pt x="26" y="215"/>
                  </a:lnTo>
                  <a:lnTo>
                    <a:pt x="29" y="222"/>
                  </a:lnTo>
                  <a:lnTo>
                    <a:pt x="32" y="230"/>
                  </a:lnTo>
                  <a:lnTo>
                    <a:pt x="35" y="236"/>
                  </a:lnTo>
                  <a:lnTo>
                    <a:pt x="36" y="243"/>
                  </a:lnTo>
                  <a:lnTo>
                    <a:pt x="39" y="247"/>
                  </a:lnTo>
                  <a:lnTo>
                    <a:pt x="41" y="252"/>
                  </a:lnTo>
                  <a:lnTo>
                    <a:pt x="43" y="256"/>
                  </a:lnTo>
                  <a:lnTo>
                    <a:pt x="46" y="261"/>
                  </a:lnTo>
                  <a:lnTo>
                    <a:pt x="48" y="264"/>
                  </a:lnTo>
                  <a:lnTo>
                    <a:pt x="49" y="270"/>
                  </a:lnTo>
                  <a:lnTo>
                    <a:pt x="51" y="276"/>
                  </a:lnTo>
                  <a:lnTo>
                    <a:pt x="54" y="283"/>
                  </a:lnTo>
                  <a:lnTo>
                    <a:pt x="55" y="291"/>
                  </a:lnTo>
                  <a:lnTo>
                    <a:pt x="58" y="299"/>
                  </a:lnTo>
                  <a:lnTo>
                    <a:pt x="60" y="308"/>
                  </a:lnTo>
                  <a:lnTo>
                    <a:pt x="64" y="317"/>
                  </a:lnTo>
                  <a:lnTo>
                    <a:pt x="66" y="328"/>
                  </a:lnTo>
                  <a:lnTo>
                    <a:pt x="69" y="337"/>
                  </a:lnTo>
                  <a:lnTo>
                    <a:pt x="72" y="346"/>
                  </a:lnTo>
                  <a:lnTo>
                    <a:pt x="76" y="356"/>
                  </a:lnTo>
                  <a:lnTo>
                    <a:pt x="79" y="365"/>
                  </a:lnTo>
                  <a:lnTo>
                    <a:pt x="82" y="372"/>
                  </a:lnTo>
                  <a:lnTo>
                    <a:pt x="87" y="381"/>
                  </a:lnTo>
                  <a:lnTo>
                    <a:pt x="90" y="389"/>
                  </a:lnTo>
                  <a:lnTo>
                    <a:pt x="94" y="395"/>
                  </a:lnTo>
                  <a:lnTo>
                    <a:pt x="99" y="401"/>
                  </a:lnTo>
                  <a:lnTo>
                    <a:pt x="103" y="407"/>
                  </a:lnTo>
                  <a:lnTo>
                    <a:pt x="109" y="414"/>
                  </a:lnTo>
                  <a:lnTo>
                    <a:pt x="115" y="420"/>
                  </a:lnTo>
                  <a:lnTo>
                    <a:pt x="121" y="424"/>
                  </a:lnTo>
                  <a:lnTo>
                    <a:pt x="127" y="430"/>
                  </a:lnTo>
                  <a:lnTo>
                    <a:pt x="133" y="436"/>
                  </a:lnTo>
                  <a:lnTo>
                    <a:pt x="137" y="442"/>
                  </a:lnTo>
                  <a:lnTo>
                    <a:pt x="143" y="447"/>
                  </a:lnTo>
                  <a:lnTo>
                    <a:pt x="149" y="451"/>
                  </a:lnTo>
                  <a:lnTo>
                    <a:pt x="154" y="456"/>
                  </a:lnTo>
                  <a:lnTo>
                    <a:pt x="157" y="460"/>
                  </a:lnTo>
                  <a:lnTo>
                    <a:pt x="161" y="463"/>
                  </a:lnTo>
                  <a:lnTo>
                    <a:pt x="162" y="466"/>
                  </a:lnTo>
                  <a:lnTo>
                    <a:pt x="165" y="469"/>
                  </a:lnTo>
                  <a:lnTo>
                    <a:pt x="168" y="474"/>
                  </a:lnTo>
                  <a:lnTo>
                    <a:pt x="173" y="481"/>
                  </a:lnTo>
                  <a:lnTo>
                    <a:pt x="177" y="487"/>
                  </a:lnTo>
                  <a:lnTo>
                    <a:pt x="183" y="493"/>
                  </a:lnTo>
                  <a:lnTo>
                    <a:pt x="186" y="496"/>
                  </a:lnTo>
                  <a:lnTo>
                    <a:pt x="189" y="497"/>
                  </a:lnTo>
                  <a:lnTo>
                    <a:pt x="194" y="499"/>
                  </a:lnTo>
                  <a:lnTo>
                    <a:pt x="198" y="500"/>
                  </a:lnTo>
                  <a:lnTo>
                    <a:pt x="203" y="500"/>
                  </a:lnTo>
                  <a:lnTo>
                    <a:pt x="207" y="502"/>
                  </a:lnTo>
                  <a:lnTo>
                    <a:pt x="213" y="500"/>
                  </a:lnTo>
                  <a:lnTo>
                    <a:pt x="217" y="500"/>
                  </a:lnTo>
                  <a:lnTo>
                    <a:pt x="223" y="497"/>
                  </a:lnTo>
                  <a:lnTo>
                    <a:pt x="231" y="494"/>
                  </a:lnTo>
                  <a:lnTo>
                    <a:pt x="240" y="490"/>
                  </a:lnTo>
                  <a:lnTo>
                    <a:pt x="252" y="487"/>
                  </a:lnTo>
                  <a:lnTo>
                    <a:pt x="262" y="481"/>
                  </a:lnTo>
                  <a:lnTo>
                    <a:pt x="274" y="475"/>
                  </a:lnTo>
                  <a:lnTo>
                    <a:pt x="286" y="471"/>
                  </a:lnTo>
                  <a:lnTo>
                    <a:pt x="299" y="465"/>
                  </a:lnTo>
                  <a:lnTo>
                    <a:pt x="310" y="459"/>
                  </a:lnTo>
                  <a:lnTo>
                    <a:pt x="322" y="453"/>
                  </a:lnTo>
                  <a:lnTo>
                    <a:pt x="332" y="447"/>
                  </a:lnTo>
                  <a:lnTo>
                    <a:pt x="342" y="444"/>
                  </a:lnTo>
                  <a:lnTo>
                    <a:pt x="350" y="438"/>
                  </a:lnTo>
                  <a:lnTo>
                    <a:pt x="357" y="435"/>
                  </a:lnTo>
                  <a:lnTo>
                    <a:pt x="362" y="433"/>
                  </a:lnTo>
                  <a:lnTo>
                    <a:pt x="366" y="432"/>
                  </a:lnTo>
                  <a:lnTo>
                    <a:pt x="368" y="429"/>
                  </a:lnTo>
                  <a:lnTo>
                    <a:pt x="375" y="424"/>
                  </a:lnTo>
                  <a:lnTo>
                    <a:pt x="386" y="419"/>
                  </a:lnTo>
                  <a:lnTo>
                    <a:pt x="397" y="411"/>
                  </a:lnTo>
                  <a:lnTo>
                    <a:pt x="412" y="402"/>
                  </a:lnTo>
                  <a:lnTo>
                    <a:pt x="429" y="393"/>
                  </a:lnTo>
                  <a:lnTo>
                    <a:pt x="445" y="381"/>
                  </a:lnTo>
                  <a:lnTo>
                    <a:pt x="463" y="372"/>
                  </a:lnTo>
                  <a:lnTo>
                    <a:pt x="479" y="360"/>
                  </a:lnTo>
                  <a:lnTo>
                    <a:pt x="497" y="352"/>
                  </a:lnTo>
                  <a:lnTo>
                    <a:pt x="513" y="341"/>
                  </a:lnTo>
                  <a:lnTo>
                    <a:pt x="528" y="332"/>
                  </a:lnTo>
                  <a:lnTo>
                    <a:pt x="540" y="323"/>
                  </a:lnTo>
                  <a:lnTo>
                    <a:pt x="551" y="317"/>
                  </a:lnTo>
                  <a:lnTo>
                    <a:pt x="558" y="313"/>
                  </a:lnTo>
                  <a:lnTo>
                    <a:pt x="563" y="310"/>
                  </a:lnTo>
                  <a:lnTo>
                    <a:pt x="566" y="304"/>
                  </a:lnTo>
                  <a:lnTo>
                    <a:pt x="570" y="302"/>
                  </a:lnTo>
                  <a:lnTo>
                    <a:pt x="573" y="301"/>
                  </a:lnTo>
                  <a:lnTo>
                    <a:pt x="577" y="298"/>
                  </a:lnTo>
                  <a:lnTo>
                    <a:pt x="580" y="295"/>
                  </a:lnTo>
                  <a:lnTo>
                    <a:pt x="583" y="291"/>
                  </a:lnTo>
                  <a:lnTo>
                    <a:pt x="583" y="288"/>
                  </a:lnTo>
                  <a:lnTo>
                    <a:pt x="585" y="285"/>
                  </a:lnTo>
                  <a:lnTo>
                    <a:pt x="585" y="280"/>
                  </a:lnTo>
                  <a:lnTo>
                    <a:pt x="586" y="276"/>
                  </a:lnTo>
                  <a:lnTo>
                    <a:pt x="586" y="270"/>
                  </a:lnTo>
                  <a:lnTo>
                    <a:pt x="588" y="265"/>
                  </a:lnTo>
                  <a:lnTo>
                    <a:pt x="588" y="259"/>
                  </a:lnTo>
                  <a:lnTo>
                    <a:pt x="589" y="255"/>
                  </a:lnTo>
                  <a:lnTo>
                    <a:pt x="589" y="249"/>
                  </a:lnTo>
                  <a:lnTo>
                    <a:pt x="589" y="244"/>
                  </a:lnTo>
                  <a:lnTo>
                    <a:pt x="591" y="238"/>
                  </a:lnTo>
                  <a:lnTo>
                    <a:pt x="591" y="234"/>
                  </a:lnTo>
                  <a:lnTo>
                    <a:pt x="591" y="228"/>
                  </a:lnTo>
                  <a:lnTo>
                    <a:pt x="591" y="224"/>
                  </a:lnTo>
                  <a:lnTo>
                    <a:pt x="591" y="218"/>
                  </a:lnTo>
                  <a:lnTo>
                    <a:pt x="591" y="213"/>
                  </a:lnTo>
                  <a:lnTo>
                    <a:pt x="591" y="207"/>
                  </a:lnTo>
                  <a:lnTo>
                    <a:pt x="589" y="203"/>
                  </a:lnTo>
                  <a:lnTo>
                    <a:pt x="589" y="198"/>
                  </a:lnTo>
                  <a:lnTo>
                    <a:pt x="589" y="195"/>
                  </a:lnTo>
                  <a:lnTo>
                    <a:pt x="586" y="189"/>
                  </a:lnTo>
                  <a:lnTo>
                    <a:pt x="585" y="185"/>
                  </a:lnTo>
                  <a:lnTo>
                    <a:pt x="582" y="177"/>
                  </a:lnTo>
                  <a:lnTo>
                    <a:pt x="579" y="172"/>
                  </a:lnTo>
                  <a:lnTo>
                    <a:pt x="574" y="164"/>
                  </a:lnTo>
                  <a:lnTo>
                    <a:pt x="571" y="158"/>
                  </a:lnTo>
                  <a:lnTo>
                    <a:pt x="567" y="151"/>
                  </a:lnTo>
                  <a:lnTo>
                    <a:pt x="563" y="143"/>
                  </a:lnTo>
                  <a:lnTo>
                    <a:pt x="560" y="136"/>
                  </a:lnTo>
                  <a:lnTo>
                    <a:pt x="555" y="128"/>
                  </a:lnTo>
                  <a:lnTo>
                    <a:pt x="551" y="121"/>
                  </a:lnTo>
                  <a:lnTo>
                    <a:pt x="548" y="115"/>
                  </a:lnTo>
                  <a:lnTo>
                    <a:pt x="545" y="109"/>
                  </a:lnTo>
                  <a:lnTo>
                    <a:pt x="542" y="105"/>
                  </a:lnTo>
                  <a:lnTo>
                    <a:pt x="540" y="100"/>
                  </a:lnTo>
                  <a:lnTo>
                    <a:pt x="540" y="96"/>
                  </a:lnTo>
                  <a:lnTo>
                    <a:pt x="510" y="61"/>
                  </a:lnTo>
                  <a:lnTo>
                    <a:pt x="502" y="57"/>
                  </a:lnTo>
                  <a:lnTo>
                    <a:pt x="496" y="53"/>
                  </a:lnTo>
                  <a:lnTo>
                    <a:pt x="490" y="50"/>
                  </a:lnTo>
                  <a:lnTo>
                    <a:pt x="485" y="47"/>
                  </a:lnTo>
                  <a:lnTo>
                    <a:pt x="481" y="42"/>
                  </a:lnTo>
                  <a:lnTo>
                    <a:pt x="478" y="41"/>
                  </a:lnTo>
                  <a:lnTo>
                    <a:pt x="475" y="38"/>
                  </a:lnTo>
                  <a:lnTo>
                    <a:pt x="473" y="35"/>
                  </a:lnTo>
                  <a:lnTo>
                    <a:pt x="469" y="30"/>
                  </a:lnTo>
                  <a:lnTo>
                    <a:pt x="469" y="29"/>
                  </a:lnTo>
                  <a:lnTo>
                    <a:pt x="466" y="29"/>
                  </a:lnTo>
                  <a:lnTo>
                    <a:pt x="466" y="30"/>
                  </a:lnTo>
                  <a:lnTo>
                    <a:pt x="463" y="35"/>
                  </a:lnTo>
                  <a:lnTo>
                    <a:pt x="460" y="41"/>
                  </a:lnTo>
                  <a:lnTo>
                    <a:pt x="457" y="44"/>
                  </a:lnTo>
                  <a:lnTo>
                    <a:pt x="455" y="48"/>
                  </a:lnTo>
                  <a:lnTo>
                    <a:pt x="454" y="53"/>
                  </a:lnTo>
                  <a:lnTo>
                    <a:pt x="451" y="55"/>
                  </a:lnTo>
                  <a:lnTo>
                    <a:pt x="448" y="60"/>
                  </a:lnTo>
                  <a:lnTo>
                    <a:pt x="447" y="64"/>
                  </a:lnTo>
                  <a:lnTo>
                    <a:pt x="444" y="67"/>
                  </a:lnTo>
                  <a:lnTo>
                    <a:pt x="442" y="72"/>
                  </a:lnTo>
                  <a:lnTo>
                    <a:pt x="438" y="79"/>
                  </a:lnTo>
                  <a:lnTo>
                    <a:pt x="433" y="85"/>
                  </a:lnTo>
                  <a:lnTo>
                    <a:pt x="430" y="87"/>
                  </a:lnTo>
                  <a:lnTo>
                    <a:pt x="426" y="91"/>
                  </a:lnTo>
                  <a:lnTo>
                    <a:pt x="420" y="94"/>
                  </a:lnTo>
                  <a:lnTo>
                    <a:pt x="415" y="99"/>
                  </a:lnTo>
                  <a:lnTo>
                    <a:pt x="408" y="103"/>
                  </a:lnTo>
                  <a:lnTo>
                    <a:pt x="400" y="109"/>
                  </a:lnTo>
                  <a:lnTo>
                    <a:pt x="393" y="114"/>
                  </a:lnTo>
                  <a:lnTo>
                    <a:pt x="384" y="119"/>
                  </a:lnTo>
                  <a:lnTo>
                    <a:pt x="377" y="125"/>
                  </a:lnTo>
                  <a:lnTo>
                    <a:pt x="368" y="130"/>
                  </a:lnTo>
                  <a:lnTo>
                    <a:pt x="360" y="134"/>
                  </a:lnTo>
                  <a:lnTo>
                    <a:pt x="354" y="140"/>
                  </a:lnTo>
                  <a:lnTo>
                    <a:pt x="348" y="145"/>
                  </a:lnTo>
                  <a:lnTo>
                    <a:pt x="342" y="148"/>
                  </a:lnTo>
                  <a:lnTo>
                    <a:pt x="339" y="149"/>
                  </a:lnTo>
                  <a:lnTo>
                    <a:pt x="338" y="152"/>
                  </a:lnTo>
                  <a:lnTo>
                    <a:pt x="335" y="154"/>
                  </a:lnTo>
                  <a:lnTo>
                    <a:pt x="332" y="157"/>
                  </a:lnTo>
                  <a:lnTo>
                    <a:pt x="329" y="160"/>
                  </a:lnTo>
                  <a:lnTo>
                    <a:pt x="326" y="166"/>
                  </a:lnTo>
                  <a:lnTo>
                    <a:pt x="320" y="170"/>
                  </a:lnTo>
                  <a:lnTo>
                    <a:pt x="316" y="176"/>
                  </a:lnTo>
                  <a:lnTo>
                    <a:pt x="311" y="182"/>
                  </a:lnTo>
                  <a:lnTo>
                    <a:pt x="307" y="188"/>
                  </a:lnTo>
                  <a:lnTo>
                    <a:pt x="302" y="194"/>
                  </a:lnTo>
                  <a:lnTo>
                    <a:pt x="296" y="198"/>
                  </a:lnTo>
                  <a:lnTo>
                    <a:pt x="292" y="204"/>
                  </a:lnTo>
                  <a:lnTo>
                    <a:pt x="289" y="210"/>
                  </a:lnTo>
                  <a:lnTo>
                    <a:pt x="284" y="213"/>
                  </a:lnTo>
                  <a:lnTo>
                    <a:pt x="281" y="218"/>
                  </a:lnTo>
                  <a:lnTo>
                    <a:pt x="278" y="221"/>
                  </a:lnTo>
                  <a:lnTo>
                    <a:pt x="278" y="224"/>
                  </a:lnTo>
                  <a:lnTo>
                    <a:pt x="275" y="225"/>
                  </a:lnTo>
                  <a:lnTo>
                    <a:pt x="273" y="230"/>
                  </a:lnTo>
                  <a:lnTo>
                    <a:pt x="270" y="234"/>
                  </a:lnTo>
                  <a:lnTo>
                    <a:pt x="267" y="238"/>
                  </a:lnTo>
                  <a:lnTo>
                    <a:pt x="264" y="241"/>
                  </a:lnTo>
                  <a:lnTo>
                    <a:pt x="262" y="246"/>
                  </a:lnTo>
                  <a:lnTo>
                    <a:pt x="261" y="249"/>
                  </a:lnTo>
                  <a:lnTo>
                    <a:pt x="261" y="250"/>
                  </a:lnTo>
                  <a:lnTo>
                    <a:pt x="255" y="2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 name="Freeform 143"/>
            <p:cNvSpPr>
              <a:spLocks/>
            </p:cNvSpPr>
            <p:nvPr/>
          </p:nvSpPr>
          <p:spPr bwMode="auto">
            <a:xfrm>
              <a:off x="2647" y="2975"/>
              <a:ext cx="65" cy="133"/>
            </a:xfrm>
            <a:custGeom>
              <a:avLst/>
              <a:gdLst>
                <a:gd name="T0" fmla="*/ 1 w 129"/>
                <a:gd name="T1" fmla="*/ 1 h 266"/>
                <a:gd name="T2" fmla="*/ 1 w 129"/>
                <a:gd name="T3" fmla="*/ 1 h 266"/>
                <a:gd name="T4" fmla="*/ 1 w 129"/>
                <a:gd name="T5" fmla="*/ 1 h 266"/>
                <a:gd name="T6" fmla="*/ 1 w 129"/>
                <a:gd name="T7" fmla="*/ 1 h 266"/>
                <a:gd name="T8" fmla="*/ 1 w 129"/>
                <a:gd name="T9" fmla="*/ 1 h 266"/>
                <a:gd name="T10" fmla="*/ 1 w 129"/>
                <a:gd name="T11" fmla="*/ 1 h 266"/>
                <a:gd name="T12" fmla="*/ 1 w 129"/>
                <a:gd name="T13" fmla="*/ 1 h 266"/>
                <a:gd name="T14" fmla="*/ 1 w 129"/>
                <a:gd name="T15" fmla="*/ 1 h 266"/>
                <a:gd name="T16" fmla="*/ 1 w 129"/>
                <a:gd name="T17" fmla="*/ 1 h 266"/>
                <a:gd name="T18" fmla="*/ 1 w 129"/>
                <a:gd name="T19" fmla="*/ 1 h 266"/>
                <a:gd name="T20" fmla="*/ 1 w 129"/>
                <a:gd name="T21" fmla="*/ 1 h 266"/>
                <a:gd name="T22" fmla="*/ 1 w 129"/>
                <a:gd name="T23" fmla="*/ 1 h 266"/>
                <a:gd name="T24" fmla="*/ 1 w 129"/>
                <a:gd name="T25" fmla="*/ 1 h 266"/>
                <a:gd name="T26" fmla="*/ 1 w 129"/>
                <a:gd name="T27" fmla="*/ 1 h 266"/>
                <a:gd name="T28" fmla="*/ 1 w 129"/>
                <a:gd name="T29" fmla="*/ 1 h 266"/>
                <a:gd name="T30" fmla="*/ 1 w 129"/>
                <a:gd name="T31" fmla="*/ 1 h 266"/>
                <a:gd name="T32" fmla="*/ 1 w 129"/>
                <a:gd name="T33" fmla="*/ 1 h 266"/>
                <a:gd name="T34" fmla="*/ 1 w 129"/>
                <a:gd name="T35" fmla="*/ 1 h 266"/>
                <a:gd name="T36" fmla="*/ 1 w 129"/>
                <a:gd name="T37" fmla="*/ 1 h 266"/>
                <a:gd name="T38" fmla="*/ 1 w 129"/>
                <a:gd name="T39" fmla="*/ 1 h 266"/>
                <a:gd name="T40" fmla="*/ 1 w 129"/>
                <a:gd name="T41" fmla="*/ 1 h 266"/>
                <a:gd name="T42" fmla="*/ 1 w 129"/>
                <a:gd name="T43" fmla="*/ 1 h 266"/>
                <a:gd name="T44" fmla="*/ 1 w 129"/>
                <a:gd name="T45" fmla="*/ 1 h 266"/>
                <a:gd name="T46" fmla="*/ 1 w 129"/>
                <a:gd name="T47" fmla="*/ 1 h 266"/>
                <a:gd name="T48" fmla="*/ 1 w 129"/>
                <a:gd name="T49" fmla="*/ 1 h 266"/>
                <a:gd name="T50" fmla="*/ 1 w 129"/>
                <a:gd name="T51" fmla="*/ 1 h 266"/>
                <a:gd name="T52" fmla="*/ 1 w 129"/>
                <a:gd name="T53" fmla="*/ 1 h 266"/>
                <a:gd name="T54" fmla="*/ 1 w 129"/>
                <a:gd name="T55" fmla="*/ 1 h 266"/>
                <a:gd name="T56" fmla="*/ 1 w 129"/>
                <a:gd name="T57" fmla="*/ 1 h 266"/>
                <a:gd name="T58" fmla="*/ 1 w 129"/>
                <a:gd name="T59" fmla="*/ 1 h 266"/>
                <a:gd name="T60" fmla="*/ 1 w 129"/>
                <a:gd name="T61" fmla="*/ 1 h 266"/>
                <a:gd name="T62" fmla="*/ 1 w 129"/>
                <a:gd name="T63" fmla="*/ 1 h 266"/>
                <a:gd name="T64" fmla="*/ 1 w 129"/>
                <a:gd name="T65" fmla="*/ 1 h 266"/>
                <a:gd name="T66" fmla="*/ 1 w 129"/>
                <a:gd name="T67" fmla="*/ 1 h 266"/>
                <a:gd name="T68" fmla="*/ 1 w 129"/>
                <a:gd name="T69" fmla="*/ 1 h 266"/>
                <a:gd name="T70" fmla="*/ 1 w 129"/>
                <a:gd name="T71" fmla="*/ 1 h 266"/>
                <a:gd name="T72" fmla="*/ 1 w 129"/>
                <a:gd name="T73" fmla="*/ 1 h 266"/>
                <a:gd name="T74" fmla="*/ 1 w 129"/>
                <a:gd name="T75" fmla="*/ 1 h 266"/>
                <a:gd name="T76" fmla="*/ 1 w 129"/>
                <a:gd name="T77" fmla="*/ 1 h 266"/>
                <a:gd name="T78" fmla="*/ 1 w 129"/>
                <a:gd name="T79" fmla="*/ 1 h 266"/>
                <a:gd name="T80" fmla="*/ 1 w 129"/>
                <a:gd name="T81" fmla="*/ 1 h 266"/>
                <a:gd name="T82" fmla="*/ 1 w 129"/>
                <a:gd name="T83" fmla="*/ 1 h 266"/>
                <a:gd name="T84" fmla="*/ 1 w 129"/>
                <a:gd name="T85" fmla="*/ 1 h 266"/>
                <a:gd name="T86" fmla="*/ 1 w 129"/>
                <a:gd name="T87" fmla="*/ 1 h 266"/>
                <a:gd name="T88" fmla="*/ 1 w 129"/>
                <a:gd name="T89" fmla="*/ 1 h 266"/>
                <a:gd name="T90" fmla="*/ 1 w 129"/>
                <a:gd name="T91" fmla="*/ 1 h 266"/>
                <a:gd name="T92" fmla="*/ 1 w 129"/>
                <a:gd name="T93" fmla="*/ 1 h 266"/>
                <a:gd name="T94" fmla="*/ 1 w 129"/>
                <a:gd name="T95" fmla="*/ 1 h 266"/>
                <a:gd name="T96" fmla="*/ 1 w 129"/>
                <a:gd name="T97" fmla="*/ 0 h 2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9"/>
                <a:gd name="T148" fmla="*/ 0 h 266"/>
                <a:gd name="T149" fmla="*/ 129 w 129"/>
                <a:gd name="T150" fmla="*/ 266 h 26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9" h="266">
                  <a:moveTo>
                    <a:pt x="25" y="0"/>
                  </a:moveTo>
                  <a:lnTo>
                    <a:pt x="31" y="0"/>
                  </a:lnTo>
                  <a:lnTo>
                    <a:pt x="39" y="3"/>
                  </a:lnTo>
                  <a:lnTo>
                    <a:pt x="46" y="7"/>
                  </a:lnTo>
                  <a:lnTo>
                    <a:pt x="54" y="11"/>
                  </a:lnTo>
                  <a:lnTo>
                    <a:pt x="58" y="16"/>
                  </a:lnTo>
                  <a:lnTo>
                    <a:pt x="61" y="23"/>
                  </a:lnTo>
                  <a:lnTo>
                    <a:pt x="62" y="28"/>
                  </a:lnTo>
                  <a:lnTo>
                    <a:pt x="62" y="35"/>
                  </a:lnTo>
                  <a:lnTo>
                    <a:pt x="59" y="37"/>
                  </a:lnTo>
                  <a:lnTo>
                    <a:pt x="56" y="41"/>
                  </a:lnTo>
                  <a:lnTo>
                    <a:pt x="54" y="46"/>
                  </a:lnTo>
                  <a:lnTo>
                    <a:pt x="49" y="52"/>
                  </a:lnTo>
                  <a:lnTo>
                    <a:pt x="46" y="56"/>
                  </a:lnTo>
                  <a:lnTo>
                    <a:pt x="42" y="62"/>
                  </a:lnTo>
                  <a:lnTo>
                    <a:pt x="37" y="67"/>
                  </a:lnTo>
                  <a:lnTo>
                    <a:pt x="34" y="74"/>
                  </a:lnTo>
                  <a:lnTo>
                    <a:pt x="30" y="78"/>
                  </a:lnTo>
                  <a:lnTo>
                    <a:pt x="27" y="83"/>
                  </a:lnTo>
                  <a:lnTo>
                    <a:pt x="24" y="87"/>
                  </a:lnTo>
                  <a:lnTo>
                    <a:pt x="24" y="92"/>
                  </a:lnTo>
                  <a:lnTo>
                    <a:pt x="22" y="96"/>
                  </a:lnTo>
                  <a:lnTo>
                    <a:pt x="25" y="99"/>
                  </a:lnTo>
                  <a:lnTo>
                    <a:pt x="28" y="101"/>
                  </a:lnTo>
                  <a:lnTo>
                    <a:pt x="34" y="102"/>
                  </a:lnTo>
                  <a:lnTo>
                    <a:pt x="39" y="101"/>
                  </a:lnTo>
                  <a:lnTo>
                    <a:pt x="45" y="101"/>
                  </a:lnTo>
                  <a:lnTo>
                    <a:pt x="49" y="99"/>
                  </a:lnTo>
                  <a:lnTo>
                    <a:pt x="54" y="99"/>
                  </a:lnTo>
                  <a:lnTo>
                    <a:pt x="58" y="98"/>
                  </a:lnTo>
                  <a:lnTo>
                    <a:pt x="61" y="98"/>
                  </a:lnTo>
                  <a:lnTo>
                    <a:pt x="65" y="96"/>
                  </a:lnTo>
                  <a:lnTo>
                    <a:pt x="68" y="96"/>
                  </a:lnTo>
                  <a:lnTo>
                    <a:pt x="73" y="96"/>
                  </a:lnTo>
                  <a:lnTo>
                    <a:pt x="76" y="98"/>
                  </a:lnTo>
                  <a:lnTo>
                    <a:pt x="77" y="99"/>
                  </a:lnTo>
                  <a:lnTo>
                    <a:pt x="77" y="105"/>
                  </a:lnTo>
                  <a:lnTo>
                    <a:pt x="76" y="108"/>
                  </a:lnTo>
                  <a:lnTo>
                    <a:pt x="74" y="113"/>
                  </a:lnTo>
                  <a:lnTo>
                    <a:pt x="71" y="117"/>
                  </a:lnTo>
                  <a:lnTo>
                    <a:pt x="70" y="125"/>
                  </a:lnTo>
                  <a:lnTo>
                    <a:pt x="67" y="130"/>
                  </a:lnTo>
                  <a:lnTo>
                    <a:pt x="64" y="138"/>
                  </a:lnTo>
                  <a:lnTo>
                    <a:pt x="61" y="144"/>
                  </a:lnTo>
                  <a:lnTo>
                    <a:pt x="59" y="153"/>
                  </a:lnTo>
                  <a:lnTo>
                    <a:pt x="58" y="159"/>
                  </a:lnTo>
                  <a:lnTo>
                    <a:pt x="55" y="165"/>
                  </a:lnTo>
                  <a:lnTo>
                    <a:pt x="54" y="171"/>
                  </a:lnTo>
                  <a:lnTo>
                    <a:pt x="54" y="175"/>
                  </a:lnTo>
                  <a:lnTo>
                    <a:pt x="54" y="180"/>
                  </a:lnTo>
                  <a:lnTo>
                    <a:pt x="55" y="181"/>
                  </a:lnTo>
                  <a:lnTo>
                    <a:pt x="58" y="181"/>
                  </a:lnTo>
                  <a:lnTo>
                    <a:pt x="61" y="181"/>
                  </a:lnTo>
                  <a:lnTo>
                    <a:pt x="64" y="180"/>
                  </a:lnTo>
                  <a:lnTo>
                    <a:pt x="68" y="178"/>
                  </a:lnTo>
                  <a:lnTo>
                    <a:pt x="73" y="175"/>
                  </a:lnTo>
                  <a:lnTo>
                    <a:pt x="77" y="174"/>
                  </a:lnTo>
                  <a:lnTo>
                    <a:pt x="80" y="172"/>
                  </a:lnTo>
                  <a:lnTo>
                    <a:pt x="85" y="171"/>
                  </a:lnTo>
                  <a:lnTo>
                    <a:pt x="89" y="169"/>
                  </a:lnTo>
                  <a:lnTo>
                    <a:pt x="94" y="169"/>
                  </a:lnTo>
                  <a:lnTo>
                    <a:pt x="98" y="168"/>
                  </a:lnTo>
                  <a:lnTo>
                    <a:pt x="104" y="169"/>
                  </a:lnTo>
                  <a:lnTo>
                    <a:pt x="107" y="172"/>
                  </a:lnTo>
                  <a:lnTo>
                    <a:pt x="107" y="178"/>
                  </a:lnTo>
                  <a:lnTo>
                    <a:pt x="104" y="181"/>
                  </a:lnTo>
                  <a:lnTo>
                    <a:pt x="103" y="186"/>
                  </a:lnTo>
                  <a:lnTo>
                    <a:pt x="100" y="190"/>
                  </a:lnTo>
                  <a:lnTo>
                    <a:pt x="98" y="196"/>
                  </a:lnTo>
                  <a:lnTo>
                    <a:pt x="95" y="203"/>
                  </a:lnTo>
                  <a:lnTo>
                    <a:pt x="94" y="209"/>
                  </a:lnTo>
                  <a:lnTo>
                    <a:pt x="91" y="217"/>
                  </a:lnTo>
                  <a:lnTo>
                    <a:pt x="89" y="223"/>
                  </a:lnTo>
                  <a:lnTo>
                    <a:pt x="88" y="229"/>
                  </a:lnTo>
                  <a:lnTo>
                    <a:pt x="86" y="235"/>
                  </a:lnTo>
                  <a:lnTo>
                    <a:pt x="85" y="241"/>
                  </a:lnTo>
                  <a:lnTo>
                    <a:pt x="85" y="247"/>
                  </a:lnTo>
                  <a:lnTo>
                    <a:pt x="85" y="250"/>
                  </a:lnTo>
                  <a:lnTo>
                    <a:pt x="88" y="252"/>
                  </a:lnTo>
                  <a:lnTo>
                    <a:pt x="89" y="254"/>
                  </a:lnTo>
                  <a:lnTo>
                    <a:pt x="94" y="255"/>
                  </a:lnTo>
                  <a:lnTo>
                    <a:pt x="101" y="255"/>
                  </a:lnTo>
                  <a:lnTo>
                    <a:pt x="109" y="254"/>
                  </a:lnTo>
                  <a:lnTo>
                    <a:pt x="113" y="254"/>
                  </a:lnTo>
                  <a:lnTo>
                    <a:pt x="119" y="254"/>
                  </a:lnTo>
                  <a:lnTo>
                    <a:pt x="123" y="252"/>
                  </a:lnTo>
                  <a:lnTo>
                    <a:pt x="126" y="252"/>
                  </a:lnTo>
                  <a:lnTo>
                    <a:pt x="128" y="252"/>
                  </a:lnTo>
                  <a:lnTo>
                    <a:pt x="129" y="252"/>
                  </a:lnTo>
                  <a:lnTo>
                    <a:pt x="129" y="254"/>
                  </a:lnTo>
                  <a:lnTo>
                    <a:pt x="126" y="260"/>
                  </a:lnTo>
                  <a:lnTo>
                    <a:pt x="122" y="261"/>
                  </a:lnTo>
                  <a:lnTo>
                    <a:pt x="117" y="263"/>
                  </a:lnTo>
                  <a:lnTo>
                    <a:pt x="114" y="263"/>
                  </a:lnTo>
                  <a:lnTo>
                    <a:pt x="110" y="264"/>
                  </a:lnTo>
                  <a:lnTo>
                    <a:pt x="106" y="264"/>
                  </a:lnTo>
                  <a:lnTo>
                    <a:pt x="101" y="266"/>
                  </a:lnTo>
                  <a:lnTo>
                    <a:pt x="95" y="264"/>
                  </a:lnTo>
                  <a:lnTo>
                    <a:pt x="91" y="264"/>
                  </a:lnTo>
                  <a:lnTo>
                    <a:pt x="86" y="264"/>
                  </a:lnTo>
                  <a:lnTo>
                    <a:pt x="83" y="264"/>
                  </a:lnTo>
                  <a:lnTo>
                    <a:pt x="77" y="261"/>
                  </a:lnTo>
                  <a:lnTo>
                    <a:pt x="74" y="260"/>
                  </a:lnTo>
                  <a:lnTo>
                    <a:pt x="71" y="258"/>
                  </a:lnTo>
                  <a:lnTo>
                    <a:pt x="71" y="254"/>
                  </a:lnTo>
                  <a:lnTo>
                    <a:pt x="70" y="250"/>
                  </a:lnTo>
                  <a:lnTo>
                    <a:pt x="73" y="247"/>
                  </a:lnTo>
                  <a:lnTo>
                    <a:pt x="73" y="242"/>
                  </a:lnTo>
                  <a:lnTo>
                    <a:pt x="73" y="239"/>
                  </a:lnTo>
                  <a:lnTo>
                    <a:pt x="74" y="235"/>
                  </a:lnTo>
                  <a:lnTo>
                    <a:pt x="76" y="230"/>
                  </a:lnTo>
                  <a:lnTo>
                    <a:pt x="77" y="226"/>
                  </a:lnTo>
                  <a:lnTo>
                    <a:pt x="79" y="221"/>
                  </a:lnTo>
                  <a:lnTo>
                    <a:pt x="80" y="218"/>
                  </a:lnTo>
                  <a:lnTo>
                    <a:pt x="83" y="214"/>
                  </a:lnTo>
                  <a:lnTo>
                    <a:pt x="83" y="209"/>
                  </a:lnTo>
                  <a:lnTo>
                    <a:pt x="85" y="205"/>
                  </a:lnTo>
                  <a:lnTo>
                    <a:pt x="85" y="202"/>
                  </a:lnTo>
                  <a:lnTo>
                    <a:pt x="86" y="199"/>
                  </a:lnTo>
                  <a:lnTo>
                    <a:pt x="86" y="194"/>
                  </a:lnTo>
                  <a:lnTo>
                    <a:pt x="85" y="194"/>
                  </a:lnTo>
                  <a:lnTo>
                    <a:pt x="79" y="196"/>
                  </a:lnTo>
                  <a:lnTo>
                    <a:pt x="74" y="200"/>
                  </a:lnTo>
                  <a:lnTo>
                    <a:pt x="68" y="205"/>
                  </a:lnTo>
                  <a:lnTo>
                    <a:pt x="62" y="209"/>
                  </a:lnTo>
                  <a:lnTo>
                    <a:pt x="56" y="211"/>
                  </a:lnTo>
                  <a:lnTo>
                    <a:pt x="51" y="212"/>
                  </a:lnTo>
                  <a:lnTo>
                    <a:pt x="48" y="211"/>
                  </a:lnTo>
                  <a:lnTo>
                    <a:pt x="46" y="209"/>
                  </a:lnTo>
                  <a:lnTo>
                    <a:pt x="45" y="208"/>
                  </a:lnTo>
                  <a:lnTo>
                    <a:pt x="43" y="203"/>
                  </a:lnTo>
                  <a:lnTo>
                    <a:pt x="40" y="197"/>
                  </a:lnTo>
                  <a:lnTo>
                    <a:pt x="40" y="191"/>
                  </a:lnTo>
                  <a:lnTo>
                    <a:pt x="40" y="184"/>
                  </a:lnTo>
                  <a:lnTo>
                    <a:pt x="42" y="178"/>
                  </a:lnTo>
                  <a:lnTo>
                    <a:pt x="42" y="171"/>
                  </a:lnTo>
                  <a:lnTo>
                    <a:pt x="45" y="163"/>
                  </a:lnTo>
                  <a:lnTo>
                    <a:pt x="46" y="156"/>
                  </a:lnTo>
                  <a:lnTo>
                    <a:pt x="48" y="148"/>
                  </a:lnTo>
                  <a:lnTo>
                    <a:pt x="49" y="139"/>
                  </a:lnTo>
                  <a:lnTo>
                    <a:pt x="51" y="133"/>
                  </a:lnTo>
                  <a:lnTo>
                    <a:pt x="52" y="128"/>
                  </a:lnTo>
                  <a:lnTo>
                    <a:pt x="55" y="122"/>
                  </a:lnTo>
                  <a:lnTo>
                    <a:pt x="55" y="117"/>
                  </a:lnTo>
                  <a:lnTo>
                    <a:pt x="56" y="114"/>
                  </a:lnTo>
                  <a:lnTo>
                    <a:pt x="56" y="113"/>
                  </a:lnTo>
                  <a:lnTo>
                    <a:pt x="56" y="114"/>
                  </a:lnTo>
                  <a:lnTo>
                    <a:pt x="52" y="116"/>
                  </a:lnTo>
                  <a:lnTo>
                    <a:pt x="49" y="117"/>
                  </a:lnTo>
                  <a:lnTo>
                    <a:pt x="45" y="120"/>
                  </a:lnTo>
                  <a:lnTo>
                    <a:pt x="40" y="122"/>
                  </a:lnTo>
                  <a:lnTo>
                    <a:pt x="34" y="122"/>
                  </a:lnTo>
                  <a:lnTo>
                    <a:pt x="28" y="120"/>
                  </a:lnTo>
                  <a:lnTo>
                    <a:pt x="24" y="119"/>
                  </a:lnTo>
                  <a:lnTo>
                    <a:pt x="22" y="116"/>
                  </a:lnTo>
                  <a:lnTo>
                    <a:pt x="19" y="114"/>
                  </a:lnTo>
                  <a:lnTo>
                    <a:pt x="16" y="110"/>
                  </a:lnTo>
                  <a:lnTo>
                    <a:pt x="13" y="104"/>
                  </a:lnTo>
                  <a:lnTo>
                    <a:pt x="13" y="99"/>
                  </a:lnTo>
                  <a:lnTo>
                    <a:pt x="12" y="93"/>
                  </a:lnTo>
                  <a:lnTo>
                    <a:pt x="15" y="89"/>
                  </a:lnTo>
                  <a:lnTo>
                    <a:pt x="16" y="83"/>
                  </a:lnTo>
                  <a:lnTo>
                    <a:pt x="21" y="77"/>
                  </a:lnTo>
                  <a:lnTo>
                    <a:pt x="24" y="72"/>
                  </a:lnTo>
                  <a:lnTo>
                    <a:pt x="28" y="67"/>
                  </a:lnTo>
                  <a:lnTo>
                    <a:pt x="31" y="61"/>
                  </a:lnTo>
                  <a:lnTo>
                    <a:pt x="34" y="55"/>
                  </a:lnTo>
                  <a:lnTo>
                    <a:pt x="39" y="50"/>
                  </a:lnTo>
                  <a:lnTo>
                    <a:pt x="43" y="44"/>
                  </a:lnTo>
                  <a:lnTo>
                    <a:pt x="45" y="40"/>
                  </a:lnTo>
                  <a:lnTo>
                    <a:pt x="48" y="35"/>
                  </a:lnTo>
                  <a:lnTo>
                    <a:pt x="48" y="31"/>
                  </a:lnTo>
                  <a:lnTo>
                    <a:pt x="48" y="28"/>
                  </a:lnTo>
                  <a:lnTo>
                    <a:pt x="46" y="23"/>
                  </a:lnTo>
                  <a:lnTo>
                    <a:pt x="43" y="22"/>
                  </a:lnTo>
                  <a:lnTo>
                    <a:pt x="39" y="19"/>
                  </a:lnTo>
                  <a:lnTo>
                    <a:pt x="36" y="17"/>
                  </a:lnTo>
                  <a:lnTo>
                    <a:pt x="31" y="14"/>
                  </a:lnTo>
                  <a:lnTo>
                    <a:pt x="25" y="13"/>
                  </a:lnTo>
                  <a:lnTo>
                    <a:pt x="21" y="11"/>
                  </a:lnTo>
                  <a:lnTo>
                    <a:pt x="16" y="11"/>
                  </a:lnTo>
                  <a:lnTo>
                    <a:pt x="10" y="10"/>
                  </a:lnTo>
                  <a:lnTo>
                    <a:pt x="7" y="10"/>
                  </a:lnTo>
                  <a:lnTo>
                    <a:pt x="3" y="8"/>
                  </a:lnTo>
                  <a:lnTo>
                    <a:pt x="1" y="8"/>
                  </a:lnTo>
                  <a:lnTo>
                    <a:pt x="0" y="7"/>
                  </a:lnTo>
                  <a:lnTo>
                    <a:pt x="3" y="6"/>
                  </a:lnTo>
                  <a:lnTo>
                    <a:pt x="7" y="6"/>
                  </a:lnTo>
                  <a:lnTo>
                    <a:pt x="10" y="4"/>
                  </a:lnTo>
                  <a:lnTo>
                    <a:pt x="13" y="3"/>
                  </a:lnTo>
                  <a:lnTo>
                    <a:pt x="16" y="1"/>
                  </a:lnTo>
                  <a:lnTo>
                    <a:pt x="19" y="1"/>
                  </a:lnTo>
                  <a:lnTo>
                    <a:pt x="22" y="0"/>
                  </a:lnTo>
                  <a:lnTo>
                    <a:pt x="25" y="0"/>
                  </a:lnTo>
                  <a:close/>
                </a:path>
              </a:pathLst>
            </a:custGeom>
            <a:solidFill>
              <a:srgbClr val="7DB8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 name="Freeform 144"/>
            <p:cNvSpPr>
              <a:spLocks/>
            </p:cNvSpPr>
            <p:nvPr/>
          </p:nvSpPr>
          <p:spPr bwMode="auto">
            <a:xfrm>
              <a:off x="2498" y="3337"/>
              <a:ext cx="70" cy="63"/>
            </a:xfrm>
            <a:custGeom>
              <a:avLst/>
              <a:gdLst>
                <a:gd name="T0" fmla="*/ 1 w 139"/>
                <a:gd name="T1" fmla="*/ 1 h 126"/>
                <a:gd name="T2" fmla="*/ 1 w 139"/>
                <a:gd name="T3" fmla="*/ 1 h 126"/>
                <a:gd name="T4" fmla="*/ 1 w 139"/>
                <a:gd name="T5" fmla="*/ 1 h 126"/>
                <a:gd name="T6" fmla="*/ 1 w 139"/>
                <a:gd name="T7" fmla="*/ 1 h 126"/>
                <a:gd name="T8" fmla="*/ 1 w 139"/>
                <a:gd name="T9" fmla="*/ 1 h 126"/>
                <a:gd name="T10" fmla="*/ 1 w 139"/>
                <a:gd name="T11" fmla="*/ 1 h 126"/>
                <a:gd name="T12" fmla="*/ 1 w 139"/>
                <a:gd name="T13" fmla="*/ 1 h 126"/>
                <a:gd name="T14" fmla="*/ 1 w 139"/>
                <a:gd name="T15" fmla="*/ 1 h 126"/>
                <a:gd name="T16" fmla="*/ 1 w 139"/>
                <a:gd name="T17" fmla="*/ 1 h 126"/>
                <a:gd name="T18" fmla="*/ 1 w 139"/>
                <a:gd name="T19" fmla="*/ 1 h 126"/>
                <a:gd name="T20" fmla="*/ 1 w 139"/>
                <a:gd name="T21" fmla="*/ 1 h 126"/>
                <a:gd name="T22" fmla="*/ 1 w 139"/>
                <a:gd name="T23" fmla="*/ 1 h 126"/>
                <a:gd name="T24" fmla="*/ 1 w 139"/>
                <a:gd name="T25" fmla="*/ 1 h 126"/>
                <a:gd name="T26" fmla="*/ 1 w 139"/>
                <a:gd name="T27" fmla="*/ 1 h 126"/>
                <a:gd name="T28" fmla="*/ 1 w 139"/>
                <a:gd name="T29" fmla="*/ 1 h 126"/>
                <a:gd name="T30" fmla="*/ 1 w 139"/>
                <a:gd name="T31" fmla="*/ 1 h 126"/>
                <a:gd name="T32" fmla="*/ 1 w 139"/>
                <a:gd name="T33" fmla="*/ 1 h 126"/>
                <a:gd name="T34" fmla="*/ 1 w 139"/>
                <a:gd name="T35" fmla="*/ 1 h 126"/>
                <a:gd name="T36" fmla="*/ 1 w 139"/>
                <a:gd name="T37" fmla="*/ 1 h 126"/>
                <a:gd name="T38" fmla="*/ 1 w 139"/>
                <a:gd name="T39" fmla="*/ 1 h 126"/>
                <a:gd name="T40" fmla="*/ 1 w 139"/>
                <a:gd name="T41" fmla="*/ 1 h 126"/>
                <a:gd name="T42" fmla="*/ 1 w 139"/>
                <a:gd name="T43" fmla="*/ 1 h 126"/>
                <a:gd name="T44" fmla="*/ 1 w 139"/>
                <a:gd name="T45" fmla="*/ 1 h 126"/>
                <a:gd name="T46" fmla="*/ 1 w 139"/>
                <a:gd name="T47" fmla="*/ 1 h 126"/>
                <a:gd name="T48" fmla="*/ 1 w 139"/>
                <a:gd name="T49" fmla="*/ 1 h 126"/>
                <a:gd name="T50" fmla="*/ 1 w 139"/>
                <a:gd name="T51" fmla="*/ 1 h 126"/>
                <a:gd name="T52" fmla="*/ 1 w 139"/>
                <a:gd name="T53" fmla="*/ 1 h 126"/>
                <a:gd name="T54" fmla="*/ 1 w 139"/>
                <a:gd name="T55" fmla="*/ 1 h 126"/>
                <a:gd name="T56" fmla="*/ 1 w 139"/>
                <a:gd name="T57" fmla="*/ 1 h 126"/>
                <a:gd name="T58" fmla="*/ 0 w 139"/>
                <a:gd name="T59" fmla="*/ 1 h 126"/>
                <a:gd name="T60" fmla="*/ 1 w 139"/>
                <a:gd name="T61" fmla="*/ 1 h 126"/>
                <a:gd name="T62" fmla="*/ 1 w 139"/>
                <a:gd name="T63" fmla="*/ 1 h 126"/>
                <a:gd name="T64" fmla="*/ 1 w 139"/>
                <a:gd name="T65" fmla="*/ 1 h 126"/>
                <a:gd name="T66" fmla="*/ 1 w 139"/>
                <a:gd name="T67" fmla="*/ 1 h 126"/>
                <a:gd name="T68" fmla="*/ 1 w 139"/>
                <a:gd name="T69" fmla="*/ 1 h 126"/>
                <a:gd name="T70" fmla="*/ 1 w 139"/>
                <a:gd name="T71" fmla="*/ 1 h 126"/>
                <a:gd name="T72" fmla="*/ 1 w 139"/>
                <a:gd name="T73" fmla="*/ 1 h 126"/>
                <a:gd name="T74" fmla="*/ 1 w 139"/>
                <a:gd name="T75" fmla="*/ 1 h 126"/>
                <a:gd name="T76" fmla="*/ 1 w 139"/>
                <a:gd name="T77" fmla="*/ 1 h 126"/>
                <a:gd name="T78" fmla="*/ 1 w 139"/>
                <a:gd name="T79" fmla="*/ 1 h 126"/>
                <a:gd name="T80" fmla="*/ 1 w 139"/>
                <a:gd name="T81" fmla="*/ 1 h 126"/>
                <a:gd name="T82" fmla="*/ 1 w 139"/>
                <a:gd name="T83" fmla="*/ 1 h 126"/>
                <a:gd name="T84" fmla="*/ 1 w 139"/>
                <a:gd name="T85" fmla="*/ 1 h 126"/>
                <a:gd name="T86" fmla="*/ 1 w 139"/>
                <a:gd name="T87" fmla="*/ 1 h 126"/>
                <a:gd name="T88" fmla="*/ 1 w 139"/>
                <a:gd name="T89" fmla="*/ 1 h 126"/>
                <a:gd name="T90" fmla="*/ 1 w 139"/>
                <a:gd name="T91" fmla="*/ 1 h 126"/>
                <a:gd name="T92" fmla="*/ 1 w 139"/>
                <a:gd name="T93" fmla="*/ 1 h 126"/>
                <a:gd name="T94" fmla="*/ 1 w 139"/>
                <a:gd name="T95" fmla="*/ 1 h 126"/>
                <a:gd name="T96" fmla="*/ 1 w 139"/>
                <a:gd name="T97" fmla="*/ 1 h 126"/>
                <a:gd name="T98" fmla="*/ 1 w 139"/>
                <a:gd name="T99" fmla="*/ 1 h 126"/>
                <a:gd name="T100" fmla="*/ 1 w 139"/>
                <a:gd name="T101" fmla="*/ 1 h 126"/>
                <a:gd name="T102" fmla="*/ 1 w 139"/>
                <a:gd name="T103" fmla="*/ 1 h 126"/>
                <a:gd name="T104" fmla="*/ 1 w 139"/>
                <a:gd name="T105" fmla="*/ 0 h 126"/>
                <a:gd name="T106" fmla="*/ 1 w 139"/>
                <a:gd name="T107" fmla="*/ 0 h 126"/>
                <a:gd name="T108" fmla="*/ 1 w 139"/>
                <a:gd name="T109" fmla="*/ 1 h 1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126"/>
                <a:gd name="T167" fmla="*/ 139 w 139"/>
                <a:gd name="T168" fmla="*/ 126 h 12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126">
                  <a:moveTo>
                    <a:pt x="139" y="4"/>
                  </a:moveTo>
                  <a:lnTo>
                    <a:pt x="135" y="4"/>
                  </a:lnTo>
                  <a:lnTo>
                    <a:pt x="132" y="4"/>
                  </a:lnTo>
                  <a:lnTo>
                    <a:pt x="127" y="4"/>
                  </a:lnTo>
                  <a:lnTo>
                    <a:pt x="124" y="6"/>
                  </a:lnTo>
                  <a:lnTo>
                    <a:pt x="120" y="6"/>
                  </a:lnTo>
                  <a:lnTo>
                    <a:pt x="117" y="7"/>
                  </a:lnTo>
                  <a:lnTo>
                    <a:pt x="113" y="7"/>
                  </a:lnTo>
                  <a:lnTo>
                    <a:pt x="110" y="9"/>
                  </a:lnTo>
                  <a:lnTo>
                    <a:pt x="105" y="10"/>
                  </a:lnTo>
                  <a:lnTo>
                    <a:pt x="101" y="12"/>
                  </a:lnTo>
                  <a:lnTo>
                    <a:pt x="96" y="13"/>
                  </a:lnTo>
                  <a:lnTo>
                    <a:pt x="93" y="16"/>
                  </a:lnTo>
                  <a:lnTo>
                    <a:pt x="89" y="19"/>
                  </a:lnTo>
                  <a:lnTo>
                    <a:pt x="86" y="22"/>
                  </a:lnTo>
                  <a:lnTo>
                    <a:pt x="86" y="25"/>
                  </a:lnTo>
                  <a:lnTo>
                    <a:pt x="89" y="28"/>
                  </a:lnTo>
                  <a:lnTo>
                    <a:pt x="95" y="31"/>
                  </a:lnTo>
                  <a:lnTo>
                    <a:pt x="101" y="34"/>
                  </a:lnTo>
                  <a:lnTo>
                    <a:pt x="105" y="35"/>
                  </a:lnTo>
                  <a:lnTo>
                    <a:pt x="108" y="40"/>
                  </a:lnTo>
                  <a:lnTo>
                    <a:pt x="108" y="43"/>
                  </a:lnTo>
                  <a:lnTo>
                    <a:pt x="107" y="46"/>
                  </a:lnTo>
                  <a:lnTo>
                    <a:pt x="104" y="47"/>
                  </a:lnTo>
                  <a:lnTo>
                    <a:pt x="99" y="52"/>
                  </a:lnTo>
                  <a:lnTo>
                    <a:pt x="93" y="55"/>
                  </a:lnTo>
                  <a:lnTo>
                    <a:pt x="87" y="58"/>
                  </a:lnTo>
                  <a:lnTo>
                    <a:pt x="80" y="61"/>
                  </a:lnTo>
                  <a:lnTo>
                    <a:pt x="74" y="64"/>
                  </a:lnTo>
                  <a:lnTo>
                    <a:pt x="66" y="65"/>
                  </a:lnTo>
                  <a:lnTo>
                    <a:pt x="59" y="67"/>
                  </a:lnTo>
                  <a:lnTo>
                    <a:pt x="53" y="70"/>
                  </a:lnTo>
                  <a:lnTo>
                    <a:pt x="47" y="71"/>
                  </a:lnTo>
                  <a:lnTo>
                    <a:pt x="40" y="73"/>
                  </a:lnTo>
                  <a:lnTo>
                    <a:pt x="35" y="74"/>
                  </a:lnTo>
                  <a:lnTo>
                    <a:pt x="29" y="75"/>
                  </a:lnTo>
                  <a:lnTo>
                    <a:pt x="25" y="77"/>
                  </a:lnTo>
                  <a:lnTo>
                    <a:pt x="20" y="80"/>
                  </a:lnTo>
                  <a:lnTo>
                    <a:pt x="19" y="84"/>
                  </a:lnTo>
                  <a:lnTo>
                    <a:pt x="20" y="87"/>
                  </a:lnTo>
                  <a:lnTo>
                    <a:pt x="25" y="90"/>
                  </a:lnTo>
                  <a:lnTo>
                    <a:pt x="28" y="90"/>
                  </a:lnTo>
                  <a:lnTo>
                    <a:pt x="32" y="93"/>
                  </a:lnTo>
                  <a:lnTo>
                    <a:pt x="37" y="93"/>
                  </a:lnTo>
                  <a:lnTo>
                    <a:pt x="40" y="96"/>
                  </a:lnTo>
                  <a:lnTo>
                    <a:pt x="44" y="99"/>
                  </a:lnTo>
                  <a:lnTo>
                    <a:pt x="49" y="102"/>
                  </a:lnTo>
                  <a:lnTo>
                    <a:pt x="47" y="104"/>
                  </a:lnTo>
                  <a:lnTo>
                    <a:pt x="47" y="105"/>
                  </a:lnTo>
                  <a:lnTo>
                    <a:pt x="44" y="107"/>
                  </a:lnTo>
                  <a:lnTo>
                    <a:pt x="41" y="110"/>
                  </a:lnTo>
                  <a:lnTo>
                    <a:pt x="37" y="111"/>
                  </a:lnTo>
                  <a:lnTo>
                    <a:pt x="32" y="113"/>
                  </a:lnTo>
                  <a:lnTo>
                    <a:pt x="28" y="114"/>
                  </a:lnTo>
                  <a:lnTo>
                    <a:pt x="23" y="116"/>
                  </a:lnTo>
                  <a:lnTo>
                    <a:pt x="19" y="117"/>
                  </a:lnTo>
                  <a:lnTo>
                    <a:pt x="14" y="120"/>
                  </a:lnTo>
                  <a:lnTo>
                    <a:pt x="11" y="122"/>
                  </a:lnTo>
                  <a:lnTo>
                    <a:pt x="7" y="123"/>
                  </a:lnTo>
                  <a:lnTo>
                    <a:pt x="0" y="126"/>
                  </a:lnTo>
                  <a:lnTo>
                    <a:pt x="11" y="114"/>
                  </a:lnTo>
                  <a:lnTo>
                    <a:pt x="13" y="113"/>
                  </a:lnTo>
                  <a:lnTo>
                    <a:pt x="17" y="108"/>
                  </a:lnTo>
                  <a:lnTo>
                    <a:pt x="20" y="104"/>
                  </a:lnTo>
                  <a:lnTo>
                    <a:pt x="20" y="99"/>
                  </a:lnTo>
                  <a:lnTo>
                    <a:pt x="17" y="98"/>
                  </a:lnTo>
                  <a:lnTo>
                    <a:pt x="14" y="95"/>
                  </a:lnTo>
                  <a:lnTo>
                    <a:pt x="11" y="90"/>
                  </a:lnTo>
                  <a:lnTo>
                    <a:pt x="8" y="87"/>
                  </a:lnTo>
                  <a:lnTo>
                    <a:pt x="5" y="81"/>
                  </a:lnTo>
                  <a:lnTo>
                    <a:pt x="8" y="78"/>
                  </a:lnTo>
                  <a:lnTo>
                    <a:pt x="11" y="77"/>
                  </a:lnTo>
                  <a:lnTo>
                    <a:pt x="14" y="75"/>
                  </a:lnTo>
                  <a:lnTo>
                    <a:pt x="20" y="73"/>
                  </a:lnTo>
                  <a:lnTo>
                    <a:pt x="26" y="73"/>
                  </a:lnTo>
                  <a:lnTo>
                    <a:pt x="32" y="70"/>
                  </a:lnTo>
                  <a:lnTo>
                    <a:pt x="40" y="67"/>
                  </a:lnTo>
                  <a:lnTo>
                    <a:pt x="49" y="64"/>
                  </a:lnTo>
                  <a:lnTo>
                    <a:pt x="56" y="61"/>
                  </a:lnTo>
                  <a:lnTo>
                    <a:pt x="62" y="58"/>
                  </a:lnTo>
                  <a:lnTo>
                    <a:pt x="69" y="55"/>
                  </a:lnTo>
                  <a:lnTo>
                    <a:pt x="75" y="52"/>
                  </a:lnTo>
                  <a:lnTo>
                    <a:pt x="81" y="49"/>
                  </a:lnTo>
                  <a:lnTo>
                    <a:pt x="86" y="47"/>
                  </a:lnTo>
                  <a:lnTo>
                    <a:pt x="87" y="44"/>
                  </a:lnTo>
                  <a:lnTo>
                    <a:pt x="89" y="43"/>
                  </a:lnTo>
                  <a:lnTo>
                    <a:pt x="87" y="43"/>
                  </a:lnTo>
                  <a:lnTo>
                    <a:pt x="81" y="40"/>
                  </a:lnTo>
                  <a:lnTo>
                    <a:pt x="77" y="37"/>
                  </a:lnTo>
                  <a:lnTo>
                    <a:pt x="72" y="34"/>
                  </a:lnTo>
                  <a:lnTo>
                    <a:pt x="69" y="31"/>
                  </a:lnTo>
                  <a:lnTo>
                    <a:pt x="66" y="23"/>
                  </a:lnTo>
                  <a:lnTo>
                    <a:pt x="69" y="17"/>
                  </a:lnTo>
                  <a:lnTo>
                    <a:pt x="71" y="16"/>
                  </a:lnTo>
                  <a:lnTo>
                    <a:pt x="75" y="14"/>
                  </a:lnTo>
                  <a:lnTo>
                    <a:pt x="78" y="12"/>
                  </a:lnTo>
                  <a:lnTo>
                    <a:pt x="84" y="10"/>
                  </a:lnTo>
                  <a:lnTo>
                    <a:pt x="89" y="9"/>
                  </a:lnTo>
                  <a:lnTo>
                    <a:pt x="95" y="7"/>
                  </a:lnTo>
                  <a:lnTo>
                    <a:pt x="101" y="6"/>
                  </a:lnTo>
                  <a:lnTo>
                    <a:pt x="107" y="6"/>
                  </a:lnTo>
                  <a:lnTo>
                    <a:pt x="113" y="3"/>
                  </a:lnTo>
                  <a:lnTo>
                    <a:pt x="119" y="3"/>
                  </a:lnTo>
                  <a:lnTo>
                    <a:pt x="123" y="1"/>
                  </a:lnTo>
                  <a:lnTo>
                    <a:pt x="127" y="1"/>
                  </a:lnTo>
                  <a:lnTo>
                    <a:pt x="132" y="0"/>
                  </a:lnTo>
                  <a:lnTo>
                    <a:pt x="135" y="0"/>
                  </a:lnTo>
                  <a:lnTo>
                    <a:pt x="136" y="0"/>
                  </a:lnTo>
                  <a:lnTo>
                    <a:pt x="138" y="0"/>
                  </a:lnTo>
                  <a:lnTo>
                    <a:pt x="139" y="4"/>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 name="Freeform 145"/>
            <p:cNvSpPr>
              <a:spLocks/>
            </p:cNvSpPr>
            <p:nvPr/>
          </p:nvSpPr>
          <p:spPr bwMode="auto">
            <a:xfrm>
              <a:off x="2901" y="2890"/>
              <a:ext cx="11" cy="9"/>
            </a:xfrm>
            <a:custGeom>
              <a:avLst/>
              <a:gdLst>
                <a:gd name="T0" fmla="*/ 1 w 20"/>
                <a:gd name="T1" fmla="*/ 1 h 16"/>
                <a:gd name="T2" fmla="*/ 1 w 20"/>
                <a:gd name="T3" fmla="*/ 1 h 16"/>
                <a:gd name="T4" fmla="*/ 1 w 20"/>
                <a:gd name="T5" fmla="*/ 1 h 16"/>
                <a:gd name="T6" fmla="*/ 0 w 20"/>
                <a:gd name="T7" fmla="*/ 1 h 16"/>
                <a:gd name="T8" fmla="*/ 0 w 20"/>
                <a:gd name="T9" fmla="*/ 1 h 16"/>
                <a:gd name="T10" fmla="*/ 1 w 20"/>
                <a:gd name="T11" fmla="*/ 1 h 16"/>
                <a:gd name="T12" fmla="*/ 1 w 20"/>
                <a:gd name="T13" fmla="*/ 1 h 16"/>
                <a:gd name="T14" fmla="*/ 1 w 20"/>
                <a:gd name="T15" fmla="*/ 1 h 16"/>
                <a:gd name="T16" fmla="*/ 1 w 20"/>
                <a:gd name="T17" fmla="*/ 1 h 16"/>
                <a:gd name="T18" fmla="*/ 1 w 20"/>
                <a:gd name="T19" fmla="*/ 1 h 16"/>
                <a:gd name="T20" fmla="*/ 1 w 20"/>
                <a:gd name="T21" fmla="*/ 1 h 16"/>
                <a:gd name="T22" fmla="*/ 1 w 20"/>
                <a:gd name="T23" fmla="*/ 1 h 16"/>
                <a:gd name="T24" fmla="*/ 1 w 20"/>
                <a:gd name="T25" fmla="*/ 1 h 16"/>
                <a:gd name="T26" fmla="*/ 1 w 20"/>
                <a:gd name="T27" fmla="*/ 0 h 16"/>
                <a:gd name="T28" fmla="*/ 1 w 20"/>
                <a:gd name="T29" fmla="*/ 0 h 16"/>
                <a:gd name="T30" fmla="*/ 1 w 20"/>
                <a:gd name="T31" fmla="*/ 0 h 16"/>
                <a:gd name="T32" fmla="*/ 1 w 20"/>
                <a:gd name="T33" fmla="*/ 1 h 16"/>
                <a:gd name="T34" fmla="*/ 1 w 20"/>
                <a:gd name="T35" fmla="*/ 1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16"/>
                <a:gd name="T56" fmla="*/ 20 w 20"/>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16">
                  <a:moveTo>
                    <a:pt x="10" y="1"/>
                  </a:moveTo>
                  <a:lnTo>
                    <a:pt x="7" y="4"/>
                  </a:lnTo>
                  <a:lnTo>
                    <a:pt x="3" y="9"/>
                  </a:lnTo>
                  <a:lnTo>
                    <a:pt x="0" y="13"/>
                  </a:lnTo>
                  <a:lnTo>
                    <a:pt x="0" y="16"/>
                  </a:lnTo>
                  <a:lnTo>
                    <a:pt x="1" y="16"/>
                  </a:lnTo>
                  <a:lnTo>
                    <a:pt x="4" y="16"/>
                  </a:lnTo>
                  <a:lnTo>
                    <a:pt x="7" y="13"/>
                  </a:lnTo>
                  <a:lnTo>
                    <a:pt x="10" y="12"/>
                  </a:lnTo>
                  <a:lnTo>
                    <a:pt x="13" y="10"/>
                  </a:lnTo>
                  <a:lnTo>
                    <a:pt x="16" y="9"/>
                  </a:lnTo>
                  <a:lnTo>
                    <a:pt x="19" y="4"/>
                  </a:lnTo>
                  <a:lnTo>
                    <a:pt x="20" y="1"/>
                  </a:lnTo>
                  <a:lnTo>
                    <a:pt x="19" y="0"/>
                  </a:lnTo>
                  <a:lnTo>
                    <a:pt x="16" y="0"/>
                  </a:lnTo>
                  <a:lnTo>
                    <a:pt x="12" y="0"/>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 name="Freeform 146"/>
            <p:cNvSpPr>
              <a:spLocks/>
            </p:cNvSpPr>
            <p:nvPr/>
          </p:nvSpPr>
          <p:spPr bwMode="auto">
            <a:xfrm>
              <a:off x="2909" y="2899"/>
              <a:ext cx="15" cy="7"/>
            </a:xfrm>
            <a:custGeom>
              <a:avLst/>
              <a:gdLst>
                <a:gd name="T0" fmla="*/ 1 w 30"/>
                <a:gd name="T1" fmla="*/ 0 h 15"/>
                <a:gd name="T2" fmla="*/ 1 w 30"/>
                <a:gd name="T3" fmla="*/ 0 h 15"/>
                <a:gd name="T4" fmla="*/ 1 w 30"/>
                <a:gd name="T5" fmla="*/ 0 h 15"/>
                <a:gd name="T6" fmla="*/ 0 w 30"/>
                <a:gd name="T7" fmla="*/ 0 h 15"/>
                <a:gd name="T8" fmla="*/ 1 w 30"/>
                <a:gd name="T9" fmla="*/ 0 h 15"/>
                <a:gd name="T10" fmla="*/ 1 w 30"/>
                <a:gd name="T11" fmla="*/ 0 h 15"/>
                <a:gd name="T12" fmla="*/ 1 w 30"/>
                <a:gd name="T13" fmla="*/ 0 h 15"/>
                <a:gd name="T14" fmla="*/ 1 w 30"/>
                <a:gd name="T15" fmla="*/ 0 h 15"/>
                <a:gd name="T16" fmla="*/ 1 w 30"/>
                <a:gd name="T17" fmla="*/ 0 h 15"/>
                <a:gd name="T18" fmla="*/ 1 w 30"/>
                <a:gd name="T19" fmla="*/ 0 h 15"/>
                <a:gd name="T20" fmla="*/ 1 w 30"/>
                <a:gd name="T21" fmla="*/ 0 h 15"/>
                <a:gd name="T22" fmla="*/ 1 w 30"/>
                <a:gd name="T23" fmla="*/ 0 h 15"/>
                <a:gd name="T24" fmla="*/ 1 w 30"/>
                <a:gd name="T25" fmla="*/ 0 h 15"/>
                <a:gd name="T26" fmla="*/ 1 w 30"/>
                <a:gd name="T27" fmla="*/ 0 h 15"/>
                <a:gd name="T28" fmla="*/ 1 w 30"/>
                <a:gd name="T29" fmla="*/ 0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15"/>
                <a:gd name="T47" fmla="*/ 30 w 30"/>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15">
                  <a:moveTo>
                    <a:pt x="20" y="0"/>
                  </a:moveTo>
                  <a:lnTo>
                    <a:pt x="5" y="9"/>
                  </a:lnTo>
                  <a:lnTo>
                    <a:pt x="2" y="11"/>
                  </a:lnTo>
                  <a:lnTo>
                    <a:pt x="0" y="14"/>
                  </a:lnTo>
                  <a:lnTo>
                    <a:pt x="3" y="15"/>
                  </a:lnTo>
                  <a:lnTo>
                    <a:pt x="9" y="15"/>
                  </a:lnTo>
                  <a:lnTo>
                    <a:pt x="14" y="14"/>
                  </a:lnTo>
                  <a:lnTo>
                    <a:pt x="21" y="11"/>
                  </a:lnTo>
                  <a:lnTo>
                    <a:pt x="27" y="8"/>
                  </a:lnTo>
                  <a:lnTo>
                    <a:pt x="30" y="6"/>
                  </a:lnTo>
                  <a:lnTo>
                    <a:pt x="27" y="2"/>
                  </a:lnTo>
                  <a:lnTo>
                    <a:pt x="24" y="0"/>
                  </a:lnTo>
                  <a:lnTo>
                    <a:pt x="21" y="0"/>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 name="Freeform 147"/>
            <p:cNvSpPr>
              <a:spLocks/>
            </p:cNvSpPr>
            <p:nvPr/>
          </p:nvSpPr>
          <p:spPr bwMode="auto">
            <a:xfrm>
              <a:off x="2918" y="2911"/>
              <a:ext cx="12" cy="6"/>
            </a:xfrm>
            <a:custGeom>
              <a:avLst/>
              <a:gdLst>
                <a:gd name="T0" fmla="*/ 1 w 24"/>
                <a:gd name="T1" fmla="*/ 0 h 14"/>
                <a:gd name="T2" fmla="*/ 1 w 24"/>
                <a:gd name="T3" fmla="*/ 0 h 14"/>
                <a:gd name="T4" fmla="*/ 1 w 24"/>
                <a:gd name="T5" fmla="*/ 0 h 14"/>
                <a:gd name="T6" fmla="*/ 1 w 24"/>
                <a:gd name="T7" fmla="*/ 0 h 14"/>
                <a:gd name="T8" fmla="*/ 0 w 24"/>
                <a:gd name="T9" fmla="*/ 0 h 14"/>
                <a:gd name="T10" fmla="*/ 0 w 24"/>
                <a:gd name="T11" fmla="*/ 0 h 14"/>
                <a:gd name="T12" fmla="*/ 1 w 24"/>
                <a:gd name="T13" fmla="*/ 0 h 14"/>
                <a:gd name="T14" fmla="*/ 1 w 24"/>
                <a:gd name="T15" fmla="*/ 0 h 14"/>
                <a:gd name="T16" fmla="*/ 1 w 24"/>
                <a:gd name="T17" fmla="*/ 0 h 14"/>
                <a:gd name="T18" fmla="*/ 1 w 24"/>
                <a:gd name="T19" fmla="*/ 0 h 14"/>
                <a:gd name="T20" fmla="*/ 1 w 24"/>
                <a:gd name="T21" fmla="*/ 0 h 14"/>
                <a:gd name="T22" fmla="*/ 1 w 24"/>
                <a:gd name="T23" fmla="*/ 0 h 14"/>
                <a:gd name="T24" fmla="*/ 1 w 24"/>
                <a:gd name="T25" fmla="*/ 0 h 14"/>
                <a:gd name="T26" fmla="*/ 1 w 24"/>
                <a:gd name="T27" fmla="*/ 0 h 14"/>
                <a:gd name="T28" fmla="*/ 1 w 24"/>
                <a:gd name="T29" fmla="*/ 0 h 14"/>
                <a:gd name="T30" fmla="*/ 1 w 24"/>
                <a:gd name="T31" fmla="*/ 0 h 14"/>
                <a:gd name="T32" fmla="*/ 1 w 24"/>
                <a:gd name="T33" fmla="*/ 0 h 14"/>
                <a:gd name="T34" fmla="*/ 1 w 24"/>
                <a:gd name="T35" fmla="*/ 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4"/>
                <a:gd name="T56" fmla="*/ 24 w 2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4">
                  <a:moveTo>
                    <a:pt x="16" y="2"/>
                  </a:moveTo>
                  <a:lnTo>
                    <a:pt x="13" y="2"/>
                  </a:lnTo>
                  <a:lnTo>
                    <a:pt x="7" y="2"/>
                  </a:lnTo>
                  <a:lnTo>
                    <a:pt x="3" y="3"/>
                  </a:lnTo>
                  <a:lnTo>
                    <a:pt x="0" y="6"/>
                  </a:lnTo>
                  <a:lnTo>
                    <a:pt x="0" y="9"/>
                  </a:lnTo>
                  <a:lnTo>
                    <a:pt x="1" y="12"/>
                  </a:lnTo>
                  <a:lnTo>
                    <a:pt x="3" y="14"/>
                  </a:lnTo>
                  <a:lnTo>
                    <a:pt x="9" y="14"/>
                  </a:lnTo>
                  <a:lnTo>
                    <a:pt x="12" y="11"/>
                  </a:lnTo>
                  <a:lnTo>
                    <a:pt x="18" y="8"/>
                  </a:lnTo>
                  <a:lnTo>
                    <a:pt x="21" y="6"/>
                  </a:lnTo>
                  <a:lnTo>
                    <a:pt x="24" y="3"/>
                  </a:lnTo>
                  <a:lnTo>
                    <a:pt x="22" y="0"/>
                  </a:lnTo>
                  <a:lnTo>
                    <a:pt x="19" y="0"/>
                  </a:lnTo>
                  <a:lnTo>
                    <a:pt x="16" y="0"/>
                  </a:lnTo>
                  <a:lnTo>
                    <a:pt x="1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1" name="Freeform 149"/>
            <p:cNvSpPr>
              <a:spLocks/>
            </p:cNvSpPr>
            <p:nvPr/>
          </p:nvSpPr>
          <p:spPr bwMode="auto">
            <a:xfrm>
              <a:off x="2591" y="3425"/>
              <a:ext cx="34" cy="48"/>
            </a:xfrm>
            <a:custGeom>
              <a:avLst/>
              <a:gdLst>
                <a:gd name="T0" fmla="*/ 0 w 69"/>
                <a:gd name="T1" fmla="*/ 0 h 97"/>
                <a:gd name="T2" fmla="*/ 0 w 69"/>
                <a:gd name="T3" fmla="*/ 0 h 97"/>
                <a:gd name="T4" fmla="*/ 0 w 69"/>
                <a:gd name="T5" fmla="*/ 0 h 97"/>
                <a:gd name="T6" fmla="*/ 0 w 69"/>
                <a:gd name="T7" fmla="*/ 0 h 97"/>
                <a:gd name="T8" fmla="*/ 0 w 69"/>
                <a:gd name="T9" fmla="*/ 0 h 97"/>
                <a:gd name="T10" fmla="*/ 0 w 69"/>
                <a:gd name="T11" fmla="*/ 0 h 97"/>
                <a:gd name="T12" fmla="*/ 0 w 69"/>
                <a:gd name="T13" fmla="*/ 0 h 97"/>
                <a:gd name="T14" fmla="*/ 0 w 69"/>
                <a:gd name="T15" fmla="*/ 0 h 97"/>
                <a:gd name="T16" fmla="*/ 0 w 69"/>
                <a:gd name="T17" fmla="*/ 0 h 97"/>
                <a:gd name="T18" fmla="*/ 0 w 69"/>
                <a:gd name="T19" fmla="*/ 0 h 97"/>
                <a:gd name="T20" fmla="*/ 0 w 69"/>
                <a:gd name="T21" fmla="*/ 0 h 97"/>
                <a:gd name="T22" fmla="*/ 0 w 69"/>
                <a:gd name="T23" fmla="*/ 0 h 97"/>
                <a:gd name="T24" fmla="*/ 0 w 69"/>
                <a:gd name="T25" fmla="*/ 0 h 97"/>
                <a:gd name="T26" fmla="*/ 0 w 69"/>
                <a:gd name="T27" fmla="*/ 0 h 97"/>
                <a:gd name="T28" fmla="*/ 0 w 69"/>
                <a:gd name="T29" fmla="*/ 0 h 97"/>
                <a:gd name="T30" fmla="*/ 0 w 69"/>
                <a:gd name="T31" fmla="*/ 0 h 97"/>
                <a:gd name="T32" fmla="*/ 0 w 69"/>
                <a:gd name="T33" fmla="*/ 0 h 97"/>
                <a:gd name="T34" fmla="*/ 0 w 69"/>
                <a:gd name="T35" fmla="*/ 0 h 97"/>
                <a:gd name="T36" fmla="*/ 0 w 69"/>
                <a:gd name="T37" fmla="*/ 0 h 97"/>
                <a:gd name="T38" fmla="*/ 0 w 69"/>
                <a:gd name="T39" fmla="*/ 0 h 97"/>
                <a:gd name="T40" fmla="*/ 0 w 69"/>
                <a:gd name="T41" fmla="*/ 0 h 97"/>
                <a:gd name="T42" fmla="*/ 0 w 69"/>
                <a:gd name="T43" fmla="*/ 0 h 97"/>
                <a:gd name="T44" fmla="*/ 0 w 69"/>
                <a:gd name="T45" fmla="*/ 0 h 97"/>
                <a:gd name="T46" fmla="*/ 0 w 69"/>
                <a:gd name="T47" fmla="*/ 0 h 97"/>
                <a:gd name="T48" fmla="*/ 0 w 69"/>
                <a:gd name="T49" fmla="*/ 0 h 97"/>
                <a:gd name="T50" fmla="*/ 0 w 69"/>
                <a:gd name="T51" fmla="*/ 0 h 97"/>
                <a:gd name="T52" fmla="*/ 0 w 69"/>
                <a:gd name="T53" fmla="*/ 0 h 97"/>
                <a:gd name="T54" fmla="*/ 0 w 69"/>
                <a:gd name="T55" fmla="*/ 0 h 97"/>
                <a:gd name="T56" fmla="*/ 0 w 69"/>
                <a:gd name="T57" fmla="*/ 0 h 97"/>
                <a:gd name="T58" fmla="*/ 0 w 69"/>
                <a:gd name="T59" fmla="*/ 0 h 97"/>
                <a:gd name="T60" fmla="*/ 0 w 69"/>
                <a:gd name="T61" fmla="*/ 0 h 97"/>
                <a:gd name="T62" fmla="*/ 0 w 69"/>
                <a:gd name="T63" fmla="*/ 0 h 97"/>
                <a:gd name="T64" fmla="*/ 0 w 69"/>
                <a:gd name="T65" fmla="*/ 0 h 97"/>
                <a:gd name="T66" fmla="*/ 0 w 69"/>
                <a:gd name="T67" fmla="*/ 0 h 97"/>
                <a:gd name="T68" fmla="*/ 0 w 69"/>
                <a:gd name="T69" fmla="*/ 0 h 97"/>
                <a:gd name="T70" fmla="*/ 0 w 69"/>
                <a:gd name="T71" fmla="*/ 0 h 97"/>
                <a:gd name="T72" fmla="*/ 0 w 69"/>
                <a:gd name="T73" fmla="*/ 0 h 97"/>
                <a:gd name="T74" fmla="*/ 0 w 69"/>
                <a:gd name="T75" fmla="*/ 0 h 97"/>
                <a:gd name="T76" fmla="*/ 0 w 69"/>
                <a:gd name="T77" fmla="*/ 0 h 97"/>
                <a:gd name="T78" fmla="*/ 0 w 69"/>
                <a:gd name="T79" fmla="*/ 0 h 97"/>
                <a:gd name="T80" fmla="*/ 0 w 69"/>
                <a:gd name="T81" fmla="*/ 0 h 97"/>
                <a:gd name="T82" fmla="*/ 0 w 69"/>
                <a:gd name="T83" fmla="*/ 0 h 97"/>
                <a:gd name="T84" fmla="*/ 0 w 69"/>
                <a:gd name="T85" fmla="*/ 0 h 97"/>
                <a:gd name="T86" fmla="*/ 0 w 69"/>
                <a:gd name="T87" fmla="*/ 0 h 97"/>
                <a:gd name="T88" fmla="*/ 0 w 69"/>
                <a:gd name="T89" fmla="*/ 0 h 97"/>
                <a:gd name="T90" fmla="*/ 0 w 69"/>
                <a:gd name="T91" fmla="*/ 0 h 97"/>
                <a:gd name="T92" fmla="*/ 0 w 69"/>
                <a:gd name="T93" fmla="*/ 0 h 97"/>
                <a:gd name="T94" fmla="*/ 0 w 69"/>
                <a:gd name="T95" fmla="*/ 0 h 97"/>
                <a:gd name="T96" fmla="*/ 0 w 69"/>
                <a:gd name="T97" fmla="*/ 0 h 97"/>
                <a:gd name="T98" fmla="*/ 0 w 69"/>
                <a:gd name="T99" fmla="*/ 0 h 97"/>
                <a:gd name="T100" fmla="*/ 0 w 69"/>
                <a:gd name="T101" fmla="*/ 0 h 97"/>
                <a:gd name="T102" fmla="*/ 0 w 69"/>
                <a:gd name="T103" fmla="*/ 0 h 97"/>
                <a:gd name="T104" fmla="*/ 0 w 69"/>
                <a:gd name="T105" fmla="*/ 0 h 97"/>
                <a:gd name="T106" fmla="*/ 0 w 69"/>
                <a:gd name="T107" fmla="*/ 0 h 97"/>
                <a:gd name="T108" fmla="*/ 0 w 69"/>
                <a:gd name="T109" fmla="*/ 0 h 97"/>
                <a:gd name="T110" fmla="*/ 0 w 69"/>
                <a:gd name="T111" fmla="*/ 0 h 97"/>
                <a:gd name="T112" fmla="*/ 0 w 69"/>
                <a:gd name="T113" fmla="*/ 0 h 97"/>
                <a:gd name="T114" fmla="*/ 0 w 69"/>
                <a:gd name="T115" fmla="*/ 0 h 9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9"/>
                <a:gd name="T175" fmla="*/ 0 h 97"/>
                <a:gd name="T176" fmla="*/ 69 w 69"/>
                <a:gd name="T177" fmla="*/ 97 h 9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9" h="97">
                  <a:moveTo>
                    <a:pt x="35" y="14"/>
                  </a:moveTo>
                  <a:lnTo>
                    <a:pt x="32" y="17"/>
                  </a:lnTo>
                  <a:lnTo>
                    <a:pt x="30" y="20"/>
                  </a:lnTo>
                  <a:lnTo>
                    <a:pt x="27" y="24"/>
                  </a:lnTo>
                  <a:lnTo>
                    <a:pt x="24" y="28"/>
                  </a:lnTo>
                  <a:lnTo>
                    <a:pt x="20" y="33"/>
                  </a:lnTo>
                  <a:lnTo>
                    <a:pt x="17" y="37"/>
                  </a:lnTo>
                  <a:lnTo>
                    <a:pt x="15" y="42"/>
                  </a:lnTo>
                  <a:lnTo>
                    <a:pt x="12" y="45"/>
                  </a:lnTo>
                  <a:lnTo>
                    <a:pt x="9" y="49"/>
                  </a:lnTo>
                  <a:lnTo>
                    <a:pt x="6" y="54"/>
                  </a:lnTo>
                  <a:lnTo>
                    <a:pt x="5" y="58"/>
                  </a:lnTo>
                  <a:lnTo>
                    <a:pt x="3" y="63"/>
                  </a:lnTo>
                  <a:lnTo>
                    <a:pt x="2" y="67"/>
                  </a:lnTo>
                  <a:lnTo>
                    <a:pt x="0" y="72"/>
                  </a:lnTo>
                  <a:lnTo>
                    <a:pt x="0" y="76"/>
                  </a:lnTo>
                  <a:lnTo>
                    <a:pt x="0" y="81"/>
                  </a:lnTo>
                  <a:lnTo>
                    <a:pt x="0" y="83"/>
                  </a:lnTo>
                  <a:lnTo>
                    <a:pt x="3" y="88"/>
                  </a:lnTo>
                  <a:lnTo>
                    <a:pt x="6" y="89"/>
                  </a:lnTo>
                  <a:lnTo>
                    <a:pt x="9" y="92"/>
                  </a:lnTo>
                  <a:lnTo>
                    <a:pt x="14" y="94"/>
                  </a:lnTo>
                  <a:lnTo>
                    <a:pt x="20" y="94"/>
                  </a:lnTo>
                  <a:lnTo>
                    <a:pt x="24" y="95"/>
                  </a:lnTo>
                  <a:lnTo>
                    <a:pt x="30" y="97"/>
                  </a:lnTo>
                  <a:lnTo>
                    <a:pt x="35" y="97"/>
                  </a:lnTo>
                  <a:lnTo>
                    <a:pt x="41" y="97"/>
                  </a:lnTo>
                  <a:lnTo>
                    <a:pt x="45" y="97"/>
                  </a:lnTo>
                  <a:lnTo>
                    <a:pt x="50" y="97"/>
                  </a:lnTo>
                  <a:lnTo>
                    <a:pt x="54" y="97"/>
                  </a:lnTo>
                  <a:lnTo>
                    <a:pt x="57" y="97"/>
                  </a:lnTo>
                  <a:lnTo>
                    <a:pt x="58" y="97"/>
                  </a:lnTo>
                  <a:lnTo>
                    <a:pt x="60" y="97"/>
                  </a:lnTo>
                  <a:lnTo>
                    <a:pt x="60" y="94"/>
                  </a:lnTo>
                  <a:lnTo>
                    <a:pt x="60" y="88"/>
                  </a:lnTo>
                  <a:lnTo>
                    <a:pt x="61" y="83"/>
                  </a:lnTo>
                  <a:lnTo>
                    <a:pt x="61" y="81"/>
                  </a:lnTo>
                  <a:lnTo>
                    <a:pt x="63" y="75"/>
                  </a:lnTo>
                  <a:lnTo>
                    <a:pt x="64" y="69"/>
                  </a:lnTo>
                  <a:lnTo>
                    <a:pt x="64" y="63"/>
                  </a:lnTo>
                  <a:lnTo>
                    <a:pt x="66" y="57"/>
                  </a:lnTo>
                  <a:lnTo>
                    <a:pt x="66" y="49"/>
                  </a:lnTo>
                  <a:lnTo>
                    <a:pt x="67" y="43"/>
                  </a:lnTo>
                  <a:lnTo>
                    <a:pt x="67" y="36"/>
                  </a:lnTo>
                  <a:lnTo>
                    <a:pt x="67" y="30"/>
                  </a:lnTo>
                  <a:lnTo>
                    <a:pt x="67" y="22"/>
                  </a:lnTo>
                  <a:lnTo>
                    <a:pt x="69" y="17"/>
                  </a:lnTo>
                  <a:lnTo>
                    <a:pt x="67" y="11"/>
                  </a:lnTo>
                  <a:lnTo>
                    <a:pt x="66" y="6"/>
                  </a:lnTo>
                  <a:lnTo>
                    <a:pt x="64" y="3"/>
                  </a:lnTo>
                  <a:lnTo>
                    <a:pt x="63" y="2"/>
                  </a:lnTo>
                  <a:lnTo>
                    <a:pt x="57" y="0"/>
                  </a:lnTo>
                  <a:lnTo>
                    <a:pt x="51" y="2"/>
                  </a:lnTo>
                  <a:lnTo>
                    <a:pt x="45" y="5"/>
                  </a:lnTo>
                  <a:lnTo>
                    <a:pt x="41" y="8"/>
                  </a:lnTo>
                  <a:lnTo>
                    <a:pt x="36" y="12"/>
                  </a:lnTo>
                  <a:lnTo>
                    <a:pt x="3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2" name="Freeform 150"/>
            <p:cNvSpPr>
              <a:spLocks/>
            </p:cNvSpPr>
            <p:nvPr/>
          </p:nvSpPr>
          <p:spPr bwMode="auto">
            <a:xfrm>
              <a:off x="2599" y="3432"/>
              <a:ext cx="22" cy="33"/>
            </a:xfrm>
            <a:custGeom>
              <a:avLst/>
              <a:gdLst>
                <a:gd name="T0" fmla="*/ 1 w 43"/>
                <a:gd name="T1" fmla="*/ 1 h 66"/>
                <a:gd name="T2" fmla="*/ 1 w 43"/>
                <a:gd name="T3" fmla="*/ 1 h 66"/>
                <a:gd name="T4" fmla="*/ 1 w 43"/>
                <a:gd name="T5" fmla="*/ 1 h 66"/>
                <a:gd name="T6" fmla="*/ 1 w 43"/>
                <a:gd name="T7" fmla="*/ 1 h 66"/>
                <a:gd name="T8" fmla="*/ 1 w 43"/>
                <a:gd name="T9" fmla="*/ 1 h 66"/>
                <a:gd name="T10" fmla="*/ 1 w 43"/>
                <a:gd name="T11" fmla="*/ 1 h 66"/>
                <a:gd name="T12" fmla="*/ 1 w 43"/>
                <a:gd name="T13" fmla="*/ 1 h 66"/>
                <a:gd name="T14" fmla="*/ 0 w 43"/>
                <a:gd name="T15" fmla="*/ 1 h 66"/>
                <a:gd name="T16" fmla="*/ 1 w 43"/>
                <a:gd name="T17" fmla="*/ 1 h 66"/>
                <a:gd name="T18" fmla="*/ 1 w 43"/>
                <a:gd name="T19" fmla="*/ 1 h 66"/>
                <a:gd name="T20" fmla="*/ 1 w 43"/>
                <a:gd name="T21" fmla="*/ 1 h 66"/>
                <a:gd name="T22" fmla="*/ 1 w 43"/>
                <a:gd name="T23" fmla="*/ 1 h 66"/>
                <a:gd name="T24" fmla="*/ 1 w 43"/>
                <a:gd name="T25" fmla="*/ 1 h 66"/>
                <a:gd name="T26" fmla="*/ 1 w 43"/>
                <a:gd name="T27" fmla="*/ 1 h 66"/>
                <a:gd name="T28" fmla="*/ 1 w 43"/>
                <a:gd name="T29" fmla="*/ 1 h 66"/>
                <a:gd name="T30" fmla="*/ 1 w 43"/>
                <a:gd name="T31" fmla="*/ 1 h 66"/>
                <a:gd name="T32" fmla="*/ 1 w 43"/>
                <a:gd name="T33" fmla="*/ 1 h 66"/>
                <a:gd name="T34" fmla="*/ 1 w 43"/>
                <a:gd name="T35" fmla="*/ 1 h 66"/>
                <a:gd name="T36" fmla="*/ 1 w 43"/>
                <a:gd name="T37" fmla="*/ 1 h 66"/>
                <a:gd name="T38" fmla="*/ 1 w 43"/>
                <a:gd name="T39" fmla="*/ 1 h 66"/>
                <a:gd name="T40" fmla="*/ 1 w 43"/>
                <a:gd name="T41" fmla="*/ 1 h 66"/>
                <a:gd name="T42" fmla="*/ 1 w 43"/>
                <a:gd name="T43" fmla="*/ 1 h 66"/>
                <a:gd name="T44" fmla="*/ 1 w 43"/>
                <a:gd name="T45" fmla="*/ 1 h 66"/>
                <a:gd name="T46" fmla="*/ 1 w 43"/>
                <a:gd name="T47" fmla="*/ 1 h 66"/>
                <a:gd name="T48" fmla="*/ 1 w 43"/>
                <a:gd name="T49" fmla="*/ 1 h 66"/>
                <a:gd name="T50" fmla="*/ 1 w 43"/>
                <a:gd name="T51" fmla="*/ 1 h 66"/>
                <a:gd name="T52" fmla="*/ 1 w 43"/>
                <a:gd name="T53" fmla="*/ 1 h 66"/>
                <a:gd name="T54" fmla="*/ 1 w 43"/>
                <a:gd name="T55" fmla="*/ 1 h 66"/>
                <a:gd name="T56" fmla="*/ 1 w 43"/>
                <a:gd name="T57" fmla="*/ 1 h 66"/>
                <a:gd name="T58" fmla="*/ 1 w 43"/>
                <a:gd name="T59" fmla="*/ 1 h 66"/>
                <a:gd name="T60" fmla="*/ 1 w 43"/>
                <a:gd name="T61" fmla="*/ 1 h 66"/>
                <a:gd name="T62" fmla="*/ 1 w 43"/>
                <a:gd name="T63" fmla="*/ 0 h 66"/>
                <a:gd name="T64" fmla="*/ 1 w 43"/>
                <a:gd name="T65" fmla="*/ 1 h 66"/>
                <a:gd name="T66" fmla="*/ 1 w 43"/>
                <a:gd name="T67" fmla="*/ 1 h 66"/>
                <a:gd name="T68" fmla="*/ 1 w 43"/>
                <a:gd name="T69" fmla="*/ 1 h 66"/>
                <a:gd name="T70" fmla="*/ 1 w 43"/>
                <a:gd name="T71" fmla="*/ 1 h 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3"/>
                <a:gd name="T109" fmla="*/ 0 h 66"/>
                <a:gd name="T110" fmla="*/ 43 w 43"/>
                <a:gd name="T111" fmla="*/ 66 h 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3" h="66">
                  <a:moveTo>
                    <a:pt x="24" y="7"/>
                  </a:moveTo>
                  <a:lnTo>
                    <a:pt x="19" y="10"/>
                  </a:lnTo>
                  <a:lnTo>
                    <a:pt x="15" y="15"/>
                  </a:lnTo>
                  <a:lnTo>
                    <a:pt x="12" y="22"/>
                  </a:lnTo>
                  <a:lnTo>
                    <a:pt x="7" y="30"/>
                  </a:lnTo>
                  <a:lnTo>
                    <a:pt x="3" y="37"/>
                  </a:lnTo>
                  <a:lnTo>
                    <a:pt x="1" y="45"/>
                  </a:lnTo>
                  <a:lnTo>
                    <a:pt x="0" y="51"/>
                  </a:lnTo>
                  <a:lnTo>
                    <a:pt x="3" y="55"/>
                  </a:lnTo>
                  <a:lnTo>
                    <a:pt x="6" y="58"/>
                  </a:lnTo>
                  <a:lnTo>
                    <a:pt x="10" y="61"/>
                  </a:lnTo>
                  <a:lnTo>
                    <a:pt x="13" y="63"/>
                  </a:lnTo>
                  <a:lnTo>
                    <a:pt x="19" y="66"/>
                  </a:lnTo>
                  <a:lnTo>
                    <a:pt x="24" y="66"/>
                  </a:lnTo>
                  <a:lnTo>
                    <a:pt x="27" y="66"/>
                  </a:lnTo>
                  <a:lnTo>
                    <a:pt x="30" y="64"/>
                  </a:lnTo>
                  <a:lnTo>
                    <a:pt x="31" y="63"/>
                  </a:lnTo>
                  <a:lnTo>
                    <a:pt x="31" y="60"/>
                  </a:lnTo>
                  <a:lnTo>
                    <a:pt x="34" y="54"/>
                  </a:lnTo>
                  <a:lnTo>
                    <a:pt x="37" y="48"/>
                  </a:lnTo>
                  <a:lnTo>
                    <a:pt x="40" y="40"/>
                  </a:lnTo>
                  <a:lnTo>
                    <a:pt x="40" y="36"/>
                  </a:lnTo>
                  <a:lnTo>
                    <a:pt x="41" y="31"/>
                  </a:lnTo>
                  <a:lnTo>
                    <a:pt x="41" y="28"/>
                  </a:lnTo>
                  <a:lnTo>
                    <a:pt x="43" y="24"/>
                  </a:lnTo>
                  <a:lnTo>
                    <a:pt x="41" y="19"/>
                  </a:lnTo>
                  <a:lnTo>
                    <a:pt x="41" y="15"/>
                  </a:lnTo>
                  <a:lnTo>
                    <a:pt x="40" y="12"/>
                  </a:lnTo>
                  <a:lnTo>
                    <a:pt x="38" y="9"/>
                  </a:lnTo>
                  <a:lnTo>
                    <a:pt x="33" y="3"/>
                  </a:lnTo>
                  <a:lnTo>
                    <a:pt x="30" y="2"/>
                  </a:lnTo>
                  <a:lnTo>
                    <a:pt x="27" y="0"/>
                  </a:lnTo>
                  <a:lnTo>
                    <a:pt x="25" y="2"/>
                  </a:lnTo>
                  <a:lnTo>
                    <a:pt x="24" y="5"/>
                  </a:lnTo>
                  <a:lnTo>
                    <a:pt x="24" y="7"/>
                  </a:lnTo>
                  <a:close/>
                </a:path>
              </a:pathLst>
            </a:custGeom>
            <a:solidFill>
              <a:srgbClr val="EBD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3" name="Freeform 151"/>
            <p:cNvSpPr>
              <a:spLocks/>
            </p:cNvSpPr>
            <p:nvPr/>
          </p:nvSpPr>
          <p:spPr bwMode="auto">
            <a:xfrm>
              <a:off x="2295" y="3693"/>
              <a:ext cx="24" cy="29"/>
            </a:xfrm>
            <a:custGeom>
              <a:avLst/>
              <a:gdLst>
                <a:gd name="T0" fmla="*/ 1 w 47"/>
                <a:gd name="T1" fmla="*/ 0 h 58"/>
                <a:gd name="T2" fmla="*/ 1 w 47"/>
                <a:gd name="T3" fmla="*/ 1 h 58"/>
                <a:gd name="T4" fmla="*/ 1 w 47"/>
                <a:gd name="T5" fmla="*/ 1 h 58"/>
                <a:gd name="T6" fmla="*/ 1 w 47"/>
                <a:gd name="T7" fmla="*/ 1 h 58"/>
                <a:gd name="T8" fmla="*/ 1 w 47"/>
                <a:gd name="T9" fmla="*/ 1 h 58"/>
                <a:gd name="T10" fmla="*/ 1 w 47"/>
                <a:gd name="T11" fmla="*/ 1 h 58"/>
                <a:gd name="T12" fmla="*/ 1 w 47"/>
                <a:gd name="T13" fmla="*/ 1 h 58"/>
                <a:gd name="T14" fmla="*/ 1 w 47"/>
                <a:gd name="T15" fmla="*/ 1 h 58"/>
                <a:gd name="T16" fmla="*/ 1 w 47"/>
                <a:gd name="T17" fmla="*/ 1 h 58"/>
                <a:gd name="T18" fmla="*/ 1 w 47"/>
                <a:gd name="T19" fmla="*/ 1 h 58"/>
                <a:gd name="T20" fmla="*/ 1 w 47"/>
                <a:gd name="T21" fmla="*/ 1 h 58"/>
                <a:gd name="T22" fmla="*/ 0 w 47"/>
                <a:gd name="T23" fmla="*/ 1 h 58"/>
                <a:gd name="T24" fmla="*/ 1 w 47"/>
                <a:gd name="T25" fmla="*/ 1 h 58"/>
                <a:gd name="T26" fmla="*/ 1 w 47"/>
                <a:gd name="T27" fmla="*/ 1 h 58"/>
                <a:gd name="T28" fmla="*/ 1 w 47"/>
                <a:gd name="T29" fmla="*/ 1 h 58"/>
                <a:gd name="T30" fmla="*/ 1 w 47"/>
                <a:gd name="T31" fmla="*/ 1 h 58"/>
                <a:gd name="T32" fmla="*/ 1 w 47"/>
                <a:gd name="T33" fmla="*/ 1 h 58"/>
                <a:gd name="T34" fmla="*/ 1 w 47"/>
                <a:gd name="T35" fmla="*/ 1 h 58"/>
                <a:gd name="T36" fmla="*/ 1 w 47"/>
                <a:gd name="T37" fmla="*/ 1 h 58"/>
                <a:gd name="T38" fmla="*/ 1 w 47"/>
                <a:gd name="T39" fmla="*/ 1 h 58"/>
                <a:gd name="T40" fmla="*/ 1 w 47"/>
                <a:gd name="T41" fmla="*/ 1 h 58"/>
                <a:gd name="T42" fmla="*/ 1 w 47"/>
                <a:gd name="T43" fmla="*/ 1 h 58"/>
                <a:gd name="T44" fmla="*/ 1 w 47"/>
                <a:gd name="T45" fmla="*/ 1 h 58"/>
                <a:gd name="T46" fmla="*/ 1 w 47"/>
                <a:gd name="T47" fmla="*/ 1 h 58"/>
                <a:gd name="T48" fmla="*/ 1 w 47"/>
                <a:gd name="T49" fmla="*/ 1 h 58"/>
                <a:gd name="T50" fmla="*/ 1 w 47"/>
                <a:gd name="T51" fmla="*/ 1 h 58"/>
                <a:gd name="T52" fmla="*/ 1 w 47"/>
                <a:gd name="T53" fmla="*/ 1 h 58"/>
                <a:gd name="T54" fmla="*/ 1 w 47"/>
                <a:gd name="T55" fmla="*/ 1 h 58"/>
                <a:gd name="T56" fmla="*/ 1 w 47"/>
                <a:gd name="T57" fmla="*/ 1 h 58"/>
                <a:gd name="T58" fmla="*/ 1 w 47"/>
                <a:gd name="T59" fmla="*/ 1 h 58"/>
                <a:gd name="T60" fmla="*/ 1 w 47"/>
                <a:gd name="T61" fmla="*/ 1 h 58"/>
                <a:gd name="T62" fmla="*/ 1 w 47"/>
                <a:gd name="T63" fmla="*/ 1 h 58"/>
                <a:gd name="T64" fmla="*/ 1 w 47"/>
                <a:gd name="T65" fmla="*/ 1 h 58"/>
                <a:gd name="T66" fmla="*/ 1 w 47"/>
                <a:gd name="T67" fmla="*/ 1 h 58"/>
                <a:gd name="T68" fmla="*/ 1 w 47"/>
                <a:gd name="T69" fmla="*/ 1 h 58"/>
                <a:gd name="T70" fmla="*/ 1 w 47"/>
                <a:gd name="T71" fmla="*/ 0 h 58"/>
                <a:gd name="T72" fmla="*/ 1 w 47"/>
                <a:gd name="T73" fmla="*/ 0 h 58"/>
                <a:gd name="T74" fmla="*/ 1 w 47"/>
                <a:gd name="T75" fmla="*/ 0 h 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
                <a:gd name="T115" fmla="*/ 0 h 58"/>
                <a:gd name="T116" fmla="*/ 47 w 47"/>
                <a:gd name="T117" fmla="*/ 58 h 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 h="58">
                  <a:moveTo>
                    <a:pt x="16" y="0"/>
                  </a:moveTo>
                  <a:lnTo>
                    <a:pt x="14" y="5"/>
                  </a:lnTo>
                  <a:lnTo>
                    <a:pt x="11" y="12"/>
                  </a:lnTo>
                  <a:lnTo>
                    <a:pt x="10" y="17"/>
                  </a:lnTo>
                  <a:lnTo>
                    <a:pt x="8" y="21"/>
                  </a:lnTo>
                  <a:lnTo>
                    <a:pt x="8" y="26"/>
                  </a:lnTo>
                  <a:lnTo>
                    <a:pt x="7" y="30"/>
                  </a:lnTo>
                  <a:lnTo>
                    <a:pt x="4" y="33"/>
                  </a:lnTo>
                  <a:lnTo>
                    <a:pt x="2" y="37"/>
                  </a:lnTo>
                  <a:lnTo>
                    <a:pt x="1" y="42"/>
                  </a:lnTo>
                  <a:lnTo>
                    <a:pt x="1" y="46"/>
                  </a:lnTo>
                  <a:lnTo>
                    <a:pt x="0" y="52"/>
                  </a:lnTo>
                  <a:lnTo>
                    <a:pt x="1" y="57"/>
                  </a:lnTo>
                  <a:lnTo>
                    <a:pt x="2" y="58"/>
                  </a:lnTo>
                  <a:lnTo>
                    <a:pt x="7" y="58"/>
                  </a:lnTo>
                  <a:lnTo>
                    <a:pt x="10" y="55"/>
                  </a:lnTo>
                  <a:lnTo>
                    <a:pt x="14" y="54"/>
                  </a:lnTo>
                  <a:lnTo>
                    <a:pt x="19" y="49"/>
                  </a:lnTo>
                  <a:lnTo>
                    <a:pt x="22" y="45"/>
                  </a:lnTo>
                  <a:lnTo>
                    <a:pt x="26" y="42"/>
                  </a:lnTo>
                  <a:lnTo>
                    <a:pt x="31" y="39"/>
                  </a:lnTo>
                  <a:lnTo>
                    <a:pt x="35" y="36"/>
                  </a:lnTo>
                  <a:lnTo>
                    <a:pt x="38" y="34"/>
                  </a:lnTo>
                  <a:lnTo>
                    <a:pt x="41" y="34"/>
                  </a:lnTo>
                  <a:lnTo>
                    <a:pt x="46" y="33"/>
                  </a:lnTo>
                  <a:lnTo>
                    <a:pt x="46" y="31"/>
                  </a:lnTo>
                  <a:lnTo>
                    <a:pt x="47" y="30"/>
                  </a:lnTo>
                  <a:lnTo>
                    <a:pt x="47" y="29"/>
                  </a:lnTo>
                  <a:lnTo>
                    <a:pt x="47" y="24"/>
                  </a:lnTo>
                  <a:lnTo>
                    <a:pt x="44" y="17"/>
                  </a:lnTo>
                  <a:lnTo>
                    <a:pt x="40" y="14"/>
                  </a:lnTo>
                  <a:lnTo>
                    <a:pt x="35" y="9"/>
                  </a:lnTo>
                  <a:lnTo>
                    <a:pt x="29" y="6"/>
                  </a:lnTo>
                  <a:lnTo>
                    <a:pt x="23" y="3"/>
                  </a:lnTo>
                  <a:lnTo>
                    <a:pt x="20" y="2"/>
                  </a:lnTo>
                  <a:lnTo>
                    <a:pt x="17" y="0"/>
                  </a:lnTo>
                  <a:lnTo>
                    <a:pt x="16" y="0"/>
                  </a:lnTo>
                  <a:close/>
                </a:path>
              </a:pathLst>
            </a:custGeom>
            <a:solidFill>
              <a:srgbClr val="E69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4" name="Freeform 152"/>
            <p:cNvSpPr>
              <a:spLocks/>
            </p:cNvSpPr>
            <p:nvPr/>
          </p:nvSpPr>
          <p:spPr bwMode="auto">
            <a:xfrm>
              <a:off x="2779" y="2620"/>
              <a:ext cx="109" cy="62"/>
            </a:xfrm>
            <a:custGeom>
              <a:avLst/>
              <a:gdLst>
                <a:gd name="T0" fmla="*/ 0 w 217"/>
                <a:gd name="T1" fmla="*/ 1 h 123"/>
                <a:gd name="T2" fmla="*/ 1 w 217"/>
                <a:gd name="T3" fmla="*/ 1 h 123"/>
                <a:gd name="T4" fmla="*/ 1 w 217"/>
                <a:gd name="T5" fmla="*/ 1 h 123"/>
                <a:gd name="T6" fmla="*/ 1 w 217"/>
                <a:gd name="T7" fmla="*/ 1 h 123"/>
                <a:gd name="T8" fmla="*/ 1 w 217"/>
                <a:gd name="T9" fmla="*/ 1 h 123"/>
                <a:gd name="T10" fmla="*/ 1 w 217"/>
                <a:gd name="T11" fmla="*/ 1 h 123"/>
                <a:gd name="T12" fmla="*/ 1 w 217"/>
                <a:gd name="T13" fmla="*/ 1 h 123"/>
                <a:gd name="T14" fmla="*/ 1 w 217"/>
                <a:gd name="T15" fmla="*/ 1 h 123"/>
                <a:gd name="T16" fmla="*/ 1 w 217"/>
                <a:gd name="T17" fmla="*/ 1 h 123"/>
                <a:gd name="T18" fmla="*/ 1 w 217"/>
                <a:gd name="T19" fmla="*/ 1 h 123"/>
                <a:gd name="T20" fmla="*/ 1 w 217"/>
                <a:gd name="T21" fmla="*/ 1 h 123"/>
                <a:gd name="T22" fmla="*/ 1 w 217"/>
                <a:gd name="T23" fmla="*/ 1 h 123"/>
                <a:gd name="T24" fmla="*/ 1 w 217"/>
                <a:gd name="T25" fmla="*/ 1 h 123"/>
                <a:gd name="T26" fmla="*/ 1 w 217"/>
                <a:gd name="T27" fmla="*/ 1 h 123"/>
                <a:gd name="T28" fmla="*/ 1 w 217"/>
                <a:gd name="T29" fmla="*/ 1 h 123"/>
                <a:gd name="T30" fmla="*/ 1 w 217"/>
                <a:gd name="T31" fmla="*/ 1 h 123"/>
                <a:gd name="T32" fmla="*/ 1 w 217"/>
                <a:gd name="T33" fmla="*/ 1 h 123"/>
                <a:gd name="T34" fmla="*/ 1 w 217"/>
                <a:gd name="T35" fmla="*/ 1 h 123"/>
                <a:gd name="T36" fmla="*/ 1 w 217"/>
                <a:gd name="T37" fmla="*/ 1 h 123"/>
                <a:gd name="T38" fmla="*/ 1 w 217"/>
                <a:gd name="T39" fmla="*/ 1 h 123"/>
                <a:gd name="T40" fmla="*/ 1 w 217"/>
                <a:gd name="T41" fmla="*/ 1 h 123"/>
                <a:gd name="T42" fmla="*/ 1 w 217"/>
                <a:gd name="T43" fmla="*/ 1 h 123"/>
                <a:gd name="T44" fmla="*/ 1 w 217"/>
                <a:gd name="T45" fmla="*/ 1 h 123"/>
                <a:gd name="T46" fmla="*/ 1 w 217"/>
                <a:gd name="T47" fmla="*/ 1 h 123"/>
                <a:gd name="T48" fmla="*/ 1 w 217"/>
                <a:gd name="T49" fmla="*/ 1 h 123"/>
                <a:gd name="T50" fmla="*/ 1 w 217"/>
                <a:gd name="T51" fmla="*/ 1 h 123"/>
                <a:gd name="T52" fmla="*/ 1 w 217"/>
                <a:gd name="T53" fmla="*/ 1 h 123"/>
                <a:gd name="T54" fmla="*/ 1 w 217"/>
                <a:gd name="T55" fmla="*/ 1 h 123"/>
                <a:gd name="T56" fmla="*/ 1 w 217"/>
                <a:gd name="T57" fmla="*/ 0 h 123"/>
                <a:gd name="T58" fmla="*/ 1 w 217"/>
                <a:gd name="T59" fmla="*/ 0 h 123"/>
                <a:gd name="T60" fmla="*/ 1 w 217"/>
                <a:gd name="T61" fmla="*/ 0 h 123"/>
                <a:gd name="T62" fmla="*/ 1 w 217"/>
                <a:gd name="T63" fmla="*/ 1 h 123"/>
                <a:gd name="T64" fmla="*/ 1 w 217"/>
                <a:gd name="T65" fmla="*/ 1 h 123"/>
                <a:gd name="T66" fmla="*/ 1 w 217"/>
                <a:gd name="T67" fmla="*/ 1 h 123"/>
                <a:gd name="T68" fmla="*/ 1 w 217"/>
                <a:gd name="T69" fmla="*/ 1 h 123"/>
                <a:gd name="T70" fmla="*/ 1 w 217"/>
                <a:gd name="T71" fmla="*/ 1 h 123"/>
                <a:gd name="T72" fmla="*/ 1 w 217"/>
                <a:gd name="T73" fmla="*/ 1 h 123"/>
                <a:gd name="T74" fmla="*/ 1 w 217"/>
                <a:gd name="T75" fmla="*/ 1 h 123"/>
                <a:gd name="T76" fmla="*/ 1 w 217"/>
                <a:gd name="T77" fmla="*/ 1 h 123"/>
                <a:gd name="T78" fmla="*/ 1 w 217"/>
                <a:gd name="T79" fmla="*/ 1 h 123"/>
                <a:gd name="T80" fmla="*/ 1 w 217"/>
                <a:gd name="T81" fmla="*/ 1 h 123"/>
                <a:gd name="T82" fmla="*/ 1 w 217"/>
                <a:gd name="T83" fmla="*/ 1 h 123"/>
                <a:gd name="T84" fmla="*/ 1 w 217"/>
                <a:gd name="T85" fmla="*/ 1 h 123"/>
                <a:gd name="T86" fmla="*/ 1 w 217"/>
                <a:gd name="T87" fmla="*/ 1 h 123"/>
                <a:gd name="T88" fmla="*/ 1 w 217"/>
                <a:gd name="T89" fmla="*/ 1 h 123"/>
                <a:gd name="T90" fmla="*/ 1 w 217"/>
                <a:gd name="T91" fmla="*/ 1 h 123"/>
                <a:gd name="T92" fmla="*/ 1 w 217"/>
                <a:gd name="T93" fmla="*/ 1 h 123"/>
                <a:gd name="T94" fmla="*/ 1 w 217"/>
                <a:gd name="T95" fmla="*/ 1 h 123"/>
                <a:gd name="T96" fmla="*/ 1 w 217"/>
                <a:gd name="T97" fmla="*/ 1 h 123"/>
                <a:gd name="T98" fmla="*/ 1 w 217"/>
                <a:gd name="T99" fmla="*/ 1 h 123"/>
                <a:gd name="T100" fmla="*/ 1 w 217"/>
                <a:gd name="T101" fmla="*/ 1 h 123"/>
                <a:gd name="T102" fmla="*/ 1 w 217"/>
                <a:gd name="T103" fmla="*/ 1 h 123"/>
                <a:gd name="T104" fmla="*/ 1 w 217"/>
                <a:gd name="T105" fmla="*/ 1 h 123"/>
                <a:gd name="T106" fmla="*/ 1 w 217"/>
                <a:gd name="T107" fmla="*/ 1 h 123"/>
                <a:gd name="T108" fmla="*/ 1 w 217"/>
                <a:gd name="T109" fmla="*/ 1 h 123"/>
                <a:gd name="T110" fmla="*/ 1 w 217"/>
                <a:gd name="T111" fmla="*/ 1 h 123"/>
                <a:gd name="T112" fmla="*/ 1 w 217"/>
                <a:gd name="T113" fmla="*/ 1 h 123"/>
                <a:gd name="T114" fmla="*/ 1 w 217"/>
                <a:gd name="T115" fmla="*/ 1 h 123"/>
                <a:gd name="T116" fmla="*/ 1 w 217"/>
                <a:gd name="T117" fmla="*/ 1 h 123"/>
                <a:gd name="T118" fmla="*/ 0 w 217"/>
                <a:gd name="T119" fmla="*/ 1 h 123"/>
                <a:gd name="T120" fmla="*/ 0 w 217"/>
                <a:gd name="T121" fmla="*/ 1 h 12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7"/>
                <a:gd name="T184" fmla="*/ 0 h 123"/>
                <a:gd name="T185" fmla="*/ 217 w 217"/>
                <a:gd name="T186" fmla="*/ 123 h 12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7" h="123">
                  <a:moveTo>
                    <a:pt x="0" y="120"/>
                  </a:moveTo>
                  <a:lnTo>
                    <a:pt x="7" y="111"/>
                  </a:lnTo>
                  <a:lnTo>
                    <a:pt x="15" y="103"/>
                  </a:lnTo>
                  <a:lnTo>
                    <a:pt x="25" y="94"/>
                  </a:lnTo>
                  <a:lnTo>
                    <a:pt x="37" y="83"/>
                  </a:lnTo>
                  <a:lnTo>
                    <a:pt x="47" y="76"/>
                  </a:lnTo>
                  <a:lnTo>
                    <a:pt x="59" y="67"/>
                  </a:lnTo>
                  <a:lnTo>
                    <a:pt x="71" y="59"/>
                  </a:lnTo>
                  <a:lnTo>
                    <a:pt x="81" y="52"/>
                  </a:lnTo>
                  <a:lnTo>
                    <a:pt x="93" y="45"/>
                  </a:lnTo>
                  <a:lnTo>
                    <a:pt x="104" y="39"/>
                  </a:lnTo>
                  <a:lnTo>
                    <a:pt x="114" y="33"/>
                  </a:lnTo>
                  <a:lnTo>
                    <a:pt x="125" y="28"/>
                  </a:lnTo>
                  <a:lnTo>
                    <a:pt x="134" y="24"/>
                  </a:lnTo>
                  <a:lnTo>
                    <a:pt x="141" y="21"/>
                  </a:lnTo>
                  <a:lnTo>
                    <a:pt x="147" y="18"/>
                  </a:lnTo>
                  <a:lnTo>
                    <a:pt x="151" y="15"/>
                  </a:lnTo>
                  <a:lnTo>
                    <a:pt x="157" y="13"/>
                  </a:lnTo>
                  <a:lnTo>
                    <a:pt x="163" y="12"/>
                  </a:lnTo>
                  <a:lnTo>
                    <a:pt x="169" y="10"/>
                  </a:lnTo>
                  <a:lnTo>
                    <a:pt x="175" y="7"/>
                  </a:lnTo>
                  <a:lnTo>
                    <a:pt x="181" y="6"/>
                  </a:lnTo>
                  <a:lnTo>
                    <a:pt x="187" y="4"/>
                  </a:lnTo>
                  <a:lnTo>
                    <a:pt x="192" y="4"/>
                  </a:lnTo>
                  <a:lnTo>
                    <a:pt x="196" y="3"/>
                  </a:lnTo>
                  <a:lnTo>
                    <a:pt x="202" y="1"/>
                  </a:lnTo>
                  <a:lnTo>
                    <a:pt x="205" y="1"/>
                  </a:lnTo>
                  <a:lnTo>
                    <a:pt x="209" y="1"/>
                  </a:lnTo>
                  <a:lnTo>
                    <a:pt x="214" y="0"/>
                  </a:lnTo>
                  <a:lnTo>
                    <a:pt x="217" y="0"/>
                  </a:lnTo>
                  <a:lnTo>
                    <a:pt x="215" y="0"/>
                  </a:lnTo>
                  <a:lnTo>
                    <a:pt x="212" y="1"/>
                  </a:lnTo>
                  <a:lnTo>
                    <a:pt x="208" y="3"/>
                  </a:lnTo>
                  <a:lnTo>
                    <a:pt x="203" y="6"/>
                  </a:lnTo>
                  <a:lnTo>
                    <a:pt x="196" y="9"/>
                  </a:lnTo>
                  <a:lnTo>
                    <a:pt x="189" y="12"/>
                  </a:lnTo>
                  <a:lnTo>
                    <a:pt x="181" y="16"/>
                  </a:lnTo>
                  <a:lnTo>
                    <a:pt x="174" y="21"/>
                  </a:lnTo>
                  <a:lnTo>
                    <a:pt x="165" y="24"/>
                  </a:lnTo>
                  <a:lnTo>
                    <a:pt x="156" y="28"/>
                  </a:lnTo>
                  <a:lnTo>
                    <a:pt x="147" y="31"/>
                  </a:lnTo>
                  <a:lnTo>
                    <a:pt x="139" y="36"/>
                  </a:lnTo>
                  <a:lnTo>
                    <a:pt x="132" y="39"/>
                  </a:lnTo>
                  <a:lnTo>
                    <a:pt x="126" y="42"/>
                  </a:lnTo>
                  <a:lnTo>
                    <a:pt x="119" y="45"/>
                  </a:lnTo>
                  <a:lnTo>
                    <a:pt x="116" y="46"/>
                  </a:lnTo>
                  <a:lnTo>
                    <a:pt x="110" y="48"/>
                  </a:lnTo>
                  <a:lnTo>
                    <a:pt x="104" y="52"/>
                  </a:lnTo>
                  <a:lnTo>
                    <a:pt x="95" y="56"/>
                  </a:lnTo>
                  <a:lnTo>
                    <a:pt x="87" y="62"/>
                  </a:lnTo>
                  <a:lnTo>
                    <a:pt x="77" y="68"/>
                  </a:lnTo>
                  <a:lnTo>
                    <a:pt x="67" y="76"/>
                  </a:lnTo>
                  <a:lnTo>
                    <a:pt x="56" y="83"/>
                  </a:lnTo>
                  <a:lnTo>
                    <a:pt x="47" y="92"/>
                  </a:lnTo>
                  <a:lnTo>
                    <a:pt x="37" y="98"/>
                  </a:lnTo>
                  <a:lnTo>
                    <a:pt x="26" y="106"/>
                  </a:lnTo>
                  <a:lnTo>
                    <a:pt x="18" y="111"/>
                  </a:lnTo>
                  <a:lnTo>
                    <a:pt x="10" y="119"/>
                  </a:lnTo>
                  <a:lnTo>
                    <a:pt x="3" y="123"/>
                  </a:lnTo>
                  <a:lnTo>
                    <a:pt x="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5" name="Freeform 153"/>
            <p:cNvSpPr>
              <a:spLocks/>
            </p:cNvSpPr>
            <p:nvPr/>
          </p:nvSpPr>
          <p:spPr bwMode="auto">
            <a:xfrm>
              <a:off x="2384" y="3097"/>
              <a:ext cx="210" cy="75"/>
            </a:xfrm>
            <a:custGeom>
              <a:avLst/>
              <a:gdLst>
                <a:gd name="T0" fmla="*/ 1 w 420"/>
                <a:gd name="T1" fmla="*/ 0 h 150"/>
                <a:gd name="T2" fmla="*/ 1 w 420"/>
                <a:gd name="T3" fmla="*/ 1 h 150"/>
                <a:gd name="T4" fmla="*/ 1 w 420"/>
                <a:gd name="T5" fmla="*/ 1 h 150"/>
                <a:gd name="T6" fmla="*/ 1 w 420"/>
                <a:gd name="T7" fmla="*/ 1 h 150"/>
                <a:gd name="T8" fmla="*/ 1 w 420"/>
                <a:gd name="T9" fmla="*/ 1 h 150"/>
                <a:gd name="T10" fmla="*/ 1 w 420"/>
                <a:gd name="T11" fmla="*/ 1 h 150"/>
                <a:gd name="T12" fmla="*/ 1 w 420"/>
                <a:gd name="T13" fmla="*/ 1 h 150"/>
                <a:gd name="T14" fmla="*/ 1 w 420"/>
                <a:gd name="T15" fmla="*/ 1 h 150"/>
                <a:gd name="T16" fmla="*/ 1 w 420"/>
                <a:gd name="T17" fmla="*/ 1 h 150"/>
                <a:gd name="T18" fmla="*/ 1 w 420"/>
                <a:gd name="T19" fmla="*/ 1 h 150"/>
                <a:gd name="T20" fmla="*/ 1 w 420"/>
                <a:gd name="T21" fmla="*/ 1 h 150"/>
                <a:gd name="T22" fmla="*/ 1 w 420"/>
                <a:gd name="T23" fmla="*/ 1 h 150"/>
                <a:gd name="T24" fmla="*/ 1 w 420"/>
                <a:gd name="T25" fmla="*/ 1 h 150"/>
                <a:gd name="T26" fmla="*/ 1 w 420"/>
                <a:gd name="T27" fmla="*/ 1 h 150"/>
                <a:gd name="T28" fmla="*/ 1 w 420"/>
                <a:gd name="T29" fmla="*/ 1 h 150"/>
                <a:gd name="T30" fmla="*/ 1 w 420"/>
                <a:gd name="T31" fmla="*/ 1 h 150"/>
                <a:gd name="T32" fmla="*/ 2 w 420"/>
                <a:gd name="T33" fmla="*/ 1 h 150"/>
                <a:gd name="T34" fmla="*/ 2 w 420"/>
                <a:gd name="T35" fmla="*/ 1 h 150"/>
                <a:gd name="T36" fmla="*/ 2 w 420"/>
                <a:gd name="T37" fmla="*/ 1 h 150"/>
                <a:gd name="T38" fmla="*/ 2 w 420"/>
                <a:gd name="T39" fmla="*/ 1 h 150"/>
                <a:gd name="T40" fmla="*/ 2 w 420"/>
                <a:gd name="T41" fmla="*/ 1 h 150"/>
                <a:gd name="T42" fmla="*/ 2 w 420"/>
                <a:gd name="T43" fmla="*/ 1 h 150"/>
                <a:gd name="T44" fmla="*/ 2 w 420"/>
                <a:gd name="T45" fmla="*/ 1 h 150"/>
                <a:gd name="T46" fmla="*/ 2 w 420"/>
                <a:gd name="T47" fmla="*/ 1 h 150"/>
                <a:gd name="T48" fmla="*/ 2 w 420"/>
                <a:gd name="T49" fmla="*/ 1 h 150"/>
                <a:gd name="T50" fmla="*/ 2 w 420"/>
                <a:gd name="T51" fmla="*/ 1 h 150"/>
                <a:gd name="T52" fmla="*/ 2 w 420"/>
                <a:gd name="T53" fmla="*/ 1 h 150"/>
                <a:gd name="T54" fmla="*/ 2 w 420"/>
                <a:gd name="T55" fmla="*/ 1 h 150"/>
                <a:gd name="T56" fmla="*/ 2 w 420"/>
                <a:gd name="T57" fmla="*/ 1 h 150"/>
                <a:gd name="T58" fmla="*/ 2 w 420"/>
                <a:gd name="T59" fmla="*/ 1 h 150"/>
                <a:gd name="T60" fmla="*/ 2 w 420"/>
                <a:gd name="T61" fmla="*/ 1 h 150"/>
                <a:gd name="T62" fmla="*/ 2 w 420"/>
                <a:gd name="T63" fmla="*/ 1 h 150"/>
                <a:gd name="T64" fmla="*/ 2 w 420"/>
                <a:gd name="T65" fmla="*/ 1 h 150"/>
                <a:gd name="T66" fmla="*/ 2 w 420"/>
                <a:gd name="T67" fmla="*/ 1 h 150"/>
                <a:gd name="T68" fmla="*/ 2 w 420"/>
                <a:gd name="T69" fmla="*/ 1 h 150"/>
                <a:gd name="T70" fmla="*/ 1 w 420"/>
                <a:gd name="T71" fmla="*/ 1 h 150"/>
                <a:gd name="T72" fmla="*/ 1 w 420"/>
                <a:gd name="T73" fmla="*/ 1 h 150"/>
                <a:gd name="T74" fmla="*/ 1 w 420"/>
                <a:gd name="T75" fmla="*/ 1 h 150"/>
                <a:gd name="T76" fmla="*/ 1 w 420"/>
                <a:gd name="T77" fmla="*/ 1 h 150"/>
                <a:gd name="T78" fmla="*/ 1 w 420"/>
                <a:gd name="T79" fmla="*/ 1 h 150"/>
                <a:gd name="T80" fmla="*/ 1 w 420"/>
                <a:gd name="T81" fmla="*/ 1 h 150"/>
                <a:gd name="T82" fmla="*/ 1 w 420"/>
                <a:gd name="T83" fmla="*/ 1 h 150"/>
                <a:gd name="T84" fmla="*/ 1 w 420"/>
                <a:gd name="T85" fmla="*/ 1 h 150"/>
                <a:gd name="T86" fmla="*/ 1 w 420"/>
                <a:gd name="T87" fmla="*/ 1 h 150"/>
                <a:gd name="T88" fmla="*/ 1 w 420"/>
                <a:gd name="T89" fmla="*/ 1 h 150"/>
                <a:gd name="T90" fmla="*/ 1 w 420"/>
                <a:gd name="T91" fmla="*/ 1 h 150"/>
                <a:gd name="T92" fmla="*/ 1 w 420"/>
                <a:gd name="T93" fmla="*/ 1 h 150"/>
                <a:gd name="T94" fmla="*/ 1 w 420"/>
                <a:gd name="T95" fmla="*/ 1 h 150"/>
                <a:gd name="T96" fmla="*/ 1 w 420"/>
                <a:gd name="T97" fmla="*/ 1 h 150"/>
                <a:gd name="T98" fmla="*/ 1 w 420"/>
                <a:gd name="T99" fmla="*/ 1 h 150"/>
                <a:gd name="T100" fmla="*/ 1 w 420"/>
                <a:gd name="T101" fmla="*/ 1 h 150"/>
                <a:gd name="T102" fmla="*/ 1 w 420"/>
                <a:gd name="T103" fmla="*/ 0 h 1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20"/>
                <a:gd name="T157" fmla="*/ 0 h 150"/>
                <a:gd name="T158" fmla="*/ 420 w 420"/>
                <a:gd name="T159" fmla="*/ 150 h 1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20" h="150">
                  <a:moveTo>
                    <a:pt x="10" y="0"/>
                  </a:moveTo>
                  <a:lnTo>
                    <a:pt x="11" y="0"/>
                  </a:lnTo>
                  <a:lnTo>
                    <a:pt x="16" y="0"/>
                  </a:lnTo>
                  <a:lnTo>
                    <a:pt x="19" y="1"/>
                  </a:lnTo>
                  <a:lnTo>
                    <a:pt x="22" y="1"/>
                  </a:lnTo>
                  <a:lnTo>
                    <a:pt x="26" y="3"/>
                  </a:lnTo>
                  <a:lnTo>
                    <a:pt x="31" y="3"/>
                  </a:lnTo>
                  <a:lnTo>
                    <a:pt x="35" y="3"/>
                  </a:lnTo>
                  <a:lnTo>
                    <a:pt x="40" y="4"/>
                  </a:lnTo>
                  <a:lnTo>
                    <a:pt x="44" y="4"/>
                  </a:lnTo>
                  <a:lnTo>
                    <a:pt x="49" y="6"/>
                  </a:lnTo>
                  <a:lnTo>
                    <a:pt x="53" y="6"/>
                  </a:lnTo>
                  <a:lnTo>
                    <a:pt x="59" y="7"/>
                  </a:lnTo>
                  <a:lnTo>
                    <a:pt x="62" y="7"/>
                  </a:lnTo>
                  <a:lnTo>
                    <a:pt x="66" y="7"/>
                  </a:lnTo>
                  <a:lnTo>
                    <a:pt x="69" y="7"/>
                  </a:lnTo>
                  <a:lnTo>
                    <a:pt x="74" y="7"/>
                  </a:lnTo>
                  <a:lnTo>
                    <a:pt x="78" y="7"/>
                  </a:lnTo>
                  <a:lnTo>
                    <a:pt x="83" y="7"/>
                  </a:lnTo>
                  <a:lnTo>
                    <a:pt x="87" y="7"/>
                  </a:lnTo>
                  <a:lnTo>
                    <a:pt x="92" y="7"/>
                  </a:lnTo>
                  <a:lnTo>
                    <a:pt x="96" y="7"/>
                  </a:lnTo>
                  <a:lnTo>
                    <a:pt x="102" y="7"/>
                  </a:lnTo>
                  <a:lnTo>
                    <a:pt x="108" y="7"/>
                  </a:lnTo>
                  <a:lnTo>
                    <a:pt x="113" y="7"/>
                  </a:lnTo>
                  <a:lnTo>
                    <a:pt x="120" y="7"/>
                  </a:lnTo>
                  <a:lnTo>
                    <a:pt x="126" y="8"/>
                  </a:lnTo>
                  <a:lnTo>
                    <a:pt x="132" y="8"/>
                  </a:lnTo>
                  <a:lnTo>
                    <a:pt x="138" y="8"/>
                  </a:lnTo>
                  <a:lnTo>
                    <a:pt x="145" y="10"/>
                  </a:lnTo>
                  <a:lnTo>
                    <a:pt x="153" y="10"/>
                  </a:lnTo>
                  <a:lnTo>
                    <a:pt x="159" y="10"/>
                  </a:lnTo>
                  <a:lnTo>
                    <a:pt x="166" y="11"/>
                  </a:lnTo>
                  <a:lnTo>
                    <a:pt x="174" y="14"/>
                  </a:lnTo>
                  <a:lnTo>
                    <a:pt x="179" y="16"/>
                  </a:lnTo>
                  <a:lnTo>
                    <a:pt x="187" y="19"/>
                  </a:lnTo>
                  <a:lnTo>
                    <a:pt x="194" y="23"/>
                  </a:lnTo>
                  <a:lnTo>
                    <a:pt x="200" y="28"/>
                  </a:lnTo>
                  <a:lnTo>
                    <a:pt x="208" y="31"/>
                  </a:lnTo>
                  <a:lnTo>
                    <a:pt x="214" y="35"/>
                  </a:lnTo>
                  <a:lnTo>
                    <a:pt x="220" y="38"/>
                  </a:lnTo>
                  <a:lnTo>
                    <a:pt x="224" y="41"/>
                  </a:lnTo>
                  <a:lnTo>
                    <a:pt x="230" y="46"/>
                  </a:lnTo>
                  <a:lnTo>
                    <a:pt x="234" y="49"/>
                  </a:lnTo>
                  <a:lnTo>
                    <a:pt x="239" y="53"/>
                  </a:lnTo>
                  <a:lnTo>
                    <a:pt x="243" y="55"/>
                  </a:lnTo>
                  <a:lnTo>
                    <a:pt x="248" y="56"/>
                  </a:lnTo>
                  <a:lnTo>
                    <a:pt x="251" y="58"/>
                  </a:lnTo>
                  <a:lnTo>
                    <a:pt x="257" y="61"/>
                  </a:lnTo>
                  <a:lnTo>
                    <a:pt x="263" y="62"/>
                  </a:lnTo>
                  <a:lnTo>
                    <a:pt x="270" y="67"/>
                  </a:lnTo>
                  <a:lnTo>
                    <a:pt x="278" y="68"/>
                  </a:lnTo>
                  <a:lnTo>
                    <a:pt x="287" y="71"/>
                  </a:lnTo>
                  <a:lnTo>
                    <a:pt x="295" y="75"/>
                  </a:lnTo>
                  <a:lnTo>
                    <a:pt x="306" y="78"/>
                  </a:lnTo>
                  <a:lnTo>
                    <a:pt x="315" y="81"/>
                  </a:lnTo>
                  <a:lnTo>
                    <a:pt x="324" y="84"/>
                  </a:lnTo>
                  <a:lnTo>
                    <a:pt x="331" y="87"/>
                  </a:lnTo>
                  <a:lnTo>
                    <a:pt x="340" y="92"/>
                  </a:lnTo>
                  <a:lnTo>
                    <a:pt x="346" y="93"/>
                  </a:lnTo>
                  <a:lnTo>
                    <a:pt x="353" y="96"/>
                  </a:lnTo>
                  <a:lnTo>
                    <a:pt x="356" y="98"/>
                  </a:lnTo>
                  <a:lnTo>
                    <a:pt x="361" y="101"/>
                  </a:lnTo>
                  <a:lnTo>
                    <a:pt x="364" y="102"/>
                  </a:lnTo>
                  <a:lnTo>
                    <a:pt x="368" y="105"/>
                  </a:lnTo>
                  <a:lnTo>
                    <a:pt x="371" y="108"/>
                  </a:lnTo>
                  <a:lnTo>
                    <a:pt x="376" y="111"/>
                  </a:lnTo>
                  <a:lnTo>
                    <a:pt x="380" y="116"/>
                  </a:lnTo>
                  <a:lnTo>
                    <a:pt x="383" y="117"/>
                  </a:lnTo>
                  <a:lnTo>
                    <a:pt x="371" y="78"/>
                  </a:lnTo>
                  <a:lnTo>
                    <a:pt x="385" y="78"/>
                  </a:lnTo>
                  <a:lnTo>
                    <a:pt x="420" y="148"/>
                  </a:lnTo>
                  <a:lnTo>
                    <a:pt x="417" y="148"/>
                  </a:lnTo>
                  <a:lnTo>
                    <a:pt x="414" y="148"/>
                  </a:lnTo>
                  <a:lnTo>
                    <a:pt x="407" y="148"/>
                  </a:lnTo>
                  <a:lnTo>
                    <a:pt x="403" y="150"/>
                  </a:lnTo>
                  <a:lnTo>
                    <a:pt x="395" y="150"/>
                  </a:lnTo>
                  <a:lnTo>
                    <a:pt x="389" y="150"/>
                  </a:lnTo>
                  <a:lnTo>
                    <a:pt x="383" y="150"/>
                  </a:lnTo>
                  <a:lnTo>
                    <a:pt x="382" y="148"/>
                  </a:lnTo>
                  <a:lnTo>
                    <a:pt x="380" y="145"/>
                  </a:lnTo>
                  <a:lnTo>
                    <a:pt x="377" y="144"/>
                  </a:lnTo>
                  <a:lnTo>
                    <a:pt x="374" y="141"/>
                  </a:lnTo>
                  <a:lnTo>
                    <a:pt x="370" y="138"/>
                  </a:lnTo>
                  <a:lnTo>
                    <a:pt x="365" y="135"/>
                  </a:lnTo>
                  <a:lnTo>
                    <a:pt x="361" y="132"/>
                  </a:lnTo>
                  <a:lnTo>
                    <a:pt x="356" y="129"/>
                  </a:lnTo>
                  <a:lnTo>
                    <a:pt x="352" y="126"/>
                  </a:lnTo>
                  <a:lnTo>
                    <a:pt x="346" y="122"/>
                  </a:lnTo>
                  <a:lnTo>
                    <a:pt x="340" y="119"/>
                  </a:lnTo>
                  <a:lnTo>
                    <a:pt x="334" y="116"/>
                  </a:lnTo>
                  <a:lnTo>
                    <a:pt x="330" y="113"/>
                  </a:lnTo>
                  <a:lnTo>
                    <a:pt x="325" y="111"/>
                  </a:lnTo>
                  <a:lnTo>
                    <a:pt x="322" y="108"/>
                  </a:lnTo>
                  <a:lnTo>
                    <a:pt x="318" y="108"/>
                  </a:lnTo>
                  <a:lnTo>
                    <a:pt x="316" y="108"/>
                  </a:lnTo>
                  <a:lnTo>
                    <a:pt x="313" y="107"/>
                  </a:lnTo>
                  <a:lnTo>
                    <a:pt x="310" y="105"/>
                  </a:lnTo>
                  <a:lnTo>
                    <a:pt x="304" y="104"/>
                  </a:lnTo>
                  <a:lnTo>
                    <a:pt x="301" y="102"/>
                  </a:lnTo>
                  <a:lnTo>
                    <a:pt x="294" y="99"/>
                  </a:lnTo>
                  <a:lnTo>
                    <a:pt x="290" y="96"/>
                  </a:lnTo>
                  <a:lnTo>
                    <a:pt x="282" y="95"/>
                  </a:lnTo>
                  <a:lnTo>
                    <a:pt x="278" y="93"/>
                  </a:lnTo>
                  <a:lnTo>
                    <a:pt x="269" y="90"/>
                  </a:lnTo>
                  <a:lnTo>
                    <a:pt x="263" y="87"/>
                  </a:lnTo>
                  <a:lnTo>
                    <a:pt x="255" y="86"/>
                  </a:lnTo>
                  <a:lnTo>
                    <a:pt x="249" y="83"/>
                  </a:lnTo>
                  <a:lnTo>
                    <a:pt x="242" y="81"/>
                  </a:lnTo>
                  <a:lnTo>
                    <a:pt x="236" y="80"/>
                  </a:lnTo>
                  <a:lnTo>
                    <a:pt x="229" y="80"/>
                  </a:lnTo>
                  <a:lnTo>
                    <a:pt x="224" y="80"/>
                  </a:lnTo>
                  <a:lnTo>
                    <a:pt x="218" y="78"/>
                  </a:lnTo>
                  <a:lnTo>
                    <a:pt x="214" y="78"/>
                  </a:lnTo>
                  <a:lnTo>
                    <a:pt x="209" y="78"/>
                  </a:lnTo>
                  <a:lnTo>
                    <a:pt x="206" y="78"/>
                  </a:lnTo>
                  <a:lnTo>
                    <a:pt x="199" y="75"/>
                  </a:lnTo>
                  <a:lnTo>
                    <a:pt x="193" y="74"/>
                  </a:lnTo>
                  <a:lnTo>
                    <a:pt x="188" y="69"/>
                  </a:lnTo>
                  <a:lnTo>
                    <a:pt x="182" y="67"/>
                  </a:lnTo>
                  <a:lnTo>
                    <a:pt x="176" y="59"/>
                  </a:lnTo>
                  <a:lnTo>
                    <a:pt x="171" y="53"/>
                  </a:lnTo>
                  <a:lnTo>
                    <a:pt x="166" y="49"/>
                  </a:lnTo>
                  <a:lnTo>
                    <a:pt x="162" y="46"/>
                  </a:lnTo>
                  <a:lnTo>
                    <a:pt x="157" y="43"/>
                  </a:lnTo>
                  <a:lnTo>
                    <a:pt x="154" y="41"/>
                  </a:lnTo>
                  <a:lnTo>
                    <a:pt x="150" y="38"/>
                  </a:lnTo>
                  <a:lnTo>
                    <a:pt x="145" y="37"/>
                  </a:lnTo>
                  <a:lnTo>
                    <a:pt x="139" y="35"/>
                  </a:lnTo>
                  <a:lnTo>
                    <a:pt x="136" y="35"/>
                  </a:lnTo>
                  <a:lnTo>
                    <a:pt x="130" y="34"/>
                  </a:lnTo>
                  <a:lnTo>
                    <a:pt x="126" y="34"/>
                  </a:lnTo>
                  <a:lnTo>
                    <a:pt x="121" y="32"/>
                  </a:lnTo>
                  <a:lnTo>
                    <a:pt x="117" y="32"/>
                  </a:lnTo>
                  <a:lnTo>
                    <a:pt x="113" y="32"/>
                  </a:lnTo>
                  <a:lnTo>
                    <a:pt x="110" y="32"/>
                  </a:lnTo>
                  <a:lnTo>
                    <a:pt x="105" y="32"/>
                  </a:lnTo>
                  <a:lnTo>
                    <a:pt x="102" y="34"/>
                  </a:lnTo>
                  <a:lnTo>
                    <a:pt x="98" y="32"/>
                  </a:lnTo>
                  <a:lnTo>
                    <a:pt x="92" y="32"/>
                  </a:lnTo>
                  <a:lnTo>
                    <a:pt x="86" y="31"/>
                  </a:lnTo>
                  <a:lnTo>
                    <a:pt x="78" y="31"/>
                  </a:lnTo>
                  <a:lnTo>
                    <a:pt x="69" y="29"/>
                  </a:lnTo>
                  <a:lnTo>
                    <a:pt x="62" y="28"/>
                  </a:lnTo>
                  <a:lnTo>
                    <a:pt x="53" y="26"/>
                  </a:lnTo>
                  <a:lnTo>
                    <a:pt x="44" y="25"/>
                  </a:lnTo>
                  <a:lnTo>
                    <a:pt x="35" y="23"/>
                  </a:lnTo>
                  <a:lnTo>
                    <a:pt x="26" y="22"/>
                  </a:lnTo>
                  <a:lnTo>
                    <a:pt x="19" y="20"/>
                  </a:lnTo>
                  <a:lnTo>
                    <a:pt x="13" y="19"/>
                  </a:lnTo>
                  <a:lnTo>
                    <a:pt x="7" y="17"/>
                  </a:lnTo>
                  <a:lnTo>
                    <a:pt x="4" y="17"/>
                  </a:lnTo>
                  <a:lnTo>
                    <a:pt x="1" y="17"/>
                  </a:lnTo>
                  <a:lnTo>
                    <a:pt x="0" y="17"/>
                  </a:lnTo>
                  <a:lnTo>
                    <a:pt x="10" y="0"/>
                  </a:lnTo>
                  <a:close/>
                </a:path>
              </a:pathLst>
            </a:custGeom>
            <a:solidFill>
              <a:srgbClr val="7DB8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6" name="Freeform 154"/>
            <p:cNvSpPr>
              <a:spLocks/>
            </p:cNvSpPr>
            <p:nvPr/>
          </p:nvSpPr>
          <p:spPr bwMode="auto">
            <a:xfrm>
              <a:off x="2381" y="3104"/>
              <a:ext cx="218" cy="75"/>
            </a:xfrm>
            <a:custGeom>
              <a:avLst/>
              <a:gdLst>
                <a:gd name="T0" fmla="*/ 0 w 437"/>
                <a:gd name="T1" fmla="*/ 1 h 150"/>
                <a:gd name="T2" fmla="*/ 0 w 437"/>
                <a:gd name="T3" fmla="*/ 1 h 150"/>
                <a:gd name="T4" fmla="*/ 0 w 437"/>
                <a:gd name="T5" fmla="*/ 1 h 150"/>
                <a:gd name="T6" fmla="*/ 0 w 437"/>
                <a:gd name="T7" fmla="*/ 1 h 150"/>
                <a:gd name="T8" fmla="*/ 0 w 437"/>
                <a:gd name="T9" fmla="*/ 1 h 150"/>
                <a:gd name="T10" fmla="*/ 0 w 437"/>
                <a:gd name="T11" fmla="*/ 1 h 150"/>
                <a:gd name="T12" fmla="*/ 0 w 437"/>
                <a:gd name="T13" fmla="*/ 1 h 150"/>
                <a:gd name="T14" fmla="*/ 0 w 437"/>
                <a:gd name="T15" fmla="*/ 1 h 150"/>
                <a:gd name="T16" fmla="*/ 0 w 437"/>
                <a:gd name="T17" fmla="*/ 1 h 150"/>
                <a:gd name="T18" fmla="*/ 0 w 437"/>
                <a:gd name="T19" fmla="*/ 1 h 150"/>
                <a:gd name="T20" fmla="*/ 0 w 437"/>
                <a:gd name="T21" fmla="*/ 1 h 150"/>
                <a:gd name="T22" fmla="*/ 0 w 437"/>
                <a:gd name="T23" fmla="*/ 1 h 150"/>
                <a:gd name="T24" fmla="*/ 0 w 437"/>
                <a:gd name="T25" fmla="*/ 1 h 150"/>
                <a:gd name="T26" fmla="*/ 0 w 437"/>
                <a:gd name="T27" fmla="*/ 1 h 150"/>
                <a:gd name="T28" fmla="*/ 0 w 437"/>
                <a:gd name="T29" fmla="*/ 1 h 150"/>
                <a:gd name="T30" fmla="*/ 1 w 437"/>
                <a:gd name="T31" fmla="*/ 1 h 150"/>
                <a:gd name="T32" fmla="*/ 1 w 437"/>
                <a:gd name="T33" fmla="*/ 1 h 150"/>
                <a:gd name="T34" fmla="*/ 1 w 437"/>
                <a:gd name="T35" fmla="*/ 1 h 150"/>
                <a:gd name="T36" fmla="*/ 1 w 437"/>
                <a:gd name="T37" fmla="*/ 1 h 150"/>
                <a:gd name="T38" fmla="*/ 1 w 437"/>
                <a:gd name="T39" fmla="*/ 1 h 150"/>
                <a:gd name="T40" fmla="*/ 1 w 437"/>
                <a:gd name="T41" fmla="*/ 1 h 150"/>
                <a:gd name="T42" fmla="*/ 1 w 437"/>
                <a:gd name="T43" fmla="*/ 1 h 150"/>
                <a:gd name="T44" fmla="*/ 1 w 437"/>
                <a:gd name="T45" fmla="*/ 1 h 150"/>
                <a:gd name="T46" fmla="*/ 1 w 437"/>
                <a:gd name="T47" fmla="*/ 1 h 150"/>
                <a:gd name="T48" fmla="*/ 1 w 437"/>
                <a:gd name="T49" fmla="*/ 1 h 150"/>
                <a:gd name="T50" fmla="*/ 1 w 437"/>
                <a:gd name="T51" fmla="*/ 1 h 150"/>
                <a:gd name="T52" fmla="*/ 1 w 437"/>
                <a:gd name="T53" fmla="*/ 1 h 150"/>
                <a:gd name="T54" fmla="*/ 1 w 437"/>
                <a:gd name="T55" fmla="*/ 1 h 150"/>
                <a:gd name="T56" fmla="*/ 1 w 437"/>
                <a:gd name="T57" fmla="*/ 1 h 150"/>
                <a:gd name="T58" fmla="*/ 1 w 437"/>
                <a:gd name="T59" fmla="*/ 1 h 150"/>
                <a:gd name="T60" fmla="*/ 1 w 437"/>
                <a:gd name="T61" fmla="*/ 1 h 150"/>
                <a:gd name="T62" fmla="*/ 1 w 437"/>
                <a:gd name="T63" fmla="*/ 1 h 150"/>
                <a:gd name="T64" fmla="*/ 1 w 437"/>
                <a:gd name="T65" fmla="*/ 1 h 150"/>
                <a:gd name="T66" fmla="*/ 1 w 437"/>
                <a:gd name="T67" fmla="*/ 1 h 150"/>
                <a:gd name="T68" fmla="*/ 1 w 437"/>
                <a:gd name="T69" fmla="*/ 1 h 150"/>
                <a:gd name="T70" fmla="*/ 1 w 437"/>
                <a:gd name="T71" fmla="*/ 1 h 150"/>
                <a:gd name="T72" fmla="*/ 1 w 437"/>
                <a:gd name="T73" fmla="*/ 1 h 150"/>
                <a:gd name="T74" fmla="*/ 1 w 437"/>
                <a:gd name="T75" fmla="*/ 1 h 150"/>
                <a:gd name="T76" fmla="*/ 1 w 437"/>
                <a:gd name="T77" fmla="*/ 1 h 150"/>
                <a:gd name="T78" fmla="*/ 1 w 437"/>
                <a:gd name="T79" fmla="*/ 1 h 150"/>
                <a:gd name="T80" fmla="*/ 1 w 437"/>
                <a:gd name="T81" fmla="*/ 1 h 150"/>
                <a:gd name="T82" fmla="*/ 1 w 437"/>
                <a:gd name="T83" fmla="*/ 1 h 150"/>
                <a:gd name="T84" fmla="*/ 1 w 437"/>
                <a:gd name="T85" fmla="*/ 1 h 150"/>
                <a:gd name="T86" fmla="*/ 1 w 437"/>
                <a:gd name="T87" fmla="*/ 1 h 150"/>
                <a:gd name="T88" fmla="*/ 1 w 437"/>
                <a:gd name="T89" fmla="*/ 1 h 150"/>
                <a:gd name="T90" fmla="*/ 1 w 437"/>
                <a:gd name="T91" fmla="*/ 1 h 150"/>
                <a:gd name="T92" fmla="*/ 0 w 437"/>
                <a:gd name="T93" fmla="*/ 1 h 150"/>
                <a:gd name="T94" fmla="*/ 0 w 437"/>
                <a:gd name="T95" fmla="*/ 1 h 150"/>
                <a:gd name="T96" fmla="*/ 0 w 437"/>
                <a:gd name="T97" fmla="*/ 1 h 150"/>
                <a:gd name="T98" fmla="*/ 0 w 437"/>
                <a:gd name="T99" fmla="*/ 1 h 150"/>
                <a:gd name="T100" fmla="*/ 0 w 437"/>
                <a:gd name="T101" fmla="*/ 1 h 150"/>
                <a:gd name="T102" fmla="*/ 0 w 437"/>
                <a:gd name="T103" fmla="*/ 1 h 150"/>
                <a:gd name="T104" fmla="*/ 0 w 437"/>
                <a:gd name="T105" fmla="*/ 1 h 150"/>
                <a:gd name="T106" fmla="*/ 0 w 437"/>
                <a:gd name="T107" fmla="*/ 1 h 150"/>
                <a:gd name="T108" fmla="*/ 0 w 437"/>
                <a:gd name="T109" fmla="*/ 1 h 150"/>
                <a:gd name="T110" fmla="*/ 0 w 437"/>
                <a:gd name="T111" fmla="*/ 1 h 150"/>
                <a:gd name="T112" fmla="*/ 0 w 437"/>
                <a:gd name="T113" fmla="*/ 1 h 150"/>
                <a:gd name="T114" fmla="*/ 0 w 437"/>
                <a:gd name="T115" fmla="*/ 0 h 150"/>
                <a:gd name="T116" fmla="*/ 0 w 437"/>
                <a:gd name="T117" fmla="*/ 1 h 1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7"/>
                <a:gd name="T178" fmla="*/ 0 h 150"/>
                <a:gd name="T179" fmla="*/ 437 w 437"/>
                <a:gd name="T180" fmla="*/ 150 h 1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7" h="150">
                  <a:moveTo>
                    <a:pt x="0" y="15"/>
                  </a:moveTo>
                  <a:lnTo>
                    <a:pt x="1" y="15"/>
                  </a:lnTo>
                  <a:lnTo>
                    <a:pt x="7" y="16"/>
                  </a:lnTo>
                  <a:lnTo>
                    <a:pt x="10" y="16"/>
                  </a:lnTo>
                  <a:lnTo>
                    <a:pt x="14" y="18"/>
                  </a:lnTo>
                  <a:lnTo>
                    <a:pt x="20" y="18"/>
                  </a:lnTo>
                  <a:lnTo>
                    <a:pt x="28" y="21"/>
                  </a:lnTo>
                  <a:lnTo>
                    <a:pt x="32" y="21"/>
                  </a:lnTo>
                  <a:lnTo>
                    <a:pt x="40" y="22"/>
                  </a:lnTo>
                  <a:lnTo>
                    <a:pt x="47" y="24"/>
                  </a:lnTo>
                  <a:lnTo>
                    <a:pt x="55" y="25"/>
                  </a:lnTo>
                  <a:lnTo>
                    <a:pt x="62" y="27"/>
                  </a:lnTo>
                  <a:lnTo>
                    <a:pt x="69" y="27"/>
                  </a:lnTo>
                  <a:lnTo>
                    <a:pt x="77" y="28"/>
                  </a:lnTo>
                  <a:lnTo>
                    <a:pt x="84" y="28"/>
                  </a:lnTo>
                  <a:lnTo>
                    <a:pt x="92" y="28"/>
                  </a:lnTo>
                  <a:lnTo>
                    <a:pt x="98" y="28"/>
                  </a:lnTo>
                  <a:lnTo>
                    <a:pt x="105" y="28"/>
                  </a:lnTo>
                  <a:lnTo>
                    <a:pt x="111" y="28"/>
                  </a:lnTo>
                  <a:lnTo>
                    <a:pt x="117" y="28"/>
                  </a:lnTo>
                  <a:lnTo>
                    <a:pt x="123" y="28"/>
                  </a:lnTo>
                  <a:lnTo>
                    <a:pt x="129" y="28"/>
                  </a:lnTo>
                  <a:lnTo>
                    <a:pt x="133" y="30"/>
                  </a:lnTo>
                  <a:lnTo>
                    <a:pt x="139" y="30"/>
                  </a:lnTo>
                  <a:lnTo>
                    <a:pt x="144" y="31"/>
                  </a:lnTo>
                  <a:lnTo>
                    <a:pt x="148" y="34"/>
                  </a:lnTo>
                  <a:lnTo>
                    <a:pt x="154" y="37"/>
                  </a:lnTo>
                  <a:lnTo>
                    <a:pt x="157" y="39"/>
                  </a:lnTo>
                  <a:lnTo>
                    <a:pt x="162" y="43"/>
                  </a:lnTo>
                  <a:lnTo>
                    <a:pt x="166" y="48"/>
                  </a:lnTo>
                  <a:lnTo>
                    <a:pt x="171" y="54"/>
                  </a:lnTo>
                  <a:lnTo>
                    <a:pt x="175" y="56"/>
                  </a:lnTo>
                  <a:lnTo>
                    <a:pt x="178" y="61"/>
                  </a:lnTo>
                  <a:lnTo>
                    <a:pt x="181" y="64"/>
                  </a:lnTo>
                  <a:lnTo>
                    <a:pt x="184" y="67"/>
                  </a:lnTo>
                  <a:lnTo>
                    <a:pt x="191" y="70"/>
                  </a:lnTo>
                  <a:lnTo>
                    <a:pt x="197" y="71"/>
                  </a:lnTo>
                  <a:lnTo>
                    <a:pt x="202" y="71"/>
                  </a:lnTo>
                  <a:lnTo>
                    <a:pt x="206" y="73"/>
                  </a:lnTo>
                  <a:lnTo>
                    <a:pt x="211" y="73"/>
                  </a:lnTo>
                  <a:lnTo>
                    <a:pt x="218" y="73"/>
                  </a:lnTo>
                  <a:lnTo>
                    <a:pt x="224" y="73"/>
                  </a:lnTo>
                  <a:lnTo>
                    <a:pt x="233" y="74"/>
                  </a:lnTo>
                  <a:lnTo>
                    <a:pt x="240" y="76"/>
                  </a:lnTo>
                  <a:lnTo>
                    <a:pt x="252" y="77"/>
                  </a:lnTo>
                  <a:lnTo>
                    <a:pt x="263" y="79"/>
                  </a:lnTo>
                  <a:lnTo>
                    <a:pt x="273" y="82"/>
                  </a:lnTo>
                  <a:lnTo>
                    <a:pt x="284" y="85"/>
                  </a:lnTo>
                  <a:lnTo>
                    <a:pt x="296" y="91"/>
                  </a:lnTo>
                  <a:lnTo>
                    <a:pt x="306" y="95"/>
                  </a:lnTo>
                  <a:lnTo>
                    <a:pt x="316" y="101"/>
                  </a:lnTo>
                  <a:lnTo>
                    <a:pt x="325" y="109"/>
                  </a:lnTo>
                  <a:lnTo>
                    <a:pt x="336" y="115"/>
                  </a:lnTo>
                  <a:lnTo>
                    <a:pt x="346" y="120"/>
                  </a:lnTo>
                  <a:lnTo>
                    <a:pt x="355" y="126"/>
                  </a:lnTo>
                  <a:lnTo>
                    <a:pt x="362" y="132"/>
                  </a:lnTo>
                  <a:lnTo>
                    <a:pt x="373" y="137"/>
                  </a:lnTo>
                  <a:lnTo>
                    <a:pt x="379" y="141"/>
                  </a:lnTo>
                  <a:lnTo>
                    <a:pt x="386" y="146"/>
                  </a:lnTo>
                  <a:lnTo>
                    <a:pt x="394" y="147"/>
                  </a:lnTo>
                  <a:lnTo>
                    <a:pt x="400" y="150"/>
                  </a:lnTo>
                  <a:lnTo>
                    <a:pt x="404" y="150"/>
                  </a:lnTo>
                  <a:lnTo>
                    <a:pt x="410" y="150"/>
                  </a:lnTo>
                  <a:lnTo>
                    <a:pt x="413" y="150"/>
                  </a:lnTo>
                  <a:lnTo>
                    <a:pt x="417" y="150"/>
                  </a:lnTo>
                  <a:lnTo>
                    <a:pt x="423" y="147"/>
                  </a:lnTo>
                  <a:lnTo>
                    <a:pt x="429" y="146"/>
                  </a:lnTo>
                  <a:lnTo>
                    <a:pt x="432" y="143"/>
                  </a:lnTo>
                  <a:lnTo>
                    <a:pt x="435" y="141"/>
                  </a:lnTo>
                  <a:lnTo>
                    <a:pt x="437" y="138"/>
                  </a:lnTo>
                  <a:lnTo>
                    <a:pt x="437" y="137"/>
                  </a:lnTo>
                  <a:lnTo>
                    <a:pt x="435" y="135"/>
                  </a:lnTo>
                  <a:lnTo>
                    <a:pt x="432" y="132"/>
                  </a:lnTo>
                  <a:lnTo>
                    <a:pt x="431" y="128"/>
                  </a:lnTo>
                  <a:lnTo>
                    <a:pt x="428" y="122"/>
                  </a:lnTo>
                  <a:lnTo>
                    <a:pt x="425" y="117"/>
                  </a:lnTo>
                  <a:lnTo>
                    <a:pt x="422" y="110"/>
                  </a:lnTo>
                  <a:lnTo>
                    <a:pt x="419" y="106"/>
                  </a:lnTo>
                  <a:lnTo>
                    <a:pt x="414" y="98"/>
                  </a:lnTo>
                  <a:lnTo>
                    <a:pt x="412" y="91"/>
                  </a:lnTo>
                  <a:lnTo>
                    <a:pt x="407" y="85"/>
                  </a:lnTo>
                  <a:lnTo>
                    <a:pt x="406" y="80"/>
                  </a:lnTo>
                  <a:lnTo>
                    <a:pt x="401" y="73"/>
                  </a:lnTo>
                  <a:lnTo>
                    <a:pt x="400" y="68"/>
                  </a:lnTo>
                  <a:lnTo>
                    <a:pt x="398" y="65"/>
                  </a:lnTo>
                  <a:lnTo>
                    <a:pt x="398" y="64"/>
                  </a:lnTo>
                  <a:lnTo>
                    <a:pt x="397" y="59"/>
                  </a:lnTo>
                  <a:lnTo>
                    <a:pt x="395" y="58"/>
                  </a:lnTo>
                  <a:lnTo>
                    <a:pt x="392" y="56"/>
                  </a:lnTo>
                  <a:lnTo>
                    <a:pt x="391" y="58"/>
                  </a:lnTo>
                  <a:lnTo>
                    <a:pt x="386" y="59"/>
                  </a:lnTo>
                  <a:lnTo>
                    <a:pt x="383" y="61"/>
                  </a:lnTo>
                  <a:lnTo>
                    <a:pt x="383" y="62"/>
                  </a:lnTo>
                  <a:lnTo>
                    <a:pt x="386" y="65"/>
                  </a:lnTo>
                  <a:lnTo>
                    <a:pt x="388" y="70"/>
                  </a:lnTo>
                  <a:lnTo>
                    <a:pt x="391" y="77"/>
                  </a:lnTo>
                  <a:lnTo>
                    <a:pt x="394" y="83"/>
                  </a:lnTo>
                  <a:lnTo>
                    <a:pt x="398" y="91"/>
                  </a:lnTo>
                  <a:lnTo>
                    <a:pt x="400" y="95"/>
                  </a:lnTo>
                  <a:lnTo>
                    <a:pt x="403" y="103"/>
                  </a:lnTo>
                  <a:lnTo>
                    <a:pt x="406" y="107"/>
                  </a:lnTo>
                  <a:lnTo>
                    <a:pt x="409" y="112"/>
                  </a:lnTo>
                  <a:lnTo>
                    <a:pt x="410" y="117"/>
                  </a:lnTo>
                  <a:lnTo>
                    <a:pt x="413" y="122"/>
                  </a:lnTo>
                  <a:lnTo>
                    <a:pt x="414" y="126"/>
                  </a:lnTo>
                  <a:lnTo>
                    <a:pt x="417" y="131"/>
                  </a:lnTo>
                  <a:lnTo>
                    <a:pt x="419" y="132"/>
                  </a:lnTo>
                  <a:lnTo>
                    <a:pt x="419" y="134"/>
                  </a:lnTo>
                  <a:lnTo>
                    <a:pt x="417" y="132"/>
                  </a:lnTo>
                  <a:lnTo>
                    <a:pt x="413" y="132"/>
                  </a:lnTo>
                  <a:lnTo>
                    <a:pt x="410" y="131"/>
                  </a:lnTo>
                  <a:lnTo>
                    <a:pt x="406" y="129"/>
                  </a:lnTo>
                  <a:lnTo>
                    <a:pt x="401" y="128"/>
                  </a:lnTo>
                  <a:lnTo>
                    <a:pt x="398" y="128"/>
                  </a:lnTo>
                  <a:lnTo>
                    <a:pt x="394" y="125"/>
                  </a:lnTo>
                  <a:lnTo>
                    <a:pt x="389" y="123"/>
                  </a:lnTo>
                  <a:lnTo>
                    <a:pt x="385" y="122"/>
                  </a:lnTo>
                  <a:lnTo>
                    <a:pt x="380" y="119"/>
                  </a:lnTo>
                  <a:lnTo>
                    <a:pt x="376" y="116"/>
                  </a:lnTo>
                  <a:lnTo>
                    <a:pt x="371" y="113"/>
                  </a:lnTo>
                  <a:lnTo>
                    <a:pt x="368" y="110"/>
                  </a:lnTo>
                  <a:lnTo>
                    <a:pt x="365" y="107"/>
                  </a:lnTo>
                  <a:lnTo>
                    <a:pt x="361" y="103"/>
                  </a:lnTo>
                  <a:lnTo>
                    <a:pt x="356" y="98"/>
                  </a:lnTo>
                  <a:lnTo>
                    <a:pt x="352" y="95"/>
                  </a:lnTo>
                  <a:lnTo>
                    <a:pt x="348" y="92"/>
                  </a:lnTo>
                  <a:lnTo>
                    <a:pt x="340" y="89"/>
                  </a:lnTo>
                  <a:lnTo>
                    <a:pt x="336" y="86"/>
                  </a:lnTo>
                  <a:lnTo>
                    <a:pt x="328" y="83"/>
                  </a:lnTo>
                  <a:lnTo>
                    <a:pt x="322" y="82"/>
                  </a:lnTo>
                  <a:lnTo>
                    <a:pt x="313" y="79"/>
                  </a:lnTo>
                  <a:lnTo>
                    <a:pt x="306" y="76"/>
                  </a:lnTo>
                  <a:lnTo>
                    <a:pt x="298" y="74"/>
                  </a:lnTo>
                  <a:lnTo>
                    <a:pt x="291" y="71"/>
                  </a:lnTo>
                  <a:lnTo>
                    <a:pt x="284" y="70"/>
                  </a:lnTo>
                  <a:lnTo>
                    <a:pt x="276" y="68"/>
                  </a:lnTo>
                  <a:lnTo>
                    <a:pt x="269" y="65"/>
                  </a:lnTo>
                  <a:lnTo>
                    <a:pt x="261" y="64"/>
                  </a:lnTo>
                  <a:lnTo>
                    <a:pt x="254" y="61"/>
                  </a:lnTo>
                  <a:lnTo>
                    <a:pt x="248" y="59"/>
                  </a:lnTo>
                  <a:lnTo>
                    <a:pt x="243" y="58"/>
                  </a:lnTo>
                  <a:lnTo>
                    <a:pt x="239" y="56"/>
                  </a:lnTo>
                  <a:lnTo>
                    <a:pt x="235" y="55"/>
                  </a:lnTo>
                  <a:lnTo>
                    <a:pt x="233" y="55"/>
                  </a:lnTo>
                  <a:lnTo>
                    <a:pt x="230" y="55"/>
                  </a:lnTo>
                  <a:lnTo>
                    <a:pt x="227" y="55"/>
                  </a:lnTo>
                  <a:lnTo>
                    <a:pt x="223" y="54"/>
                  </a:lnTo>
                  <a:lnTo>
                    <a:pt x="220" y="52"/>
                  </a:lnTo>
                  <a:lnTo>
                    <a:pt x="215" y="51"/>
                  </a:lnTo>
                  <a:lnTo>
                    <a:pt x="211" y="48"/>
                  </a:lnTo>
                  <a:lnTo>
                    <a:pt x="205" y="43"/>
                  </a:lnTo>
                  <a:lnTo>
                    <a:pt x="200" y="40"/>
                  </a:lnTo>
                  <a:lnTo>
                    <a:pt x="197" y="34"/>
                  </a:lnTo>
                  <a:lnTo>
                    <a:pt x="193" y="28"/>
                  </a:lnTo>
                  <a:lnTo>
                    <a:pt x="190" y="25"/>
                  </a:lnTo>
                  <a:lnTo>
                    <a:pt x="185" y="24"/>
                  </a:lnTo>
                  <a:lnTo>
                    <a:pt x="182" y="21"/>
                  </a:lnTo>
                  <a:lnTo>
                    <a:pt x="177" y="18"/>
                  </a:lnTo>
                  <a:lnTo>
                    <a:pt x="171" y="16"/>
                  </a:lnTo>
                  <a:lnTo>
                    <a:pt x="162" y="13"/>
                  </a:lnTo>
                  <a:lnTo>
                    <a:pt x="153" y="12"/>
                  </a:lnTo>
                  <a:lnTo>
                    <a:pt x="142" y="10"/>
                  </a:lnTo>
                  <a:lnTo>
                    <a:pt x="53" y="9"/>
                  </a:lnTo>
                  <a:lnTo>
                    <a:pt x="47" y="7"/>
                  </a:lnTo>
                  <a:lnTo>
                    <a:pt x="41" y="6"/>
                  </a:lnTo>
                  <a:lnTo>
                    <a:pt x="37" y="4"/>
                  </a:lnTo>
                  <a:lnTo>
                    <a:pt x="32" y="4"/>
                  </a:lnTo>
                  <a:lnTo>
                    <a:pt x="28" y="3"/>
                  </a:lnTo>
                  <a:lnTo>
                    <a:pt x="25" y="3"/>
                  </a:lnTo>
                  <a:lnTo>
                    <a:pt x="20" y="1"/>
                  </a:lnTo>
                  <a:lnTo>
                    <a:pt x="17" y="1"/>
                  </a:lnTo>
                  <a:lnTo>
                    <a:pt x="13" y="0"/>
                  </a:lnTo>
                  <a:lnTo>
                    <a:pt x="8" y="0"/>
                  </a:lnTo>
                  <a:lnTo>
                    <a:pt x="6" y="0"/>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7" name="Freeform 155"/>
            <p:cNvSpPr>
              <a:spLocks/>
            </p:cNvSpPr>
            <p:nvPr/>
          </p:nvSpPr>
          <p:spPr bwMode="auto">
            <a:xfrm>
              <a:off x="2405" y="3039"/>
              <a:ext cx="192" cy="101"/>
            </a:xfrm>
            <a:custGeom>
              <a:avLst/>
              <a:gdLst>
                <a:gd name="T0" fmla="*/ 1 w 383"/>
                <a:gd name="T1" fmla="*/ 0 h 200"/>
                <a:gd name="T2" fmla="*/ 1 w 383"/>
                <a:gd name="T3" fmla="*/ 1 h 200"/>
                <a:gd name="T4" fmla="*/ 1 w 383"/>
                <a:gd name="T5" fmla="*/ 1 h 200"/>
                <a:gd name="T6" fmla="*/ 1 w 383"/>
                <a:gd name="T7" fmla="*/ 1 h 200"/>
                <a:gd name="T8" fmla="*/ 1 w 383"/>
                <a:gd name="T9" fmla="*/ 1 h 200"/>
                <a:gd name="T10" fmla="*/ 1 w 383"/>
                <a:gd name="T11" fmla="*/ 1 h 200"/>
                <a:gd name="T12" fmla="*/ 1 w 383"/>
                <a:gd name="T13" fmla="*/ 1 h 200"/>
                <a:gd name="T14" fmla="*/ 2 w 383"/>
                <a:gd name="T15" fmla="*/ 1 h 200"/>
                <a:gd name="T16" fmla="*/ 2 w 383"/>
                <a:gd name="T17" fmla="*/ 1 h 200"/>
                <a:gd name="T18" fmla="*/ 2 w 383"/>
                <a:gd name="T19" fmla="*/ 1 h 200"/>
                <a:gd name="T20" fmla="*/ 2 w 383"/>
                <a:gd name="T21" fmla="*/ 1 h 200"/>
                <a:gd name="T22" fmla="*/ 2 w 383"/>
                <a:gd name="T23" fmla="*/ 1 h 200"/>
                <a:gd name="T24" fmla="*/ 2 w 383"/>
                <a:gd name="T25" fmla="*/ 1 h 200"/>
                <a:gd name="T26" fmla="*/ 2 w 383"/>
                <a:gd name="T27" fmla="*/ 1 h 200"/>
                <a:gd name="T28" fmla="*/ 2 w 383"/>
                <a:gd name="T29" fmla="*/ 1 h 200"/>
                <a:gd name="T30" fmla="*/ 2 w 383"/>
                <a:gd name="T31" fmla="*/ 1 h 200"/>
                <a:gd name="T32" fmla="*/ 2 w 383"/>
                <a:gd name="T33" fmla="*/ 1 h 200"/>
                <a:gd name="T34" fmla="*/ 2 w 383"/>
                <a:gd name="T35" fmla="*/ 1 h 200"/>
                <a:gd name="T36" fmla="*/ 1 w 383"/>
                <a:gd name="T37" fmla="*/ 1 h 200"/>
                <a:gd name="T38" fmla="*/ 1 w 383"/>
                <a:gd name="T39" fmla="*/ 1 h 200"/>
                <a:gd name="T40" fmla="*/ 1 w 383"/>
                <a:gd name="T41" fmla="*/ 1 h 200"/>
                <a:gd name="T42" fmla="*/ 1 w 383"/>
                <a:gd name="T43" fmla="*/ 1 h 200"/>
                <a:gd name="T44" fmla="*/ 1 w 383"/>
                <a:gd name="T45" fmla="*/ 1 h 200"/>
                <a:gd name="T46" fmla="*/ 1 w 383"/>
                <a:gd name="T47" fmla="*/ 1 h 200"/>
                <a:gd name="T48" fmla="*/ 1 w 383"/>
                <a:gd name="T49" fmla="*/ 1 h 200"/>
                <a:gd name="T50" fmla="*/ 1 w 383"/>
                <a:gd name="T51" fmla="*/ 1 h 200"/>
                <a:gd name="T52" fmla="*/ 0 w 383"/>
                <a:gd name="T53" fmla="*/ 1 h 200"/>
                <a:gd name="T54" fmla="*/ 1 w 383"/>
                <a:gd name="T55" fmla="*/ 1 h 200"/>
                <a:gd name="T56" fmla="*/ 1 w 383"/>
                <a:gd name="T57" fmla="*/ 1 h 200"/>
                <a:gd name="T58" fmla="*/ 1 w 383"/>
                <a:gd name="T59" fmla="*/ 1 h 200"/>
                <a:gd name="T60" fmla="*/ 1 w 383"/>
                <a:gd name="T61" fmla="*/ 1 h 200"/>
                <a:gd name="T62" fmla="*/ 1 w 383"/>
                <a:gd name="T63" fmla="*/ 1 h 200"/>
                <a:gd name="T64" fmla="*/ 1 w 383"/>
                <a:gd name="T65" fmla="*/ 1 h 200"/>
                <a:gd name="T66" fmla="*/ 1 w 383"/>
                <a:gd name="T67" fmla="*/ 1 h 200"/>
                <a:gd name="T68" fmla="*/ 1 w 383"/>
                <a:gd name="T69" fmla="*/ 1 h 200"/>
                <a:gd name="T70" fmla="*/ 1 w 383"/>
                <a:gd name="T71" fmla="*/ 1 h 200"/>
                <a:gd name="T72" fmla="*/ 2 w 383"/>
                <a:gd name="T73" fmla="*/ 1 h 200"/>
                <a:gd name="T74" fmla="*/ 2 w 383"/>
                <a:gd name="T75" fmla="*/ 1 h 200"/>
                <a:gd name="T76" fmla="*/ 2 w 383"/>
                <a:gd name="T77" fmla="*/ 1 h 200"/>
                <a:gd name="T78" fmla="*/ 2 w 383"/>
                <a:gd name="T79" fmla="*/ 1 h 200"/>
                <a:gd name="T80" fmla="*/ 2 w 383"/>
                <a:gd name="T81" fmla="*/ 1 h 200"/>
                <a:gd name="T82" fmla="*/ 2 w 383"/>
                <a:gd name="T83" fmla="*/ 1 h 200"/>
                <a:gd name="T84" fmla="*/ 2 w 383"/>
                <a:gd name="T85" fmla="*/ 1 h 200"/>
                <a:gd name="T86" fmla="*/ 2 w 383"/>
                <a:gd name="T87" fmla="*/ 1 h 200"/>
                <a:gd name="T88" fmla="*/ 2 w 383"/>
                <a:gd name="T89" fmla="*/ 1 h 200"/>
                <a:gd name="T90" fmla="*/ 1 w 383"/>
                <a:gd name="T91" fmla="*/ 1 h 200"/>
                <a:gd name="T92" fmla="*/ 1 w 383"/>
                <a:gd name="T93" fmla="*/ 1 h 200"/>
                <a:gd name="T94" fmla="*/ 1 w 383"/>
                <a:gd name="T95" fmla="*/ 1 h 200"/>
                <a:gd name="T96" fmla="*/ 1 w 383"/>
                <a:gd name="T97" fmla="*/ 1 h 200"/>
                <a:gd name="T98" fmla="*/ 1 w 383"/>
                <a:gd name="T99" fmla="*/ 1 h 200"/>
                <a:gd name="T100" fmla="*/ 1 w 383"/>
                <a:gd name="T101" fmla="*/ 1 h 200"/>
                <a:gd name="T102" fmla="*/ 1 w 383"/>
                <a:gd name="T103" fmla="*/ 1 h 200"/>
                <a:gd name="T104" fmla="*/ 1 w 383"/>
                <a:gd name="T105" fmla="*/ 1 h 200"/>
                <a:gd name="T106" fmla="*/ 1 w 383"/>
                <a:gd name="T107" fmla="*/ 1 h 2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83"/>
                <a:gd name="T163" fmla="*/ 0 h 200"/>
                <a:gd name="T164" fmla="*/ 383 w 383"/>
                <a:gd name="T165" fmla="*/ 200 h 2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83" h="200">
                  <a:moveTo>
                    <a:pt x="56" y="0"/>
                  </a:moveTo>
                  <a:lnTo>
                    <a:pt x="58" y="0"/>
                  </a:lnTo>
                  <a:lnTo>
                    <a:pt x="61" y="0"/>
                  </a:lnTo>
                  <a:lnTo>
                    <a:pt x="67" y="0"/>
                  </a:lnTo>
                  <a:lnTo>
                    <a:pt x="73" y="1"/>
                  </a:lnTo>
                  <a:lnTo>
                    <a:pt x="78" y="1"/>
                  </a:lnTo>
                  <a:lnTo>
                    <a:pt x="86" y="1"/>
                  </a:lnTo>
                  <a:lnTo>
                    <a:pt x="95" y="2"/>
                  </a:lnTo>
                  <a:lnTo>
                    <a:pt x="105" y="4"/>
                  </a:lnTo>
                  <a:lnTo>
                    <a:pt x="113" y="4"/>
                  </a:lnTo>
                  <a:lnTo>
                    <a:pt x="123" y="5"/>
                  </a:lnTo>
                  <a:lnTo>
                    <a:pt x="133" y="7"/>
                  </a:lnTo>
                  <a:lnTo>
                    <a:pt x="144" y="10"/>
                  </a:lnTo>
                  <a:lnTo>
                    <a:pt x="153" y="11"/>
                  </a:lnTo>
                  <a:lnTo>
                    <a:pt x="162" y="13"/>
                  </a:lnTo>
                  <a:lnTo>
                    <a:pt x="172" y="14"/>
                  </a:lnTo>
                  <a:lnTo>
                    <a:pt x="181" y="17"/>
                  </a:lnTo>
                  <a:lnTo>
                    <a:pt x="189" y="20"/>
                  </a:lnTo>
                  <a:lnTo>
                    <a:pt x="197" y="22"/>
                  </a:lnTo>
                  <a:lnTo>
                    <a:pt x="203" y="25"/>
                  </a:lnTo>
                  <a:lnTo>
                    <a:pt x="211" y="26"/>
                  </a:lnTo>
                  <a:lnTo>
                    <a:pt x="217" y="28"/>
                  </a:lnTo>
                  <a:lnTo>
                    <a:pt x="223" y="31"/>
                  </a:lnTo>
                  <a:lnTo>
                    <a:pt x="229" y="34"/>
                  </a:lnTo>
                  <a:lnTo>
                    <a:pt x="235" y="37"/>
                  </a:lnTo>
                  <a:lnTo>
                    <a:pt x="241" y="38"/>
                  </a:lnTo>
                  <a:lnTo>
                    <a:pt x="247" y="41"/>
                  </a:lnTo>
                  <a:lnTo>
                    <a:pt x="252" y="44"/>
                  </a:lnTo>
                  <a:lnTo>
                    <a:pt x="258" y="49"/>
                  </a:lnTo>
                  <a:lnTo>
                    <a:pt x="264" y="52"/>
                  </a:lnTo>
                  <a:lnTo>
                    <a:pt x="272" y="55"/>
                  </a:lnTo>
                  <a:lnTo>
                    <a:pt x="278" y="59"/>
                  </a:lnTo>
                  <a:lnTo>
                    <a:pt x="287" y="65"/>
                  </a:lnTo>
                  <a:lnTo>
                    <a:pt x="294" y="68"/>
                  </a:lnTo>
                  <a:lnTo>
                    <a:pt x="302" y="74"/>
                  </a:lnTo>
                  <a:lnTo>
                    <a:pt x="310" y="80"/>
                  </a:lnTo>
                  <a:lnTo>
                    <a:pt x="319" y="87"/>
                  </a:lnTo>
                  <a:lnTo>
                    <a:pt x="327" y="93"/>
                  </a:lnTo>
                  <a:lnTo>
                    <a:pt x="334" y="101"/>
                  </a:lnTo>
                  <a:lnTo>
                    <a:pt x="342" y="107"/>
                  </a:lnTo>
                  <a:lnTo>
                    <a:pt x="351" y="114"/>
                  </a:lnTo>
                  <a:lnTo>
                    <a:pt x="355" y="119"/>
                  </a:lnTo>
                  <a:lnTo>
                    <a:pt x="363" y="126"/>
                  </a:lnTo>
                  <a:lnTo>
                    <a:pt x="367" y="130"/>
                  </a:lnTo>
                  <a:lnTo>
                    <a:pt x="373" y="136"/>
                  </a:lnTo>
                  <a:lnTo>
                    <a:pt x="376" y="139"/>
                  </a:lnTo>
                  <a:lnTo>
                    <a:pt x="379" y="144"/>
                  </a:lnTo>
                  <a:lnTo>
                    <a:pt x="382" y="145"/>
                  </a:lnTo>
                  <a:lnTo>
                    <a:pt x="383" y="148"/>
                  </a:lnTo>
                  <a:lnTo>
                    <a:pt x="382" y="150"/>
                  </a:lnTo>
                  <a:lnTo>
                    <a:pt x="380" y="156"/>
                  </a:lnTo>
                  <a:lnTo>
                    <a:pt x="377" y="162"/>
                  </a:lnTo>
                  <a:lnTo>
                    <a:pt x="376" y="171"/>
                  </a:lnTo>
                  <a:lnTo>
                    <a:pt x="373" y="177"/>
                  </a:lnTo>
                  <a:lnTo>
                    <a:pt x="370" y="184"/>
                  </a:lnTo>
                  <a:lnTo>
                    <a:pt x="368" y="188"/>
                  </a:lnTo>
                  <a:lnTo>
                    <a:pt x="368" y="193"/>
                  </a:lnTo>
                  <a:lnTo>
                    <a:pt x="365" y="194"/>
                  </a:lnTo>
                  <a:lnTo>
                    <a:pt x="364" y="197"/>
                  </a:lnTo>
                  <a:lnTo>
                    <a:pt x="358" y="199"/>
                  </a:lnTo>
                  <a:lnTo>
                    <a:pt x="352" y="200"/>
                  </a:lnTo>
                  <a:lnTo>
                    <a:pt x="346" y="200"/>
                  </a:lnTo>
                  <a:lnTo>
                    <a:pt x="339" y="199"/>
                  </a:lnTo>
                  <a:lnTo>
                    <a:pt x="331" y="197"/>
                  </a:lnTo>
                  <a:lnTo>
                    <a:pt x="324" y="193"/>
                  </a:lnTo>
                  <a:lnTo>
                    <a:pt x="319" y="188"/>
                  </a:lnTo>
                  <a:lnTo>
                    <a:pt x="315" y="184"/>
                  </a:lnTo>
                  <a:lnTo>
                    <a:pt x="309" y="181"/>
                  </a:lnTo>
                  <a:lnTo>
                    <a:pt x="303" y="177"/>
                  </a:lnTo>
                  <a:lnTo>
                    <a:pt x="296" y="172"/>
                  </a:lnTo>
                  <a:lnTo>
                    <a:pt x="288" y="168"/>
                  </a:lnTo>
                  <a:lnTo>
                    <a:pt x="281" y="162"/>
                  </a:lnTo>
                  <a:lnTo>
                    <a:pt x="273" y="157"/>
                  </a:lnTo>
                  <a:lnTo>
                    <a:pt x="264" y="151"/>
                  </a:lnTo>
                  <a:lnTo>
                    <a:pt x="255" y="145"/>
                  </a:lnTo>
                  <a:lnTo>
                    <a:pt x="247" y="141"/>
                  </a:lnTo>
                  <a:lnTo>
                    <a:pt x="238" y="135"/>
                  </a:lnTo>
                  <a:lnTo>
                    <a:pt x="227" y="129"/>
                  </a:lnTo>
                  <a:lnTo>
                    <a:pt x="217" y="123"/>
                  </a:lnTo>
                  <a:lnTo>
                    <a:pt x="208" y="119"/>
                  </a:lnTo>
                  <a:lnTo>
                    <a:pt x="197" y="113"/>
                  </a:lnTo>
                  <a:lnTo>
                    <a:pt x="187" y="107"/>
                  </a:lnTo>
                  <a:lnTo>
                    <a:pt x="178" y="102"/>
                  </a:lnTo>
                  <a:lnTo>
                    <a:pt x="168" y="98"/>
                  </a:lnTo>
                  <a:lnTo>
                    <a:pt x="159" y="93"/>
                  </a:lnTo>
                  <a:lnTo>
                    <a:pt x="147" y="89"/>
                  </a:lnTo>
                  <a:lnTo>
                    <a:pt x="138" y="86"/>
                  </a:lnTo>
                  <a:lnTo>
                    <a:pt x="129" y="83"/>
                  </a:lnTo>
                  <a:lnTo>
                    <a:pt x="120" y="80"/>
                  </a:lnTo>
                  <a:lnTo>
                    <a:pt x="110" y="78"/>
                  </a:lnTo>
                  <a:lnTo>
                    <a:pt x="101" y="75"/>
                  </a:lnTo>
                  <a:lnTo>
                    <a:pt x="90" y="74"/>
                  </a:lnTo>
                  <a:lnTo>
                    <a:pt x="81" y="74"/>
                  </a:lnTo>
                  <a:lnTo>
                    <a:pt x="73" y="72"/>
                  </a:lnTo>
                  <a:lnTo>
                    <a:pt x="65" y="71"/>
                  </a:lnTo>
                  <a:lnTo>
                    <a:pt x="56" y="71"/>
                  </a:lnTo>
                  <a:lnTo>
                    <a:pt x="49" y="72"/>
                  </a:lnTo>
                  <a:lnTo>
                    <a:pt x="40" y="72"/>
                  </a:lnTo>
                  <a:lnTo>
                    <a:pt x="32" y="72"/>
                  </a:lnTo>
                  <a:lnTo>
                    <a:pt x="26" y="72"/>
                  </a:lnTo>
                  <a:lnTo>
                    <a:pt x="22" y="72"/>
                  </a:lnTo>
                  <a:lnTo>
                    <a:pt x="17" y="72"/>
                  </a:lnTo>
                  <a:lnTo>
                    <a:pt x="13" y="72"/>
                  </a:lnTo>
                  <a:lnTo>
                    <a:pt x="10" y="72"/>
                  </a:lnTo>
                  <a:lnTo>
                    <a:pt x="7" y="72"/>
                  </a:lnTo>
                  <a:lnTo>
                    <a:pt x="3" y="72"/>
                  </a:lnTo>
                  <a:lnTo>
                    <a:pt x="1" y="74"/>
                  </a:lnTo>
                  <a:lnTo>
                    <a:pt x="0" y="74"/>
                  </a:lnTo>
                  <a:lnTo>
                    <a:pt x="0" y="71"/>
                  </a:lnTo>
                  <a:lnTo>
                    <a:pt x="1" y="66"/>
                  </a:lnTo>
                  <a:lnTo>
                    <a:pt x="3" y="63"/>
                  </a:lnTo>
                  <a:lnTo>
                    <a:pt x="4" y="61"/>
                  </a:lnTo>
                  <a:lnTo>
                    <a:pt x="7" y="59"/>
                  </a:lnTo>
                  <a:lnTo>
                    <a:pt x="12" y="59"/>
                  </a:lnTo>
                  <a:lnTo>
                    <a:pt x="13" y="58"/>
                  </a:lnTo>
                  <a:lnTo>
                    <a:pt x="16" y="58"/>
                  </a:lnTo>
                  <a:lnTo>
                    <a:pt x="19" y="58"/>
                  </a:lnTo>
                  <a:lnTo>
                    <a:pt x="25" y="58"/>
                  </a:lnTo>
                  <a:lnTo>
                    <a:pt x="29" y="56"/>
                  </a:lnTo>
                  <a:lnTo>
                    <a:pt x="35" y="56"/>
                  </a:lnTo>
                  <a:lnTo>
                    <a:pt x="41" y="56"/>
                  </a:lnTo>
                  <a:lnTo>
                    <a:pt x="49" y="56"/>
                  </a:lnTo>
                  <a:lnTo>
                    <a:pt x="56" y="56"/>
                  </a:lnTo>
                  <a:lnTo>
                    <a:pt x="64" y="56"/>
                  </a:lnTo>
                  <a:lnTo>
                    <a:pt x="71" y="56"/>
                  </a:lnTo>
                  <a:lnTo>
                    <a:pt x="80" y="58"/>
                  </a:lnTo>
                  <a:lnTo>
                    <a:pt x="87" y="58"/>
                  </a:lnTo>
                  <a:lnTo>
                    <a:pt x="96" y="61"/>
                  </a:lnTo>
                  <a:lnTo>
                    <a:pt x="105" y="62"/>
                  </a:lnTo>
                  <a:lnTo>
                    <a:pt x="114" y="66"/>
                  </a:lnTo>
                  <a:lnTo>
                    <a:pt x="123" y="68"/>
                  </a:lnTo>
                  <a:lnTo>
                    <a:pt x="133" y="72"/>
                  </a:lnTo>
                  <a:lnTo>
                    <a:pt x="142" y="77"/>
                  </a:lnTo>
                  <a:lnTo>
                    <a:pt x="153" y="80"/>
                  </a:lnTo>
                  <a:lnTo>
                    <a:pt x="162" y="84"/>
                  </a:lnTo>
                  <a:lnTo>
                    <a:pt x="172" y="89"/>
                  </a:lnTo>
                  <a:lnTo>
                    <a:pt x="183" y="93"/>
                  </a:lnTo>
                  <a:lnTo>
                    <a:pt x="193" y="99"/>
                  </a:lnTo>
                  <a:lnTo>
                    <a:pt x="202" y="104"/>
                  </a:lnTo>
                  <a:lnTo>
                    <a:pt x="211" y="107"/>
                  </a:lnTo>
                  <a:lnTo>
                    <a:pt x="221" y="111"/>
                  </a:lnTo>
                  <a:lnTo>
                    <a:pt x="230" y="116"/>
                  </a:lnTo>
                  <a:lnTo>
                    <a:pt x="238" y="119"/>
                  </a:lnTo>
                  <a:lnTo>
                    <a:pt x="245" y="123"/>
                  </a:lnTo>
                  <a:lnTo>
                    <a:pt x="251" y="127"/>
                  </a:lnTo>
                  <a:lnTo>
                    <a:pt x="258" y="132"/>
                  </a:lnTo>
                  <a:lnTo>
                    <a:pt x="263" y="133"/>
                  </a:lnTo>
                  <a:lnTo>
                    <a:pt x="269" y="138"/>
                  </a:lnTo>
                  <a:lnTo>
                    <a:pt x="275" y="142"/>
                  </a:lnTo>
                  <a:lnTo>
                    <a:pt x="281" y="145"/>
                  </a:lnTo>
                  <a:lnTo>
                    <a:pt x="287" y="150"/>
                  </a:lnTo>
                  <a:lnTo>
                    <a:pt x="293" y="154"/>
                  </a:lnTo>
                  <a:lnTo>
                    <a:pt x="300" y="159"/>
                  </a:lnTo>
                  <a:lnTo>
                    <a:pt x="306" y="165"/>
                  </a:lnTo>
                  <a:lnTo>
                    <a:pt x="310" y="168"/>
                  </a:lnTo>
                  <a:lnTo>
                    <a:pt x="315" y="172"/>
                  </a:lnTo>
                  <a:lnTo>
                    <a:pt x="319" y="175"/>
                  </a:lnTo>
                  <a:lnTo>
                    <a:pt x="325" y="180"/>
                  </a:lnTo>
                  <a:lnTo>
                    <a:pt x="330" y="184"/>
                  </a:lnTo>
                  <a:lnTo>
                    <a:pt x="334" y="185"/>
                  </a:lnTo>
                  <a:lnTo>
                    <a:pt x="337" y="184"/>
                  </a:lnTo>
                  <a:lnTo>
                    <a:pt x="343" y="181"/>
                  </a:lnTo>
                  <a:lnTo>
                    <a:pt x="351" y="175"/>
                  </a:lnTo>
                  <a:lnTo>
                    <a:pt x="358" y="171"/>
                  </a:lnTo>
                  <a:lnTo>
                    <a:pt x="364" y="163"/>
                  </a:lnTo>
                  <a:lnTo>
                    <a:pt x="367" y="157"/>
                  </a:lnTo>
                  <a:lnTo>
                    <a:pt x="367" y="150"/>
                  </a:lnTo>
                  <a:lnTo>
                    <a:pt x="364" y="145"/>
                  </a:lnTo>
                  <a:lnTo>
                    <a:pt x="358" y="142"/>
                  </a:lnTo>
                  <a:lnTo>
                    <a:pt x="354" y="138"/>
                  </a:lnTo>
                  <a:lnTo>
                    <a:pt x="346" y="132"/>
                  </a:lnTo>
                  <a:lnTo>
                    <a:pt x="340" y="126"/>
                  </a:lnTo>
                  <a:lnTo>
                    <a:pt x="331" y="119"/>
                  </a:lnTo>
                  <a:lnTo>
                    <a:pt x="324" y="113"/>
                  </a:lnTo>
                  <a:lnTo>
                    <a:pt x="315" y="105"/>
                  </a:lnTo>
                  <a:lnTo>
                    <a:pt x="306" y="96"/>
                  </a:lnTo>
                  <a:lnTo>
                    <a:pt x="296" y="89"/>
                  </a:lnTo>
                  <a:lnTo>
                    <a:pt x="287" y="80"/>
                  </a:lnTo>
                  <a:lnTo>
                    <a:pt x="276" y="72"/>
                  </a:lnTo>
                  <a:lnTo>
                    <a:pt x="269" y="66"/>
                  </a:lnTo>
                  <a:lnTo>
                    <a:pt x="258" y="59"/>
                  </a:lnTo>
                  <a:lnTo>
                    <a:pt x="249" y="55"/>
                  </a:lnTo>
                  <a:lnTo>
                    <a:pt x="242" y="50"/>
                  </a:lnTo>
                  <a:lnTo>
                    <a:pt x="235" y="47"/>
                  </a:lnTo>
                  <a:lnTo>
                    <a:pt x="181" y="29"/>
                  </a:lnTo>
                  <a:lnTo>
                    <a:pt x="175" y="28"/>
                  </a:lnTo>
                  <a:lnTo>
                    <a:pt x="171" y="25"/>
                  </a:lnTo>
                  <a:lnTo>
                    <a:pt x="163" y="23"/>
                  </a:lnTo>
                  <a:lnTo>
                    <a:pt x="159" y="22"/>
                  </a:lnTo>
                  <a:lnTo>
                    <a:pt x="153" y="20"/>
                  </a:lnTo>
                  <a:lnTo>
                    <a:pt x="148" y="19"/>
                  </a:lnTo>
                  <a:lnTo>
                    <a:pt x="142" y="17"/>
                  </a:lnTo>
                  <a:lnTo>
                    <a:pt x="138" y="17"/>
                  </a:lnTo>
                  <a:lnTo>
                    <a:pt x="133" y="16"/>
                  </a:lnTo>
                  <a:lnTo>
                    <a:pt x="129" y="14"/>
                  </a:lnTo>
                  <a:lnTo>
                    <a:pt x="125" y="14"/>
                  </a:lnTo>
                  <a:lnTo>
                    <a:pt x="122" y="14"/>
                  </a:lnTo>
                  <a:lnTo>
                    <a:pt x="117" y="14"/>
                  </a:lnTo>
                  <a:lnTo>
                    <a:pt x="113" y="13"/>
                  </a:lnTo>
                  <a:lnTo>
                    <a:pt x="110" y="13"/>
                  </a:lnTo>
                  <a:lnTo>
                    <a:pt x="108" y="13"/>
                  </a:lnTo>
                  <a:lnTo>
                    <a:pt x="102" y="11"/>
                  </a:lnTo>
                  <a:lnTo>
                    <a:pt x="96" y="11"/>
                  </a:lnTo>
                  <a:lnTo>
                    <a:pt x="92" y="10"/>
                  </a:lnTo>
                  <a:lnTo>
                    <a:pt x="86" y="10"/>
                  </a:lnTo>
                  <a:lnTo>
                    <a:pt x="81" y="10"/>
                  </a:lnTo>
                  <a:lnTo>
                    <a:pt x="75" y="8"/>
                  </a:lnTo>
                  <a:lnTo>
                    <a:pt x="71" y="8"/>
                  </a:lnTo>
                  <a:lnTo>
                    <a:pt x="67" y="8"/>
                  </a:lnTo>
                  <a:lnTo>
                    <a:pt x="62" y="7"/>
                  </a:lnTo>
                  <a:lnTo>
                    <a:pt x="58" y="7"/>
                  </a:lnTo>
                  <a:lnTo>
                    <a:pt x="53" y="7"/>
                  </a:lnTo>
                  <a:lnTo>
                    <a:pt x="52" y="7"/>
                  </a:lnTo>
                  <a:lnTo>
                    <a:pt x="47" y="7"/>
                  </a:lnTo>
                  <a:lnTo>
                    <a:pt x="46" y="7"/>
                  </a:lnTo>
                  <a:lnTo>
                    <a:pt x="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8" name="Freeform 156"/>
            <p:cNvSpPr>
              <a:spLocks/>
            </p:cNvSpPr>
            <p:nvPr/>
          </p:nvSpPr>
          <p:spPr bwMode="auto">
            <a:xfrm>
              <a:off x="2277" y="2992"/>
              <a:ext cx="161" cy="131"/>
            </a:xfrm>
            <a:custGeom>
              <a:avLst/>
              <a:gdLst>
                <a:gd name="T0" fmla="*/ 0 w 323"/>
                <a:gd name="T1" fmla="*/ 1 h 260"/>
                <a:gd name="T2" fmla="*/ 1 w 323"/>
                <a:gd name="T3" fmla="*/ 1 h 260"/>
                <a:gd name="T4" fmla="*/ 1 w 323"/>
                <a:gd name="T5" fmla="*/ 1 h 260"/>
                <a:gd name="T6" fmla="*/ 1 w 323"/>
                <a:gd name="T7" fmla="*/ 1 h 260"/>
                <a:gd name="T8" fmla="*/ 1 w 323"/>
                <a:gd name="T9" fmla="*/ 1 h 260"/>
                <a:gd name="T10" fmla="*/ 1 w 323"/>
                <a:gd name="T11" fmla="*/ 1 h 260"/>
                <a:gd name="T12" fmla="*/ 0 w 323"/>
                <a:gd name="T13" fmla="*/ 1 h 260"/>
                <a:gd name="T14" fmla="*/ 0 w 323"/>
                <a:gd name="T15" fmla="*/ 1 h 260"/>
                <a:gd name="T16" fmla="*/ 0 w 323"/>
                <a:gd name="T17" fmla="*/ 1 h 260"/>
                <a:gd name="T18" fmla="*/ 0 w 323"/>
                <a:gd name="T19" fmla="*/ 1 h 260"/>
                <a:gd name="T20" fmla="*/ 0 w 323"/>
                <a:gd name="T21" fmla="*/ 1 h 260"/>
                <a:gd name="T22" fmla="*/ 0 w 323"/>
                <a:gd name="T23" fmla="*/ 1 h 260"/>
                <a:gd name="T24" fmla="*/ 0 w 323"/>
                <a:gd name="T25" fmla="*/ 1 h 260"/>
                <a:gd name="T26" fmla="*/ 0 w 323"/>
                <a:gd name="T27" fmla="*/ 1 h 260"/>
                <a:gd name="T28" fmla="*/ 0 w 323"/>
                <a:gd name="T29" fmla="*/ 1 h 260"/>
                <a:gd name="T30" fmla="*/ 0 w 323"/>
                <a:gd name="T31" fmla="*/ 1 h 260"/>
                <a:gd name="T32" fmla="*/ 0 w 323"/>
                <a:gd name="T33" fmla="*/ 1 h 260"/>
                <a:gd name="T34" fmla="*/ 0 w 323"/>
                <a:gd name="T35" fmla="*/ 1 h 260"/>
                <a:gd name="T36" fmla="*/ 0 w 323"/>
                <a:gd name="T37" fmla="*/ 1 h 260"/>
                <a:gd name="T38" fmla="*/ 0 w 323"/>
                <a:gd name="T39" fmla="*/ 1 h 260"/>
                <a:gd name="T40" fmla="*/ 0 w 323"/>
                <a:gd name="T41" fmla="*/ 1 h 260"/>
                <a:gd name="T42" fmla="*/ 0 w 323"/>
                <a:gd name="T43" fmla="*/ 1 h 260"/>
                <a:gd name="T44" fmla="*/ 0 w 323"/>
                <a:gd name="T45" fmla="*/ 0 h 260"/>
                <a:gd name="T46" fmla="*/ 0 w 323"/>
                <a:gd name="T47" fmla="*/ 1 h 260"/>
                <a:gd name="T48" fmla="*/ 0 w 323"/>
                <a:gd name="T49" fmla="*/ 1 h 260"/>
                <a:gd name="T50" fmla="*/ 1 w 323"/>
                <a:gd name="T51" fmla="*/ 1 h 260"/>
                <a:gd name="T52" fmla="*/ 1 w 323"/>
                <a:gd name="T53" fmla="*/ 1 h 260"/>
                <a:gd name="T54" fmla="*/ 1 w 323"/>
                <a:gd name="T55" fmla="*/ 1 h 260"/>
                <a:gd name="T56" fmla="*/ 1 w 323"/>
                <a:gd name="T57" fmla="*/ 1 h 260"/>
                <a:gd name="T58" fmla="*/ 1 w 323"/>
                <a:gd name="T59" fmla="*/ 1 h 260"/>
                <a:gd name="T60" fmla="*/ 1 w 323"/>
                <a:gd name="T61" fmla="*/ 1 h 260"/>
                <a:gd name="T62" fmla="*/ 0 w 323"/>
                <a:gd name="T63" fmla="*/ 1 h 260"/>
                <a:gd name="T64" fmla="*/ 0 w 323"/>
                <a:gd name="T65" fmla="*/ 1 h 260"/>
                <a:gd name="T66" fmla="*/ 0 w 323"/>
                <a:gd name="T67" fmla="*/ 1 h 260"/>
                <a:gd name="T68" fmla="*/ 0 w 323"/>
                <a:gd name="T69" fmla="*/ 2 h 260"/>
                <a:gd name="T70" fmla="*/ 0 w 323"/>
                <a:gd name="T71" fmla="*/ 2 h 260"/>
                <a:gd name="T72" fmla="*/ 0 w 323"/>
                <a:gd name="T73" fmla="*/ 2 h 260"/>
                <a:gd name="T74" fmla="*/ 0 w 323"/>
                <a:gd name="T75" fmla="*/ 2 h 260"/>
                <a:gd name="T76" fmla="*/ 0 w 323"/>
                <a:gd name="T77" fmla="*/ 2 h 260"/>
                <a:gd name="T78" fmla="*/ 0 w 323"/>
                <a:gd name="T79" fmla="*/ 2 h 260"/>
                <a:gd name="T80" fmla="*/ 0 w 323"/>
                <a:gd name="T81" fmla="*/ 2 h 260"/>
                <a:gd name="T82" fmla="*/ 0 w 323"/>
                <a:gd name="T83" fmla="*/ 1 h 260"/>
                <a:gd name="T84" fmla="*/ 0 w 323"/>
                <a:gd name="T85" fmla="*/ 1 h 260"/>
                <a:gd name="T86" fmla="*/ 0 w 323"/>
                <a:gd name="T87" fmla="*/ 1 h 260"/>
                <a:gd name="T88" fmla="*/ 0 w 323"/>
                <a:gd name="T89" fmla="*/ 1 h 260"/>
                <a:gd name="T90" fmla="*/ 0 w 323"/>
                <a:gd name="T91" fmla="*/ 1 h 260"/>
                <a:gd name="T92" fmla="*/ 0 w 323"/>
                <a:gd name="T93" fmla="*/ 1 h 260"/>
                <a:gd name="T94" fmla="*/ 0 w 323"/>
                <a:gd name="T95" fmla="*/ 1 h 260"/>
                <a:gd name="T96" fmla="*/ 0 w 323"/>
                <a:gd name="T97" fmla="*/ 1 h 260"/>
                <a:gd name="T98" fmla="*/ 0 w 323"/>
                <a:gd name="T99" fmla="*/ 1 h 260"/>
                <a:gd name="T100" fmla="*/ 0 w 323"/>
                <a:gd name="T101" fmla="*/ 1 h 260"/>
                <a:gd name="T102" fmla="*/ 0 w 323"/>
                <a:gd name="T103" fmla="*/ 1 h 260"/>
                <a:gd name="T104" fmla="*/ 0 w 323"/>
                <a:gd name="T105" fmla="*/ 1 h 260"/>
                <a:gd name="T106" fmla="*/ 0 w 323"/>
                <a:gd name="T107" fmla="*/ 1 h 2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3"/>
                <a:gd name="T163" fmla="*/ 0 h 260"/>
                <a:gd name="T164" fmla="*/ 323 w 323"/>
                <a:gd name="T165" fmla="*/ 260 h 2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3" h="260">
                  <a:moveTo>
                    <a:pt x="191" y="248"/>
                  </a:moveTo>
                  <a:lnTo>
                    <a:pt x="191" y="245"/>
                  </a:lnTo>
                  <a:lnTo>
                    <a:pt x="194" y="239"/>
                  </a:lnTo>
                  <a:lnTo>
                    <a:pt x="198" y="232"/>
                  </a:lnTo>
                  <a:lnTo>
                    <a:pt x="204" y="224"/>
                  </a:lnTo>
                  <a:lnTo>
                    <a:pt x="212" y="214"/>
                  </a:lnTo>
                  <a:lnTo>
                    <a:pt x="219" y="205"/>
                  </a:lnTo>
                  <a:lnTo>
                    <a:pt x="226" y="195"/>
                  </a:lnTo>
                  <a:lnTo>
                    <a:pt x="235" y="184"/>
                  </a:lnTo>
                  <a:lnTo>
                    <a:pt x="243" y="172"/>
                  </a:lnTo>
                  <a:lnTo>
                    <a:pt x="252" y="162"/>
                  </a:lnTo>
                  <a:lnTo>
                    <a:pt x="259" y="152"/>
                  </a:lnTo>
                  <a:lnTo>
                    <a:pt x="267" y="143"/>
                  </a:lnTo>
                  <a:lnTo>
                    <a:pt x="273" y="134"/>
                  </a:lnTo>
                  <a:lnTo>
                    <a:pt x="278" y="129"/>
                  </a:lnTo>
                  <a:lnTo>
                    <a:pt x="283" y="123"/>
                  </a:lnTo>
                  <a:lnTo>
                    <a:pt x="286" y="122"/>
                  </a:lnTo>
                  <a:lnTo>
                    <a:pt x="289" y="117"/>
                  </a:lnTo>
                  <a:lnTo>
                    <a:pt x="293" y="111"/>
                  </a:lnTo>
                  <a:lnTo>
                    <a:pt x="298" y="105"/>
                  </a:lnTo>
                  <a:lnTo>
                    <a:pt x="302" y="98"/>
                  </a:lnTo>
                  <a:lnTo>
                    <a:pt x="307" y="92"/>
                  </a:lnTo>
                  <a:lnTo>
                    <a:pt x="311" y="86"/>
                  </a:lnTo>
                  <a:lnTo>
                    <a:pt x="313" y="80"/>
                  </a:lnTo>
                  <a:lnTo>
                    <a:pt x="313" y="77"/>
                  </a:lnTo>
                  <a:lnTo>
                    <a:pt x="308" y="73"/>
                  </a:lnTo>
                  <a:lnTo>
                    <a:pt x="305" y="67"/>
                  </a:lnTo>
                  <a:lnTo>
                    <a:pt x="302" y="62"/>
                  </a:lnTo>
                  <a:lnTo>
                    <a:pt x="301" y="59"/>
                  </a:lnTo>
                  <a:lnTo>
                    <a:pt x="298" y="56"/>
                  </a:lnTo>
                  <a:lnTo>
                    <a:pt x="295" y="52"/>
                  </a:lnTo>
                  <a:lnTo>
                    <a:pt x="292" y="47"/>
                  </a:lnTo>
                  <a:lnTo>
                    <a:pt x="289" y="43"/>
                  </a:lnTo>
                  <a:lnTo>
                    <a:pt x="287" y="40"/>
                  </a:lnTo>
                  <a:lnTo>
                    <a:pt x="284" y="35"/>
                  </a:lnTo>
                  <a:lnTo>
                    <a:pt x="280" y="30"/>
                  </a:lnTo>
                  <a:lnTo>
                    <a:pt x="277" y="27"/>
                  </a:lnTo>
                  <a:lnTo>
                    <a:pt x="274" y="25"/>
                  </a:lnTo>
                  <a:lnTo>
                    <a:pt x="270" y="24"/>
                  </a:lnTo>
                  <a:lnTo>
                    <a:pt x="264" y="22"/>
                  </a:lnTo>
                  <a:lnTo>
                    <a:pt x="259" y="21"/>
                  </a:lnTo>
                  <a:lnTo>
                    <a:pt x="250" y="19"/>
                  </a:lnTo>
                  <a:lnTo>
                    <a:pt x="243" y="18"/>
                  </a:lnTo>
                  <a:lnTo>
                    <a:pt x="235" y="16"/>
                  </a:lnTo>
                  <a:lnTo>
                    <a:pt x="226" y="15"/>
                  </a:lnTo>
                  <a:lnTo>
                    <a:pt x="217" y="13"/>
                  </a:lnTo>
                  <a:lnTo>
                    <a:pt x="209" y="12"/>
                  </a:lnTo>
                  <a:lnTo>
                    <a:pt x="200" y="10"/>
                  </a:lnTo>
                  <a:lnTo>
                    <a:pt x="192" y="10"/>
                  </a:lnTo>
                  <a:lnTo>
                    <a:pt x="185" y="10"/>
                  </a:lnTo>
                  <a:lnTo>
                    <a:pt x="179" y="9"/>
                  </a:lnTo>
                  <a:lnTo>
                    <a:pt x="173" y="9"/>
                  </a:lnTo>
                  <a:lnTo>
                    <a:pt x="168" y="10"/>
                  </a:lnTo>
                  <a:lnTo>
                    <a:pt x="164" y="10"/>
                  </a:lnTo>
                  <a:lnTo>
                    <a:pt x="161" y="10"/>
                  </a:lnTo>
                  <a:lnTo>
                    <a:pt x="158" y="10"/>
                  </a:lnTo>
                  <a:lnTo>
                    <a:pt x="155" y="10"/>
                  </a:lnTo>
                  <a:lnTo>
                    <a:pt x="149" y="10"/>
                  </a:lnTo>
                  <a:lnTo>
                    <a:pt x="145" y="12"/>
                  </a:lnTo>
                  <a:lnTo>
                    <a:pt x="140" y="12"/>
                  </a:lnTo>
                  <a:lnTo>
                    <a:pt x="136" y="15"/>
                  </a:lnTo>
                  <a:lnTo>
                    <a:pt x="133" y="16"/>
                  </a:lnTo>
                  <a:lnTo>
                    <a:pt x="128" y="19"/>
                  </a:lnTo>
                  <a:lnTo>
                    <a:pt x="124" y="21"/>
                  </a:lnTo>
                  <a:lnTo>
                    <a:pt x="119" y="25"/>
                  </a:lnTo>
                  <a:lnTo>
                    <a:pt x="115" y="30"/>
                  </a:lnTo>
                  <a:lnTo>
                    <a:pt x="110" y="34"/>
                  </a:lnTo>
                  <a:lnTo>
                    <a:pt x="103" y="40"/>
                  </a:lnTo>
                  <a:lnTo>
                    <a:pt x="97" y="46"/>
                  </a:lnTo>
                  <a:lnTo>
                    <a:pt x="91" y="52"/>
                  </a:lnTo>
                  <a:lnTo>
                    <a:pt x="85" y="58"/>
                  </a:lnTo>
                  <a:lnTo>
                    <a:pt x="79" y="65"/>
                  </a:lnTo>
                  <a:lnTo>
                    <a:pt x="73" y="71"/>
                  </a:lnTo>
                  <a:lnTo>
                    <a:pt x="67" y="77"/>
                  </a:lnTo>
                  <a:lnTo>
                    <a:pt x="63" y="83"/>
                  </a:lnTo>
                  <a:lnTo>
                    <a:pt x="58" y="88"/>
                  </a:lnTo>
                  <a:lnTo>
                    <a:pt x="55" y="94"/>
                  </a:lnTo>
                  <a:lnTo>
                    <a:pt x="52" y="96"/>
                  </a:lnTo>
                  <a:lnTo>
                    <a:pt x="51" y="101"/>
                  </a:lnTo>
                  <a:lnTo>
                    <a:pt x="48" y="104"/>
                  </a:lnTo>
                  <a:lnTo>
                    <a:pt x="46" y="108"/>
                  </a:lnTo>
                  <a:lnTo>
                    <a:pt x="46" y="111"/>
                  </a:lnTo>
                  <a:lnTo>
                    <a:pt x="46" y="114"/>
                  </a:lnTo>
                  <a:lnTo>
                    <a:pt x="46" y="119"/>
                  </a:lnTo>
                  <a:lnTo>
                    <a:pt x="51" y="122"/>
                  </a:lnTo>
                  <a:lnTo>
                    <a:pt x="54" y="122"/>
                  </a:lnTo>
                  <a:lnTo>
                    <a:pt x="58" y="123"/>
                  </a:lnTo>
                  <a:lnTo>
                    <a:pt x="61" y="123"/>
                  </a:lnTo>
                  <a:lnTo>
                    <a:pt x="64" y="125"/>
                  </a:lnTo>
                  <a:lnTo>
                    <a:pt x="70" y="126"/>
                  </a:lnTo>
                  <a:lnTo>
                    <a:pt x="73" y="126"/>
                  </a:lnTo>
                  <a:lnTo>
                    <a:pt x="67" y="135"/>
                  </a:lnTo>
                  <a:lnTo>
                    <a:pt x="66" y="134"/>
                  </a:lnTo>
                  <a:lnTo>
                    <a:pt x="63" y="134"/>
                  </a:lnTo>
                  <a:lnTo>
                    <a:pt x="58" y="132"/>
                  </a:lnTo>
                  <a:lnTo>
                    <a:pt x="52" y="131"/>
                  </a:lnTo>
                  <a:lnTo>
                    <a:pt x="46" y="128"/>
                  </a:lnTo>
                  <a:lnTo>
                    <a:pt x="42" y="125"/>
                  </a:lnTo>
                  <a:lnTo>
                    <a:pt x="39" y="122"/>
                  </a:lnTo>
                  <a:lnTo>
                    <a:pt x="38" y="119"/>
                  </a:lnTo>
                  <a:lnTo>
                    <a:pt x="38" y="113"/>
                  </a:lnTo>
                  <a:lnTo>
                    <a:pt x="40" y="107"/>
                  </a:lnTo>
                  <a:lnTo>
                    <a:pt x="42" y="102"/>
                  </a:lnTo>
                  <a:lnTo>
                    <a:pt x="45" y="98"/>
                  </a:lnTo>
                  <a:lnTo>
                    <a:pt x="46" y="94"/>
                  </a:lnTo>
                  <a:lnTo>
                    <a:pt x="49" y="91"/>
                  </a:lnTo>
                  <a:lnTo>
                    <a:pt x="51" y="85"/>
                  </a:lnTo>
                  <a:lnTo>
                    <a:pt x="54" y="82"/>
                  </a:lnTo>
                  <a:lnTo>
                    <a:pt x="57" y="77"/>
                  </a:lnTo>
                  <a:lnTo>
                    <a:pt x="60" y="73"/>
                  </a:lnTo>
                  <a:lnTo>
                    <a:pt x="63" y="68"/>
                  </a:lnTo>
                  <a:lnTo>
                    <a:pt x="67" y="64"/>
                  </a:lnTo>
                  <a:lnTo>
                    <a:pt x="70" y="61"/>
                  </a:lnTo>
                  <a:lnTo>
                    <a:pt x="73" y="58"/>
                  </a:lnTo>
                  <a:lnTo>
                    <a:pt x="76" y="53"/>
                  </a:lnTo>
                  <a:lnTo>
                    <a:pt x="81" y="49"/>
                  </a:lnTo>
                  <a:lnTo>
                    <a:pt x="85" y="44"/>
                  </a:lnTo>
                  <a:lnTo>
                    <a:pt x="91" y="41"/>
                  </a:lnTo>
                  <a:lnTo>
                    <a:pt x="96" y="37"/>
                  </a:lnTo>
                  <a:lnTo>
                    <a:pt x="100" y="33"/>
                  </a:lnTo>
                  <a:lnTo>
                    <a:pt x="106" y="28"/>
                  </a:lnTo>
                  <a:lnTo>
                    <a:pt x="112" y="24"/>
                  </a:lnTo>
                  <a:lnTo>
                    <a:pt x="116" y="19"/>
                  </a:lnTo>
                  <a:lnTo>
                    <a:pt x="122" y="16"/>
                  </a:lnTo>
                  <a:lnTo>
                    <a:pt x="125" y="12"/>
                  </a:lnTo>
                  <a:lnTo>
                    <a:pt x="131" y="9"/>
                  </a:lnTo>
                  <a:lnTo>
                    <a:pt x="134" y="6"/>
                  </a:lnTo>
                  <a:lnTo>
                    <a:pt x="139" y="4"/>
                  </a:lnTo>
                  <a:lnTo>
                    <a:pt x="142" y="4"/>
                  </a:lnTo>
                  <a:lnTo>
                    <a:pt x="145" y="4"/>
                  </a:lnTo>
                  <a:lnTo>
                    <a:pt x="148" y="3"/>
                  </a:lnTo>
                  <a:lnTo>
                    <a:pt x="154" y="3"/>
                  </a:lnTo>
                  <a:lnTo>
                    <a:pt x="157" y="1"/>
                  </a:lnTo>
                  <a:lnTo>
                    <a:pt x="161" y="1"/>
                  </a:lnTo>
                  <a:lnTo>
                    <a:pt x="165" y="1"/>
                  </a:lnTo>
                  <a:lnTo>
                    <a:pt x="170" y="1"/>
                  </a:lnTo>
                  <a:lnTo>
                    <a:pt x="174" y="0"/>
                  </a:lnTo>
                  <a:lnTo>
                    <a:pt x="177" y="0"/>
                  </a:lnTo>
                  <a:lnTo>
                    <a:pt x="182" y="0"/>
                  </a:lnTo>
                  <a:lnTo>
                    <a:pt x="186" y="0"/>
                  </a:lnTo>
                  <a:lnTo>
                    <a:pt x="191" y="0"/>
                  </a:lnTo>
                  <a:lnTo>
                    <a:pt x="195" y="0"/>
                  </a:lnTo>
                  <a:lnTo>
                    <a:pt x="200" y="0"/>
                  </a:lnTo>
                  <a:lnTo>
                    <a:pt x="206" y="1"/>
                  </a:lnTo>
                  <a:lnTo>
                    <a:pt x="210" y="1"/>
                  </a:lnTo>
                  <a:lnTo>
                    <a:pt x="215" y="3"/>
                  </a:lnTo>
                  <a:lnTo>
                    <a:pt x="220" y="3"/>
                  </a:lnTo>
                  <a:lnTo>
                    <a:pt x="226" y="4"/>
                  </a:lnTo>
                  <a:lnTo>
                    <a:pt x="232" y="4"/>
                  </a:lnTo>
                  <a:lnTo>
                    <a:pt x="238" y="6"/>
                  </a:lnTo>
                  <a:lnTo>
                    <a:pt x="244" y="6"/>
                  </a:lnTo>
                  <a:lnTo>
                    <a:pt x="250" y="7"/>
                  </a:lnTo>
                  <a:lnTo>
                    <a:pt x="256" y="9"/>
                  </a:lnTo>
                  <a:lnTo>
                    <a:pt x="262" y="10"/>
                  </a:lnTo>
                  <a:lnTo>
                    <a:pt x="267" y="10"/>
                  </a:lnTo>
                  <a:lnTo>
                    <a:pt x="273" y="12"/>
                  </a:lnTo>
                  <a:lnTo>
                    <a:pt x="275" y="13"/>
                  </a:lnTo>
                  <a:lnTo>
                    <a:pt x="278" y="15"/>
                  </a:lnTo>
                  <a:lnTo>
                    <a:pt x="281" y="15"/>
                  </a:lnTo>
                  <a:lnTo>
                    <a:pt x="284" y="18"/>
                  </a:lnTo>
                  <a:lnTo>
                    <a:pt x="287" y="21"/>
                  </a:lnTo>
                  <a:lnTo>
                    <a:pt x="289" y="25"/>
                  </a:lnTo>
                  <a:lnTo>
                    <a:pt x="292" y="30"/>
                  </a:lnTo>
                  <a:lnTo>
                    <a:pt x="295" y="33"/>
                  </a:lnTo>
                  <a:lnTo>
                    <a:pt x="299" y="38"/>
                  </a:lnTo>
                  <a:lnTo>
                    <a:pt x="302" y="43"/>
                  </a:lnTo>
                  <a:lnTo>
                    <a:pt x="307" y="50"/>
                  </a:lnTo>
                  <a:lnTo>
                    <a:pt x="310" y="55"/>
                  </a:lnTo>
                  <a:lnTo>
                    <a:pt x="313" y="59"/>
                  </a:lnTo>
                  <a:lnTo>
                    <a:pt x="316" y="65"/>
                  </a:lnTo>
                  <a:lnTo>
                    <a:pt x="319" y="70"/>
                  </a:lnTo>
                  <a:lnTo>
                    <a:pt x="320" y="74"/>
                  </a:lnTo>
                  <a:lnTo>
                    <a:pt x="322" y="77"/>
                  </a:lnTo>
                  <a:lnTo>
                    <a:pt x="323" y="80"/>
                  </a:lnTo>
                  <a:lnTo>
                    <a:pt x="323" y="82"/>
                  </a:lnTo>
                  <a:lnTo>
                    <a:pt x="322" y="83"/>
                  </a:lnTo>
                  <a:lnTo>
                    <a:pt x="320" y="86"/>
                  </a:lnTo>
                  <a:lnTo>
                    <a:pt x="316" y="91"/>
                  </a:lnTo>
                  <a:lnTo>
                    <a:pt x="313" y="96"/>
                  </a:lnTo>
                  <a:lnTo>
                    <a:pt x="307" y="102"/>
                  </a:lnTo>
                  <a:lnTo>
                    <a:pt x="302" y="110"/>
                  </a:lnTo>
                  <a:lnTo>
                    <a:pt x="295" y="117"/>
                  </a:lnTo>
                  <a:lnTo>
                    <a:pt x="289" y="126"/>
                  </a:lnTo>
                  <a:lnTo>
                    <a:pt x="283" y="134"/>
                  </a:lnTo>
                  <a:lnTo>
                    <a:pt x="277" y="141"/>
                  </a:lnTo>
                  <a:lnTo>
                    <a:pt x="271" y="149"/>
                  </a:lnTo>
                  <a:lnTo>
                    <a:pt x="267" y="157"/>
                  </a:lnTo>
                  <a:lnTo>
                    <a:pt x="261" y="162"/>
                  </a:lnTo>
                  <a:lnTo>
                    <a:pt x="258" y="169"/>
                  </a:lnTo>
                  <a:lnTo>
                    <a:pt x="253" y="174"/>
                  </a:lnTo>
                  <a:lnTo>
                    <a:pt x="252" y="177"/>
                  </a:lnTo>
                  <a:lnTo>
                    <a:pt x="250" y="180"/>
                  </a:lnTo>
                  <a:lnTo>
                    <a:pt x="247" y="184"/>
                  </a:lnTo>
                  <a:lnTo>
                    <a:pt x="243" y="189"/>
                  </a:lnTo>
                  <a:lnTo>
                    <a:pt x="240" y="195"/>
                  </a:lnTo>
                  <a:lnTo>
                    <a:pt x="237" y="201"/>
                  </a:lnTo>
                  <a:lnTo>
                    <a:pt x="232" y="207"/>
                  </a:lnTo>
                  <a:lnTo>
                    <a:pt x="228" y="213"/>
                  </a:lnTo>
                  <a:lnTo>
                    <a:pt x="223" y="220"/>
                  </a:lnTo>
                  <a:lnTo>
                    <a:pt x="219" y="226"/>
                  </a:lnTo>
                  <a:lnTo>
                    <a:pt x="215" y="232"/>
                  </a:lnTo>
                  <a:lnTo>
                    <a:pt x="212" y="238"/>
                  </a:lnTo>
                  <a:lnTo>
                    <a:pt x="207" y="244"/>
                  </a:lnTo>
                  <a:lnTo>
                    <a:pt x="203" y="248"/>
                  </a:lnTo>
                  <a:lnTo>
                    <a:pt x="201" y="251"/>
                  </a:lnTo>
                  <a:lnTo>
                    <a:pt x="198" y="254"/>
                  </a:lnTo>
                  <a:lnTo>
                    <a:pt x="197" y="257"/>
                  </a:lnTo>
                  <a:lnTo>
                    <a:pt x="192" y="259"/>
                  </a:lnTo>
                  <a:lnTo>
                    <a:pt x="186" y="260"/>
                  </a:lnTo>
                  <a:lnTo>
                    <a:pt x="182" y="260"/>
                  </a:lnTo>
                  <a:lnTo>
                    <a:pt x="177" y="260"/>
                  </a:lnTo>
                  <a:lnTo>
                    <a:pt x="173" y="260"/>
                  </a:lnTo>
                  <a:lnTo>
                    <a:pt x="170" y="260"/>
                  </a:lnTo>
                  <a:lnTo>
                    <a:pt x="164" y="260"/>
                  </a:lnTo>
                  <a:lnTo>
                    <a:pt x="161" y="260"/>
                  </a:lnTo>
                  <a:lnTo>
                    <a:pt x="157" y="260"/>
                  </a:lnTo>
                  <a:lnTo>
                    <a:pt x="152" y="260"/>
                  </a:lnTo>
                  <a:lnTo>
                    <a:pt x="145" y="260"/>
                  </a:lnTo>
                  <a:lnTo>
                    <a:pt x="140" y="260"/>
                  </a:lnTo>
                  <a:lnTo>
                    <a:pt x="136" y="260"/>
                  </a:lnTo>
                  <a:lnTo>
                    <a:pt x="131" y="260"/>
                  </a:lnTo>
                  <a:lnTo>
                    <a:pt x="128" y="259"/>
                  </a:lnTo>
                  <a:lnTo>
                    <a:pt x="124" y="259"/>
                  </a:lnTo>
                  <a:lnTo>
                    <a:pt x="121" y="259"/>
                  </a:lnTo>
                  <a:lnTo>
                    <a:pt x="118" y="259"/>
                  </a:lnTo>
                  <a:lnTo>
                    <a:pt x="113" y="257"/>
                  </a:lnTo>
                  <a:lnTo>
                    <a:pt x="109" y="257"/>
                  </a:lnTo>
                  <a:lnTo>
                    <a:pt x="103" y="257"/>
                  </a:lnTo>
                  <a:lnTo>
                    <a:pt x="97" y="257"/>
                  </a:lnTo>
                  <a:lnTo>
                    <a:pt x="91" y="257"/>
                  </a:lnTo>
                  <a:lnTo>
                    <a:pt x="84" y="259"/>
                  </a:lnTo>
                  <a:lnTo>
                    <a:pt x="75" y="259"/>
                  </a:lnTo>
                  <a:lnTo>
                    <a:pt x="67" y="259"/>
                  </a:lnTo>
                  <a:lnTo>
                    <a:pt x="60" y="259"/>
                  </a:lnTo>
                  <a:lnTo>
                    <a:pt x="54" y="260"/>
                  </a:lnTo>
                  <a:lnTo>
                    <a:pt x="46" y="260"/>
                  </a:lnTo>
                  <a:lnTo>
                    <a:pt x="42" y="260"/>
                  </a:lnTo>
                  <a:lnTo>
                    <a:pt x="36" y="260"/>
                  </a:lnTo>
                  <a:lnTo>
                    <a:pt x="33" y="260"/>
                  </a:lnTo>
                  <a:lnTo>
                    <a:pt x="27" y="260"/>
                  </a:lnTo>
                  <a:lnTo>
                    <a:pt x="24" y="260"/>
                  </a:lnTo>
                  <a:lnTo>
                    <a:pt x="20" y="260"/>
                  </a:lnTo>
                  <a:lnTo>
                    <a:pt x="18" y="260"/>
                  </a:lnTo>
                  <a:lnTo>
                    <a:pt x="12" y="260"/>
                  </a:lnTo>
                  <a:lnTo>
                    <a:pt x="9" y="260"/>
                  </a:lnTo>
                  <a:lnTo>
                    <a:pt x="6" y="257"/>
                  </a:lnTo>
                  <a:lnTo>
                    <a:pt x="2" y="253"/>
                  </a:lnTo>
                  <a:lnTo>
                    <a:pt x="0" y="250"/>
                  </a:lnTo>
                  <a:lnTo>
                    <a:pt x="0" y="247"/>
                  </a:lnTo>
                  <a:lnTo>
                    <a:pt x="0" y="241"/>
                  </a:lnTo>
                  <a:lnTo>
                    <a:pt x="2" y="235"/>
                  </a:lnTo>
                  <a:lnTo>
                    <a:pt x="2" y="230"/>
                  </a:lnTo>
                  <a:lnTo>
                    <a:pt x="3" y="226"/>
                  </a:lnTo>
                  <a:lnTo>
                    <a:pt x="5" y="220"/>
                  </a:lnTo>
                  <a:lnTo>
                    <a:pt x="6" y="214"/>
                  </a:lnTo>
                  <a:lnTo>
                    <a:pt x="8" y="208"/>
                  </a:lnTo>
                  <a:lnTo>
                    <a:pt x="11" y="201"/>
                  </a:lnTo>
                  <a:lnTo>
                    <a:pt x="14" y="195"/>
                  </a:lnTo>
                  <a:lnTo>
                    <a:pt x="17" y="189"/>
                  </a:lnTo>
                  <a:lnTo>
                    <a:pt x="18" y="183"/>
                  </a:lnTo>
                  <a:lnTo>
                    <a:pt x="21" y="177"/>
                  </a:lnTo>
                  <a:lnTo>
                    <a:pt x="23" y="171"/>
                  </a:lnTo>
                  <a:lnTo>
                    <a:pt x="24" y="166"/>
                  </a:lnTo>
                  <a:lnTo>
                    <a:pt x="26" y="162"/>
                  </a:lnTo>
                  <a:lnTo>
                    <a:pt x="29" y="160"/>
                  </a:lnTo>
                  <a:lnTo>
                    <a:pt x="29" y="157"/>
                  </a:lnTo>
                  <a:lnTo>
                    <a:pt x="30" y="157"/>
                  </a:lnTo>
                  <a:lnTo>
                    <a:pt x="45" y="137"/>
                  </a:lnTo>
                  <a:lnTo>
                    <a:pt x="51" y="140"/>
                  </a:lnTo>
                  <a:lnTo>
                    <a:pt x="49" y="143"/>
                  </a:lnTo>
                  <a:lnTo>
                    <a:pt x="46" y="146"/>
                  </a:lnTo>
                  <a:lnTo>
                    <a:pt x="46" y="150"/>
                  </a:lnTo>
                  <a:lnTo>
                    <a:pt x="43" y="155"/>
                  </a:lnTo>
                  <a:lnTo>
                    <a:pt x="40" y="160"/>
                  </a:lnTo>
                  <a:lnTo>
                    <a:pt x="38" y="166"/>
                  </a:lnTo>
                  <a:lnTo>
                    <a:pt x="35" y="174"/>
                  </a:lnTo>
                  <a:lnTo>
                    <a:pt x="32" y="178"/>
                  </a:lnTo>
                  <a:lnTo>
                    <a:pt x="27" y="186"/>
                  </a:lnTo>
                  <a:lnTo>
                    <a:pt x="24" y="190"/>
                  </a:lnTo>
                  <a:lnTo>
                    <a:pt x="21" y="198"/>
                  </a:lnTo>
                  <a:lnTo>
                    <a:pt x="20" y="202"/>
                  </a:lnTo>
                  <a:lnTo>
                    <a:pt x="18" y="207"/>
                  </a:lnTo>
                  <a:lnTo>
                    <a:pt x="17" y="210"/>
                  </a:lnTo>
                  <a:lnTo>
                    <a:pt x="17" y="213"/>
                  </a:lnTo>
                  <a:lnTo>
                    <a:pt x="14" y="216"/>
                  </a:lnTo>
                  <a:lnTo>
                    <a:pt x="12" y="221"/>
                  </a:lnTo>
                  <a:lnTo>
                    <a:pt x="9" y="226"/>
                  </a:lnTo>
                  <a:lnTo>
                    <a:pt x="9" y="233"/>
                  </a:lnTo>
                  <a:lnTo>
                    <a:pt x="8" y="238"/>
                  </a:lnTo>
                  <a:lnTo>
                    <a:pt x="9" y="242"/>
                  </a:lnTo>
                  <a:lnTo>
                    <a:pt x="11" y="247"/>
                  </a:lnTo>
                  <a:lnTo>
                    <a:pt x="17" y="248"/>
                  </a:lnTo>
                  <a:lnTo>
                    <a:pt x="18" y="248"/>
                  </a:lnTo>
                  <a:lnTo>
                    <a:pt x="21" y="250"/>
                  </a:lnTo>
                  <a:lnTo>
                    <a:pt x="26" y="250"/>
                  </a:lnTo>
                  <a:lnTo>
                    <a:pt x="32" y="251"/>
                  </a:lnTo>
                  <a:lnTo>
                    <a:pt x="35" y="251"/>
                  </a:lnTo>
                  <a:lnTo>
                    <a:pt x="40" y="251"/>
                  </a:lnTo>
                  <a:lnTo>
                    <a:pt x="46" y="251"/>
                  </a:lnTo>
                  <a:lnTo>
                    <a:pt x="52" y="253"/>
                  </a:lnTo>
                  <a:lnTo>
                    <a:pt x="58" y="253"/>
                  </a:lnTo>
                  <a:lnTo>
                    <a:pt x="63" y="253"/>
                  </a:lnTo>
                  <a:lnTo>
                    <a:pt x="69" y="253"/>
                  </a:lnTo>
                  <a:lnTo>
                    <a:pt x="75" y="253"/>
                  </a:lnTo>
                  <a:lnTo>
                    <a:pt x="79" y="251"/>
                  </a:lnTo>
                  <a:lnTo>
                    <a:pt x="84" y="251"/>
                  </a:lnTo>
                  <a:lnTo>
                    <a:pt x="88" y="251"/>
                  </a:lnTo>
                  <a:lnTo>
                    <a:pt x="94" y="251"/>
                  </a:lnTo>
                  <a:lnTo>
                    <a:pt x="100" y="250"/>
                  </a:lnTo>
                  <a:lnTo>
                    <a:pt x="107" y="248"/>
                  </a:lnTo>
                  <a:lnTo>
                    <a:pt x="115" y="248"/>
                  </a:lnTo>
                  <a:lnTo>
                    <a:pt x="122" y="248"/>
                  </a:lnTo>
                  <a:lnTo>
                    <a:pt x="128" y="248"/>
                  </a:lnTo>
                  <a:lnTo>
                    <a:pt x="134" y="248"/>
                  </a:lnTo>
                  <a:lnTo>
                    <a:pt x="139" y="247"/>
                  </a:lnTo>
                  <a:lnTo>
                    <a:pt x="145" y="245"/>
                  </a:lnTo>
                  <a:lnTo>
                    <a:pt x="149" y="242"/>
                  </a:lnTo>
                  <a:lnTo>
                    <a:pt x="157" y="242"/>
                  </a:lnTo>
                  <a:lnTo>
                    <a:pt x="161" y="242"/>
                  </a:lnTo>
                  <a:lnTo>
                    <a:pt x="164" y="242"/>
                  </a:lnTo>
                  <a:lnTo>
                    <a:pt x="168" y="242"/>
                  </a:lnTo>
                  <a:lnTo>
                    <a:pt x="173" y="244"/>
                  </a:lnTo>
                  <a:lnTo>
                    <a:pt x="179" y="245"/>
                  </a:lnTo>
                  <a:lnTo>
                    <a:pt x="185" y="247"/>
                  </a:lnTo>
                  <a:lnTo>
                    <a:pt x="188" y="248"/>
                  </a:lnTo>
                  <a:lnTo>
                    <a:pt x="191" y="2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 name="Freeform 157"/>
            <p:cNvSpPr>
              <a:spLocks/>
            </p:cNvSpPr>
            <p:nvPr/>
          </p:nvSpPr>
          <p:spPr bwMode="auto">
            <a:xfrm>
              <a:off x="2570" y="3035"/>
              <a:ext cx="34" cy="53"/>
            </a:xfrm>
            <a:custGeom>
              <a:avLst/>
              <a:gdLst>
                <a:gd name="T0" fmla="*/ 0 w 69"/>
                <a:gd name="T1" fmla="*/ 1 h 105"/>
                <a:gd name="T2" fmla="*/ 0 w 69"/>
                <a:gd name="T3" fmla="*/ 1 h 105"/>
                <a:gd name="T4" fmla="*/ 0 w 69"/>
                <a:gd name="T5" fmla="*/ 1 h 105"/>
                <a:gd name="T6" fmla="*/ 0 w 69"/>
                <a:gd name="T7" fmla="*/ 1 h 105"/>
                <a:gd name="T8" fmla="*/ 0 w 69"/>
                <a:gd name="T9" fmla="*/ 1 h 105"/>
                <a:gd name="T10" fmla="*/ 0 w 69"/>
                <a:gd name="T11" fmla="*/ 1 h 105"/>
                <a:gd name="T12" fmla="*/ 0 w 69"/>
                <a:gd name="T13" fmla="*/ 1 h 105"/>
                <a:gd name="T14" fmla="*/ 0 w 69"/>
                <a:gd name="T15" fmla="*/ 1 h 105"/>
                <a:gd name="T16" fmla="*/ 0 w 69"/>
                <a:gd name="T17" fmla="*/ 1 h 105"/>
                <a:gd name="T18" fmla="*/ 0 w 69"/>
                <a:gd name="T19" fmla="*/ 1 h 105"/>
                <a:gd name="T20" fmla="*/ 0 w 69"/>
                <a:gd name="T21" fmla="*/ 1 h 105"/>
                <a:gd name="T22" fmla="*/ 0 w 69"/>
                <a:gd name="T23" fmla="*/ 1 h 105"/>
                <a:gd name="T24" fmla="*/ 0 w 69"/>
                <a:gd name="T25" fmla="*/ 1 h 105"/>
                <a:gd name="T26" fmla="*/ 0 w 69"/>
                <a:gd name="T27" fmla="*/ 1 h 105"/>
                <a:gd name="T28" fmla="*/ 0 w 69"/>
                <a:gd name="T29" fmla="*/ 1 h 105"/>
                <a:gd name="T30" fmla="*/ 0 w 69"/>
                <a:gd name="T31" fmla="*/ 1 h 105"/>
                <a:gd name="T32" fmla="*/ 0 w 69"/>
                <a:gd name="T33" fmla="*/ 1 h 105"/>
                <a:gd name="T34" fmla="*/ 0 w 69"/>
                <a:gd name="T35" fmla="*/ 1 h 105"/>
                <a:gd name="T36" fmla="*/ 0 w 69"/>
                <a:gd name="T37" fmla="*/ 1 h 105"/>
                <a:gd name="T38" fmla="*/ 0 w 69"/>
                <a:gd name="T39" fmla="*/ 1 h 105"/>
                <a:gd name="T40" fmla="*/ 0 w 69"/>
                <a:gd name="T41" fmla="*/ 1 h 105"/>
                <a:gd name="T42" fmla="*/ 0 w 69"/>
                <a:gd name="T43" fmla="*/ 1 h 105"/>
                <a:gd name="T44" fmla="*/ 0 w 69"/>
                <a:gd name="T45" fmla="*/ 1 h 105"/>
                <a:gd name="T46" fmla="*/ 0 w 69"/>
                <a:gd name="T47" fmla="*/ 1 h 105"/>
                <a:gd name="T48" fmla="*/ 0 w 69"/>
                <a:gd name="T49" fmla="*/ 1 h 105"/>
                <a:gd name="T50" fmla="*/ 0 w 69"/>
                <a:gd name="T51" fmla="*/ 1 h 105"/>
                <a:gd name="T52" fmla="*/ 0 w 69"/>
                <a:gd name="T53" fmla="*/ 1 h 105"/>
                <a:gd name="T54" fmla="*/ 0 w 69"/>
                <a:gd name="T55" fmla="*/ 1 h 105"/>
                <a:gd name="T56" fmla="*/ 0 w 69"/>
                <a:gd name="T57" fmla="*/ 1 h 105"/>
                <a:gd name="T58" fmla="*/ 0 w 69"/>
                <a:gd name="T59" fmla="*/ 1 h 105"/>
                <a:gd name="T60" fmla="*/ 0 w 69"/>
                <a:gd name="T61" fmla="*/ 1 h 105"/>
                <a:gd name="T62" fmla="*/ 0 w 69"/>
                <a:gd name="T63" fmla="*/ 1 h 105"/>
                <a:gd name="T64" fmla="*/ 0 w 69"/>
                <a:gd name="T65" fmla="*/ 1 h 105"/>
                <a:gd name="T66" fmla="*/ 0 w 69"/>
                <a:gd name="T67" fmla="*/ 1 h 105"/>
                <a:gd name="T68" fmla="*/ 0 w 69"/>
                <a:gd name="T69" fmla="*/ 1 h 105"/>
                <a:gd name="T70" fmla="*/ 0 w 69"/>
                <a:gd name="T71" fmla="*/ 1 h 105"/>
                <a:gd name="T72" fmla="*/ 0 w 69"/>
                <a:gd name="T73" fmla="*/ 1 h 105"/>
                <a:gd name="T74" fmla="*/ 0 w 69"/>
                <a:gd name="T75" fmla="*/ 1 h 105"/>
                <a:gd name="T76" fmla="*/ 0 w 69"/>
                <a:gd name="T77" fmla="*/ 1 h 105"/>
                <a:gd name="T78" fmla="*/ 0 w 69"/>
                <a:gd name="T79" fmla="*/ 1 h 105"/>
                <a:gd name="T80" fmla="*/ 0 w 69"/>
                <a:gd name="T81" fmla="*/ 1 h 105"/>
                <a:gd name="T82" fmla="*/ 0 w 69"/>
                <a:gd name="T83" fmla="*/ 1 h 105"/>
                <a:gd name="T84" fmla="*/ 0 w 69"/>
                <a:gd name="T85" fmla="*/ 1 h 105"/>
                <a:gd name="T86" fmla="*/ 0 w 69"/>
                <a:gd name="T87" fmla="*/ 1 h 105"/>
                <a:gd name="T88" fmla="*/ 0 w 69"/>
                <a:gd name="T89" fmla="*/ 1 h 105"/>
                <a:gd name="T90" fmla="*/ 0 w 69"/>
                <a:gd name="T91" fmla="*/ 1 h 105"/>
                <a:gd name="T92" fmla="*/ 0 w 69"/>
                <a:gd name="T93" fmla="*/ 1 h 105"/>
                <a:gd name="T94" fmla="*/ 0 w 69"/>
                <a:gd name="T95" fmla="*/ 1 h 105"/>
                <a:gd name="T96" fmla="*/ 0 w 69"/>
                <a:gd name="T97" fmla="*/ 0 h 105"/>
                <a:gd name="T98" fmla="*/ 0 w 69"/>
                <a:gd name="T99" fmla="*/ 1 h 105"/>
                <a:gd name="T100" fmla="*/ 0 w 69"/>
                <a:gd name="T101" fmla="*/ 1 h 1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9"/>
                <a:gd name="T154" fmla="*/ 0 h 105"/>
                <a:gd name="T155" fmla="*/ 69 w 69"/>
                <a:gd name="T156" fmla="*/ 105 h 1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9" h="105">
                  <a:moveTo>
                    <a:pt x="69" y="35"/>
                  </a:moveTo>
                  <a:lnTo>
                    <a:pt x="66" y="40"/>
                  </a:lnTo>
                  <a:lnTo>
                    <a:pt x="61" y="47"/>
                  </a:lnTo>
                  <a:lnTo>
                    <a:pt x="58" y="52"/>
                  </a:lnTo>
                  <a:lnTo>
                    <a:pt x="55" y="56"/>
                  </a:lnTo>
                  <a:lnTo>
                    <a:pt x="52" y="62"/>
                  </a:lnTo>
                  <a:lnTo>
                    <a:pt x="51" y="68"/>
                  </a:lnTo>
                  <a:lnTo>
                    <a:pt x="46" y="74"/>
                  </a:lnTo>
                  <a:lnTo>
                    <a:pt x="43" y="80"/>
                  </a:lnTo>
                  <a:lnTo>
                    <a:pt x="37" y="87"/>
                  </a:lnTo>
                  <a:lnTo>
                    <a:pt x="33" y="93"/>
                  </a:lnTo>
                  <a:lnTo>
                    <a:pt x="29" y="98"/>
                  </a:lnTo>
                  <a:lnTo>
                    <a:pt x="24" y="102"/>
                  </a:lnTo>
                  <a:lnTo>
                    <a:pt x="23" y="104"/>
                  </a:lnTo>
                  <a:lnTo>
                    <a:pt x="21" y="105"/>
                  </a:lnTo>
                  <a:lnTo>
                    <a:pt x="0" y="77"/>
                  </a:lnTo>
                  <a:lnTo>
                    <a:pt x="26" y="84"/>
                  </a:lnTo>
                  <a:lnTo>
                    <a:pt x="24" y="81"/>
                  </a:lnTo>
                  <a:lnTo>
                    <a:pt x="23" y="77"/>
                  </a:lnTo>
                  <a:lnTo>
                    <a:pt x="21" y="74"/>
                  </a:lnTo>
                  <a:lnTo>
                    <a:pt x="20" y="70"/>
                  </a:lnTo>
                  <a:lnTo>
                    <a:pt x="17" y="65"/>
                  </a:lnTo>
                  <a:lnTo>
                    <a:pt x="14" y="62"/>
                  </a:lnTo>
                  <a:lnTo>
                    <a:pt x="12" y="59"/>
                  </a:lnTo>
                  <a:lnTo>
                    <a:pt x="14" y="59"/>
                  </a:lnTo>
                  <a:lnTo>
                    <a:pt x="17" y="59"/>
                  </a:lnTo>
                  <a:lnTo>
                    <a:pt x="20" y="61"/>
                  </a:lnTo>
                  <a:lnTo>
                    <a:pt x="24" y="62"/>
                  </a:lnTo>
                  <a:lnTo>
                    <a:pt x="29" y="62"/>
                  </a:lnTo>
                  <a:lnTo>
                    <a:pt x="33" y="62"/>
                  </a:lnTo>
                  <a:lnTo>
                    <a:pt x="36" y="62"/>
                  </a:lnTo>
                  <a:lnTo>
                    <a:pt x="37" y="62"/>
                  </a:lnTo>
                  <a:lnTo>
                    <a:pt x="36" y="59"/>
                  </a:lnTo>
                  <a:lnTo>
                    <a:pt x="36" y="55"/>
                  </a:lnTo>
                  <a:lnTo>
                    <a:pt x="33" y="50"/>
                  </a:lnTo>
                  <a:lnTo>
                    <a:pt x="32" y="46"/>
                  </a:lnTo>
                  <a:lnTo>
                    <a:pt x="29" y="41"/>
                  </a:lnTo>
                  <a:lnTo>
                    <a:pt x="26" y="37"/>
                  </a:lnTo>
                  <a:lnTo>
                    <a:pt x="24" y="35"/>
                  </a:lnTo>
                  <a:lnTo>
                    <a:pt x="24" y="34"/>
                  </a:lnTo>
                  <a:lnTo>
                    <a:pt x="27" y="37"/>
                  </a:lnTo>
                  <a:lnTo>
                    <a:pt x="32" y="37"/>
                  </a:lnTo>
                  <a:lnTo>
                    <a:pt x="36" y="40"/>
                  </a:lnTo>
                  <a:lnTo>
                    <a:pt x="39" y="41"/>
                  </a:lnTo>
                  <a:lnTo>
                    <a:pt x="43" y="41"/>
                  </a:lnTo>
                  <a:lnTo>
                    <a:pt x="46" y="40"/>
                  </a:lnTo>
                  <a:lnTo>
                    <a:pt x="46" y="37"/>
                  </a:lnTo>
                  <a:lnTo>
                    <a:pt x="49" y="0"/>
                  </a:lnTo>
                  <a:lnTo>
                    <a:pt x="69" y="35"/>
                  </a:lnTo>
                  <a:close/>
                </a:path>
              </a:pathLst>
            </a:custGeom>
            <a:solidFill>
              <a:srgbClr val="7DB8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0" name="Freeform 158"/>
            <p:cNvSpPr>
              <a:spLocks/>
            </p:cNvSpPr>
            <p:nvPr/>
          </p:nvSpPr>
          <p:spPr bwMode="auto">
            <a:xfrm>
              <a:off x="2988" y="2996"/>
              <a:ext cx="52" cy="154"/>
            </a:xfrm>
            <a:custGeom>
              <a:avLst/>
              <a:gdLst>
                <a:gd name="T0" fmla="*/ 1 w 104"/>
                <a:gd name="T1" fmla="*/ 1 h 308"/>
                <a:gd name="T2" fmla="*/ 1 w 104"/>
                <a:gd name="T3" fmla="*/ 1 h 308"/>
                <a:gd name="T4" fmla="*/ 1 w 104"/>
                <a:gd name="T5" fmla="*/ 1 h 308"/>
                <a:gd name="T6" fmla="*/ 1 w 104"/>
                <a:gd name="T7" fmla="*/ 1 h 308"/>
                <a:gd name="T8" fmla="*/ 1 w 104"/>
                <a:gd name="T9" fmla="*/ 1 h 308"/>
                <a:gd name="T10" fmla="*/ 1 w 104"/>
                <a:gd name="T11" fmla="*/ 1 h 308"/>
                <a:gd name="T12" fmla="*/ 1 w 104"/>
                <a:gd name="T13" fmla="*/ 1 h 308"/>
                <a:gd name="T14" fmla="*/ 1 w 104"/>
                <a:gd name="T15" fmla="*/ 1 h 308"/>
                <a:gd name="T16" fmla="*/ 1 w 104"/>
                <a:gd name="T17" fmla="*/ 1 h 308"/>
                <a:gd name="T18" fmla="*/ 1 w 104"/>
                <a:gd name="T19" fmla="*/ 1 h 308"/>
                <a:gd name="T20" fmla="*/ 1 w 104"/>
                <a:gd name="T21" fmla="*/ 1 h 308"/>
                <a:gd name="T22" fmla="*/ 1 w 104"/>
                <a:gd name="T23" fmla="*/ 1 h 308"/>
                <a:gd name="T24" fmla="*/ 1 w 104"/>
                <a:gd name="T25" fmla="*/ 1 h 308"/>
                <a:gd name="T26" fmla="*/ 1 w 104"/>
                <a:gd name="T27" fmla="*/ 1 h 308"/>
                <a:gd name="T28" fmla="*/ 1 w 104"/>
                <a:gd name="T29" fmla="*/ 1 h 308"/>
                <a:gd name="T30" fmla="*/ 0 w 104"/>
                <a:gd name="T31" fmla="*/ 1 h 308"/>
                <a:gd name="T32" fmla="*/ 0 w 104"/>
                <a:gd name="T33" fmla="*/ 1 h 308"/>
                <a:gd name="T34" fmla="*/ 1 w 104"/>
                <a:gd name="T35" fmla="*/ 1 h 308"/>
                <a:gd name="T36" fmla="*/ 1 w 104"/>
                <a:gd name="T37" fmla="*/ 1 h 308"/>
                <a:gd name="T38" fmla="*/ 1 w 104"/>
                <a:gd name="T39" fmla="*/ 1 h 308"/>
                <a:gd name="T40" fmla="*/ 1 w 104"/>
                <a:gd name="T41" fmla="*/ 1 h 308"/>
                <a:gd name="T42" fmla="*/ 1 w 104"/>
                <a:gd name="T43" fmla="*/ 1 h 308"/>
                <a:gd name="T44" fmla="*/ 1 w 104"/>
                <a:gd name="T45" fmla="*/ 1 h 308"/>
                <a:gd name="T46" fmla="*/ 1 w 104"/>
                <a:gd name="T47" fmla="*/ 1 h 308"/>
                <a:gd name="T48" fmla="*/ 1 w 104"/>
                <a:gd name="T49" fmla="*/ 1 h 308"/>
                <a:gd name="T50" fmla="*/ 1 w 104"/>
                <a:gd name="T51" fmla="*/ 1 h 308"/>
                <a:gd name="T52" fmla="*/ 1 w 104"/>
                <a:gd name="T53" fmla="*/ 1 h 308"/>
                <a:gd name="T54" fmla="*/ 1 w 104"/>
                <a:gd name="T55" fmla="*/ 1 h 308"/>
                <a:gd name="T56" fmla="*/ 1 w 104"/>
                <a:gd name="T57" fmla="*/ 1 h 308"/>
                <a:gd name="T58" fmla="*/ 1 w 104"/>
                <a:gd name="T59" fmla="*/ 1 h 308"/>
                <a:gd name="T60" fmla="*/ 1 w 104"/>
                <a:gd name="T61" fmla="*/ 1 h 308"/>
                <a:gd name="T62" fmla="*/ 1 w 104"/>
                <a:gd name="T63" fmla="*/ 1 h 308"/>
                <a:gd name="T64" fmla="*/ 1 w 104"/>
                <a:gd name="T65" fmla="*/ 1 h 308"/>
                <a:gd name="T66" fmla="*/ 1 w 104"/>
                <a:gd name="T67" fmla="*/ 1 h 308"/>
                <a:gd name="T68" fmla="*/ 1 w 104"/>
                <a:gd name="T69" fmla="*/ 1 h 308"/>
                <a:gd name="T70" fmla="*/ 1 w 104"/>
                <a:gd name="T71" fmla="*/ 1 h 308"/>
                <a:gd name="T72" fmla="*/ 1 w 104"/>
                <a:gd name="T73" fmla="*/ 1 h 308"/>
                <a:gd name="T74" fmla="*/ 1 w 104"/>
                <a:gd name="T75" fmla="*/ 1 h 308"/>
                <a:gd name="T76" fmla="*/ 1 w 104"/>
                <a:gd name="T77" fmla="*/ 0 h 3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4"/>
                <a:gd name="T118" fmla="*/ 0 h 308"/>
                <a:gd name="T119" fmla="*/ 104 w 104"/>
                <a:gd name="T120" fmla="*/ 308 h 3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4" h="308">
                  <a:moveTo>
                    <a:pt x="104" y="0"/>
                  </a:moveTo>
                  <a:lnTo>
                    <a:pt x="104" y="3"/>
                  </a:lnTo>
                  <a:lnTo>
                    <a:pt x="104" y="9"/>
                  </a:lnTo>
                  <a:lnTo>
                    <a:pt x="104" y="15"/>
                  </a:lnTo>
                  <a:lnTo>
                    <a:pt x="104" y="23"/>
                  </a:lnTo>
                  <a:lnTo>
                    <a:pt x="103" y="31"/>
                  </a:lnTo>
                  <a:lnTo>
                    <a:pt x="103" y="40"/>
                  </a:lnTo>
                  <a:lnTo>
                    <a:pt x="103" y="49"/>
                  </a:lnTo>
                  <a:lnTo>
                    <a:pt x="103" y="61"/>
                  </a:lnTo>
                  <a:lnTo>
                    <a:pt x="101" y="72"/>
                  </a:lnTo>
                  <a:lnTo>
                    <a:pt x="100" y="84"/>
                  </a:lnTo>
                  <a:lnTo>
                    <a:pt x="98" y="95"/>
                  </a:lnTo>
                  <a:lnTo>
                    <a:pt x="97" y="109"/>
                  </a:lnTo>
                  <a:lnTo>
                    <a:pt x="94" y="121"/>
                  </a:lnTo>
                  <a:lnTo>
                    <a:pt x="92" y="134"/>
                  </a:lnTo>
                  <a:lnTo>
                    <a:pt x="88" y="148"/>
                  </a:lnTo>
                  <a:lnTo>
                    <a:pt x="85" y="161"/>
                  </a:lnTo>
                  <a:lnTo>
                    <a:pt x="80" y="174"/>
                  </a:lnTo>
                  <a:lnTo>
                    <a:pt x="74" y="188"/>
                  </a:lnTo>
                  <a:lnTo>
                    <a:pt x="69" y="200"/>
                  </a:lnTo>
                  <a:lnTo>
                    <a:pt x="63" y="213"/>
                  </a:lnTo>
                  <a:lnTo>
                    <a:pt x="55" y="225"/>
                  </a:lnTo>
                  <a:lnTo>
                    <a:pt x="49" y="238"/>
                  </a:lnTo>
                  <a:lnTo>
                    <a:pt x="42" y="250"/>
                  </a:lnTo>
                  <a:lnTo>
                    <a:pt x="34" y="261"/>
                  </a:lnTo>
                  <a:lnTo>
                    <a:pt x="27" y="271"/>
                  </a:lnTo>
                  <a:lnTo>
                    <a:pt x="21" y="280"/>
                  </a:lnTo>
                  <a:lnTo>
                    <a:pt x="15" y="287"/>
                  </a:lnTo>
                  <a:lnTo>
                    <a:pt x="9" y="295"/>
                  </a:lnTo>
                  <a:lnTo>
                    <a:pt x="5" y="299"/>
                  </a:lnTo>
                  <a:lnTo>
                    <a:pt x="2" y="305"/>
                  </a:lnTo>
                  <a:lnTo>
                    <a:pt x="0" y="307"/>
                  </a:lnTo>
                  <a:lnTo>
                    <a:pt x="0" y="308"/>
                  </a:lnTo>
                  <a:lnTo>
                    <a:pt x="0" y="307"/>
                  </a:lnTo>
                  <a:lnTo>
                    <a:pt x="2" y="304"/>
                  </a:lnTo>
                  <a:lnTo>
                    <a:pt x="2" y="301"/>
                  </a:lnTo>
                  <a:lnTo>
                    <a:pt x="3" y="298"/>
                  </a:lnTo>
                  <a:lnTo>
                    <a:pt x="5" y="295"/>
                  </a:lnTo>
                  <a:lnTo>
                    <a:pt x="6" y="290"/>
                  </a:lnTo>
                  <a:lnTo>
                    <a:pt x="8" y="284"/>
                  </a:lnTo>
                  <a:lnTo>
                    <a:pt x="9" y="280"/>
                  </a:lnTo>
                  <a:lnTo>
                    <a:pt x="11" y="274"/>
                  </a:lnTo>
                  <a:lnTo>
                    <a:pt x="14" y="268"/>
                  </a:lnTo>
                  <a:lnTo>
                    <a:pt x="15" y="261"/>
                  </a:lnTo>
                  <a:lnTo>
                    <a:pt x="18" y="253"/>
                  </a:lnTo>
                  <a:lnTo>
                    <a:pt x="19" y="244"/>
                  </a:lnTo>
                  <a:lnTo>
                    <a:pt x="21" y="237"/>
                  </a:lnTo>
                  <a:lnTo>
                    <a:pt x="21" y="235"/>
                  </a:lnTo>
                  <a:lnTo>
                    <a:pt x="22" y="232"/>
                  </a:lnTo>
                  <a:lnTo>
                    <a:pt x="24" y="228"/>
                  </a:lnTo>
                  <a:lnTo>
                    <a:pt x="28" y="222"/>
                  </a:lnTo>
                  <a:lnTo>
                    <a:pt x="31" y="214"/>
                  </a:lnTo>
                  <a:lnTo>
                    <a:pt x="34" y="206"/>
                  </a:lnTo>
                  <a:lnTo>
                    <a:pt x="39" y="197"/>
                  </a:lnTo>
                  <a:lnTo>
                    <a:pt x="45" y="186"/>
                  </a:lnTo>
                  <a:lnTo>
                    <a:pt x="48" y="176"/>
                  </a:lnTo>
                  <a:lnTo>
                    <a:pt x="54" y="164"/>
                  </a:lnTo>
                  <a:lnTo>
                    <a:pt x="57" y="152"/>
                  </a:lnTo>
                  <a:lnTo>
                    <a:pt x="63" y="142"/>
                  </a:lnTo>
                  <a:lnTo>
                    <a:pt x="66" y="130"/>
                  </a:lnTo>
                  <a:lnTo>
                    <a:pt x="70" y="119"/>
                  </a:lnTo>
                  <a:lnTo>
                    <a:pt x="72" y="107"/>
                  </a:lnTo>
                  <a:lnTo>
                    <a:pt x="74" y="98"/>
                  </a:lnTo>
                  <a:lnTo>
                    <a:pt x="76" y="88"/>
                  </a:lnTo>
                  <a:lnTo>
                    <a:pt x="77" y="81"/>
                  </a:lnTo>
                  <a:lnTo>
                    <a:pt x="79" y="72"/>
                  </a:lnTo>
                  <a:lnTo>
                    <a:pt x="82" y="64"/>
                  </a:lnTo>
                  <a:lnTo>
                    <a:pt x="82" y="55"/>
                  </a:lnTo>
                  <a:lnTo>
                    <a:pt x="83" y="49"/>
                  </a:lnTo>
                  <a:lnTo>
                    <a:pt x="85" y="42"/>
                  </a:lnTo>
                  <a:lnTo>
                    <a:pt x="86" y="37"/>
                  </a:lnTo>
                  <a:lnTo>
                    <a:pt x="88" y="31"/>
                  </a:lnTo>
                  <a:lnTo>
                    <a:pt x="88" y="27"/>
                  </a:lnTo>
                  <a:lnTo>
                    <a:pt x="89" y="23"/>
                  </a:lnTo>
                  <a:lnTo>
                    <a:pt x="91" y="20"/>
                  </a:lnTo>
                  <a:lnTo>
                    <a:pt x="91" y="15"/>
                  </a:lnTo>
                  <a:lnTo>
                    <a:pt x="92" y="14"/>
                  </a:lnTo>
                  <a:lnTo>
                    <a:pt x="10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1" name="Freeform 162"/>
            <p:cNvSpPr>
              <a:spLocks/>
            </p:cNvSpPr>
            <p:nvPr/>
          </p:nvSpPr>
          <p:spPr bwMode="auto">
            <a:xfrm>
              <a:off x="2881" y="2656"/>
              <a:ext cx="210" cy="219"/>
            </a:xfrm>
            <a:custGeom>
              <a:avLst/>
              <a:gdLst>
                <a:gd name="T0" fmla="*/ 1 w 420"/>
                <a:gd name="T1" fmla="*/ 2 h 438"/>
                <a:gd name="T2" fmla="*/ 1 w 420"/>
                <a:gd name="T3" fmla="*/ 2 h 438"/>
                <a:gd name="T4" fmla="*/ 1 w 420"/>
                <a:gd name="T5" fmla="*/ 2 h 438"/>
                <a:gd name="T6" fmla="*/ 1 w 420"/>
                <a:gd name="T7" fmla="*/ 2 h 438"/>
                <a:gd name="T8" fmla="*/ 1 w 420"/>
                <a:gd name="T9" fmla="*/ 2 h 438"/>
                <a:gd name="T10" fmla="*/ 1 w 420"/>
                <a:gd name="T11" fmla="*/ 2 h 438"/>
                <a:gd name="T12" fmla="*/ 1 w 420"/>
                <a:gd name="T13" fmla="*/ 2 h 438"/>
                <a:gd name="T14" fmla="*/ 1 w 420"/>
                <a:gd name="T15" fmla="*/ 2 h 438"/>
                <a:gd name="T16" fmla="*/ 1 w 420"/>
                <a:gd name="T17" fmla="*/ 2 h 438"/>
                <a:gd name="T18" fmla="*/ 1 w 420"/>
                <a:gd name="T19" fmla="*/ 2 h 438"/>
                <a:gd name="T20" fmla="*/ 1 w 420"/>
                <a:gd name="T21" fmla="*/ 2 h 438"/>
                <a:gd name="T22" fmla="*/ 1 w 420"/>
                <a:gd name="T23" fmla="*/ 2 h 438"/>
                <a:gd name="T24" fmla="*/ 1 w 420"/>
                <a:gd name="T25" fmla="*/ 1 h 438"/>
                <a:gd name="T26" fmla="*/ 1 w 420"/>
                <a:gd name="T27" fmla="*/ 1 h 438"/>
                <a:gd name="T28" fmla="*/ 1 w 420"/>
                <a:gd name="T29" fmla="*/ 1 h 438"/>
                <a:gd name="T30" fmla="*/ 1 w 420"/>
                <a:gd name="T31" fmla="*/ 1 h 438"/>
                <a:gd name="T32" fmla="*/ 1 w 420"/>
                <a:gd name="T33" fmla="*/ 1 h 438"/>
                <a:gd name="T34" fmla="*/ 1 w 420"/>
                <a:gd name="T35" fmla="*/ 1 h 438"/>
                <a:gd name="T36" fmla="*/ 2 w 420"/>
                <a:gd name="T37" fmla="*/ 1 h 438"/>
                <a:gd name="T38" fmla="*/ 2 w 420"/>
                <a:gd name="T39" fmla="*/ 1 h 438"/>
                <a:gd name="T40" fmla="*/ 2 w 420"/>
                <a:gd name="T41" fmla="*/ 1 h 438"/>
                <a:gd name="T42" fmla="*/ 2 w 420"/>
                <a:gd name="T43" fmla="*/ 1 h 438"/>
                <a:gd name="T44" fmla="*/ 2 w 420"/>
                <a:gd name="T45" fmla="*/ 1 h 438"/>
                <a:gd name="T46" fmla="*/ 2 w 420"/>
                <a:gd name="T47" fmla="*/ 1 h 438"/>
                <a:gd name="T48" fmla="*/ 2 w 420"/>
                <a:gd name="T49" fmla="*/ 1 h 438"/>
                <a:gd name="T50" fmla="*/ 2 w 420"/>
                <a:gd name="T51" fmla="*/ 1 h 438"/>
                <a:gd name="T52" fmla="*/ 2 w 420"/>
                <a:gd name="T53" fmla="*/ 1 h 438"/>
                <a:gd name="T54" fmla="*/ 2 w 420"/>
                <a:gd name="T55" fmla="*/ 1 h 438"/>
                <a:gd name="T56" fmla="*/ 2 w 420"/>
                <a:gd name="T57" fmla="*/ 1 h 438"/>
                <a:gd name="T58" fmla="*/ 2 w 420"/>
                <a:gd name="T59" fmla="*/ 1 h 438"/>
                <a:gd name="T60" fmla="*/ 2 w 420"/>
                <a:gd name="T61" fmla="*/ 1 h 438"/>
                <a:gd name="T62" fmla="*/ 2 w 420"/>
                <a:gd name="T63" fmla="*/ 1 h 438"/>
                <a:gd name="T64" fmla="*/ 2 w 420"/>
                <a:gd name="T65" fmla="*/ 1 h 438"/>
                <a:gd name="T66" fmla="*/ 1 w 420"/>
                <a:gd name="T67" fmla="*/ 1 h 438"/>
                <a:gd name="T68" fmla="*/ 1 w 420"/>
                <a:gd name="T69" fmla="*/ 1 h 438"/>
                <a:gd name="T70" fmla="*/ 1 w 420"/>
                <a:gd name="T71" fmla="*/ 1 h 438"/>
                <a:gd name="T72" fmla="*/ 1 w 420"/>
                <a:gd name="T73" fmla="*/ 1 h 438"/>
                <a:gd name="T74" fmla="*/ 1 w 420"/>
                <a:gd name="T75" fmla="*/ 1 h 438"/>
                <a:gd name="T76" fmla="*/ 1 w 420"/>
                <a:gd name="T77" fmla="*/ 2 h 438"/>
                <a:gd name="T78" fmla="*/ 1 w 420"/>
                <a:gd name="T79" fmla="*/ 2 h 438"/>
                <a:gd name="T80" fmla="*/ 1 w 420"/>
                <a:gd name="T81" fmla="*/ 2 h 438"/>
                <a:gd name="T82" fmla="*/ 1 w 420"/>
                <a:gd name="T83" fmla="*/ 2 h 438"/>
                <a:gd name="T84" fmla="*/ 1 w 420"/>
                <a:gd name="T85" fmla="*/ 2 h 438"/>
                <a:gd name="T86" fmla="*/ 1 w 420"/>
                <a:gd name="T87" fmla="*/ 2 h 438"/>
                <a:gd name="T88" fmla="*/ 1 w 420"/>
                <a:gd name="T89" fmla="*/ 2 h 438"/>
                <a:gd name="T90" fmla="*/ 1 w 420"/>
                <a:gd name="T91" fmla="*/ 2 h 438"/>
                <a:gd name="T92" fmla="*/ 1 w 420"/>
                <a:gd name="T93" fmla="*/ 2 h 438"/>
                <a:gd name="T94" fmla="*/ 1 w 420"/>
                <a:gd name="T95" fmla="*/ 2 h 438"/>
                <a:gd name="T96" fmla="*/ 1 w 420"/>
                <a:gd name="T97" fmla="*/ 2 h 438"/>
                <a:gd name="T98" fmla="*/ 0 w 420"/>
                <a:gd name="T99" fmla="*/ 2 h 4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20"/>
                <a:gd name="T151" fmla="*/ 0 h 438"/>
                <a:gd name="T152" fmla="*/ 420 w 420"/>
                <a:gd name="T153" fmla="*/ 438 h 4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20" h="438">
                  <a:moveTo>
                    <a:pt x="0" y="429"/>
                  </a:moveTo>
                  <a:lnTo>
                    <a:pt x="0" y="427"/>
                  </a:lnTo>
                  <a:lnTo>
                    <a:pt x="2" y="426"/>
                  </a:lnTo>
                  <a:lnTo>
                    <a:pt x="2" y="423"/>
                  </a:lnTo>
                  <a:lnTo>
                    <a:pt x="5" y="420"/>
                  </a:lnTo>
                  <a:lnTo>
                    <a:pt x="6" y="415"/>
                  </a:lnTo>
                  <a:lnTo>
                    <a:pt x="8" y="409"/>
                  </a:lnTo>
                  <a:lnTo>
                    <a:pt x="11" y="403"/>
                  </a:lnTo>
                  <a:lnTo>
                    <a:pt x="14" y="399"/>
                  </a:lnTo>
                  <a:lnTo>
                    <a:pt x="15" y="392"/>
                  </a:lnTo>
                  <a:lnTo>
                    <a:pt x="18" y="387"/>
                  </a:lnTo>
                  <a:lnTo>
                    <a:pt x="21" y="380"/>
                  </a:lnTo>
                  <a:lnTo>
                    <a:pt x="26" y="375"/>
                  </a:lnTo>
                  <a:lnTo>
                    <a:pt x="27" y="369"/>
                  </a:lnTo>
                  <a:lnTo>
                    <a:pt x="30" y="365"/>
                  </a:lnTo>
                  <a:lnTo>
                    <a:pt x="33" y="360"/>
                  </a:lnTo>
                  <a:lnTo>
                    <a:pt x="36" y="359"/>
                  </a:lnTo>
                  <a:lnTo>
                    <a:pt x="38" y="354"/>
                  </a:lnTo>
                  <a:lnTo>
                    <a:pt x="41" y="351"/>
                  </a:lnTo>
                  <a:lnTo>
                    <a:pt x="44" y="348"/>
                  </a:lnTo>
                  <a:lnTo>
                    <a:pt x="48" y="345"/>
                  </a:lnTo>
                  <a:lnTo>
                    <a:pt x="53" y="341"/>
                  </a:lnTo>
                  <a:lnTo>
                    <a:pt x="57" y="338"/>
                  </a:lnTo>
                  <a:lnTo>
                    <a:pt x="61" y="334"/>
                  </a:lnTo>
                  <a:lnTo>
                    <a:pt x="67" y="331"/>
                  </a:lnTo>
                  <a:lnTo>
                    <a:pt x="72" y="328"/>
                  </a:lnTo>
                  <a:lnTo>
                    <a:pt x="76" y="325"/>
                  </a:lnTo>
                  <a:lnTo>
                    <a:pt x="81" y="322"/>
                  </a:lnTo>
                  <a:lnTo>
                    <a:pt x="85" y="320"/>
                  </a:lnTo>
                  <a:lnTo>
                    <a:pt x="91" y="316"/>
                  </a:lnTo>
                  <a:lnTo>
                    <a:pt x="97" y="316"/>
                  </a:lnTo>
                  <a:lnTo>
                    <a:pt x="102" y="316"/>
                  </a:lnTo>
                  <a:lnTo>
                    <a:pt x="106" y="316"/>
                  </a:lnTo>
                  <a:lnTo>
                    <a:pt x="109" y="316"/>
                  </a:lnTo>
                  <a:lnTo>
                    <a:pt x="112" y="316"/>
                  </a:lnTo>
                  <a:lnTo>
                    <a:pt x="112" y="313"/>
                  </a:lnTo>
                  <a:lnTo>
                    <a:pt x="115" y="307"/>
                  </a:lnTo>
                  <a:lnTo>
                    <a:pt x="118" y="302"/>
                  </a:lnTo>
                  <a:lnTo>
                    <a:pt x="119" y="298"/>
                  </a:lnTo>
                  <a:lnTo>
                    <a:pt x="122" y="293"/>
                  </a:lnTo>
                  <a:lnTo>
                    <a:pt x="125" y="289"/>
                  </a:lnTo>
                  <a:lnTo>
                    <a:pt x="128" y="284"/>
                  </a:lnTo>
                  <a:lnTo>
                    <a:pt x="130" y="279"/>
                  </a:lnTo>
                  <a:lnTo>
                    <a:pt x="133" y="274"/>
                  </a:lnTo>
                  <a:lnTo>
                    <a:pt x="136" y="270"/>
                  </a:lnTo>
                  <a:lnTo>
                    <a:pt x="137" y="265"/>
                  </a:lnTo>
                  <a:lnTo>
                    <a:pt x="140" y="262"/>
                  </a:lnTo>
                  <a:lnTo>
                    <a:pt x="142" y="259"/>
                  </a:lnTo>
                  <a:lnTo>
                    <a:pt x="142" y="258"/>
                  </a:lnTo>
                  <a:lnTo>
                    <a:pt x="142" y="252"/>
                  </a:lnTo>
                  <a:lnTo>
                    <a:pt x="142" y="246"/>
                  </a:lnTo>
                  <a:lnTo>
                    <a:pt x="142" y="243"/>
                  </a:lnTo>
                  <a:lnTo>
                    <a:pt x="143" y="240"/>
                  </a:lnTo>
                  <a:lnTo>
                    <a:pt x="145" y="235"/>
                  </a:lnTo>
                  <a:lnTo>
                    <a:pt x="151" y="231"/>
                  </a:lnTo>
                  <a:lnTo>
                    <a:pt x="154" y="225"/>
                  </a:lnTo>
                  <a:lnTo>
                    <a:pt x="160" y="220"/>
                  </a:lnTo>
                  <a:lnTo>
                    <a:pt x="166" y="216"/>
                  </a:lnTo>
                  <a:lnTo>
                    <a:pt x="171" y="212"/>
                  </a:lnTo>
                  <a:lnTo>
                    <a:pt x="177" y="207"/>
                  </a:lnTo>
                  <a:lnTo>
                    <a:pt x="183" y="204"/>
                  </a:lnTo>
                  <a:lnTo>
                    <a:pt x="189" y="201"/>
                  </a:lnTo>
                  <a:lnTo>
                    <a:pt x="194" y="200"/>
                  </a:lnTo>
                  <a:lnTo>
                    <a:pt x="197" y="198"/>
                  </a:lnTo>
                  <a:lnTo>
                    <a:pt x="200" y="197"/>
                  </a:lnTo>
                  <a:lnTo>
                    <a:pt x="204" y="194"/>
                  </a:lnTo>
                  <a:lnTo>
                    <a:pt x="209" y="192"/>
                  </a:lnTo>
                  <a:lnTo>
                    <a:pt x="213" y="188"/>
                  </a:lnTo>
                  <a:lnTo>
                    <a:pt x="219" y="185"/>
                  </a:lnTo>
                  <a:lnTo>
                    <a:pt x="224" y="180"/>
                  </a:lnTo>
                  <a:lnTo>
                    <a:pt x="231" y="177"/>
                  </a:lnTo>
                  <a:lnTo>
                    <a:pt x="235" y="173"/>
                  </a:lnTo>
                  <a:lnTo>
                    <a:pt x="241" y="168"/>
                  </a:lnTo>
                  <a:lnTo>
                    <a:pt x="246" y="164"/>
                  </a:lnTo>
                  <a:lnTo>
                    <a:pt x="252" y="161"/>
                  </a:lnTo>
                  <a:lnTo>
                    <a:pt x="258" y="157"/>
                  </a:lnTo>
                  <a:lnTo>
                    <a:pt x="262" y="154"/>
                  </a:lnTo>
                  <a:lnTo>
                    <a:pt x="267" y="151"/>
                  </a:lnTo>
                  <a:lnTo>
                    <a:pt x="270" y="148"/>
                  </a:lnTo>
                  <a:lnTo>
                    <a:pt x="273" y="145"/>
                  </a:lnTo>
                  <a:lnTo>
                    <a:pt x="277" y="140"/>
                  </a:lnTo>
                  <a:lnTo>
                    <a:pt x="282" y="136"/>
                  </a:lnTo>
                  <a:lnTo>
                    <a:pt x="286" y="131"/>
                  </a:lnTo>
                  <a:lnTo>
                    <a:pt x="292" y="127"/>
                  </a:lnTo>
                  <a:lnTo>
                    <a:pt x="296" y="121"/>
                  </a:lnTo>
                  <a:lnTo>
                    <a:pt x="302" y="115"/>
                  </a:lnTo>
                  <a:lnTo>
                    <a:pt x="307" y="110"/>
                  </a:lnTo>
                  <a:lnTo>
                    <a:pt x="311" y="104"/>
                  </a:lnTo>
                  <a:lnTo>
                    <a:pt x="317" y="99"/>
                  </a:lnTo>
                  <a:lnTo>
                    <a:pt x="320" y="94"/>
                  </a:lnTo>
                  <a:lnTo>
                    <a:pt x="325" y="90"/>
                  </a:lnTo>
                  <a:lnTo>
                    <a:pt x="328" y="85"/>
                  </a:lnTo>
                  <a:lnTo>
                    <a:pt x="332" y="81"/>
                  </a:lnTo>
                  <a:lnTo>
                    <a:pt x="334" y="79"/>
                  </a:lnTo>
                  <a:lnTo>
                    <a:pt x="335" y="78"/>
                  </a:lnTo>
                  <a:lnTo>
                    <a:pt x="337" y="75"/>
                  </a:lnTo>
                  <a:lnTo>
                    <a:pt x="341" y="72"/>
                  </a:lnTo>
                  <a:lnTo>
                    <a:pt x="345" y="67"/>
                  </a:lnTo>
                  <a:lnTo>
                    <a:pt x="351" y="63"/>
                  </a:lnTo>
                  <a:lnTo>
                    <a:pt x="357" y="57"/>
                  </a:lnTo>
                  <a:lnTo>
                    <a:pt x="363" y="49"/>
                  </a:lnTo>
                  <a:lnTo>
                    <a:pt x="371" y="43"/>
                  </a:lnTo>
                  <a:lnTo>
                    <a:pt x="380" y="36"/>
                  </a:lnTo>
                  <a:lnTo>
                    <a:pt x="386" y="29"/>
                  </a:lnTo>
                  <a:lnTo>
                    <a:pt x="393" y="23"/>
                  </a:lnTo>
                  <a:lnTo>
                    <a:pt x="399" y="15"/>
                  </a:lnTo>
                  <a:lnTo>
                    <a:pt x="406" y="11"/>
                  </a:lnTo>
                  <a:lnTo>
                    <a:pt x="411" y="6"/>
                  </a:lnTo>
                  <a:lnTo>
                    <a:pt x="415" y="3"/>
                  </a:lnTo>
                  <a:lnTo>
                    <a:pt x="418" y="0"/>
                  </a:lnTo>
                  <a:lnTo>
                    <a:pt x="420" y="0"/>
                  </a:lnTo>
                  <a:lnTo>
                    <a:pt x="417" y="49"/>
                  </a:lnTo>
                  <a:lnTo>
                    <a:pt x="415" y="49"/>
                  </a:lnTo>
                  <a:lnTo>
                    <a:pt x="411" y="52"/>
                  </a:lnTo>
                  <a:lnTo>
                    <a:pt x="406" y="55"/>
                  </a:lnTo>
                  <a:lnTo>
                    <a:pt x="399" y="61"/>
                  </a:lnTo>
                  <a:lnTo>
                    <a:pt x="392" y="66"/>
                  </a:lnTo>
                  <a:lnTo>
                    <a:pt x="383" y="73"/>
                  </a:lnTo>
                  <a:lnTo>
                    <a:pt x="372" y="79"/>
                  </a:lnTo>
                  <a:lnTo>
                    <a:pt x="363" y="88"/>
                  </a:lnTo>
                  <a:lnTo>
                    <a:pt x="353" y="96"/>
                  </a:lnTo>
                  <a:lnTo>
                    <a:pt x="344" y="103"/>
                  </a:lnTo>
                  <a:lnTo>
                    <a:pt x="334" y="110"/>
                  </a:lnTo>
                  <a:lnTo>
                    <a:pt x="326" y="116"/>
                  </a:lnTo>
                  <a:lnTo>
                    <a:pt x="319" y="122"/>
                  </a:lnTo>
                  <a:lnTo>
                    <a:pt x="314" y="128"/>
                  </a:lnTo>
                  <a:lnTo>
                    <a:pt x="310" y="133"/>
                  </a:lnTo>
                  <a:lnTo>
                    <a:pt x="308" y="136"/>
                  </a:lnTo>
                  <a:lnTo>
                    <a:pt x="305" y="137"/>
                  </a:lnTo>
                  <a:lnTo>
                    <a:pt x="301" y="140"/>
                  </a:lnTo>
                  <a:lnTo>
                    <a:pt x="295" y="145"/>
                  </a:lnTo>
                  <a:lnTo>
                    <a:pt x="289" y="151"/>
                  </a:lnTo>
                  <a:lnTo>
                    <a:pt x="280" y="155"/>
                  </a:lnTo>
                  <a:lnTo>
                    <a:pt x="270" y="162"/>
                  </a:lnTo>
                  <a:lnTo>
                    <a:pt x="259" y="168"/>
                  </a:lnTo>
                  <a:lnTo>
                    <a:pt x="250" y="176"/>
                  </a:lnTo>
                  <a:lnTo>
                    <a:pt x="238" y="182"/>
                  </a:lnTo>
                  <a:lnTo>
                    <a:pt x="228" y="188"/>
                  </a:lnTo>
                  <a:lnTo>
                    <a:pt x="218" y="194"/>
                  </a:lnTo>
                  <a:lnTo>
                    <a:pt x="209" y="200"/>
                  </a:lnTo>
                  <a:lnTo>
                    <a:pt x="201" y="204"/>
                  </a:lnTo>
                  <a:lnTo>
                    <a:pt x="194" y="209"/>
                  </a:lnTo>
                  <a:lnTo>
                    <a:pt x="188" y="213"/>
                  </a:lnTo>
                  <a:lnTo>
                    <a:pt x="185" y="216"/>
                  </a:lnTo>
                  <a:lnTo>
                    <a:pt x="180" y="219"/>
                  </a:lnTo>
                  <a:lnTo>
                    <a:pt x="176" y="225"/>
                  </a:lnTo>
                  <a:lnTo>
                    <a:pt x="171" y="231"/>
                  </a:lnTo>
                  <a:lnTo>
                    <a:pt x="167" y="238"/>
                  </a:lnTo>
                  <a:lnTo>
                    <a:pt x="166" y="243"/>
                  </a:lnTo>
                  <a:lnTo>
                    <a:pt x="163" y="246"/>
                  </a:lnTo>
                  <a:lnTo>
                    <a:pt x="161" y="250"/>
                  </a:lnTo>
                  <a:lnTo>
                    <a:pt x="160" y="255"/>
                  </a:lnTo>
                  <a:lnTo>
                    <a:pt x="155" y="261"/>
                  </a:lnTo>
                  <a:lnTo>
                    <a:pt x="152" y="270"/>
                  </a:lnTo>
                  <a:lnTo>
                    <a:pt x="149" y="271"/>
                  </a:lnTo>
                  <a:lnTo>
                    <a:pt x="148" y="276"/>
                  </a:lnTo>
                  <a:lnTo>
                    <a:pt x="145" y="280"/>
                  </a:lnTo>
                  <a:lnTo>
                    <a:pt x="142" y="284"/>
                  </a:lnTo>
                  <a:lnTo>
                    <a:pt x="139" y="289"/>
                  </a:lnTo>
                  <a:lnTo>
                    <a:pt x="137" y="295"/>
                  </a:lnTo>
                  <a:lnTo>
                    <a:pt x="133" y="299"/>
                  </a:lnTo>
                  <a:lnTo>
                    <a:pt x="131" y="305"/>
                  </a:lnTo>
                  <a:lnTo>
                    <a:pt x="128" y="310"/>
                  </a:lnTo>
                  <a:lnTo>
                    <a:pt x="125" y="313"/>
                  </a:lnTo>
                  <a:lnTo>
                    <a:pt x="122" y="317"/>
                  </a:lnTo>
                  <a:lnTo>
                    <a:pt x="119" y="322"/>
                  </a:lnTo>
                  <a:lnTo>
                    <a:pt x="115" y="326"/>
                  </a:lnTo>
                  <a:lnTo>
                    <a:pt x="112" y="329"/>
                  </a:lnTo>
                  <a:lnTo>
                    <a:pt x="109" y="329"/>
                  </a:lnTo>
                  <a:lnTo>
                    <a:pt x="106" y="329"/>
                  </a:lnTo>
                  <a:lnTo>
                    <a:pt x="103" y="329"/>
                  </a:lnTo>
                  <a:lnTo>
                    <a:pt x="99" y="332"/>
                  </a:lnTo>
                  <a:lnTo>
                    <a:pt x="94" y="334"/>
                  </a:lnTo>
                  <a:lnTo>
                    <a:pt x="90" y="335"/>
                  </a:lnTo>
                  <a:lnTo>
                    <a:pt x="84" y="338"/>
                  </a:lnTo>
                  <a:lnTo>
                    <a:pt x="79" y="340"/>
                  </a:lnTo>
                  <a:lnTo>
                    <a:pt x="73" y="341"/>
                  </a:lnTo>
                  <a:lnTo>
                    <a:pt x="69" y="344"/>
                  </a:lnTo>
                  <a:lnTo>
                    <a:pt x="64" y="345"/>
                  </a:lnTo>
                  <a:lnTo>
                    <a:pt x="60" y="348"/>
                  </a:lnTo>
                  <a:lnTo>
                    <a:pt x="53" y="351"/>
                  </a:lnTo>
                  <a:lnTo>
                    <a:pt x="51" y="354"/>
                  </a:lnTo>
                  <a:lnTo>
                    <a:pt x="50" y="356"/>
                  </a:lnTo>
                  <a:lnTo>
                    <a:pt x="47" y="359"/>
                  </a:lnTo>
                  <a:lnTo>
                    <a:pt x="44" y="362"/>
                  </a:lnTo>
                  <a:lnTo>
                    <a:pt x="42" y="369"/>
                  </a:lnTo>
                  <a:lnTo>
                    <a:pt x="38" y="375"/>
                  </a:lnTo>
                  <a:lnTo>
                    <a:pt x="35" y="383"/>
                  </a:lnTo>
                  <a:lnTo>
                    <a:pt x="30" y="389"/>
                  </a:lnTo>
                  <a:lnTo>
                    <a:pt x="27" y="398"/>
                  </a:lnTo>
                  <a:lnTo>
                    <a:pt x="23" y="405"/>
                  </a:lnTo>
                  <a:lnTo>
                    <a:pt x="18" y="412"/>
                  </a:lnTo>
                  <a:lnTo>
                    <a:pt x="14" y="418"/>
                  </a:lnTo>
                  <a:lnTo>
                    <a:pt x="12" y="424"/>
                  </a:lnTo>
                  <a:lnTo>
                    <a:pt x="9" y="429"/>
                  </a:lnTo>
                  <a:lnTo>
                    <a:pt x="8" y="433"/>
                  </a:lnTo>
                  <a:lnTo>
                    <a:pt x="6" y="436"/>
                  </a:lnTo>
                  <a:lnTo>
                    <a:pt x="6" y="438"/>
                  </a:lnTo>
                  <a:lnTo>
                    <a:pt x="0" y="4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 name="Freeform 164"/>
            <p:cNvSpPr>
              <a:spLocks/>
            </p:cNvSpPr>
            <p:nvPr/>
          </p:nvSpPr>
          <p:spPr bwMode="auto">
            <a:xfrm>
              <a:off x="2436" y="3457"/>
              <a:ext cx="74" cy="75"/>
            </a:xfrm>
            <a:custGeom>
              <a:avLst/>
              <a:gdLst>
                <a:gd name="T0" fmla="*/ 1 w 148"/>
                <a:gd name="T1" fmla="*/ 0 h 152"/>
                <a:gd name="T2" fmla="*/ 1 w 148"/>
                <a:gd name="T3" fmla="*/ 0 h 152"/>
                <a:gd name="T4" fmla="*/ 1 w 148"/>
                <a:gd name="T5" fmla="*/ 0 h 152"/>
                <a:gd name="T6" fmla="*/ 1 w 148"/>
                <a:gd name="T7" fmla="*/ 0 h 152"/>
                <a:gd name="T8" fmla="*/ 1 w 148"/>
                <a:gd name="T9" fmla="*/ 0 h 152"/>
                <a:gd name="T10" fmla="*/ 1 w 148"/>
                <a:gd name="T11" fmla="*/ 0 h 152"/>
                <a:gd name="T12" fmla="*/ 1 w 148"/>
                <a:gd name="T13" fmla="*/ 0 h 152"/>
                <a:gd name="T14" fmla="*/ 1 w 148"/>
                <a:gd name="T15" fmla="*/ 0 h 152"/>
                <a:gd name="T16" fmla="*/ 0 w 148"/>
                <a:gd name="T17" fmla="*/ 0 h 152"/>
                <a:gd name="T18" fmla="*/ 1 w 148"/>
                <a:gd name="T19" fmla="*/ 0 h 152"/>
                <a:gd name="T20" fmla="*/ 1 w 148"/>
                <a:gd name="T21" fmla="*/ 0 h 152"/>
                <a:gd name="T22" fmla="*/ 1 w 148"/>
                <a:gd name="T23" fmla="*/ 0 h 152"/>
                <a:gd name="T24" fmla="*/ 1 w 148"/>
                <a:gd name="T25" fmla="*/ 0 h 152"/>
                <a:gd name="T26" fmla="*/ 1 w 148"/>
                <a:gd name="T27" fmla="*/ 0 h 152"/>
                <a:gd name="T28" fmla="*/ 1 w 148"/>
                <a:gd name="T29" fmla="*/ 0 h 152"/>
                <a:gd name="T30" fmla="*/ 1 w 148"/>
                <a:gd name="T31" fmla="*/ 0 h 152"/>
                <a:gd name="T32" fmla="*/ 1 w 148"/>
                <a:gd name="T33" fmla="*/ 0 h 152"/>
                <a:gd name="T34" fmla="*/ 1 w 148"/>
                <a:gd name="T35" fmla="*/ 0 h 152"/>
                <a:gd name="T36" fmla="*/ 1 w 148"/>
                <a:gd name="T37" fmla="*/ 0 h 152"/>
                <a:gd name="T38" fmla="*/ 1 w 148"/>
                <a:gd name="T39" fmla="*/ 0 h 152"/>
                <a:gd name="T40" fmla="*/ 1 w 148"/>
                <a:gd name="T41" fmla="*/ 0 h 152"/>
                <a:gd name="T42" fmla="*/ 1 w 148"/>
                <a:gd name="T43" fmla="*/ 0 h 152"/>
                <a:gd name="T44" fmla="*/ 1 w 148"/>
                <a:gd name="T45" fmla="*/ 0 h 152"/>
                <a:gd name="T46" fmla="*/ 1 w 148"/>
                <a:gd name="T47" fmla="*/ 0 h 152"/>
                <a:gd name="T48" fmla="*/ 1 w 148"/>
                <a:gd name="T49" fmla="*/ 0 h 152"/>
                <a:gd name="T50" fmla="*/ 1 w 148"/>
                <a:gd name="T51" fmla="*/ 0 h 152"/>
                <a:gd name="T52" fmla="*/ 1 w 148"/>
                <a:gd name="T53" fmla="*/ 0 h 152"/>
                <a:gd name="T54" fmla="*/ 1 w 148"/>
                <a:gd name="T55" fmla="*/ 0 h 152"/>
                <a:gd name="T56" fmla="*/ 1 w 148"/>
                <a:gd name="T57" fmla="*/ 0 h 152"/>
                <a:gd name="T58" fmla="*/ 1 w 148"/>
                <a:gd name="T59" fmla="*/ 0 h 152"/>
                <a:gd name="T60" fmla="*/ 1 w 148"/>
                <a:gd name="T61" fmla="*/ 0 h 152"/>
                <a:gd name="T62" fmla="*/ 1 w 148"/>
                <a:gd name="T63" fmla="*/ 0 h 152"/>
                <a:gd name="T64" fmla="*/ 1 w 148"/>
                <a:gd name="T65" fmla="*/ 0 h 152"/>
                <a:gd name="T66" fmla="*/ 1 w 148"/>
                <a:gd name="T67" fmla="*/ 0 h 152"/>
                <a:gd name="T68" fmla="*/ 1 w 148"/>
                <a:gd name="T69" fmla="*/ 0 h 152"/>
                <a:gd name="T70" fmla="*/ 1 w 148"/>
                <a:gd name="T71" fmla="*/ 0 h 152"/>
                <a:gd name="T72" fmla="*/ 1 w 148"/>
                <a:gd name="T73" fmla="*/ 0 h 152"/>
                <a:gd name="T74" fmla="*/ 1 w 148"/>
                <a:gd name="T75" fmla="*/ 0 h 152"/>
                <a:gd name="T76" fmla="*/ 1 w 148"/>
                <a:gd name="T77" fmla="*/ 0 h 152"/>
                <a:gd name="T78" fmla="*/ 1 w 148"/>
                <a:gd name="T79" fmla="*/ 0 h 152"/>
                <a:gd name="T80" fmla="*/ 1 w 148"/>
                <a:gd name="T81" fmla="*/ 0 h 152"/>
                <a:gd name="T82" fmla="*/ 1 w 148"/>
                <a:gd name="T83" fmla="*/ 0 h 152"/>
                <a:gd name="T84" fmla="*/ 1 w 148"/>
                <a:gd name="T85" fmla="*/ 0 h 152"/>
                <a:gd name="T86" fmla="*/ 1 w 148"/>
                <a:gd name="T87" fmla="*/ 0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8"/>
                <a:gd name="T133" fmla="*/ 0 h 152"/>
                <a:gd name="T134" fmla="*/ 148 w 148"/>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8" h="152">
                  <a:moveTo>
                    <a:pt x="52" y="0"/>
                  </a:moveTo>
                  <a:lnTo>
                    <a:pt x="50" y="2"/>
                  </a:lnTo>
                  <a:lnTo>
                    <a:pt x="49" y="5"/>
                  </a:lnTo>
                  <a:lnTo>
                    <a:pt x="46" y="8"/>
                  </a:lnTo>
                  <a:lnTo>
                    <a:pt x="44" y="12"/>
                  </a:lnTo>
                  <a:lnTo>
                    <a:pt x="40" y="17"/>
                  </a:lnTo>
                  <a:lnTo>
                    <a:pt x="38" y="21"/>
                  </a:lnTo>
                  <a:lnTo>
                    <a:pt x="35" y="25"/>
                  </a:lnTo>
                  <a:lnTo>
                    <a:pt x="35" y="28"/>
                  </a:lnTo>
                  <a:lnTo>
                    <a:pt x="34" y="31"/>
                  </a:lnTo>
                  <a:lnTo>
                    <a:pt x="29" y="36"/>
                  </a:lnTo>
                  <a:lnTo>
                    <a:pt x="22" y="42"/>
                  </a:lnTo>
                  <a:lnTo>
                    <a:pt x="16" y="48"/>
                  </a:lnTo>
                  <a:lnTo>
                    <a:pt x="10" y="54"/>
                  </a:lnTo>
                  <a:lnTo>
                    <a:pt x="4" y="58"/>
                  </a:lnTo>
                  <a:lnTo>
                    <a:pt x="1" y="61"/>
                  </a:lnTo>
                  <a:lnTo>
                    <a:pt x="0" y="63"/>
                  </a:lnTo>
                  <a:lnTo>
                    <a:pt x="0" y="66"/>
                  </a:lnTo>
                  <a:lnTo>
                    <a:pt x="4" y="70"/>
                  </a:lnTo>
                  <a:lnTo>
                    <a:pt x="9" y="75"/>
                  </a:lnTo>
                  <a:lnTo>
                    <a:pt x="14" y="78"/>
                  </a:lnTo>
                  <a:lnTo>
                    <a:pt x="17" y="76"/>
                  </a:lnTo>
                  <a:lnTo>
                    <a:pt x="23" y="76"/>
                  </a:lnTo>
                  <a:lnTo>
                    <a:pt x="29" y="76"/>
                  </a:lnTo>
                  <a:lnTo>
                    <a:pt x="35" y="76"/>
                  </a:lnTo>
                  <a:lnTo>
                    <a:pt x="43" y="76"/>
                  </a:lnTo>
                  <a:lnTo>
                    <a:pt x="49" y="79"/>
                  </a:lnTo>
                  <a:lnTo>
                    <a:pt x="55" y="82"/>
                  </a:lnTo>
                  <a:lnTo>
                    <a:pt x="61" y="86"/>
                  </a:lnTo>
                  <a:lnTo>
                    <a:pt x="64" y="91"/>
                  </a:lnTo>
                  <a:lnTo>
                    <a:pt x="67" y="97"/>
                  </a:lnTo>
                  <a:lnTo>
                    <a:pt x="68" y="100"/>
                  </a:lnTo>
                  <a:lnTo>
                    <a:pt x="71" y="103"/>
                  </a:lnTo>
                  <a:lnTo>
                    <a:pt x="72" y="106"/>
                  </a:lnTo>
                  <a:lnTo>
                    <a:pt x="74" y="110"/>
                  </a:lnTo>
                  <a:lnTo>
                    <a:pt x="75" y="113"/>
                  </a:lnTo>
                  <a:lnTo>
                    <a:pt x="80" y="118"/>
                  </a:lnTo>
                  <a:lnTo>
                    <a:pt x="81" y="119"/>
                  </a:lnTo>
                  <a:lnTo>
                    <a:pt x="84" y="122"/>
                  </a:lnTo>
                  <a:lnTo>
                    <a:pt x="87" y="124"/>
                  </a:lnTo>
                  <a:lnTo>
                    <a:pt x="92" y="127"/>
                  </a:lnTo>
                  <a:lnTo>
                    <a:pt x="98" y="130"/>
                  </a:lnTo>
                  <a:lnTo>
                    <a:pt x="104" y="133"/>
                  </a:lnTo>
                  <a:lnTo>
                    <a:pt x="110" y="134"/>
                  </a:lnTo>
                  <a:lnTo>
                    <a:pt x="116" y="139"/>
                  </a:lnTo>
                  <a:lnTo>
                    <a:pt x="122" y="140"/>
                  </a:lnTo>
                  <a:lnTo>
                    <a:pt x="128" y="143"/>
                  </a:lnTo>
                  <a:lnTo>
                    <a:pt x="133" y="144"/>
                  </a:lnTo>
                  <a:lnTo>
                    <a:pt x="138" y="147"/>
                  </a:lnTo>
                  <a:lnTo>
                    <a:pt x="141" y="149"/>
                  </a:lnTo>
                  <a:lnTo>
                    <a:pt x="145" y="150"/>
                  </a:lnTo>
                  <a:lnTo>
                    <a:pt x="147" y="150"/>
                  </a:lnTo>
                  <a:lnTo>
                    <a:pt x="148" y="152"/>
                  </a:lnTo>
                  <a:lnTo>
                    <a:pt x="147" y="150"/>
                  </a:lnTo>
                  <a:lnTo>
                    <a:pt x="145" y="147"/>
                  </a:lnTo>
                  <a:lnTo>
                    <a:pt x="141" y="143"/>
                  </a:lnTo>
                  <a:lnTo>
                    <a:pt x="136" y="139"/>
                  </a:lnTo>
                  <a:lnTo>
                    <a:pt x="132" y="131"/>
                  </a:lnTo>
                  <a:lnTo>
                    <a:pt x="126" y="124"/>
                  </a:lnTo>
                  <a:lnTo>
                    <a:pt x="120" y="116"/>
                  </a:lnTo>
                  <a:lnTo>
                    <a:pt x="113" y="109"/>
                  </a:lnTo>
                  <a:lnTo>
                    <a:pt x="107" y="100"/>
                  </a:lnTo>
                  <a:lnTo>
                    <a:pt x="99" y="92"/>
                  </a:lnTo>
                  <a:lnTo>
                    <a:pt x="93" y="83"/>
                  </a:lnTo>
                  <a:lnTo>
                    <a:pt x="87" y="76"/>
                  </a:lnTo>
                  <a:lnTo>
                    <a:pt x="83" y="70"/>
                  </a:lnTo>
                  <a:lnTo>
                    <a:pt x="78" y="64"/>
                  </a:lnTo>
                  <a:lnTo>
                    <a:pt x="75" y="60"/>
                  </a:lnTo>
                  <a:lnTo>
                    <a:pt x="74" y="57"/>
                  </a:lnTo>
                  <a:lnTo>
                    <a:pt x="72" y="51"/>
                  </a:lnTo>
                  <a:lnTo>
                    <a:pt x="71" y="43"/>
                  </a:lnTo>
                  <a:lnTo>
                    <a:pt x="71" y="40"/>
                  </a:lnTo>
                  <a:lnTo>
                    <a:pt x="71" y="36"/>
                  </a:lnTo>
                  <a:lnTo>
                    <a:pt x="71" y="31"/>
                  </a:lnTo>
                  <a:lnTo>
                    <a:pt x="71" y="28"/>
                  </a:lnTo>
                  <a:lnTo>
                    <a:pt x="71" y="21"/>
                  </a:lnTo>
                  <a:lnTo>
                    <a:pt x="72" y="15"/>
                  </a:lnTo>
                  <a:lnTo>
                    <a:pt x="72" y="11"/>
                  </a:lnTo>
                  <a:lnTo>
                    <a:pt x="74" y="9"/>
                  </a:lnTo>
                  <a:lnTo>
                    <a:pt x="74" y="8"/>
                  </a:lnTo>
                  <a:lnTo>
                    <a:pt x="72" y="6"/>
                  </a:lnTo>
                  <a:lnTo>
                    <a:pt x="68" y="5"/>
                  </a:lnTo>
                  <a:lnTo>
                    <a:pt x="64" y="3"/>
                  </a:lnTo>
                  <a:lnTo>
                    <a:pt x="59" y="2"/>
                  </a:lnTo>
                  <a:lnTo>
                    <a:pt x="55" y="2"/>
                  </a:lnTo>
                  <a:lnTo>
                    <a:pt x="52" y="0"/>
                  </a:lnTo>
                  <a:close/>
                </a:path>
              </a:pathLst>
            </a:custGeom>
            <a:solidFill>
              <a:srgbClr val="1CD4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3" name="Freeform 165"/>
            <p:cNvSpPr>
              <a:spLocks/>
            </p:cNvSpPr>
            <p:nvPr/>
          </p:nvSpPr>
          <p:spPr bwMode="auto">
            <a:xfrm>
              <a:off x="2255" y="3591"/>
              <a:ext cx="60" cy="72"/>
            </a:xfrm>
            <a:custGeom>
              <a:avLst/>
              <a:gdLst>
                <a:gd name="T0" fmla="*/ 0 w 121"/>
                <a:gd name="T1" fmla="*/ 0 h 143"/>
                <a:gd name="T2" fmla="*/ 0 w 121"/>
                <a:gd name="T3" fmla="*/ 1 h 143"/>
                <a:gd name="T4" fmla="*/ 0 w 121"/>
                <a:gd name="T5" fmla="*/ 1 h 143"/>
                <a:gd name="T6" fmla="*/ 0 w 121"/>
                <a:gd name="T7" fmla="*/ 1 h 143"/>
                <a:gd name="T8" fmla="*/ 0 w 121"/>
                <a:gd name="T9" fmla="*/ 1 h 143"/>
                <a:gd name="T10" fmla="*/ 0 w 121"/>
                <a:gd name="T11" fmla="*/ 1 h 143"/>
                <a:gd name="T12" fmla="*/ 0 w 121"/>
                <a:gd name="T13" fmla="*/ 1 h 143"/>
                <a:gd name="T14" fmla="*/ 0 w 121"/>
                <a:gd name="T15" fmla="*/ 1 h 143"/>
                <a:gd name="T16" fmla="*/ 0 w 121"/>
                <a:gd name="T17" fmla="*/ 1 h 143"/>
                <a:gd name="T18" fmla="*/ 0 w 121"/>
                <a:gd name="T19" fmla="*/ 1 h 143"/>
                <a:gd name="T20" fmla="*/ 0 w 121"/>
                <a:gd name="T21" fmla="*/ 1 h 143"/>
                <a:gd name="T22" fmla="*/ 0 w 121"/>
                <a:gd name="T23" fmla="*/ 1 h 143"/>
                <a:gd name="T24" fmla="*/ 0 w 121"/>
                <a:gd name="T25" fmla="*/ 1 h 143"/>
                <a:gd name="T26" fmla="*/ 0 w 121"/>
                <a:gd name="T27" fmla="*/ 1 h 143"/>
                <a:gd name="T28" fmla="*/ 0 w 121"/>
                <a:gd name="T29" fmla="*/ 1 h 143"/>
                <a:gd name="T30" fmla="*/ 0 w 121"/>
                <a:gd name="T31" fmla="*/ 1 h 143"/>
                <a:gd name="T32" fmla="*/ 0 w 121"/>
                <a:gd name="T33" fmla="*/ 1 h 143"/>
                <a:gd name="T34" fmla="*/ 0 w 121"/>
                <a:gd name="T35" fmla="*/ 1 h 143"/>
                <a:gd name="T36" fmla="*/ 0 w 121"/>
                <a:gd name="T37" fmla="*/ 1 h 143"/>
                <a:gd name="T38" fmla="*/ 0 w 121"/>
                <a:gd name="T39" fmla="*/ 1 h 143"/>
                <a:gd name="T40" fmla="*/ 0 w 121"/>
                <a:gd name="T41" fmla="*/ 1 h 143"/>
                <a:gd name="T42" fmla="*/ 0 w 121"/>
                <a:gd name="T43" fmla="*/ 1 h 143"/>
                <a:gd name="T44" fmla="*/ 0 w 121"/>
                <a:gd name="T45" fmla="*/ 1 h 143"/>
                <a:gd name="T46" fmla="*/ 0 w 121"/>
                <a:gd name="T47" fmla="*/ 1 h 143"/>
                <a:gd name="T48" fmla="*/ 0 w 121"/>
                <a:gd name="T49" fmla="*/ 1 h 143"/>
                <a:gd name="T50" fmla="*/ 0 w 121"/>
                <a:gd name="T51" fmla="*/ 1 h 143"/>
                <a:gd name="T52" fmla="*/ 0 w 121"/>
                <a:gd name="T53" fmla="*/ 1 h 143"/>
                <a:gd name="T54" fmla="*/ 0 w 121"/>
                <a:gd name="T55" fmla="*/ 1 h 143"/>
                <a:gd name="T56" fmla="*/ 0 w 121"/>
                <a:gd name="T57" fmla="*/ 1 h 143"/>
                <a:gd name="T58" fmla="*/ 0 w 121"/>
                <a:gd name="T59" fmla="*/ 1 h 143"/>
                <a:gd name="T60" fmla="*/ 0 w 121"/>
                <a:gd name="T61" fmla="*/ 1 h 143"/>
                <a:gd name="T62" fmla="*/ 0 w 121"/>
                <a:gd name="T63" fmla="*/ 1 h 143"/>
                <a:gd name="T64" fmla="*/ 0 w 121"/>
                <a:gd name="T65" fmla="*/ 1 h 143"/>
                <a:gd name="T66" fmla="*/ 0 w 121"/>
                <a:gd name="T67" fmla="*/ 1 h 143"/>
                <a:gd name="T68" fmla="*/ 0 w 121"/>
                <a:gd name="T69" fmla="*/ 1 h 143"/>
                <a:gd name="T70" fmla="*/ 0 w 121"/>
                <a:gd name="T71" fmla="*/ 1 h 143"/>
                <a:gd name="T72" fmla="*/ 0 w 121"/>
                <a:gd name="T73" fmla="*/ 0 h 1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1"/>
                <a:gd name="T112" fmla="*/ 0 h 143"/>
                <a:gd name="T113" fmla="*/ 121 w 121"/>
                <a:gd name="T114" fmla="*/ 143 h 1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1" h="143">
                  <a:moveTo>
                    <a:pt x="61" y="0"/>
                  </a:moveTo>
                  <a:lnTo>
                    <a:pt x="60" y="0"/>
                  </a:lnTo>
                  <a:lnTo>
                    <a:pt x="57" y="2"/>
                  </a:lnTo>
                  <a:lnTo>
                    <a:pt x="51" y="5"/>
                  </a:lnTo>
                  <a:lnTo>
                    <a:pt x="46" y="8"/>
                  </a:lnTo>
                  <a:lnTo>
                    <a:pt x="40" y="9"/>
                  </a:lnTo>
                  <a:lnTo>
                    <a:pt x="34" y="12"/>
                  </a:lnTo>
                  <a:lnTo>
                    <a:pt x="28" y="14"/>
                  </a:lnTo>
                  <a:lnTo>
                    <a:pt x="25" y="15"/>
                  </a:lnTo>
                  <a:lnTo>
                    <a:pt x="21" y="17"/>
                  </a:lnTo>
                  <a:lnTo>
                    <a:pt x="18" y="20"/>
                  </a:lnTo>
                  <a:lnTo>
                    <a:pt x="14" y="23"/>
                  </a:lnTo>
                  <a:lnTo>
                    <a:pt x="9" y="27"/>
                  </a:lnTo>
                  <a:lnTo>
                    <a:pt x="5" y="32"/>
                  </a:lnTo>
                  <a:lnTo>
                    <a:pt x="2" y="35"/>
                  </a:lnTo>
                  <a:lnTo>
                    <a:pt x="0" y="36"/>
                  </a:lnTo>
                  <a:lnTo>
                    <a:pt x="0" y="38"/>
                  </a:lnTo>
                  <a:lnTo>
                    <a:pt x="18" y="54"/>
                  </a:lnTo>
                  <a:lnTo>
                    <a:pt x="23" y="54"/>
                  </a:lnTo>
                  <a:lnTo>
                    <a:pt x="27" y="54"/>
                  </a:lnTo>
                  <a:lnTo>
                    <a:pt x="31" y="54"/>
                  </a:lnTo>
                  <a:lnTo>
                    <a:pt x="36" y="55"/>
                  </a:lnTo>
                  <a:lnTo>
                    <a:pt x="39" y="55"/>
                  </a:lnTo>
                  <a:lnTo>
                    <a:pt x="43" y="58"/>
                  </a:lnTo>
                  <a:lnTo>
                    <a:pt x="46" y="60"/>
                  </a:lnTo>
                  <a:lnTo>
                    <a:pt x="49" y="64"/>
                  </a:lnTo>
                  <a:lnTo>
                    <a:pt x="51" y="69"/>
                  </a:lnTo>
                  <a:lnTo>
                    <a:pt x="52" y="76"/>
                  </a:lnTo>
                  <a:lnTo>
                    <a:pt x="55" y="81"/>
                  </a:lnTo>
                  <a:lnTo>
                    <a:pt x="58" y="88"/>
                  </a:lnTo>
                  <a:lnTo>
                    <a:pt x="60" y="93"/>
                  </a:lnTo>
                  <a:lnTo>
                    <a:pt x="63" y="99"/>
                  </a:lnTo>
                  <a:lnTo>
                    <a:pt x="64" y="102"/>
                  </a:lnTo>
                  <a:lnTo>
                    <a:pt x="66" y="106"/>
                  </a:lnTo>
                  <a:lnTo>
                    <a:pt x="67" y="108"/>
                  </a:lnTo>
                  <a:lnTo>
                    <a:pt x="72" y="112"/>
                  </a:lnTo>
                  <a:lnTo>
                    <a:pt x="76" y="116"/>
                  </a:lnTo>
                  <a:lnTo>
                    <a:pt x="82" y="122"/>
                  </a:lnTo>
                  <a:lnTo>
                    <a:pt x="88" y="127"/>
                  </a:lnTo>
                  <a:lnTo>
                    <a:pt x="92" y="133"/>
                  </a:lnTo>
                  <a:lnTo>
                    <a:pt x="95" y="136"/>
                  </a:lnTo>
                  <a:lnTo>
                    <a:pt x="98" y="139"/>
                  </a:lnTo>
                  <a:lnTo>
                    <a:pt x="100" y="139"/>
                  </a:lnTo>
                  <a:lnTo>
                    <a:pt x="103" y="139"/>
                  </a:lnTo>
                  <a:lnTo>
                    <a:pt x="106" y="140"/>
                  </a:lnTo>
                  <a:lnTo>
                    <a:pt x="110" y="140"/>
                  </a:lnTo>
                  <a:lnTo>
                    <a:pt x="116" y="142"/>
                  </a:lnTo>
                  <a:lnTo>
                    <a:pt x="121" y="143"/>
                  </a:lnTo>
                  <a:lnTo>
                    <a:pt x="119" y="142"/>
                  </a:lnTo>
                  <a:lnTo>
                    <a:pt x="118" y="140"/>
                  </a:lnTo>
                  <a:lnTo>
                    <a:pt x="115" y="136"/>
                  </a:lnTo>
                  <a:lnTo>
                    <a:pt x="113" y="131"/>
                  </a:lnTo>
                  <a:lnTo>
                    <a:pt x="109" y="124"/>
                  </a:lnTo>
                  <a:lnTo>
                    <a:pt x="104" y="118"/>
                  </a:lnTo>
                  <a:lnTo>
                    <a:pt x="101" y="111"/>
                  </a:lnTo>
                  <a:lnTo>
                    <a:pt x="97" y="103"/>
                  </a:lnTo>
                  <a:lnTo>
                    <a:pt x="92" y="94"/>
                  </a:lnTo>
                  <a:lnTo>
                    <a:pt x="88" y="87"/>
                  </a:lnTo>
                  <a:lnTo>
                    <a:pt x="83" y="78"/>
                  </a:lnTo>
                  <a:lnTo>
                    <a:pt x="81" y="72"/>
                  </a:lnTo>
                  <a:lnTo>
                    <a:pt x="78" y="64"/>
                  </a:lnTo>
                  <a:lnTo>
                    <a:pt x="76" y="58"/>
                  </a:lnTo>
                  <a:lnTo>
                    <a:pt x="75" y="54"/>
                  </a:lnTo>
                  <a:lnTo>
                    <a:pt x="75" y="51"/>
                  </a:lnTo>
                  <a:lnTo>
                    <a:pt x="76" y="45"/>
                  </a:lnTo>
                  <a:lnTo>
                    <a:pt x="76" y="38"/>
                  </a:lnTo>
                  <a:lnTo>
                    <a:pt x="79" y="30"/>
                  </a:lnTo>
                  <a:lnTo>
                    <a:pt x="82" y="23"/>
                  </a:lnTo>
                  <a:lnTo>
                    <a:pt x="83" y="15"/>
                  </a:lnTo>
                  <a:lnTo>
                    <a:pt x="86" y="11"/>
                  </a:lnTo>
                  <a:lnTo>
                    <a:pt x="88" y="6"/>
                  </a:lnTo>
                  <a:lnTo>
                    <a:pt x="89" y="6"/>
                  </a:lnTo>
                  <a:lnTo>
                    <a:pt x="61" y="0"/>
                  </a:lnTo>
                  <a:close/>
                </a:path>
              </a:pathLst>
            </a:custGeom>
            <a:solidFill>
              <a:srgbClr val="1CD4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4" name="Freeform 166"/>
            <p:cNvSpPr>
              <a:spLocks/>
            </p:cNvSpPr>
            <p:nvPr/>
          </p:nvSpPr>
          <p:spPr bwMode="auto">
            <a:xfrm>
              <a:off x="2625" y="3492"/>
              <a:ext cx="195" cy="263"/>
            </a:xfrm>
            <a:custGeom>
              <a:avLst/>
              <a:gdLst>
                <a:gd name="T0" fmla="*/ 1 w 391"/>
                <a:gd name="T1" fmla="*/ 0 h 527"/>
                <a:gd name="T2" fmla="*/ 1 w 391"/>
                <a:gd name="T3" fmla="*/ 0 h 527"/>
                <a:gd name="T4" fmla="*/ 1 w 391"/>
                <a:gd name="T5" fmla="*/ 0 h 527"/>
                <a:gd name="T6" fmla="*/ 1 w 391"/>
                <a:gd name="T7" fmla="*/ 0 h 527"/>
                <a:gd name="T8" fmla="*/ 1 w 391"/>
                <a:gd name="T9" fmla="*/ 0 h 527"/>
                <a:gd name="T10" fmla="*/ 1 w 391"/>
                <a:gd name="T11" fmla="*/ 0 h 527"/>
                <a:gd name="T12" fmla="*/ 0 w 391"/>
                <a:gd name="T13" fmla="*/ 0 h 527"/>
                <a:gd name="T14" fmla="*/ 0 w 391"/>
                <a:gd name="T15" fmla="*/ 0 h 527"/>
                <a:gd name="T16" fmla="*/ 0 w 391"/>
                <a:gd name="T17" fmla="*/ 1 h 527"/>
                <a:gd name="T18" fmla="*/ 0 w 391"/>
                <a:gd name="T19" fmla="*/ 2 h 527"/>
                <a:gd name="T20" fmla="*/ 0 w 391"/>
                <a:gd name="T21" fmla="*/ 2 h 527"/>
                <a:gd name="T22" fmla="*/ 0 w 391"/>
                <a:gd name="T23" fmla="*/ 1 h 527"/>
                <a:gd name="T24" fmla="*/ 0 w 391"/>
                <a:gd name="T25" fmla="*/ 1 h 527"/>
                <a:gd name="T26" fmla="*/ 0 w 391"/>
                <a:gd name="T27" fmla="*/ 1 h 527"/>
                <a:gd name="T28" fmla="*/ 0 w 391"/>
                <a:gd name="T29" fmla="*/ 1 h 527"/>
                <a:gd name="T30" fmla="*/ 0 w 391"/>
                <a:gd name="T31" fmla="*/ 1 h 527"/>
                <a:gd name="T32" fmla="*/ 0 w 391"/>
                <a:gd name="T33" fmla="*/ 1 h 527"/>
                <a:gd name="T34" fmla="*/ 0 w 391"/>
                <a:gd name="T35" fmla="*/ 1 h 527"/>
                <a:gd name="T36" fmla="*/ 0 w 391"/>
                <a:gd name="T37" fmla="*/ 1 h 527"/>
                <a:gd name="T38" fmla="*/ 0 w 391"/>
                <a:gd name="T39" fmla="*/ 1 h 527"/>
                <a:gd name="T40" fmla="*/ 0 w 391"/>
                <a:gd name="T41" fmla="*/ 1 h 527"/>
                <a:gd name="T42" fmla="*/ 0 w 391"/>
                <a:gd name="T43" fmla="*/ 1 h 527"/>
                <a:gd name="T44" fmla="*/ 0 w 391"/>
                <a:gd name="T45" fmla="*/ 1 h 527"/>
                <a:gd name="T46" fmla="*/ 0 w 391"/>
                <a:gd name="T47" fmla="*/ 1 h 527"/>
                <a:gd name="T48" fmla="*/ 0 w 391"/>
                <a:gd name="T49" fmla="*/ 1 h 527"/>
                <a:gd name="T50" fmla="*/ 0 w 391"/>
                <a:gd name="T51" fmla="*/ 1 h 527"/>
                <a:gd name="T52" fmla="*/ 0 w 391"/>
                <a:gd name="T53" fmla="*/ 0 h 527"/>
                <a:gd name="T54" fmla="*/ 0 w 391"/>
                <a:gd name="T55" fmla="*/ 0 h 527"/>
                <a:gd name="T56" fmla="*/ 0 w 391"/>
                <a:gd name="T57" fmla="*/ 0 h 527"/>
                <a:gd name="T58" fmla="*/ 0 w 391"/>
                <a:gd name="T59" fmla="*/ 0 h 527"/>
                <a:gd name="T60" fmla="*/ 0 w 391"/>
                <a:gd name="T61" fmla="*/ 0 h 527"/>
                <a:gd name="T62" fmla="*/ 0 w 391"/>
                <a:gd name="T63" fmla="*/ 0 h 527"/>
                <a:gd name="T64" fmla="*/ 0 w 391"/>
                <a:gd name="T65" fmla="*/ 0 h 527"/>
                <a:gd name="T66" fmla="*/ 0 w 391"/>
                <a:gd name="T67" fmla="*/ 0 h 527"/>
                <a:gd name="T68" fmla="*/ 1 w 391"/>
                <a:gd name="T69" fmla="*/ 0 h 527"/>
                <a:gd name="T70" fmla="*/ 1 w 391"/>
                <a:gd name="T71" fmla="*/ 0 h 527"/>
                <a:gd name="T72" fmla="*/ 1 w 391"/>
                <a:gd name="T73" fmla="*/ 0 h 527"/>
                <a:gd name="T74" fmla="*/ 1 w 391"/>
                <a:gd name="T75" fmla="*/ 0 h 527"/>
                <a:gd name="T76" fmla="*/ 1 w 391"/>
                <a:gd name="T77" fmla="*/ 0 h 527"/>
                <a:gd name="T78" fmla="*/ 1 w 391"/>
                <a:gd name="T79" fmla="*/ 0 h 527"/>
                <a:gd name="T80" fmla="*/ 1 w 391"/>
                <a:gd name="T81" fmla="*/ 0 h 527"/>
                <a:gd name="T82" fmla="*/ 1 w 391"/>
                <a:gd name="T83" fmla="*/ 0 h 527"/>
                <a:gd name="T84" fmla="*/ 1 w 391"/>
                <a:gd name="T85" fmla="*/ 0 h 5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1"/>
                <a:gd name="T130" fmla="*/ 0 h 527"/>
                <a:gd name="T131" fmla="*/ 391 w 391"/>
                <a:gd name="T132" fmla="*/ 527 h 52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1" h="527">
                  <a:moveTo>
                    <a:pt x="389" y="0"/>
                  </a:moveTo>
                  <a:lnTo>
                    <a:pt x="386" y="0"/>
                  </a:lnTo>
                  <a:lnTo>
                    <a:pt x="383" y="2"/>
                  </a:lnTo>
                  <a:lnTo>
                    <a:pt x="375" y="6"/>
                  </a:lnTo>
                  <a:lnTo>
                    <a:pt x="366" y="10"/>
                  </a:lnTo>
                  <a:lnTo>
                    <a:pt x="354" y="16"/>
                  </a:lnTo>
                  <a:lnTo>
                    <a:pt x="342" y="24"/>
                  </a:lnTo>
                  <a:lnTo>
                    <a:pt x="328" y="31"/>
                  </a:lnTo>
                  <a:lnTo>
                    <a:pt x="313" y="42"/>
                  </a:lnTo>
                  <a:lnTo>
                    <a:pt x="295" y="51"/>
                  </a:lnTo>
                  <a:lnTo>
                    <a:pt x="278" y="61"/>
                  </a:lnTo>
                  <a:lnTo>
                    <a:pt x="261" y="71"/>
                  </a:lnTo>
                  <a:lnTo>
                    <a:pt x="243" y="83"/>
                  </a:lnTo>
                  <a:lnTo>
                    <a:pt x="225" y="95"/>
                  </a:lnTo>
                  <a:lnTo>
                    <a:pt x="209" y="107"/>
                  </a:lnTo>
                  <a:lnTo>
                    <a:pt x="191" y="119"/>
                  </a:lnTo>
                  <a:lnTo>
                    <a:pt x="176" y="132"/>
                  </a:lnTo>
                  <a:lnTo>
                    <a:pt x="88" y="406"/>
                  </a:lnTo>
                  <a:lnTo>
                    <a:pt x="0" y="519"/>
                  </a:lnTo>
                  <a:lnTo>
                    <a:pt x="35" y="527"/>
                  </a:lnTo>
                  <a:lnTo>
                    <a:pt x="35" y="524"/>
                  </a:lnTo>
                  <a:lnTo>
                    <a:pt x="38" y="521"/>
                  </a:lnTo>
                  <a:lnTo>
                    <a:pt x="42" y="513"/>
                  </a:lnTo>
                  <a:lnTo>
                    <a:pt x="49" y="506"/>
                  </a:lnTo>
                  <a:lnTo>
                    <a:pt x="55" y="495"/>
                  </a:lnTo>
                  <a:lnTo>
                    <a:pt x="66" y="485"/>
                  </a:lnTo>
                  <a:lnTo>
                    <a:pt x="73" y="473"/>
                  </a:lnTo>
                  <a:lnTo>
                    <a:pt x="84" y="461"/>
                  </a:lnTo>
                  <a:lnTo>
                    <a:pt x="93" y="448"/>
                  </a:lnTo>
                  <a:lnTo>
                    <a:pt x="101" y="434"/>
                  </a:lnTo>
                  <a:lnTo>
                    <a:pt x="109" y="421"/>
                  </a:lnTo>
                  <a:lnTo>
                    <a:pt x="118" y="411"/>
                  </a:lnTo>
                  <a:lnTo>
                    <a:pt x="124" y="399"/>
                  </a:lnTo>
                  <a:lnTo>
                    <a:pt x="130" y="390"/>
                  </a:lnTo>
                  <a:lnTo>
                    <a:pt x="133" y="382"/>
                  </a:lnTo>
                  <a:lnTo>
                    <a:pt x="136" y="376"/>
                  </a:lnTo>
                  <a:lnTo>
                    <a:pt x="136" y="371"/>
                  </a:lnTo>
                  <a:lnTo>
                    <a:pt x="136" y="366"/>
                  </a:lnTo>
                  <a:lnTo>
                    <a:pt x="137" y="359"/>
                  </a:lnTo>
                  <a:lnTo>
                    <a:pt x="140" y="353"/>
                  </a:lnTo>
                  <a:lnTo>
                    <a:pt x="142" y="347"/>
                  </a:lnTo>
                  <a:lnTo>
                    <a:pt x="143" y="339"/>
                  </a:lnTo>
                  <a:lnTo>
                    <a:pt x="146" y="333"/>
                  </a:lnTo>
                  <a:lnTo>
                    <a:pt x="151" y="326"/>
                  </a:lnTo>
                  <a:lnTo>
                    <a:pt x="152" y="317"/>
                  </a:lnTo>
                  <a:lnTo>
                    <a:pt x="155" y="310"/>
                  </a:lnTo>
                  <a:lnTo>
                    <a:pt x="158" y="302"/>
                  </a:lnTo>
                  <a:lnTo>
                    <a:pt x="162" y="293"/>
                  </a:lnTo>
                  <a:lnTo>
                    <a:pt x="164" y="284"/>
                  </a:lnTo>
                  <a:lnTo>
                    <a:pt x="167" y="275"/>
                  </a:lnTo>
                  <a:lnTo>
                    <a:pt x="168" y="266"/>
                  </a:lnTo>
                  <a:lnTo>
                    <a:pt x="171" y="257"/>
                  </a:lnTo>
                  <a:lnTo>
                    <a:pt x="173" y="249"/>
                  </a:lnTo>
                  <a:lnTo>
                    <a:pt x="176" y="238"/>
                  </a:lnTo>
                  <a:lnTo>
                    <a:pt x="179" y="229"/>
                  </a:lnTo>
                  <a:lnTo>
                    <a:pt x="183" y="222"/>
                  </a:lnTo>
                  <a:lnTo>
                    <a:pt x="186" y="211"/>
                  </a:lnTo>
                  <a:lnTo>
                    <a:pt x="191" y="202"/>
                  </a:lnTo>
                  <a:lnTo>
                    <a:pt x="195" y="193"/>
                  </a:lnTo>
                  <a:lnTo>
                    <a:pt x="201" y="185"/>
                  </a:lnTo>
                  <a:lnTo>
                    <a:pt x="206" y="176"/>
                  </a:lnTo>
                  <a:lnTo>
                    <a:pt x="210" y="167"/>
                  </a:lnTo>
                  <a:lnTo>
                    <a:pt x="216" y="158"/>
                  </a:lnTo>
                  <a:lnTo>
                    <a:pt x="222" y="150"/>
                  </a:lnTo>
                  <a:lnTo>
                    <a:pt x="226" y="143"/>
                  </a:lnTo>
                  <a:lnTo>
                    <a:pt x="232" y="134"/>
                  </a:lnTo>
                  <a:lnTo>
                    <a:pt x="238" y="127"/>
                  </a:lnTo>
                  <a:lnTo>
                    <a:pt x="244" y="121"/>
                  </a:lnTo>
                  <a:lnTo>
                    <a:pt x="250" y="112"/>
                  </a:lnTo>
                  <a:lnTo>
                    <a:pt x="259" y="103"/>
                  </a:lnTo>
                  <a:lnTo>
                    <a:pt x="270" y="94"/>
                  </a:lnTo>
                  <a:lnTo>
                    <a:pt x="281" y="88"/>
                  </a:lnTo>
                  <a:lnTo>
                    <a:pt x="292" y="79"/>
                  </a:lnTo>
                  <a:lnTo>
                    <a:pt x="305" y="73"/>
                  </a:lnTo>
                  <a:lnTo>
                    <a:pt x="317" y="66"/>
                  </a:lnTo>
                  <a:lnTo>
                    <a:pt x="331" y="61"/>
                  </a:lnTo>
                  <a:lnTo>
                    <a:pt x="341" y="54"/>
                  </a:lnTo>
                  <a:lnTo>
                    <a:pt x="353" y="51"/>
                  </a:lnTo>
                  <a:lnTo>
                    <a:pt x="362" y="46"/>
                  </a:lnTo>
                  <a:lnTo>
                    <a:pt x="372" y="43"/>
                  </a:lnTo>
                  <a:lnTo>
                    <a:pt x="380" y="40"/>
                  </a:lnTo>
                  <a:lnTo>
                    <a:pt x="386" y="39"/>
                  </a:lnTo>
                  <a:lnTo>
                    <a:pt x="389" y="37"/>
                  </a:lnTo>
                  <a:lnTo>
                    <a:pt x="391" y="37"/>
                  </a:lnTo>
                  <a:lnTo>
                    <a:pt x="3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5" name="Freeform 167"/>
            <p:cNvSpPr>
              <a:spLocks/>
            </p:cNvSpPr>
            <p:nvPr/>
          </p:nvSpPr>
          <p:spPr bwMode="auto">
            <a:xfrm>
              <a:off x="2402" y="2775"/>
              <a:ext cx="78" cy="101"/>
            </a:xfrm>
            <a:custGeom>
              <a:avLst/>
              <a:gdLst>
                <a:gd name="T0" fmla="*/ 1 w 154"/>
                <a:gd name="T1" fmla="*/ 0 h 203"/>
                <a:gd name="T2" fmla="*/ 1 w 154"/>
                <a:gd name="T3" fmla="*/ 0 h 203"/>
                <a:gd name="T4" fmla="*/ 1 w 154"/>
                <a:gd name="T5" fmla="*/ 0 h 203"/>
                <a:gd name="T6" fmla="*/ 1 w 154"/>
                <a:gd name="T7" fmla="*/ 0 h 203"/>
                <a:gd name="T8" fmla="*/ 1 w 154"/>
                <a:gd name="T9" fmla="*/ 0 h 203"/>
                <a:gd name="T10" fmla="*/ 1 w 154"/>
                <a:gd name="T11" fmla="*/ 0 h 203"/>
                <a:gd name="T12" fmla="*/ 1 w 154"/>
                <a:gd name="T13" fmla="*/ 0 h 203"/>
                <a:gd name="T14" fmla="*/ 1 w 154"/>
                <a:gd name="T15" fmla="*/ 0 h 203"/>
                <a:gd name="T16" fmla="*/ 1 w 154"/>
                <a:gd name="T17" fmla="*/ 0 h 203"/>
                <a:gd name="T18" fmla="*/ 1 w 154"/>
                <a:gd name="T19" fmla="*/ 0 h 203"/>
                <a:gd name="T20" fmla="*/ 1 w 154"/>
                <a:gd name="T21" fmla="*/ 0 h 203"/>
                <a:gd name="T22" fmla="*/ 1 w 154"/>
                <a:gd name="T23" fmla="*/ 0 h 203"/>
                <a:gd name="T24" fmla="*/ 1 w 154"/>
                <a:gd name="T25" fmla="*/ 0 h 203"/>
                <a:gd name="T26" fmla="*/ 0 w 154"/>
                <a:gd name="T27" fmla="*/ 0 h 203"/>
                <a:gd name="T28" fmla="*/ 1 w 154"/>
                <a:gd name="T29" fmla="*/ 0 h 203"/>
                <a:gd name="T30" fmla="*/ 1 w 154"/>
                <a:gd name="T31" fmla="*/ 0 h 203"/>
                <a:gd name="T32" fmla="*/ 1 w 154"/>
                <a:gd name="T33" fmla="*/ 0 h 203"/>
                <a:gd name="T34" fmla="*/ 1 w 154"/>
                <a:gd name="T35" fmla="*/ 0 h 203"/>
                <a:gd name="T36" fmla="*/ 1 w 154"/>
                <a:gd name="T37" fmla="*/ 0 h 203"/>
                <a:gd name="T38" fmla="*/ 1 w 154"/>
                <a:gd name="T39" fmla="*/ 0 h 203"/>
                <a:gd name="T40" fmla="*/ 1 w 154"/>
                <a:gd name="T41" fmla="*/ 0 h 203"/>
                <a:gd name="T42" fmla="*/ 1 w 154"/>
                <a:gd name="T43" fmla="*/ 0 h 203"/>
                <a:gd name="T44" fmla="*/ 1 w 154"/>
                <a:gd name="T45" fmla="*/ 0 h 203"/>
                <a:gd name="T46" fmla="*/ 1 w 154"/>
                <a:gd name="T47" fmla="*/ 0 h 203"/>
                <a:gd name="T48" fmla="*/ 1 w 154"/>
                <a:gd name="T49" fmla="*/ 0 h 203"/>
                <a:gd name="T50" fmla="*/ 1 w 154"/>
                <a:gd name="T51" fmla="*/ 0 h 203"/>
                <a:gd name="T52" fmla="*/ 1 w 154"/>
                <a:gd name="T53" fmla="*/ 0 h 203"/>
                <a:gd name="T54" fmla="*/ 1 w 154"/>
                <a:gd name="T55" fmla="*/ 0 h 203"/>
                <a:gd name="T56" fmla="*/ 1 w 154"/>
                <a:gd name="T57" fmla="*/ 0 h 203"/>
                <a:gd name="T58" fmla="*/ 1 w 154"/>
                <a:gd name="T59" fmla="*/ 0 h 203"/>
                <a:gd name="T60" fmla="*/ 1 w 154"/>
                <a:gd name="T61" fmla="*/ 0 h 203"/>
                <a:gd name="T62" fmla="*/ 1 w 154"/>
                <a:gd name="T63" fmla="*/ 0 h 203"/>
                <a:gd name="T64" fmla="*/ 1 w 154"/>
                <a:gd name="T65" fmla="*/ 0 h 203"/>
                <a:gd name="T66" fmla="*/ 1 w 154"/>
                <a:gd name="T67" fmla="*/ 0 h 203"/>
                <a:gd name="T68" fmla="*/ 1 w 154"/>
                <a:gd name="T69" fmla="*/ 0 h 203"/>
                <a:gd name="T70" fmla="*/ 1 w 154"/>
                <a:gd name="T71" fmla="*/ 0 h 203"/>
                <a:gd name="T72" fmla="*/ 1 w 154"/>
                <a:gd name="T73" fmla="*/ 0 h 203"/>
                <a:gd name="T74" fmla="*/ 1 w 154"/>
                <a:gd name="T75" fmla="*/ 0 h 203"/>
                <a:gd name="T76" fmla="*/ 1 w 154"/>
                <a:gd name="T77" fmla="*/ 0 h 203"/>
                <a:gd name="T78" fmla="*/ 1 w 154"/>
                <a:gd name="T79" fmla="*/ 0 h 203"/>
                <a:gd name="T80" fmla="*/ 1 w 154"/>
                <a:gd name="T81" fmla="*/ 0 h 203"/>
                <a:gd name="T82" fmla="*/ 1 w 154"/>
                <a:gd name="T83" fmla="*/ 0 h 203"/>
                <a:gd name="T84" fmla="*/ 1 w 154"/>
                <a:gd name="T85" fmla="*/ 0 h 203"/>
                <a:gd name="T86" fmla="*/ 1 w 154"/>
                <a:gd name="T87" fmla="*/ 0 h 2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4"/>
                <a:gd name="T133" fmla="*/ 0 h 203"/>
                <a:gd name="T134" fmla="*/ 154 w 154"/>
                <a:gd name="T135" fmla="*/ 203 h 2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4" h="203">
                  <a:moveTo>
                    <a:pt x="145" y="0"/>
                  </a:moveTo>
                  <a:lnTo>
                    <a:pt x="139" y="20"/>
                  </a:lnTo>
                  <a:lnTo>
                    <a:pt x="132" y="39"/>
                  </a:lnTo>
                  <a:lnTo>
                    <a:pt x="122" y="58"/>
                  </a:lnTo>
                  <a:lnTo>
                    <a:pt x="111" y="78"/>
                  </a:lnTo>
                  <a:lnTo>
                    <a:pt x="98" y="96"/>
                  </a:lnTo>
                  <a:lnTo>
                    <a:pt x="86" y="113"/>
                  </a:lnTo>
                  <a:lnTo>
                    <a:pt x="71" y="130"/>
                  </a:lnTo>
                  <a:lnTo>
                    <a:pt x="58" y="146"/>
                  </a:lnTo>
                  <a:lnTo>
                    <a:pt x="44" y="160"/>
                  </a:lnTo>
                  <a:lnTo>
                    <a:pt x="31" y="171"/>
                  </a:lnTo>
                  <a:lnTo>
                    <a:pt x="19" y="182"/>
                  </a:lnTo>
                  <a:lnTo>
                    <a:pt x="9" y="192"/>
                  </a:lnTo>
                  <a:lnTo>
                    <a:pt x="0" y="200"/>
                  </a:lnTo>
                  <a:lnTo>
                    <a:pt x="1" y="203"/>
                  </a:lnTo>
                  <a:lnTo>
                    <a:pt x="7" y="200"/>
                  </a:lnTo>
                  <a:lnTo>
                    <a:pt x="13" y="195"/>
                  </a:lnTo>
                  <a:lnTo>
                    <a:pt x="21" y="192"/>
                  </a:lnTo>
                  <a:lnTo>
                    <a:pt x="28" y="186"/>
                  </a:lnTo>
                  <a:lnTo>
                    <a:pt x="37" y="180"/>
                  </a:lnTo>
                  <a:lnTo>
                    <a:pt x="46" y="174"/>
                  </a:lnTo>
                  <a:lnTo>
                    <a:pt x="55" y="168"/>
                  </a:lnTo>
                  <a:lnTo>
                    <a:pt x="64" y="160"/>
                  </a:lnTo>
                  <a:lnTo>
                    <a:pt x="74" y="152"/>
                  </a:lnTo>
                  <a:lnTo>
                    <a:pt x="83" y="143"/>
                  </a:lnTo>
                  <a:lnTo>
                    <a:pt x="93" y="134"/>
                  </a:lnTo>
                  <a:lnTo>
                    <a:pt x="102" y="124"/>
                  </a:lnTo>
                  <a:lnTo>
                    <a:pt x="111" y="113"/>
                  </a:lnTo>
                  <a:lnTo>
                    <a:pt x="117" y="103"/>
                  </a:lnTo>
                  <a:lnTo>
                    <a:pt x="125" y="94"/>
                  </a:lnTo>
                  <a:lnTo>
                    <a:pt x="129" y="84"/>
                  </a:lnTo>
                  <a:lnTo>
                    <a:pt x="135" y="73"/>
                  </a:lnTo>
                  <a:lnTo>
                    <a:pt x="139" y="64"/>
                  </a:lnTo>
                  <a:lnTo>
                    <a:pt x="142" y="57"/>
                  </a:lnTo>
                  <a:lnTo>
                    <a:pt x="145" y="48"/>
                  </a:lnTo>
                  <a:lnTo>
                    <a:pt x="148" y="41"/>
                  </a:lnTo>
                  <a:lnTo>
                    <a:pt x="150" y="35"/>
                  </a:lnTo>
                  <a:lnTo>
                    <a:pt x="151" y="30"/>
                  </a:lnTo>
                  <a:lnTo>
                    <a:pt x="153" y="24"/>
                  </a:lnTo>
                  <a:lnTo>
                    <a:pt x="154" y="21"/>
                  </a:lnTo>
                  <a:lnTo>
                    <a:pt x="154" y="20"/>
                  </a:lnTo>
                  <a:lnTo>
                    <a:pt x="1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6" name="Freeform 168"/>
            <p:cNvSpPr>
              <a:spLocks/>
            </p:cNvSpPr>
            <p:nvPr/>
          </p:nvSpPr>
          <p:spPr bwMode="auto">
            <a:xfrm>
              <a:off x="2285" y="3341"/>
              <a:ext cx="28" cy="66"/>
            </a:xfrm>
            <a:custGeom>
              <a:avLst/>
              <a:gdLst>
                <a:gd name="T0" fmla="*/ 1 w 56"/>
                <a:gd name="T1" fmla="*/ 0 h 134"/>
                <a:gd name="T2" fmla="*/ 1 w 56"/>
                <a:gd name="T3" fmla="*/ 0 h 134"/>
                <a:gd name="T4" fmla="*/ 1 w 56"/>
                <a:gd name="T5" fmla="*/ 0 h 134"/>
                <a:gd name="T6" fmla="*/ 1 w 56"/>
                <a:gd name="T7" fmla="*/ 0 h 134"/>
                <a:gd name="T8" fmla="*/ 1 w 56"/>
                <a:gd name="T9" fmla="*/ 0 h 134"/>
                <a:gd name="T10" fmla="*/ 1 w 56"/>
                <a:gd name="T11" fmla="*/ 0 h 134"/>
                <a:gd name="T12" fmla="*/ 1 w 56"/>
                <a:gd name="T13" fmla="*/ 0 h 134"/>
                <a:gd name="T14" fmla="*/ 1 w 56"/>
                <a:gd name="T15" fmla="*/ 0 h 134"/>
                <a:gd name="T16" fmla="*/ 1 w 56"/>
                <a:gd name="T17" fmla="*/ 0 h 134"/>
                <a:gd name="T18" fmla="*/ 1 w 56"/>
                <a:gd name="T19" fmla="*/ 0 h 134"/>
                <a:gd name="T20" fmla="*/ 1 w 56"/>
                <a:gd name="T21" fmla="*/ 0 h 134"/>
                <a:gd name="T22" fmla="*/ 1 w 56"/>
                <a:gd name="T23" fmla="*/ 0 h 134"/>
                <a:gd name="T24" fmla="*/ 1 w 56"/>
                <a:gd name="T25" fmla="*/ 0 h 134"/>
                <a:gd name="T26" fmla="*/ 1 w 56"/>
                <a:gd name="T27" fmla="*/ 0 h 134"/>
                <a:gd name="T28" fmla="*/ 1 w 56"/>
                <a:gd name="T29" fmla="*/ 0 h 134"/>
                <a:gd name="T30" fmla="*/ 1 w 56"/>
                <a:gd name="T31" fmla="*/ 0 h 134"/>
                <a:gd name="T32" fmla="*/ 1 w 56"/>
                <a:gd name="T33" fmla="*/ 0 h 134"/>
                <a:gd name="T34" fmla="*/ 1 w 56"/>
                <a:gd name="T35" fmla="*/ 0 h 134"/>
                <a:gd name="T36" fmla="*/ 1 w 56"/>
                <a:gd name="T37" fmla="*/ 0 h 134"/>
                <a:gd name="T38" fmla="*/ 1 w 56"/>
                <a:gd name="T39" fmla="*/ 0 h 134"/>
                <a:gd name="T40" fmla="*/ 1 w 56"/>
                <a:gd name="T41" fmla="*/ 0 h 134"/>
                <a:gd name="T42" fmla="*/ 1 w 56"/>
                <a:gd name="T43" fmla="*/ 0 h 134"/>
                <a:gd name="T44" fmla="*/ 1 w 56"/>
                <a:gd name="T45" fmla="*/ 0 h 134"/>
                <a:gd name="T46" fmla="*/ 1 w 56"/>
                <a:gd name="T47" fmla="*/ 0 h 134"/>
                <a:gd name="T48" fmla="*/ 1 w 56"/>
                <a:gd name="T49" fmla="*/ 0 h 134"/>
                <a:gd name="T50" fmla="*/ 1 w 56"/>
                <a:gd name="T51" fmla="*/ 0 h 134"/>
                <a:gd name="T52" fmla="*/ 1 w 56"/>
                <a:gd name="T53" fmla="*/ 0 h 134"/>
                <a:gd name="T54" fmla="*/ 0 w 56"/>
                <a:gd name="T55" fmla="*/ 0 h 134"/>
                <a:gd name="T56" fmla="*/ 0 w 56"/>
                <a:gd name="T57" fmla="*/ 0 h 134"/>
                <a:gd name="T58" fmla="*/ 1 w 56"/>
                <a:gd name="T59" fmla="*/ 0 h 134"/>
                <a:gd name="T60" fmla="*/ 1 w 56"/>
                <a:gd name="T61" fmla="*/ 0 h 134"/>
                <a:gd name="T62" fmla="*/ 1 w 56"/>
                <a:gd name="T63" fmla="*/ 0 h 134"/>
                <a:gd name="T64" fmla="*/ 1 w 56"/>
                <a:gd name="T65" fmla="*/ 0 h 134"/>
                <a:gd name="T66" fmla="*/ 1 w 56"/>
                <a:gd name="T67" fmla="*/ 0 h 134"/>
                <a:gd name="T68" fmla="*/ 1 w 56"/>
                <a:gd name="T69" fmla="*/ 0 h 134"/>
                <a:gd name="T70" fmla="*/ 1 w 56"/>
                <a:gd name="T71" fmla="*/ 0 h 134"/>
                <a:gd name="T72" fmla="*/ 1 w 56"/>
                <a:gd name="T73" fmla="*/ 0 h 134"/>
                <a:gd name="T74" fmla="*/ 1 w 56"/>
                <a:gd name="T75" fmla="*/ 0 h 134"/>
                <a:gd name="T76" fmla="*/ 1 w 56"/>
                <a:gd name="T77" fmla="*/ 0 h 134"/>
                <a:gd name="T78" fmla="*/ 1 w 56"/>
                <a:gd name="T79" fmla="*/ 0 h 134"/>
                <a:gd name="T80" fmla="*/ 1 w 56"/>
                <a:gd name="T81" fmla="*/ 0 h 134"/>
                <a:gd name="T82" fmla="*/ 1 w 56"/>
                <a:gd name="T83" fmla="*/ 0 h 134"/>
                <a:gd name="T84" fmla="*/ 1 w 56"/>
                <a:gd name="T85" fmla="*/ 0 h 134"/>
                <a:gd name="T86" fmla="*/ 1 w 56"/>
                <a:gd name="T87" fmla="*/ 0 h 134"/>
                <a:gd name="T88" fmla="*/ 1 w 56"/>
                <a:gd name="T89" fmla="*/ 0 h 134"/>
                <a:gd name="T90" fmla="*/ 1 w 56"/>
                <a:gd name="T91" fmla="*/ 0 h 134"/>
                <a:gd name="T92" fmla="*/ 1 w 56"/>
                <a:gd name="T93" fmla="*/ 0 h 134"/>
                <a:gd name="T94" fmla="*/ 1 w 56"/>
                <a:gd name="T95" fmla="*/ 0 h 134"/>
                <a:gd name="T96" fmla="*/ 1 w 56"/>
                <a:gd name="T97" fmla="*/ 0 h 134"/>
                <a:gd name="T98" fmla="*/ 1 w 56"/>
                <a:gd name="T99" fmla="*/ 0 h 134"/>
                <a:gd name="T100" fmla="*/ 1 w 56"/>
                <a:gd name="T101" fmla="*/ 0 h 134"/>
                <a:gd name="T102" fmla="*/ 1 w 56"/>
                <a:gd name="T103" fmla="*/ 0 h 134"/>
                <a:gd name="T104" fmla="*/ 1 w 56"/>
                <a:gd name="T105" fmla="*/ 0 h 134"/>
                <a:gd name="T106" fmla="*/ 1 w 56"/>
                <a:gd name="T107" fmla="*/ 0 h 134"/>
                <a:gd name="T108" fmla="*/ 1 w 56"/>
                <a:gd name="T109" fmla="*/ 0 h 134"/>
                <a:gd name="T110" fmla="*/ 1 w 56"/>
                <a:gd name="T111" fmla="*/ 0 h 134"/>
                <a:gd name="T112" fmla="*/ 1 w 56"/>
                <a:gd name="T113" fmla="*/ 0 h 134"/>
                <a:gd name="T114" fmla="*/ 1 w 56"/>
                <a:gd name="T115" fmla="*/ 0 h 134"/>
                <a:gd name="T116" fmla="*/ 1 w 56"/>
                <a:gd name="T117" fmla="*/ 0 h 1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
                <a:gd name="T178" fmla="*/ 0 h 134"/>
                <a:gd name="T179" fmla="*/ 56 w 56"/>
                <a:gd name="T180" fmla="*/ 134 h 13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 h="134">
                  <a:moveTo>
                    <a:pt x="34" y="0"/>
                  </a:moveTo>
                  <a:lnTo>
                    <a:pt x="37" y="5"/>
                  </a:lnTo>
                  <a:lnTo>
                    <a:pt x="40" y="12"/>
                  </a:lnTo>
                  <a:lnTo>
                    <a:pt x="43" y="18"/>
                  </a:lnTo>
                  <a:lnTo>
                    <a:pt x="44" y="24"/>
                  </a:lnTo>
                  <a:lnTo>
                    <a:pt x="44" y="30"/>
                  </a:lnTo>
                  <a:lnTo>
                    <a:pt x="46" y="36"/>
                  </a:lnTo>
                  <a:lnTo>
                    <a:pt x="46" y="40"/>
                  </a:lnTo>
                  <a:lnTo>
                    <a:pt x="47" y="46"/>
                  </a:lnTo>
                  <a:lnTo>
                    <a:pt x="46" y="52"/>
                  </a:lnTo>
                  <a:lnTo>
                    <a:pt x="44" y="57"/>
                  </a:lnTo>
                  <a:lnTo>
                    <a:pt x="43" y="63"/>
                  </a:lnTo>
                  <a:lnTo>
                    <a:pt x="43" y="67"/>
                  </a:lnTo>
                  <a:lnTo>
                    <a:pt x="40" y="73"/>
                  </a:lnTo>
                  <a:lnTo>
                    <a:pt x="37" y="77"/>
                  </a:lnTo>
                  <a:lnTo>
                    <a:pt x="34" y="82"/>
                  </a:lnTo>
                  <a:lnTo>
                    <a:pt x="31" y="88"/>
                  </a:lnTo>
                  <a:lnTo>
                    <a:pt x="26" y="92"/>
                  </a:lnTo>
                  <a:lnTo>
                    <a:pt x="23" y="98"/>
                  </a:lnTo>
                  <a:lnTo>
                    <a:pt x="21" y="103"/>
                  </a:lnTo>
                  <a:lnTo>
                    <a:pt x="18" y="106"/>
                  </a:lnTo>
                  <a:lnTo>
                    <a:pt x="15" y="110"/>
                  </a:lnTo>
                  <a:lnTo>
                    <a:pt x="12" y="115"/>
                  </a:lnTo>
                  <a:lnTo>
                    <a:pt x="10" y="118"/>
                  </a:lnTo>
                  <a:lnTo>
                    <a:pt x="7" y="121"/>
                  </a:lnTo>
                  <a:lnTo>
                    <a:pt x="4" y="127"/>
                  </a:lnTo>
                  <a:lnTo>
                    <a:pt x="1" y="131"/>
                  </a:lnTo>
                  <a:lnTo>
                    <a:pt x="0" y="132"/>
                  </a:lnTo>
                  <a:lnTo>
                    <a:pt x="0" y="134"/>
                  </a:lnTo>
                  <a:lnTo>
                    <a:pt x="1" y="132"/>
                  </a:lnTo>
                  <a:lnTo>
                    <a:pt x="6" y="128"/>
                  </a:lnTo>
                  <a:lnTo>
                    <a:pt x="9" y="125"/>
                  </a:lnTo>
                  <a:lnTo>
                    <a:pt x="13" y="122"/>
                  </a:lnTo>
                  <a:lnTo>
                    <a:pt x="18" y="119"/>
                  </a:lnTo>
                  <a:lnTo>
                    <a:pt x="23" y="116"/>
                  </a:lnTo>
                  <a:lnTo>
                    <a:pt x="28" y="112"/>
                  </a:lnTo>
                  <a:lnTo>
                    <a:pt x="31" y="107"/>
                  </a:lnTo>
                  <a:lnTo>
                    <a:pt x="35" y="103"/>
                  </a:lnTo>
                  <a:lnTo>
                    <a:pt x="41" y="98"/>
                  </a:lnTo>
                  <a:lnTo>
                    <a:pt x="43" y="94"/>
                  </a:lnTo>
                  <a:lnTo>
                    <a:pt x="47" y="89"/>
                  </a:lnTo>
                  <a:lnTo>
                    <a:pt x="49" y="85"/>
                  </a:lnTo>
                  <a:lnTo>
                    <a:pt x="52" y="80"/>
                  </a:lnTo>
                  <a:lnTo>
                    <a:pt x="53" y="76"/>
                  </a:lnTo>
                  <a:lnTo>
                    <a:pt x="53" y="71"/>
                  </a:lnTo>
                  <a:lnTo>
                    <a:pt x="55" y="66"/>
                  </a:lnTo>
                  <a:lnTo>
                    <a:pt x="55" y="61"/>
                  </a:lnTo>
                  <a:lnTo>
                    <a:pt x="55" y="57"/>
                  </a:lnTo>
                  <a:lnTo>
                    <a:pt x="56" y="52"/>
                  </a:lnTo>
                  <a:lnTo>
                    <a:pt x="56" y="48"/>
                  </a:lnTo>
                  <a:lnTo>
                    <a:pt x="56" y="45"/>
                  </a:lnTo>
                  <a:lnTo>
                    <a:pt x="56" y="40"/>
                  </a:lnTo>
                  <a:lnTo>
                    <a:pt x="56" y="37"/>
                  </a:lnTo>
                  <a:lnTo>
                    <a:pt x="56" y="33"/>
                  </a:lnTo>
                  <a:lnTo>
                    <a:pt x="56" y="31"/>
                  </a:lnTo>
                  <a:lnTo>
                    <a:pt x="56" y="27"/>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Tree>
    <p:extLst>
      <p:ext uri="{BB962C8B-B14F-4D97-AF65-F5344CB8AC3E}">
        <p14:creationId xmlns:p14="http://schemas.microsoft.com/office/powerpoint/2010/main" val="136447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39553" y="2204864"/>
            <a:ext cx="8424936" cy="4536504"/>
          </a:xfrm>
        </p:spPr>
        <p:txBody>
          <a:bodyPr>
            <a:normAutofit/>
          </a:bodyPr>
          <a:lstStyle/>
          <a:p>
            <a:pPr marL="0" indent="0">
              <a:buNone/>
            </a:pPr>
            <a:r>
              <a:rPr lang="en-US" altLang="zh-TW" dirty="0" smtClean="0">
                <a:latin typeface="+mn-ea"/>
              </a:rPr>
              <a:t>1.</a:t>
            </a:r>
            <a:r>
              <a:rPr lang="zh-TW" altLang="en-US" dirty="0" smtClean="0">
                <a:latin typeface="+mn-ea"/>
              </a:rPr>
              <a:t>師徒制</a:t>
            </a:r>
            <a:endParaRPr lang="en-US" altLang="zh-TW" dirty="0" smtClean="0">
              <a:latin typeface="+mn-ea"/>
            </a:endParaRPr>
          </a:p>
          <a:p>
            <a:pPr marL="0" indent="0">
              <a:buNone/>
            </a:pPr>
            <a:r>
              <a:rPr lang="zh-TW" altLang="en-US" dirty="0" smtClean="0">
                <a:latin typeface="+mn-ea"/>
              </a:rPr>
              <a:t> 每</a:t>
            </a:r>
            <a:r>
              <a:rPr lang="zh-TW" altLang="en-US" dirty="0">
                <a:latin typeface="+mn-ea"/>
              </a:rPr>
              <a:t>組</a:t>
            </a:r>
            <a:r>
              <a:rPr lang="en-US" altLang="zh-TW" dirty="0">
                <a:latin typeface="+mn-ea"/>
              </a:rPr>
              <a:t>3-4</a:t>
            </a:r>
            <a:r>
              <a:rPr lang="zh-TW" altLang="en-US" dirty="0" smtClean="0">
                <a:latin typeface="+mn-ea"/>
              </a:rPr>
              <a:t>人</a:t>
            </a:r>
            <a:r>
              <a:rPr lang="en-US" altLang="zh-TW" dirty="0" smtClean="0">
                <a:latin typeface="+mn-ea"/>
              </a:rPr>
              <a:t>，</a:t>
            </a:r>
            <a:r>
              <a:rPr lang="zh-TW" altLang="en-US" dirty="0" smtClean="0">
                <a:latin typeface="+mn-ea"/>
              </a:rPr>
              <a:t>程度最好的當大師父，其次為小師父、</a:t>
            </a:r>
            <a:endParaRPr lang="en-US" altLang="zh-TW" dirty="0" smtClean="0">
              <a:latin typeface="+mn-ea"/>
            </a:endParaRPr>
          </a:p>
          <a:p>
            <a:pPr marL="0" indent="0">
              <a:buNone/>
            </a:pPr>
            <a:r>
              <a:rPr lang="zh-TW" altLang="en-US" dirty="0">
                <a:latin typeface="+mn-ea"/>
              </a:rPr>
              <a:t> </a:t>
            </a:r>
            <a:r>
              <a:rPr lang="zh-TW" altLang="en-US" dirty="0" smtClean="0">
                <a:latin typeface="+mn-ea"/>
              </a:rPr>
              <a:t>大徒弟、小徒弟。</a:t>
            </a:r>
            <a:endParaRPr lang="en-US" altLang="zh-TW" dirty="0" smtClean="0">
              <a:latin typeface="+mn-ea"/>
            </a:endParaRPr>
          </a:p>
          <a:p>
            <a:pPr marL="0" indent="0">
              <a:buNone/>
            </a:pPr>
            <a:r>
              <a:rPr lang="zh-TW" altLang="en-US" dirty="0">
                <a:latin typeface="+mn-ea"/>
              </a:rPr>
              <a:t> </a:t>
            </a:r>
            <a:r>
              <a:rPr lang="zh-TW" altLang="en-US" dirty="0" smtClean="0">
                <a:latin typeface="+mn-ea"/>
              </a:rPr>
              <a:t>同組分工合作</a:t>
            </a:r>
            <a:r>
              <a:rPr lang="zh-TW" altLang="en-US" dirty="0" smtClean="0">
                <a:latin typeface="新細明體"/>
                <a:ea typeface="新細明體"/>
              </a:rPr>
              <a:t>，</a:t>
            </a:r>
            <a:r>
              <a:rPr lang="zh-TW" altLang="en-US" dirty="0" smtClean="0">
                <a:latin typeface="+mn-ea"/>
              </a:rPr>
              <a:t>組別之間彼此互相競爭。</a:t>
            </a:r>
            <a:endParaRPr lang="en-US" altLang="zh-TW" dirty="0" smtClean="0">
              <a:latin typeface="+mn-ea"/>
            </a:endParaRPr>
          </a:p>
          <a:p>
            <a:pPr marL="0" indent="0">
              <a:buNone/>
            </a:pPr>
            <a:r>
              <a:rPr lang="zh-TW" altLang="en-US" dirty="0">
                <a:latin typeface="+mn-ea"/>
              </a:rPr>
              <a:t> </a:t>
            </a:r>
            <a:r>
              <a:rPr lang="en-US" altLang="zh-TW" b="1" dirty="0" smtClean="0">
                <a:solidFill>
                  <a:srgbClr val="FF0000"/>
                </a:solidFill>
                <a:latin typeface="+mn-ea"/>
              </a:rPr>
              <a:t>(</a:t>
            </a:r>
            <a:r>
              <a:rPr lang="zh-TW" altLang="en-US" b="1" dirty="0" smtClean="0">
                <a:solidFill>
                  <a:srgbClr val="FF0000"/>
                </a:solidFill>
                <a:latin typeface="+mn-ea"/>
              </a:rPr>
              <a:t>大師父有保障底薪，平時分數皆在九十分以上</a:t>
            </a:r>
            <a:r>
              <a:rPr lang="en-US" altLang="zh-TW" b="1" dirty="0" smtClean="0">
                <a:solidFill>
                  <a:srgbClr val="FF0000"/>
                </a:solidFill>
                <a:latin typeface="+mn-ea"/>
              </a:rPr>
              <a:t>)</a:t>
            </a:r>
          </a:p>
          <a:p>
            <a:pPr marL="0" indent="0">
              <a:buNone/>
            </a:pPr>
            <a:endParaRPr lang="en-US" altLang="zh-TW" dirty="0" smtClean="0">
              <a:latin typeface="+mn-ea"/>
            </a:endParaRPr>
          </a:p>
          <a:p>
            <a:pPr marL="0" indent="0">
              <a:buNone/>
            </a:pPr>
            <a:r>
              <a:rPr lang="en-US" altLang="zh-TW" dirty="0" smtClean="0"/>
              <a:t>2.</a:t>
            </a:r>
            <a:r>
              <a:rPr lang="zh-TW" altLang="en-US" dirty="0" smtClean="0"/>
              <a:t>程度區分分組</a:t>
            </a:r>
            <a:endParaRPr lang="en-US" altLang="zh-TW" dirty="0" smtClean="0"/>
          </a:p>
          <a:p>
            <a:pPr marL="0" indent="0">
              <a:buNone/>
            </a:pPr>
            <a:r>
              <a:rPr lang="zh-TW" altLang="en-US" dirty="0"/>
              <a:t> </a:t>
            </a:r>
            <a:r>
              <a:rPr lang="zh-TW" altLang="en-US" dirty="0" smtClean="0"/>
              <a:t>  </a:t>
            </a:r>
            <a:r>
              <a:rPr lang="zh-TW" altLang="en-US" dirty="0" smtClean="0">
                <a:latin typeface="+mn-ea"/>
              </a:rPr>
              <a:t>依段考分數分組，同組之間互相競爭。</a:t>
            </a:r>
            <a:endParaRPr lang="en-US" altLang="zh-TW" dirty="0" smtClean="0">
              <a:latin typeface="+mn-ea"/>
            </a:endParaRPr>
          </a:p>
          <a:p>
            <a:pPr marL="0" indent="0">
              <a:buNone/>
            </a:pPr>
            <a:r>
              <a:rPr lang="zh-TW" altLang="en-US" dirty="0" smtClean="0">
                <a:solidFill>
                  <a:srgbClr val="FF0000"/>
                </a:solidFill>
                <a:latin typeface="+mn-ea"/>
              </a:rPr>
              <a:t> </a:t>
            </a:r>
            <a:r>
              <a:rPr lang="en-US" altLang="zh-TW" b="1" dirty="0" smtClean="0">
                <a:solidFill>
                  <a:srgbClr val="FF0000"/>
                </a:solidFill>
                <a:latin typeface="+mn-ea"/>
              </a:rPr>
              <a:t>(</a:t>
            </a:r>
            <a:r>
              <a:rPr lang="zh-TW" altLang="en-US" b="1" dirty="0" smtClean="0">
                <a:solidFill>
                  <a:srgbClr val="FF0000"/>
                </a:solidFill>
                <a:latin typeface="+mn-ea"/>
              </a:rPr>
              <a:t>沒有保障底薪，業績掛帥，兄弟爬山各自努力</a:t>
            </a:r>
            <a:r>
              <a:rPr lang="en-US" altLang="zh-TW" b="1" dirty="0" smtClean="0">
                <a:solidFill>
                  <a:srgbClr val="FF0000"/>
                </a:solidFill>
                <a:latin typeface="+mn-ea"/>
              </a:rPr>
              <a:t>)</a:t>
            </a:r>
            <a:endParaRPr lang="zh-TW" altLang="en-US" b="1" dirty="0">
              <a:solidFill>
                <a:srgbClr val="FF0000"/>
              </a:solidFill>
              <a:latin typeface="+mn-ea"/>
            </a:endParaRPr>
          </a:p>
        </p:txBody>
      </p:sp>
      <p:sp>
        <p:nvSpPr>
          <p:cNvPr id="3" name="標題 2"/>
          <p:cNvSpPr>
            <a:spLocks noGrp="1"/>
          </p:cNvSpPr>
          <p:nvPr>
            <p:ph type="title"/>
          </p:nvPr>
        </p:nvSpPr>
        <p:spPr/>
        <p:txBody>
          <a:bodyPr>
            <a:normAutofit/>
          </a:bodyPr>
          <a:lstStyle/>
          <a:p>
            <a:pPr marL="0" indent="0"/>
            <a:r>
              <a:rPr lang="zh-TW" altLang="en-US" sz="4800" dirty="0"/>
              <a:t>原班分組</a:t>
            </a:r>
            <a:endParaRPr lang="en-US" altLang="zh-TW" sz="4800" dirty="0"/>
          </a:p>
        </p:txBody>
      </p:sp>
    </p:spTree>
    <p:extLst>
      <p:ext uri="{BB962C8B-B14F-4D97-AF65-F5344CB8AC3E}">
        <p14:creationId xmlns:p14="http://schemas.microsoft.com/office/powerpoint/2010/main" val="75570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randombar(horizontal)">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randombar(horizontal)">
                                      <p:cBhvr>
                                        <p:cTn id="4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與原班孩子互動</a:t>
            </a:r>
            <a:endParaRPr lang="zh-TW" altLang="en-US" dirty="0"/>
          </a:p>
        </p:txBody>
      </p:sp>
      <p:pic>
        <p:nvPicPr>
          <p:cNvPr id="2050" name="Picture 2" descr="C:\Users\ghjh\Desktop\FB_IMG_15278369154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571" y="1484366"/>
            <a:ext cx="4127500" cy="247866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ghjh\Desktop\IMAG083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461120"/>
            <a:ext cx="4320480" cy="24593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ghjh\Desktop\IMAG0834.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4705527" y="4149081"/>
            <a:ext cx="4330969" cy="246532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ghjh\Desktop\FB_IMG_152783692309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571" y="4149081"/>
            <a:ext cx="4127500" cy="234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707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67545" y="2276872"/>
            <a:ext cx="8352928" cy="4248471"/>
          </a:xfrm>
        </p:spPr>
        <p:txBody>
          <a:bodyPr>
            <a:normAutofit/>
          </a:bodyPr>
          <a:lstStyle/>
          <a:p>
            <a:r>
              <a:rPr lang="en-US" altLang="zh-TW" dirty="0"/>
              <a:t>103</a:t>
            </a:r>
            <a:r>
              <a:rPr lang="zh-TW" altLang="en-US" dirty="0"/>
              <a:t>年</a:t>
            </a:r>
            <a:r>
              <a:rPr lang="en-US" altLang="zh-TW" dirty="0"/>
              <a:t>9</a:t>
            </a:r>
            <a:r>
              <a:rPr lang="zh-TW" altLang="en-US" dirty="0"/>
              <a:t>月開始，宜蘭縣接受教育部委託辦理國中英語科適性與補救教學實驗計畫</a:t>
            </a:r>
            <a:r>
              <a:rPr lang="en-US" altLang="zh-TW" dirty="0"/>
              <a:t>(</a:t>
            </a:r>
            <a:r>
              <a:rPr lang="zh-TW" altLang="en-US" dirty="0"/>
              <a:t>簡稱</a:t>
            </a:r>
            <a:r>
              <a:rPr lang="zh-TW" altLang="en-US" dirty="0">
                <a:solidFill>
                  <a:srgbClr val="FF0000"/>
                </a:solidFill>
              </a:rPr>
              <a:t>兩班三組</a:t>
            </a:r>
            <a:r>
              <a:rPr lang="zh-TW" altLang="en-US" dirty="0"/>
              <a:t>教學，</a:t>
            </a:r>
            <a:r>
              <a:rPr lang="zh-TW" altLang="en-US" dirty="0">
                <a:hlinkClick r:id="rId2"/>
              </a:rPr>
              <a:t>計畫內容請參考延伸閱讀</a:t>
            </a:r>
            <a:r>
              <a:rPr lang="en-US" altLang="zh-TW" dirty="0"/>
              <a:t>)</a:t>
            </a:r>
            <a:r>
              <a:rPr lang="zh-TW" altLang="en-US" dirty="0" smtClean="0"/>
              <a:t>，在</a:t>
            </a:r>
            <a:r>
              <a:rPr lang="zh-TW" altLang="en-US" dirty="0"/>
              <a:t>教育處長官與國教署大力支持下，修正以往試辦不足之處，重新擬定新的試辦計畫，將原有兩班學生，依</a:t>
            </a:r>
            <a:r>
              <a:rPr lang="zh-TW" altLang="en-US" dirty="0">
                <a:solidFill>
                  <a:srgbClr val="FF0000"/>
                </a:solidFill>
              </a:rPr>
              <a:t>能力適性分組成</a:t>
            </a:r>
            <a:r>
              <a:rPr lang="en-US" altLang="zh-TW" dirty="0">
                <a:solidFill>
                  <a:srgbClr val="FF0000"/>
                </a:solidFill>
              </a:rPr>
              <a:t>3</a:t>
            </a:r>
            <a:r>
              <a:rPr lang="zh-TW" altLang="en-US" dirty="0">
                <a:solidFill>
                  <a:srgbClr val="FF0000"/>
                </a:solidFill>
              </a:rPr>
              <a:t>組</a:t>
            </a:r>
            <a:r>
              <a:rPr lang="en-US" altLang="zh-TW" dirty="0"/>
              <a:t>(</a:t>
            </a:r>
            <a:r>
              <a:rPr lang="zh-TW" altLang="en-US" dirty="0"/>
              <a:t>不是以往一般將</a:t>
            </a:r>
            <a:r>
              <a:rPr lang="en-US" altLang="zh-TW" dirty="0"/>
              <a:t>2</a:t>
            </a:r>
            <a:r>
              <a:rPr lang="zh-TW" altLang="en-US" dirty="0"/>
              <a:t>班學生直接依能力分成</a:t>
            </a:r>
            <a:r>
              <a:rPr lang="en-US" altLang="zh-TW" dirty="0"/>
              <a:t>2</a:t>
            </a:r>
            <a:r>
              <a:rPr lang="zh-TW" altLang="en-US" dirty="0"/>
              <a:t>組</a:t>
            </a:r>
            <a:r>
              <a:rPr lang="en-US" altLang="zh-TW" dirty="0"/>
              <a:t>)</a:t>
            </a:r>
            <a:r>
              <a:rPr lang="zh-TW" altLang="en-US" dirty="0"/>
              <a:t>，</a:t>
            </a:r>
            <a:r>
              <a:rPr lang="en-US" altLang="zh-TW" dirty="0"/>
              <a:t>3</a:t>
            </a:r>
            <a:r>
              <a:rPr lang="zh-TW" altLang="en-US" dirty="0"/>
              <a:t>組學生組成可以分成三個程度</a:t>
            </a:r>
            <a:r>
              <a:rPr lang="en-US" altLang="zh-TW" dirty="0"/>
              <a:t>(</a:t>
            </a:r>
            <a:r>
              <a:rPr lang="zh-TW" altLang="en-US" dirty="0">
                <a:solidFill>
                  <a:srgbClr val="FF0000"/>
                </a:solidFill>
              </a:rPr>
              <a:t>高、中、低三群</a:t>
            </a:r>
            <a:r>
              <a:rPr lang="en-US" altLang="zh-TW" dirty="0"/>
              <a:t>)</a:t>
            </a:r>
            <a:r>
              <a:rPr lang="zh-TW" altLang="en-US" dirty="0"/>
              <a:t>或是兩個程度</a:t>
            </a:r>
            <a:r>
              <a:rPr lang="en-US" altLang="zh-TW" dirty="0"/>
              <a:t>(</a:t>
            </a:r>
            <a:r>
              <a:rPr lang="zh-TW" altLang="en-US" dirty="0">
                <a:solidFill>
                  <a:srgbClr val="FF0000"/>
                </a:solidFill>
              </a:rPr>
              <a:t>高中、低</a:t>
            </a:r>
            <a:r>
              <a:rPr lang="en-US" altLang="zh-TW" dirty="0"/>
              <a:t>)</a:t>
            </a:r>
            <a:r>
              <a:rPr lang="zh-TW" altLang="en-US" dirty="0"/>
              <a:t>，因為程度較弱學生需要更多的照顧，因此人數只能低於</a:t>
            </a:r>
            <a:r>
              <a:rPr lang="en-US" altLang="zh-TW" dirty="0">
                <a:solidFill>
                  <a:srgbClr val="FF0000"/>
                </a:solidFill>
              </a:rPr>
              <a:t>12</a:t>
            </a:r>
            <a:r>
              <a:rPr lang="zh-TW" altLang="en-US" dirty="0"/>
              <a:t>名</a:t>
            </a:r>
            <a:r>
              <a:rPr lang="en-US" altLang="zh-TW" dirty="0"/>
              <a:t>(</a:t>
            </a:r>
            <a:r>
              <a:rPr lang="zh-TW" altLang="en-US" dirty="0"/>
              <a:t>最佳資源配置原則為</a:t>
            </a:r>
            <a:r>
              <a:rPr lang="en-US" altLang="zh-TW" dirty="0"/>
              <a:t>6~10</a:t>
            </a:r>
            <a:r>
              <a:rPr lang="zh-TW" altLang="en-US" dirty="0"/>
              <a:t>名一組</a:t>
            </a:r>
            <a:r>
              <a:rPr lang="en-US" altLang="zh-TW" dirty="0"/>
              <a:t>)</a:t>
            </a:r>
            <a:r>
              <a:rPr lang="zh-TW" altLang="en-US" dirty="0"/>
              <a:t>，其餘兩組則應高於弱勢學生組，以降低弱勢學生組學生數，並且試辦說明中，特別強調希望能由學校中較有經驗的老師擔任低學習成就這一組教學。</a:t>
            </a:r>
          </a:p>
        </p:txBody>
      </p:sp>
      <p:sp>
        <p:nvSpPr>
          <p:cNvPr id="3" name="標題 2"/>
          <p:cNvSpPr>
            <a:spLocks noGrp="1"/>
          </p:cNvSpPr>
          <p:nvPr>
            <p:ph type="title"/>
          </p:nvPr>
        </p:nvSpPr>
        <p:spPr>
          <a:xfrm>
            <a:off x="467544" y="620688"/>
            <a:ext cx="8229600" cy="1252728"/>
          </a:xfrm>
        </p:spPr>
        <p:txBody>
          <a:bodyPr>
            <a:noAutofit/>
          </a:bodyPr>
          <a:lstStyle/>
          <a:p>
            <a:r>
              <a:rPr lang="zh-TW" altLang="en-US" sz="4800" b="1" dirty="0">
                <a:latin typeface="+mn-ea"/>
                <a:ea typeface="+mn-ea"/>
              </a:rPr>
              <a:t>兩班三</a:t>
            </a:r>
            <a:r>
              <a:rPr lang="zh-TW" altLang="en-US" sz="4800" b="1" dirty="0" smtClean="0">
                <a:latin typeface="+mn-ea"/>
                <a:ea typeface="+mn-ea"/>
              </a:rPr>
              <a:t>組</a:t>
            </a:r>
            <a:r>
              <a:rPr lang="en-US" altLang="zh-TW" sz="4800" b="1" dirty="0">
                <a:latin typeface="+mn-ea"/>
                <a:ea typeface="+mn-ea"/>
              </a:rPr>
              <a:t>(</a:t>
            </a:r>
            <a:r>
              <a:rPr lang="zh-TW" altLang="en-US" sz="4800" b="1" dirty="0">
                <a:latin typeface="+mn-ea"/>
                <a:ea typeface="+mn-ea"/>
              </a:rPr>
              <a:t>課中補救</a:t>
            </a:r>
            <a:r>
              <a:rPr lang="en-US" altLang="zh-TW" sz="4800" b="1" dirty="0">
                <a:latin typeface="+mn-ea"/>
                <a:ea typeface="+mn-ea"/>
              </a:rPr>
              <a:t>)</a:t>
            </a:r>
            <a:br>
              <a:rPr lang="en-US" altLang="zh-TW" sz="4800" b="1" dirty="0">
                <a:latin typeface="+mn-ea"/>
                <a:ea typeface="+mn-ea"/>
              </a:rPr>
            </a:br>
            <a:endParaRPr lang="zh-TW" altLang="en-US" sz="4800" b="1" dirty="0">
              <a:latin typeface="+mn-ea"/>
              <a:ea typeface="+mn-ea"/>
            </a:endParaRPr>
          </a:p>
        </p:txBody>
      </p:sp>
    </p:spTree>
    <p:extLst>
      <p:ext uri="{BB962C8B-B14F-4D97-AF65-F5344CB8AC3E}">
        <p14:creationId xmlns:p14="http://schemas.microsoft.com/office/powerpoint/2010/main" val="314300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2">
                                            <p:txEl>
                                              <p:pRg st="0" end="0"/>
                                            </p:txEl>
                                          </p:spTgt>
                                        </p:tgtEl>
                                      </p:cBhvr>
                                    </p:animEffect>
                                    <p:set>
                                      <p:cBhvr>
                                        <p:cTn id="7"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751</TotalTime>
  <Words>927</Words>
  <Application>Microsoft Office PowerPoint</Application>
  <PresentationFormat>如螢幕大小 (4:3)</PresentationFormat>
  <Paragraphs>65</Paragraphs>
  <Slides>22</Slides>
  <Notes>0</Notes>
  <HiddenSlides>0</HiddenSlides>
  <MMClips>0</MMClips>
  <ScaleCrop>false</ScaleCrop>
  <HeadingPairs>
    <vt:vector size="4" baseType="variant">
      <vt:variant>
        <vt:lpstr>佈景主題</vt:lpstr>
      </vt:variant>
      <vt:variant>
        <vt:i4>1</vt:i4>
      </vt:variant>
      <vt:variant>
        <vt:lpstr>投影片標題</vt:lpstr>
      </vt:variant>
      <vt:variant>
        <vt:i4>22</vt:i4>
      </vt:variant>
    </vt:vector>
  </HeadingPairs>
  <TitlesOfParts>
    <vt:vector size="23" baseType="lpstr">
      <vt:lpstr>波形</vt:lpstr>
      <vt:lpstr>兩班三組 V.S  補救教學</vt:lpstr>
      <vt:lpstr>PowerPoint 簡報</vt:lpstr>
      <vt:lpstr>課堂上的無奈</vt:lpstr>
      <vt:lpstr>課堂上的無奈</vt:lpstr>
      <vt:lpstr>常態編班下如何協助學生?</vt:lpstr>
      <vt:lpstr>分組教學</vt:lpstr>
      <vt:lpstr>原班分組</vt:lpstr>
      <vt:lpstr>與原班孩子互動</vt:lpstr>
      <vt:lpstr>兩班三組(課中補救) </vt:lpstr>
      <vt:lpstr>同樣的上課時間</vt:lpstr>
      <vt:lpstr>彈性組間流動</vt:lpstr>
      <vt:lpstr>學會比教完重要</vt:lpstr>
      <vt:lpstr>  兩班三組  孩子的內心話</vt:lpstr>
      <vt:lpstr>兩班三組  孩子的內心話</vt:lpstr>
      <vt:lpstr>兩班三組  孩子的內心話</vt:lpstr>
      <vt:lpstr>補救教學(課後補救) </vt:lpstr>
      <vt:lpstr>差異化教學</vt:lpstr>
      <vt:lpstr>差異化教學</vt:lpstr>
      <vt:lpstr>差異化教學</vt:lpstr>
      <vt:lpstr>補救教學  孩子的內心話</vt:lpstr>
      <vt:lpstr>補救教學  孩子的內心話</vt:lpstr>
      <vt:lpstr>結論</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兩班三組 V.S  補救教學</dc:title>
  <dc:creator>ghjh</dc:creator>
  <cp:lastModifiedBy>ghjh</cp:lastModifiedBy>
  <cp:revision>27</cp:revision>
  <dcterms:created xsi:type="dcterms:W3CDTF">2018-05-22T02:35:08Z</dcterms:created>
  <dcterms:modified xsi:type="dcterms:W3CDTF">2018-06-07T00:58:05Z</dcterms:modified>
</cp:coreProperties>
</file>