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11" r:id="rId5"/>
    <p:sldMasterId id="2147483725" r:id="rId6"/>
    <p:sldMasterId id="2147483738" r:id="rId7"/>
    <p:sldMasterId id="2147483750" r:id="rId8"/>
  </p:sldMasterIdLst>
  <p:notesMasterIdLst>
    <p:notesMasterId r:id="rId35"/>
  </p:notesMasterIdLst>
  <p:sldIdLst>
    <p:sldId id="283" r:id="rId9"/>
    <p:sldId id="271" r:id="rId10"/>
    <p:sldId id="270" r:id="rId11"/>
    <p:sldId id="272" r:id="rId12"/>
    <p:sldId id="273" r:id="rId13"/>
    <p:sldId id="274" r:id="rId14"/>
    <p:sldId id="277" r:id="rId15"/>
    <p:sldId id="278" r:id="rId16"/>
    <p:sldId id="258" r:id="rId17"/>
    <p:sldId id="275" r:id="rId18"/>
    <p:sldId id="276" r:id="rId19"/>
    <p:sldId id="280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6" r:id="rId29"/>
    <p:sldId id="329" r:id="rId30"/>
    <p:sldId id="328" r:id="rId31"/>
    <p:sldId id="327" r:id="rId32"/>
    <p:sldId id="330" r:id="rId33"/>
    <p:sldId id="260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ABF"/>
    <a:srgbClr val="CDACE6"/>
    <a:srgbClr val="F86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F8EC8-0147-452E-8BF2-0A436E09615D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CC25632-E692-460C-8B01-4ABE8ACD8CFD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DFA1E2-99DF-44D3-AA73-23DDB094682C}" type="par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9AC08B4E-3AEC-4338-A243-7A5F0DF472F3}" type="sib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14284589-6F51-4325-8D71-122A82EE3A70}">
      <dgm:prSet phldrT="[文字]"/>
      <dgm:spPr>
        <a:solidFill>
          <a:srgbClr val="F862DB"/>
        </a:solidFill>
      </dgm:spPr>
      <dgm:t>
        <a:bodyPr/>
        <a:lstStyle/>
        <a:p>
          <a:r>
            <a:rPr lang="zh-TW" altLang="en-US" sz="1400" dirty="0" smtClean="0">
              <a:solidFill>
                <a:schemeClr val="bg1"/>
              </a:solidFill>
            </a:rPr>
            <a:t>啟發學生思考的動力</a:t>
          </a:r>
          <a:endParaRPr lang="zh-TW" altLang="en-US" sz="1400" dirty="0">
            <a:solidFill>
              <a:schemeClr val="bg1"/>
            </a:solidFill>
          </a:endParaRPr>
        </a:p>
      </dgm:t>
    </dgm:pt>
    <dgm:pt modelId="{178A812A-8AE4-45C4-BECA-5B8F9081CE4A}" type="par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9EE49CA3-2741-42BA-B82E-E65C0215A6E6}" type="sib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3C74D62B-B78C-4AF3-863F-F3FF2E8F39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6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6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03A4C7-1E55-48C2-AC36-95986C51A49B}" type="par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2405991F-C787-44E4-8F7E-1468F043A53E}" type="sib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D43B91B2-AF23-4F20-9F29-F658953B9E3A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2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09D8EE-EFC9-4AEE-8C23-22E3BAF83BBD}" type="par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58546175-068A-4F39-A813-004371E8121A}" type="sib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65574FCC-D943-4D7D-98A9-96ACACF3E27B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臆測</a:t>
          </a:r>
          <a:endParaRPr lang="zh-TW" altLang="en-US" dirty="0"/>
        </a:p>
      </dgm:t>
    </dgm:pt>
    <dgm:pt modelId="{02A6AE4F-9BAE-4B04-8FA9-0008B1DB5C9F}" type="par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7F4AF05B-339C-4A25-80B0-F059BE5DDE98}" type="sib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46A512AB-DD1F-4ACF-BDBC-8B8805AF0AB9}">
      <dgm:prSet phldrT="[文字]" phldr="1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D8BB7712-5921-4D9B-9078-A8B271A84608}" type="par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F59BC1B7-7BF5-4B10-BCD6-0300282A09C9}" type="sib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84F19F93-1841-4F32-81E7-FB6610FA2D97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表徵</a:t>
          </a:r>
          <a:endParaRPr lang="zh-TW" altLang="en-US" dirty="0"/>
        </a:p>
      </dgm:t>
    </dgm:pt>
    <dgm:pt modelId="{E51E04EC-5ED7-4EBD-A2E0-2A823964E78B}" type="par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C3612BA3-8A57-4ACA-A366-EDF9DAE6B9A5}" type="sib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015C515F-7BE7-46D5-8DE6-B4C2CE9E334F}">
      <dgm:prSet phldrT="[文字]" phldr="1"/>
      <dgm:spPr>
        <a:solidFill>
          <a:srgbClr val="0070C0"/>
        </a:solidFill>
      </dgm:spPr>
      <dgm:t>
        <a:bodyPr/>
        <a:lstStyle/>
        <a:p>
          <a:endParaRPr lang="zh-TW" altLang="en-US" dirty="0"/>
        </a:p>
      </dgm:t>
    </dgm:pt>
    <dgm:pt modelId="{F4CF8ACB-4506-4326-8753-BEF3A4C3A30A}" type="par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9634F059-8A88-4C30-9DC1-A9C413BD1C95}" type="sib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D758C4EF-A119-4485-97E5-7FDEA13B658A}" type="pres">
      <dgm:prSet presAssocID="{A64F8EC8-0147-452E-8BF2-0A436E0961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FEB16B-0C6A-4AD9-A79D-CFE745D67C22}" type="pres">
      <dgm:prSet presAssocID="{A64F8EC8-0147-452E-8BF2-0A436E09615D}" presName="wedge1" presStyleLbl="node1" presStyleIdx="0" presStyleCnt="4" custLinFactNeighborX="-3825" custLinFactNeighborY="4228"/>
      <dgm:spPr/>
      <dgm:t>
        <a:bodyPr/>
        <a:lstStyle/>
        <a:p>
          <a:endParaRPr lang="zh-TW" altLang="en-US"/>
        </a:p>
      </dgm:t>
    </dgm:pt>
    <dgm:pt modelId="{87857D28-8339-4824-8F3A-F3BDF170DD5B}" type="pres">
      <dgm:prSet presAssocID="{A64F8EC8-0147-452E-8BF2-0A436E0961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AC91E-69C0-4D55-B90D-502EEC51E9B7}" type="pres">
      <dgm:prSet presAssocID="{A64F8EC8-0147-452E-8BF2-0A436E09615D}" presName="wedge2" presStyleLbl="node1" presStyleIdx="1" presStyleCnt="4" custLinFactNeighborX="6039" custLinFactNeighborY="4325"/>
      <dgm:spPr/>
      <dgm:t>
        <a:bodyPr/>
        <a:lstStyle/>
        <a:p>
          <a:endParaRPr lang="zh-TW" altLang="en-US"/>
        </a:p>
      </dgm:t>
    </dgm:pt>
    <dgm:pt modelId="{1F7B298F-3B4C-452E-9DAB-97D144911A76}" type="pres">
      <dgm:prSet presAssocID="{A64F8EC8-0147-452E-8BF2-0A436E0961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E5A05-BAE6-443C-8C62-839C9F7FA4E3}" type="pres">
      <dgm:prSet presAssocID="{A64F8EC8-0147-452E-8BF2-0A436E09615D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6C7FAA29-896D-459B-99D2-E8F4F8D06D2C}" type="pres">
      <dgm:prSet presAssocID="{A64F8EC8-0147-452E-8BF2-0A436E0961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7CA0F-4E7A-46B5-A407-6D074078256A}" type="pres">
      <dgm:prSet presAssocID="{A64F8EC8-0147-452E-8BF2-0A436E09615D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8028B9F8-33F3-441D-8927-55B323C107C9}" type="pres">
      <dgm:prSet presAssocID="{A64F8EC8-0147-452E-8BF2-0A436E0961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E5ED2-FE42-4090-BB4E-A6A01AD67239}" srcId="{A64F8EC8-0147-452E-8BF2-0A436E09615D}" destId="{9CC25632-E692-460C-8B01-4ABE8ACD8CFD}" srcOrd="0" destOrd="0" parTransId="{2EDFA1E2-99DF-44D3-AA73-23DDB094682C}" sibTransId="{9AC08B4E-3AEC-4338-A243-7A5F0DF472F3}"/>
    <dgm:cxn modelId="{2CDF8648-ED5C-4B82-8113-6613E61604AC}" srcId="{A64F8EC8-0147-452E-8BF2-0A436E09615D}" destId="{84F19F93-1841-4F32-81E7-FB6610FA2D97}" srcOrd="3" destOrd="0" parTransId="{E51E04EC-5ED7-4EBD-A2E0-2A823964E78B}" sibTransId="{C3612BA3-8A57-4ACA-A366-EDF9DAE6B9A5}"/>
    <dgm:cxn modelId="{46A780EB-B192-417C-BEB3-7B93720C8493}" type="presOf" srcId="{9CC25632-E692-460C-8B01-4ABE8ACD8CFD}" destId="{87857D28-8339-4824-8F3A-F3BDF170DD5B}" srcOrd="1" destOrd="0" presId="urn:microsoft.com/office/officeart/2005/8/layout/chart3"/>
    <dgm:cxn modelId="{15A0B745-4B97-410B-8F49-36CD4CB08129}" type="presOf" srcId="{46A512AB-DD1F-4ACF-BDBC-8B8805AF0AB9}" destId="{1FFE5A05-BAE6-443C-8C62-839C9F7FA4E3}" srcOrd="0" destOrd="1" presId="urn:microsoft.com/office/officeart/2005/8/layout/chart3"/>
    <dgm:cxn modelId="{1A5EFCD2-1B05-4C22-AC67-E3A3644580F3}" type="presOf" srcId="{65574FCC-D943-4D7D-98A9-96ACACF3E27B}" destId="{1FFE5A05-BAE6-443C-8C62-839C9F7FA4E3}" srcOrd="0" destOrd="0" presId="urn:microsoft.com/office/officeart/2005/8/layout/chart3"/>
    <dgm:cxn modelId="{008AE700-C086-4EB0-B58C-576358810D5A}" type="presOf" srcId="{14284589-6F51-4325-8D71-122A82EE3A70}" destId="{87857D28-8339-4824-8F3A-F3BDF170DD5B}" srcOrd="1" destOrd="1" presId="urn:microsoft.com/office/officeart/2005/8/layout/chart3"/>
    <dgm:cxn modelId="{C1DEB858-BE92-4C91-A841-53D9E8E95F0F}" type="presOf" srcId="{015C515F-7BE7-46D5-8DE6-B4C2CE9E334F}" destId="{8028B9F8-33F3-441D-8927-55B323C107C9}" srcOrd="1" destOrd="1" presId="urn:microsoft.com/office/officeart/2005/8/layout/chart3"/>
    <dgm:cxn modelId="{7A10051E-64B0-40E0-B22C-7EA173DE199D}" srcId="{9CC25632-E692-460C-8B01-4ABE8ACD8CFD}" destId="{14284589-6F51-4325-8D71-122A82EE3A70}" srcOrd="0" destOrd="0" parTransId="{178A812A-8AE4-45C4-BECA-5B8F9081CE4A}" sibTransId="{9EE49CA3-2741-42BA-B82E-E65C0215A6E6}"/>
    <dgm:cxn modelId="{576A4D61-4F2B-40CB-9B24-C44441E04BFA}" srcId="{A64F8EC8-0147-452E-8BF2-0A436E09615D}" destId="{65574FCC-D943-4D7D-98A9-96ACACF3E27B}" srcOrd="2" destOrd="0" parTransId="{02A6AE4F-9BAE-4B04-8FA9-0008B1DB5C9F}" sibTransId="{7F4AF05B-339C-4A25-80B0-F059BE5DDE98}"/>
    <dgm:cxn modelId="{B39E99B5-C730-461C-98B7-0B678EE70137}" type="presOf" srcId="{84F19F93-1841-4F32-81E7-FB6610FA2D97}" destId="{8028B9F8-33F3-441D-8927-55B323C107C9}" srcOrd="1" destOrd="0" presId="urn:microsoft.com/office/officeart/2005/8/layout/chart3"/>
    <dgm:cxn modelId="{7CF894BD-EDD9-4A8A-8296-3AD22D699E0F}" srcId="{84F19F93-1841-4F32-81E7-FB6610FA2D97}" destId="{015C515F-7BE7-46D5-8DE6-B4C2CE9E334F}" srcOrd="0" destOrd="0" parTransId="{F4CF8ACB-4506-4326-8753-BEF3A4C3A30A}" sibTransId="{9634F059-8A88-4C30-9DC1-A9C413BD1C95}"/>
    <dgm:cxn modelId="{91DE14FB-B7DB-4658-96DD-B1427459C8E3}" type="presOf" srcId="{3C74D62B-B78C-4AF3-863F-F3FF2E8F39F0}" destId="{AF4AC91E-69C0-4D55-B90D-502EEC51E9B7}" srcOrd="0" destOrd="0" presId="urn:microsoft.com/office/officeart/2005/8/layout/chart3"/>
    <dgm:cxn modelId="{9E32C770-74D3-4E20-95E0-3575B231F00C}" type="presOf" srcId="{D43B91B2-AF23-4F20-9F29-F658953B9E3A}" destId="{1F7B298F-3B4C-452E-9DAB-97D144911A76}" srcOrd="1" destOrd="1" presId="urn:microsoft.com/office/officeart/2005/8/layout/chart3"/>
    <dgm:cxn modelId="{FB2D4C1D-F8BF-49E0-AA21-E816AD7C86F7}" type="presOf" srcId="{9CC25632-E692-460C-8B01-4ABE8ACD8CFD}" destId="{C3FEB16B-0C6A-4AD9-A79D-CFE745D67C22}" srcOrd="0" destOrd="0" presId="urn:microsoft.com/office/officeart/2005/8/layout/chart3"/>
    <dgm:cxn modelId="{7594BCE7-461B-430C-B6B8-0F9E7F2CEA6B}" type="presOf" srcId="{14284589-6F51-4325-8D71-122A82EE3A70}" destId="{C3FEB16B-0C6A-4AD9-A79D-CFE745D67C22}" srcOrd="0" destOrd="1" presId="urn:microsoft.com/office/officeart/2005/8/layout/chart3"/>
    <dgm:cxn modelId="{688D4404-AE43-4EC3-9364-28F3F7868008}" srcId="{A64F8EC8-0147-452E-8BF2-0A436E09615D}" destId="{3C74D62B-B78C-4AF3-863F-F3FF2E8F39F0}" srcOrd="1" destOrd="0" parTransId="{D703A4C7-1E55-48C2-AC36-95986C51A49B}" sibTransId="{2405991F-C787-44E4-8F7E-1468F043A53E}"/>
    <dgm:cxn modelId="{C1A88054-F0C7-43C6-886C-657AE2713171}" srcId="{3C74D62B-B78C-4AF3-863F-F3FF2E8F39F0}" destId="{D43B91B2-AF23-4F20-9F29-F658953B9E3A}" srcOrd="0" destOrd="0" parTransId="{9C09D8EE-EFC9-4AEE-8C23-22E3BAF83BBD}" sibTransId="{58546175-068A-4F39-A813-004371E8121A}"/>
    <dgm:cxn modelId="{DC0F10AD-F944-4048-9517-C1FFAE83DD64}" type="presOf" srcId="{D43B91B2-AF23-4F20-9F29-F658953B9E3A}" destId="{AF4AC91E-69C0-4D55-B90D-502EEC51E9B7}" srcOrd="0" destOrd="1" presId="urn:microsoft.com/office/officeart/2005/8/layout/chart3"/>
    <dgm:cxn modelId="{F76C3F44-E199-49F4-8E17-3EC8F5701645}" type="presOf" srcId="{015C515F-7BE7-46D5-8DE6-B4C2CE9E334F}" destId="{7E47CA0F-4E7A-46B5-A407-6D074078256A}" srcOrd="0" destOrd="1" presId="urn:microsoft.com/office/officeart/2005/8/layout/chart3"/>
    <dgm:cxn modelId="{E5A2535D-32A4-4A1E-86CC-EFBB6B0D646E}" srcId="{65574FCC-D943-4D7D-98A9-96ACACF3E27B}" destId="{46A512AB-DD1F-4ACF-BDBC-8B8805AF0AB9}" srcOrd="0" destOrd="0" parTransId="{D8BB7712-5921-4D9B-9078-A8B271A84608}" sibTransId="{F59BC1B7-7BF5-4B10-BCD6-0300282A09C9}"/>
    <dgm:cxn modelId="{C442DD12-D086-4ECC-A081-39C7DCFE7251}" type="presOf" srcId="{3C74D62B-B78C-4AF3-863F-F3FF2E8F39F0}" destId="{1F7B298F-3B4C-452E-9DAB-97D144911A76}" srcOrd="1" destOrd="0" presId="urn:microsoft.com/office/officeart/2005/8/layout/chart3"/>
    <dgm:cxn modelId="{23C0FF0E-5878-4A4D-A5A4-70035943D298}" type="presOf" srcId="{65574FCC-D943-4D7D-98A9-96ACACF3E27B}" destId="{6C7FAA29-896D-459B-99D2-E8F4F8D06D2C}" srcOrd="1" destOrd="0" presId="urn:microsoft.com/office/officeart/2005/8/layout/chart3"/>
    <dgm:cxn modelId="{DB788294-379A-4658-ABB0-DB92BC7E374E}" type="presOf" srcId="{46A512AB-DD1F-4ACF-BDBC-8B8805AF0AB9}" destId="{6C7FAA29-896D-459B-99D2-E8F4F8D06D2C}" srcOrd="1" destOrd="1" presId="urn:microsoft.com/office/officeart/2005/8/layout/chart3"/>
    <dgm:cxn modelId="{8B3FDBAF-7E3D-4EA0-9B2E-299E1E6315B8}" type="presOf" srcId="{A64F8EC8-0147-452E-8BF2-0A436E09615D}" destId="{D758C4EF-A119-4485-97E5-7FDEA13B658A}" srcOrd="0" destOrd="0" presId="urn:microsoft.com/office/officeart/2005/8/layout/chart3"/>
    <dgm:cxn modelId="{F6AF8B27-12DD-41BA-ABE8-BC2835F18137}" type="presOf" srcId="{84F19F93-1841-4F32-81E7-FB6610FA2D97}" destId="{7E47CA0F-4E7A-46B5-A407-6D074078256A}" srcOrd="0" destOrd="0" presId="urn:microsoft.com/office/officeart/2005/8/layout/chart3"/>
    <dgm:cxn modelId="{044B0E01-D7A5-45F2-9B44-B6A37656FDC6}" type="presParOf" srcId="{D758C4EF-A119-4485-97E5-7FDEA13B658A}" destId="{C3FEB16B-0C6A-4AD9-A79D-CFE745D67C22}" srcOrd="0" destOrd="0" presId="urn:microsoft.com/office/officeart/2005/8/layout/chart3"/>
    <dgm:cxn modelId="{3A460024-3E54-40C8-817F-212E0899318F}" type="presParOf" srcId="{D758C4EF-A119-4485-97E5-7FDEA13B658A}" destId="{87857D28-8339-4824-8F3A-F3BDF170DD5B}" srcOrd="1" destOrd="0" presId="urn:microsoft.com/office/officeart/2005/8/layout/chart3"/>
    <dgm:cxn modelId="{51B79F88-9A90-410D-BF68-0F08CCCB8BEB}" type="presParOf" srcId="{D758C4EF-A119-4485-97E5-7FDEA13B658A}" destId="{AF4AC91E-69C0-4D55-B90D-502EEC51E9B7}" srcOrd="2" destOrd="0" presId="urn:microsoft.com/office/officeart/2005/8/layout/chart3"/>
    <dgm:cxn modelId="{2E97EAC4-F3F7-4C90-A9F9-1409571D3AD3}" type="presParOf" srcId="{D758C4EF-A119-4485-97E5-7FDEA13B658A}" destId="{1F7B298F-3B4C-452E-9DAB-97D144911A76}" srcOrd="3" destOrd="0" presId="urn:microsoft.com/office/officeart/2005/8/layout/chart3"/>
    <dgm:cxn modelId="{21C78377-27EF-4187-8B0E-827A210F76D6}" type="presParOf" srcId="{D758C4EF-A119-4485-97E5-7FDEA13B658A}" destId="{1FFE5A05-BAE6-443C-8C62-839C9F7FA4E3}" srcOrd="4" destOrd="0" presId="urn:microsoft.com/office/officeart/2005/8/layout/chart3"/>
    <dgm:cxn modelId="{C3607A55-FE44-48F3-908D-59237930160D}" type="presParOf" srcId="{D758C4EF-A119-4485-97E5-7FDEA13B658A}" destId="{6C7FAA29-896D-459B-99D2-E8F4F8D06D2C}" srcOrd="5" destOrd="0" presId="urn:microsoft.com/office/officeart/2005/8/layout/chart3"/>
    <dgm:cxn modelId="{2B15E32C-8F6C-4C69-977A-52E450BB57AE}" type="presParOf" srcId="{D758C4EF-A119-4485-97E5-7FDEA13B658A}" destId="{7E47CA0F-4E7A-46B5-A407-6D074078256A}" srcOrd="6" destOrd="0" presId="urn:microsoft.com/office/officeart/2005/8/layout/chart3"/>
    <dgm:cxn modelId="{80F7BA77-5061-430F-802C-7FAB818271F6}" type="presParOf" srcId="{D758C4EF-A119-4485-97E5-7FDEA13B658A}" destId="{8028B9F8-33F3-441D-8927-55B323C107C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F8EC8-0147-452E-8BF2-0A436E09615D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CC25632-E692-460C-8B01-4ABE8ACD8CFD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6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6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DFA1E2-99DF-44D3-AA73-23DDB094682C}" type="par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9AC08B4E-3AEC-4338-A243-7A5F0DF472F3}" type="sib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14284589-6F51-4325-8D71-122A82EE3A70}">
      <dgm:prSet phldrT="[文字]"/>
      <dgm:spPr>
        <a:solidFill>
          <a:srgbClr val="F862DB"/>
        </a:solidFill>
      </dgm:spPr>
      <dgm:t>
        <a:bodyPr/>
        <a:lstStyle/>
        <a:p>
          <a:r>
            <a:rPr lang="zh-TW" altLang="en-US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8A812A-8AE4-45C4-BECA-5B8F9081CE4A}" type="par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9EE49CA3-2741-42BA-B82E-E65C0215A6E6}" type="sib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3C74D62B-B78C-4AF3-863F-F3FF2E8F39F0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脈絡</a:t>
          </a:r>
          <a:endParaRPr lang="zh-TW" altLang="en-US" dirty="0"/>
        </a:p>
      </dgm:t>
    </dgm:pt>
    <dgm:pt modelId="{D703A4C7-1E55-48C2-AC36-95986C51A49B}" type="par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2405991F-C787-44E4-8F7E-1468F043A53E}" type="sib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D43B91B2-AF23-4F20-9F29-F658953B9E3A}">
      <dgm:prSet phldrT="[文字]" phldr="1"/>
      <dgm:spPr>
        <a:solidFill>
          <a:srgbClr val="00B050"/>
        </a:solidFill>
      </dgm:spPr>
      <dgm:t>
        <a:bodyPr/>
        <a:lstStyle/>
        <a:p>
          <a:endParaRPr lang="zh-TW" altLang="en-US"/>
        </a:p>
      </dgm:t>
    </dgm:pt>
    <dgm:pt modelId="{9C09D8EE-EFC9-4AEE-8C23-22E3BAF83BBD}" type="par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58546175-068A-4F39-A813-004371E8121A}" type="sib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65574FCC-D943-4D7D-98A9-96ACACF3E27B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臆測</a:t>
          </a:r>
          <a:endParaRPr lang="zh-TW" altLang="en-US" dirty="0"/>
        </a:p>
      </dgm:t>
    </dgm:pt>
    <dgm:pt modelId="{02A6AE4F-9BAE-4B04-8FA9-0008B1DB5C9F}" type="par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7F4AF05B-339C-4A25-80B0-F059BE5DDE98}" type="sib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46A512AB-DD1F-4ACF-BDBC-8B8805AF0AB9}">
      <dgm:prSet phldrT="[文字]" phldr="1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D8BB7712-5921-4D9B-9078-A8B271A84608}" type="par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F59BC1B7-7BF5-4B10-BCD6-0300282A09C9}" type="sib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84F19F93-1841-4F32-81E7-FB6610FA2D97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表徵</a:t>
          </a:r>
          <a:endParaRPr lang="zh-TW" altLang="en-US" dirty="0"/>
        </a:p>
      </dgm:t>
    </dgm:pt>
    <dgm:pt modelId="{E51E04EC-5ED7-4EBD-A2E0-2A823964E78B}" type="par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C3612BA3-8A57-4ACA-A366-EDF9DAE6B9A5}" type="sib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015C515F-7BE7-46D5-8DE6-B4C2CE9E334F}">
      <dgm:prSet phldrT="[文字]" phldr="1"/>
      <dgm:spPr>
        <a:solidFill>
          <a:srgbClr val="0070C0"/>
        </a:solidFill>
      </dgm:spPr>
      <dgm:t>
        <a:bodyPr/>
        <a:lstStyle/>
        <a:p>
          <a:endParaRPr lang="zh-TW" altLang="en-US" dirty="0"/>
        </a:p>
      </dgm:t>
    </dgm:pt>
    <dgm:pt modelId="{F4CF8ACB-4506-4326-8753-BEF3A4C3A30A}" type="par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9634F059-8A88-4C30-9DC1-A9C413BD1C95}" type="sib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D758C4EF-A119-4485-97E5-7FDEA13B658A}" type="pres">
      <dgm:prSet presAssocID="{A64F8EC8-0147-452E-8BF2-0A436E0961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FEB16B-0C6A-4AD9-A79D-CFE745D67C22}" type="pres">
      <dgm:prSet presAssocID="{A64F8EC8-0147-452E-8BF2-0A436E09615D}" presName="wedge1" presStyleLbl="node1" presStyleIdx="0" presStyleCnt="4"/>
      <dgm:spPr/>
      <dgm:t>
        <a:bodyPr/>
        <a:lstStyle/>
        <a:p>
          <a:endParaRPr lang="zh-TW" altLang="en-US"/>
        </a:p>
      </dgm:t>
    </dgm:pt>
    <dgm:pt modelId="{87857D28-8339-4824-8F3A-F3BDF170DD5B}" type="pres">
      <dgm:prSet presAssocID="{A64F8EC8-0147-452E-8BF2-0A436E0961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AC91E-69C0-4D55-B90D-502EEC51E9B7}" type="pres">
      <dgm:prSet presAssocID="{A64F8EC8-0147-452E-8BF2-0A436E09615D}" presName="wedge2" presStyleLbl="node1" presStyleIdx="1" presStyleCnt="4"/>
      <dgm:spPr/>
      <dgm:t>
        <a:bodyPr/>
        <a:lstStyle/>
        <a:p>
          <a:endParaRPr lang="zh-TW" altLang="en-US"/>
        </a:p>
      </dgm:t>
    </dgm:pt>
    <dgm:pt modelId="{1F7B298F-3B4C-452E-9DAB-97D144911A76}" type="pres">
      <dgm:prSet presAssocID="{A64F8EC8-0147-452E-8BF2-0A436E0961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E5A05-BAE6-443C-8C62-839C9F7FA4E3}" type="pres">
      <dgm:prSet presAssocID="{A64F8EC8-0147-452E-8BF2-0A436E09615D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6C7FAA29-896D-459B-99D2-E8F4F8D06D2C}" type="pres">
      <dgm:prSet presAssocID="{A64F8EC8-0147-452E-8BF2-0A436E0961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7CA0F-4E7A-46B5-A407-6D074078256A}" type="pres">
      <dgm:prSet presAssocID="{A64F8EC8-0147-452E-8BF2-0A436E09615D}" presName="wedge4" presStyleLbl="node1" presStyleIdx="3" presStyleCnt="4"/>
      <dgm:spPr/>
      <dgm:t>
        <a:bodyPr/>
        <a:lstStyle/>
        <a:p>
          <a:endParaRPr lang="zh-TW" altLang="en-US"/>
        </a:p>
      </dgm:t>
    </dgm:pt>
    <dgm:pt modelId="{8028B9F8-33F3-441D-8927-55B323C107C9}" type="pres">
      <dgm:prSet presAssocID="{A64F8EC8-0147-452E-8BF2-0A436E0961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E5ED2-FE42-4090-BB4E-A6A01AD67239}" srcId="{A64F8EC8-0147-452E-8BF2-0A436E09615D}" destId="{9CC25632-E692-460C-8B01-4ABE8ACD8CFD}" srcOrd="0" destOrd="0" parTransId="{2EDFA1E2-99DF-44D3-AA73-23DDB094682C}" sibTransId="{9AC08B4E-3AEC-4338-A243-7A5F0DF472F3}"/>
    <dgm:cxn modelId="{2CDF8648-ED5C-4B82-8113-6613E61604AC}" srcId="{A64F8EC8-0147-452E-8BF2-0A436E09615D}" destId="{84F19F93-1841-4F32-81E7-FB6610FA2D97}" srcOrd="3" destOrd="0" parTransId="{E51E04EC-5ED7-4EBD-A2E0-2A823964E78B}" sibTransId="{C3612BA3-8A57-4ACA-A366-EDF9DAE6B9A5}"/>
    <dgm:cxn modelId="{4D667A99-B101-44F2-8876-4D1432572E16}" type="presOf" srcId="{D43B91B2-AF23-4F20-9F29-F658953B9E3A}" destId="{AF4AC91E-69C0-4D55-B90D-502EEC51E9B7}" srcOrd="0" destOrd="1" presId="urn:microsoft.com/office/officeart/2005/8/layout/chart3"/>
    <dgm:cxn modelId="{79F0891A-0980-45F3-9ADA-9744928CC550}" type="presOf" srcId="{14284589-6F51-4325-8D71-122A82EE3A70}" destId="{C3FEB16B-0C6A-4AD9-A79D-CFE745D67C22}" srcOrd="0" destOrd="1" presId="urn:microsoft.com/office/officeart/2005/8/layout/chart3"/>
    <dgm:cxn modelId="{0C57DE98-4A47-463B-A633-89538104E49A}" type="presOf" srcId="{D43B91B2-AF23-4F20-9F29-F658953B9E3A}" destId="{1F7B298F-3B4C-452E-9DAB-97D144911A76}" srcOrd="1" destOrd="1" presId="urn:microsoft.com/office/officeart/2005/8/layout/chart3"/>
    <dgm:cxn modelId="{42F7F2F8-B254-4B15-A756-BFF4879B7720}" type="presOf" srcId="{015C515F-7BE7-46D5-8DE6-B4C2CE9E334F}" destId="{8028B9F8-33F3-441D-8927-55B323C107C9}" srcOrd="1" destOrd="1" presId="urn:microsoft.com/office/officeart/2005/8/layout/chart3"/>
    <dgm:cxn modelId="{AB23E28E-96FC-425A-AAE3-EFA96AB427A7}" type="presOf" srcId="{65574FCC-D943-4D7D-98A9-96ACACF3E27B}" destId="{1FFE5A05-BAE6-443C-8C62-839C9F7FA4E3}" srcOrd="0" destOrd="0" presId="urn:microsoft.com/office/officeart/2005/8/layout/chart3"/>
    <dgm:cxn modelId="{7A10051E-64B0-40E0-B22C-7EA173DE199D}" srcId="{9CC25632-E692-460C-8B01-4ABE8ACD8CFD}" destId="{14284589-6F51-4325-8D71-122A82EE3A70}" srcOrd="0" destOrd="0" parTransId="{178A812A-8AE4-45C4-BECA-5B8F9081CE4A}" sibTransId="{9EE49CA3-2741-42BA-B82E-E65C0215A6E6}"/>
    <dgm:cxn modelId="{9D52F25B-5E09-4A2E-9721-ED8E63E52F0D}" type="presOf" srcId="{A64F8EC8-0147-452E-8BF2-0A436E09615D}" destId="{D758C4EF-A119-4485-97E5-7FDEA13B658A}" srcOrd="0" destOrd="0" presId="urn:microsoft.com/office/officeart/2005/8/layout/chart3"/>
    <dgm:cxn modelId="{A96EE509-AEF8-45E7-BFA4-553702ABF056}" type="presOf" srcId="{46A512AB-DD1F-4ACF-BDBC-8B8805AF0AB9}" destId="{1FFE5A05-BAE6-443C-8C62-839C9F7FA4E3}" srcOrd="0" destOrd="1" presId="urn:microsoft.com/office/officeart/2005/8/layout/chart3"/>
    <dgm:cxn modelId="{576A4D61-4F2B-40CB-9B24-C44441E04BFA}" srcId="{A64F8EC8-0147-452E-8BF2-0A436E09615D}" destId="{65574FCC-D943-4D7D-98A9-96ACACF3E27B}" srcOrd="2" destOrd="0" parTransId="{02A6AE4F-9BAE-4B04-8FA9-0008B1DB5C9F}" sibTransId="{7F4AF05B-339C-4A25-80B0-F059BE5DDE98}"/>
    <dgm:cxn modelId="{73B066DF-8898-4B73-B19B-D0D064AD1E0A}" type="presOf" srcId="{84F19F93-1841-4F32-81E7-FB6610FA2D97}" destId="{7E47CA0F-4E7A-46B5-A407-6D074078256A}" srcOrd="0" destOrd="0" presId="urn:microsoft.com/office/officeart/2005/8/layout/chart3"/>
    <dgm:cxn modelId="{C4A49191-E12D-4EB7-A7DE-90D75B54A9AF}" type="presOf" srcId="{015C515F-7BE7-46D5-8DE6-B4C2CE9E334F}" destId="{7E47CA0F-4E7A-46B5-A407-6D074078256A}" srcOrd="0" destOrd="1" presId="urn:microsoft.com/office/officeart/2005/8/layout/chart3"/>
    <dgm:cxn modelId="{274D3A5F-7F6F-4C07-A944-33A7E2BA200D}" type="presOf" srcId="{46A512AB-DD1F-4ACF-BDBC-8B8805AF0AB9}" destId="{6C7FAA29-896D-459B-99D2-E8F4F8D06D2C}" srcOrd="1" destOrd="1" presId="urn:microsoft.com/office/officeart/2005/8/layout/chart3"/>
    <dgm:cxn modelId="{7CF894BD-EDD9-4A8A-8296-3AD22D699E0F}" srcId="{84F19F93-1841-4F32-81E7-FB6610FA2D97}" destId="{015C515F-7BE7-46D5-8DE6-B4C2CE9E334F}" srcOrd="0" destOrd="0" parTransId="{F4CF8ACB-4506-4326-8753-BEF3A4C3A30A}" sibTransId="{9634F059-8A88-4C30-9DC1-A9C413BD1C95}"/>
    <dgm:cxn modelId="{BD13C80B-9145-4D0A-BB98-A3E5F853A6EE}" type="presOf" srcId="{84F19F93-1841-4F32-81E7-FB6610FA2D97}" destId="{8028B9F8-33F3-441D-8927-55B323C107C9}" srcOrd="1" destOrd="0" presId="urn:microsoft.com/office/officeart/2005/8/layout/chart3"/>
    <dgm:cxn modelId="{A30D3865-F08A-4FDE-80D8-83FABBA47362}" type="presOf" srcId="{9CC25632-E692-460C-8B01-4ABE8ACD8CFD}" destId="{C3FEB16B-0C6A-4AD9-A79D-CFE745D67C22}" srcOrd="0" destOrd="0" presId="urn:microsoft.com/office/officeart/2005/8/layout/chart3"/>
    <dgm:cxn modelId="{F0347CB6-D12E-411E-8DC5-6279413A2236}" type="presOf" srcId="{3C74D62B-B78C-4AF3-863F-F3FF2E8F39F0}" destId="{AF4AC91E-69C0-4D55-B90D-502EEC51E9B7}" srcOrd="0" destOrd="0" presId="urn:microsoft.com/office/officeart/2005/8/layout/chart3"/>
    <dgm:cxn modelId="{F210BFDC-99BC-4817-AEA8-2A11C1110431}" type="presOf" srcId="{14284589-6F51-4325-8D71-122A82EE3A70}" destId="{87857D28-8339-4824-8F3A-F3BDF170DD5B}" srcOrd="1" destOrd="1" presId="urn:microsoft.com/office/officeart/2005/8/layout/chart3"/>
    <dgm:cxn modelId="{688D4404-AE43-4EC3-9364-28F3F7868008}" srcId="{A64F8EC8-0147-452E-8BF2-0A436E09615D}" destId="{3C74D62B-B78C-4AF3-863F-F3FF2E8F39F0}" srcOrd="1" destOrd="0" parTransId="{D703A4C7-1E55-48C2-AC36-95986C51A49B}" sibTransId="{2405991F-C787-44E4-8F7E-1468F043A53E}"/>
    <dgm:cxn modelId="{C1A88054-F0C7-43C6-886C-657AE2713171}" srcId="{3C74D62B-B78C-4AF3-863F-F3FF2E8F39F0}" destId="{D43B91B2-AF23-4F20-9F29-F658953B9E3A}" srcOrd="0" destOrd="0" parTransId="{9C09D8EE-EFC9-4AEE-8C23-22E3BAF83BBD}" sibTransId="{58546175-068A-4F39-A813-004371E8121A}"/>
    <dgm:cxn modelId="{8702AA19-94BD-44B8-AF6C-A1E34A2495FC}" type="presOf" srcId="{3C74D62B-B78C-4AF3-863F-F3FF2E8F39F0}" destId="{1F7B298F-3B4C-452E-9DAB-97D144911A76}" srcOrd="1" destOrd="0" presId="urn:microsoft.com/office/officeart/2005/8/layout/chart3"/>
    <dgm:cxn modelId="{E5A2535D-32A4-4A1E-86CC-EFBB6B0D646E}" srcId="{65574FCC-D943-4D7D-98A9-96ACACF3E27B}" destId="{46A512AB-DD1F-4ACF-BDBC-8B8805AF0AB9}" srcOrd="0" destOrd="0" parTransId="{D8BB7712-5921-4D9B-9078-A8B271A84608}" sibTransId="{F59BC1B7-7BF5-4B10-BCD6-0300282A09C9}"/>
    <dgm:cxn modelId="{6D7535F4-062F-48F8-8477-28E4AEEC3366}" type="presOf" srcId="{9CC25632-E692-460C-8B01-4ABE8ACD8CFD}" destId="{87857D28-8339-4824-8F3A-F3BDF170DD5B}" srcOrd="1" destOrd="0" presId="urn:microsoft.com/office/officeart/2005/8/layout/chart3"/>
    <dgm:cxn modelId="{54D75C25-D12C-4223-9E97-C7756BC502BC}" type="presOf" srcId="{65574FCC-D943-4D7D-98A9-96ACACF3E27B}" destId="{6C7FAA29-896D-459B-99D2-E8F4F8D06D2C}" srcOrd="1" destOrd="0" presId="urn:microsoft.com/office/officeart/2005/8/layout/chart3"/>
    <dgm:cxn modelId="{2A118CD0-2C6F-471F-8F18-F5DEF4E44C39}" type="presParOf" srcId="{D758C4EF-A119-4485-97E5-7FDEA13B658A}" destId="{C3FEB16B-0C6A-4AD9-A79D-CFE745D67C22}" srcOrd="0" destOrd="0" presId="urn:microsoft.com/office/officeart/2005/8/layout/chart3"/>
    <dgm:cxn modelId="{5FDE4573-FDD5-47D1-BA8A-21C0CC2DF043}" type="presParOf" srcId="{D758C4EF-A119-4485-97E5-7FDEA13B658A}" destId="{87857D28-8339-4824-8F3A-F3BDF170DD5B}" srcOrd="1" destOrd="0" presId="urn:microsoft.com/office/officeart/2005/8/layout/chart3"/>
    <dgm:cxn modelId="{048CE4D5-BEBB-420A-9F63-74453BDFB6B9}" type="presParOf" srcId="{D758C4EF-A119-4485-97E5-7FDEA13B658A}" destId="{AF4AC91E-69C0-4D55-B90D-502EEC51E9B7}" srcOrd="2" destOrd="0" presId="urn:microsoft.com/office/officeart/2005/8/layout/chart3"/>
    <dgm:cxn modelId="{FD4227B9-00F4-45CE-82FB-BEE78B6376D8}" type="presParOf" srcId="{D758C4EF-A119-4485-97E5-7FDEA13B658A}" destId="{1F7B298F-3B4C-452E-9DAB-97D144911A76}" srcOrd="3" destOrd="0" presId="urn:microsoft.com/office/officeart/2005/8/layout/chart3"/>
    <dgm:cxn modelId="{2E64E1A6-CB11-4EE0-8C88-97A487743669}" type="presParOf" srcId="{D758C4EF-A119-4485-97E5-7FDEA13B658A}" destId="{1FFE5A05-BAE6-443C-8C62-839C9F7FA4E3}" srcOrd="4" destOrd="0" presId="urn:microsoft.com/office/officeart/2005/8/layout/chart3"/>
    <dgm:cxn modelId="{FA473CEE-F8A8-4BF3-A639-9E1BE6D47155}" type="presParOf" srcId="{D758C4EF-A119-4485-97E5-7FDEA13B658A}" destId="{6C7FAA29-896D-459B-99D2-E8F4F8D06D2C}" srcOrd="5" destOrd="0" presId="urn:microsoft.com/office/officeart/2005/8/layout/chart3"/>
    <dgm:cxn modelId="{9FC234A4-3109-4887-BEEF-74102FFF5EF9}" type="presParOf" srcId="{D758C4EF-A119-4485-97E5-7FDEA13B658A}" destId="{7E47CA0F-4E7A-46B5-A407-6D074078256A}" srcOrd="6" destOrd="0" presId="urn:microsoft.com/office/officeart/2005/8/layout/chart3"/>
    <dgm:cxn modelId="{8C07048C-A90B-4AE2-9211-1548B51CC497}" type="presParOf" srcId="{D758C4EF-A119-4485-97E5-7FDEA13B658A}" destId="{8028B9F8-33F3-441D-8927-55B323C107C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F8EC8-0147-452E-8BF2-0A436E09615D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CC25632-E692-460C-8B01-4ABE8ACD8CFD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DFA1E2-99DF-44D3-AA73-23DDB094682C}" type="par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9AC08B4E-3AEC-4338-A243-7A5F0DF472F3}" type="sib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14284589-6F51-4325-8D71-122A82EE3A70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8A812A-8AE4-45C4-BECA-5B8F9081CE4A}" type="par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9EE49CA3-2741-42BA-B82E-E65C0215A6E6}" type="sib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3C74D62B-B78C-4AF3-863F-F3FF2E8F39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03A4C7-1E55-48C2-AC36-95986C51A49B}" type="par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2405991F-C787-44E4-8F7E-1468F043A53E}" type="sib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D43B91B2-AF23-4F20-9F29-F658953B9E3A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09D8EE-EFC9-4AEE-8C23-22E3BAF83BBD}" type="par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58546175-068A-4F39-A813-004371E8121A}" type="sib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65574FCC-D943-4D7D-98A9-96ACACF3E27B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臆測</a:t>
          </a:r>
          <a:endParaRPr lang="zh-TW" altLang="en-US" dirty="0"/>
        </a:p>
      </dgm:t>
    </dgm:pt>
    <dgm:pt modelId="{02A6AE4F-9BAE-4B04-8FA9-0008B1DB5C9F}" type="par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7F4AF05B-339C-4A25-80B0-F059BE5DDE98}" type="sib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46A512AB-DD1F-4ACF-BDBC-8B8805AF0AB9}">
      <dgm:prSet phldrT="[文字]" phldr="1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D8BB7712-5921-4D9B-9078-A8B271A84608}" type="par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F59BC1B7-7BF5-4B10-BCD6-0300282A09C9}" type="sib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84F19F93-1841-4F32-81E7-FB6610FA2D97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6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表徵</a:t>
          </a:r>
          <a:endParaRPr lang="zh-TW" altLang="en-US" sz="60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1E04EC-5ED7-4EBD-A2E0-2A823964E78B}" type="par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C3612BA3-8A57-4ACA-A366-EDF9DAE6B9A5}" type="sib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015C515F-7BE7-46D5-8DE6-B4C2CE9E334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運用表徵協助思考</a:t>
          </a:r>
          <a:endParaRPr lang="zh-TW" altLang="en-US" sz="1800" b="1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34F059-8A88-4C30-9DC1-A9C413BD1C95}" type="sib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F4CF8ACB-4506-4326-8753-BEF3A4C3A30A}" type="par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D758C4EF-A119-4485-97E5-7FDEA13B658A}" type="pres">
      <dgm:prSet presAssocID="{A64F8EC8-0147-452E-8BF2-0A436E0961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FEB16B-0C6A-4AD9-A79D-CFE745D67C22}" type="pres">
      <dgm:prSet presAssocID="{A64F8EC8-0147-452E-8BF2-0A436E09615D}" presName="wedge1" presStyleLbl="node1" presStyleIdx="0" presStyleCnt="4" custLinFactNeighborX="-3825" custLinFactNeighborY="4228"/>
      <dgm:spPr/>
      <dgm:t>
        <a:bodyPr/>
        <a:lstStyle/>
        <a:p>
          <a:endParaRPr lang="zh-TW" altLang="en-US"/>
        </a:p>
      </dgm:t>
    </dgm:pt>
    <dgm:pt modelId="{87857D28-8339-4824-8F3A-F3BDF170DD5B}" type="pres">
      <dgm:prSet presAssocID="{A64F8EC8-0147-452E-8BF2-0A436E0961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AC91E-69C0-4D55-B90D-502EEC51E9B7}" type="pres">
      <dgm:prSet presAssocID="{A64F8EC8-0147-452E-8BF2-0A436E09615D}" presName="wedge2" presStyleLbl="node1" presStyleIdx="1" presStyleCnt="4" custLinFactNeighborX="402" custLinFactNeighborY="701"/>
      <dgm:spPr/>
      <dgm:t>
        <a:bodyPr/>
        <a:lstStyle/>
        <a:p>
          <a:endParaRPr lang="zh-TW" altLang="en-US"/>
        </a:p>
      </dgm:t>
    </dgm:pt>
    <dgm:pt modelId="{1F7B298F-3B4C-452E-9DAB-97D144911A76}" type="pres">
      <dgm:prSet presAssocID="{A64F8EC8-0147-452E-8BF2-0A436E0961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E5A05-BAE6-443C-8C62-839C9F7FA4E3}" type="pres">
      <dgm:prSet presAssocID="{A64F8EC8-0147-452E-8BF2-0A436E09615D}" presName="wedge3" presStyleLbl="node1" presStyleIdx="2" presStyleCnt="4"/>
      <dgm:spPr/>
      <dgm:t>
        <a:bodyPr/>
        <a:lstStyle/>
        <a:p>
          <a:endParaRPr lang="zh-TW" altLang="en-US"/>
        </a:p>
      </dgm:t>
    </dgm:pt>
    <dgm:pt modelId="{6C7FAA29-896D-459B-99D2-E8F4F8D06D2C}" type="pres">
      <dgm:prSet presAssocID="{A64F8EC8-0147-452E-8BF2-0A436E0961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7CA0F-4E7A-46B5-A407-6D074078256A}" type="pres">
      <dgm:prSet presAssocID="{A64F8EC8-0147-452E-8BF2-0A436E09615D}" presName="wedge4" presStyleLbl="node1" presStyleIdx="3" presStyleCnt="4" custLinFactNeighborX="-5435" custLinFactNeighborY="-4429"/>
      <dgm:spPr/>
      <dgm:t>
        <a:bodyPr/>
        <a:lstStyle/>
        <a:p>
          <a:endParaRPr lang="zh-TW" altLang="en-US"/>
        </a:p>
      </dgm:t>
    </dgm:pt>
    <dgm:pt modelId="{8028B9F8-33F3-441D-8927-55B323C107C9}" type="pres">
      <dgm:prSet presAssocID="{A64F8EC8-0147-452E-8BF2-0A436E0961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E5ED2-FE42-4090-BB4E-A6A01AD67239}" srcId="{A64F8EC8-0147-452E-8BF2-0A436E09615D}" destId="{9CC25632-E692-460C-8B01-4ABE8ACD8CFD}" srcOrd="0" destOrd="0" parTransId="{2EDFA1E2-99DF-44D3-AA73-23DDB094682C}" sibTransId="{9AC08B4E-3AEC-4338-A243-7A5F0DF472F3}"/>
    <dgm:cxn modelId="{2CDF8648-ED5C-4B82-8113-6613E61604AC}" srcId="{A64F8EC8-0147-452E-8BF2-0A436E09615D}" destId="{84F19F93-1841-4F32-81E7-FB6610FA2D97}" srcOrd="3" destOrd="0" parTransId="{E51E04EC-5ED7-4EBD-A2E0-2A823964E78B}" sibTransId="{C3612BA3-8A57-4ACA-A366-EDF9DAE6B9A5}"/>
    <dgm:cxn modelId="{E52771B7-B35D-4A8C-A991-B49DDD34F1BC}" type="presOf" srcId="{9CC25632-E692-460C-8B01-4ABE8ACD8CFD}" destId="{87857D28-8339-4824-8F3A-F3BDF170DD5B}" srcOrd="1" destOrd="0" presId="urn:microsoft.com/office/officeart/2005/8/layout/chart3"/>
    <dgm:cxn modelId="{A0557A46-943F-4AAD-9737-D478CC4CCA42}" type="presOf" srcId="{3C74D62B-B78C-4AF3-863F-F3FF2E8F39F0}" destId="{AF4AC91E-69C0-4D55-B90D-502EEC51E9B7}" srcOrd="0" destOrd="0" presId="urn:microsoft.com/office/officeart/2005/8/layout/chart3"/>
    <dgm:cxn modelId="{C01A15BC-52D9-4639-8873-4C70A1FF20A3}" type="presOf" srcId="{84F19F93-1841-4F32-81E7-FB6610FA2D97}" destId="{8028B9F8-33F3-441D-8927-55B323C107C9}" srcOrd="1" destOrd="0" presId="urn:microsoft.com/office/officeart/2005/8/layout/chart3"/>
    <dgm:cxn modelId="{A1594C64-936D-40C6-B30D-56398255D20C}" type="presOf" srcId="{015C515F-7BE7-46D5-8DE6-B4C2CE9E334F}" destId="{7E47CA0F-4E7A-46B5-A407-6D074078256A}" srcOrd="0" destOrd="1" presId="urn:microsoft.com/office/officeart/2005/8/layout/chart3"/>
    <dgm:cxn modelId="{75D1F2A0-7B46-4BE2-8737-4D1FD2837088}" type="presOf" srcId="{9CC25632-E692-460C-8B01-4ABE8ACD8CFD}" destId="{C3FEB16B-0C6A-4AD9-A79D-CFE745D67C22}" srcOrd="0" destOrd="0" presId="urn:microsoft.com/office/officeart/2005/8/layout/chart3"/>
    <dgm:cxn modelId="{7A10051E-64B0-40E0-B22C-7EA173DE199D}" srcId="{9CC25632-E692-460C-8B01-4ABE8ACD8CFD}" destId="{14284589-6F51-4325-8D71-122A82EE3A70}" srcOrd="0" destOrd="0" parTransId="{178A812A-8AE4-45C4-BECA-5B8F9081CE4A}" sibTransId="{9EE49CA3-2741-42BA-B82E-E65C0215A6E6}"/>
    <dgm:cxn modelId="{9FF03602-1152-49FD-BCB3-F778B691F5D2}" type="presOf" srcId="{3C74D62B-B78C-4AF3-863F-F3FF2E8F39F0}" destId="{1F7B298F-3B4C-452E-9DAB-97D144911A76}" srcOrd="1" destOrd="0" presId="urn:microsoft.com/office/officeart/2005/8/layout/chart3"/>
    <dgm:cxn modelId="{576A4D61-4F2B-40CB-9B24-C44441E04BFA}" srcId="{A64F8EC8-0147-452E-8BF2-0A436E09615D}" destId="{65574FCC-D943-4D7D-98A9-96ACACF3E27B}" srcOrd="2" destOrd="0" parTransId="{02A6AE4F-9BAE-4B04-8FA9-0008B1DB5C9F}" sibTransId="{7F4AF05B-339C-4A25-80B0-F059BE5DDE98}"/>
    <dgm:cxn modelId="{05FED0BA-76E9-449B-963A-37E2B35A0208}" type="presOf" srcId="{46A512AB-DD1F-4ACF-BDBC-8B8805AF0AB9}" destId="{6C7FAA29-896D-459B-99D2-E8F4F8D06D2C}" srcOrd="1" destOrd="1" presId="urn:microsoft.com/office/officeart/2005/8/layout/chart3"/>
    <dgm:cxn modelId="{164CE9B6-D58E-47E8-8201-8F17C7FC30DD}" type="presOf" srcId="{14284589-6F51-4325-8D71-122A82EE3A70}" destId="{C3FEB16B-0C6A-4AD9-A79D-CFE745D67C22}" srcOrd="0" destOrd="1" presId="urn:microsoft.com/office/officeart/2005/8/layout/chart3"/>
    <dgm:cxn modelId="{15550346-F10C-4752-A363-9CE66FDF1F61}" type="presOf" srcId="{D43B91B2-AF23-4F20-9F29-F658953B9E3A}" destId="{1F7B298F-3B4C-452E-9DAB-97D144911A76}" srcOrd="1" destOrd="1" presId="urn:microsoft.com/office/officeart/2005/8/layout/chart3"/>
    <dgm:cxn modelId="{7CF894BD-EDD9-4A8A-8296-3AD22D699E0F}" srcId="{84F19F93-1841-4F32-81E7-FB6610FA2D97}" destId="{015C515F-7BE7-46D5-8DE6-B4C2CE9E334F}" srcOrd="0" destOrd="0" parTransId="{F4CF8ACB-4506-4326-8753-BEF3A4C3A30A}" sibTransId="{9634F059-8A88-4C30-9DC1-A9C413BD1C95}"/>
    <dgm:cxn modelId="{C2633EE4-0817-48E4-9478-8DBEEA1BA00E}" type="presOf" srcId="{84F19F93-1841-4F32-81E7-FB6610FA2D97}" destId="{7E47CA0F-4E7A-46B5-A407-6D074078256A}" srcOrd="0" destOrd="0" presId="urn:microsoft.com/office/officeart/2005/8/layout/chart3"/>
    <dgm:cxn modelId="{FB4BB87B-252A-473A-93D0-7D6759BED82D}" type="presOf" srcId="{46A512AB-DD1F-4ACF-BDBC-8B8805AF0AB9}" destId="{1FFE5A05-BAE6-443C-8C62-839C9F7FA4E3}" srcOrd="0" destOrd="1" presId="urn:microsoft.com/office/officeart/2005/8/layout/chart3"/>
    <dgm:cxn modelId="{744FA6C7-EEC1-4AEE-B7F3-EFDF407428A1}" type="presOf" srcId="{A64F8EC8-0147-452E-8BF2-0A436E09615D}" destId="{D758C4EF-A119-4485-97E5-7FDEA13B658A}" srcOrd="0" destOrd="0" presId="urn:microsoft.com/office/officeart/2005/8/layout/chart3"/>
    <dgm:cxn modelId="{688D4404-AE43-4EC3-9364-28F3F7868008}" srcId="{A64F8EC8-0147-452E-8BF2-0A436E09615D}" destId="{3C74D62B-B78C-4AF3-863F-F3FF2E8F39F0}" srcOrd="1" destOrd="0" parTransId="{D703A4C7-1E55-48C2-AC36-95986C51A49B}" sibTransId="{2405991F-C787-44E4-8F7E-1468F043A53E}"/>
    <dgm:cxn modelId="{C1A88054-F0C7-43C6-886C-657AE2713171}" srcId="{3C74D62B-B78C-4AF3-863F-F3FF2E8F39F0}" destId="{D43B91B2-AF23-4F20-9F29-F658953B9E3A}" srcOrd="0" destOrd="0" parTransId="{9C09D8EE-EFC9-4AEE-8C23-22E3BAF83BBD}" sibTransId="{58546175-068A-4F39-A813-004371E8121A}"/>
    <dgm:cxn modelId="{F4C6F938-C5FD-4634-9028-E44DAEE4B8EB}" type="presOf" srcId="{65574FCC-D943-4D7D-98A9-96ACACF3E27B}" destId="{1FFE5A05-BAE6-443C-8C62-839C9F7FA4E3}" srcOrd="0" destOrd="0" presId="urn:microsoft.com/office/officeart/2005/8/layout/chart3"/>
    <dgm:cxn modelId="{AAD5E6B8-529C-44D8-A4D4-CD54DBCECCB6}" type="presOf" srcId="{015C515F-7BE7-46D5-8DE6-B4C2CE9E334F}" destId="{8028B9F8-33F3-441D-8927-55B323C107C9}" srcOrd="1" destOrd="1" presId="urn:microsoft.com/office/officeart/2005/8/layout/chart3"/>
    <dgm:cxn modelId="{E5A2535D-32A4-4A1E-86CC-EFBB6B0D646E}" srcId="{65574FCC-D943-4D7D-98A9-96ACACF3E27B}" destId="{46A512AB-DD1F-4ACF-BDBC-8B8805AF0AB9}" srcOrd="0" destOrd="0" parTransId="{D8BB7712-5921-4D9B-9078-A8B271A84608}" sibTransId="{F59BC1B7-7BF5-4B10-BCD6-0300282A09C9}"/>
    <dgm:cxn modelId="{DA36F6FB-DE73-4D4F-8CE8-532FEE081A7A}" type="presOf" srcId="{D43B91B2-AF23-4F20-9F29-F658953B9E3A}" destId="{AF4AC91E-69C0-4D55-B90D-502EEC51E9B7}" srcOrd="0" destOrd="1" presId="urn:microsoft.com/office/officeart/2005/8/layout/chart3"/>
    <dgm:cxn modelId="{6A4F0BD0-552C-499C-8162-35AEC0F811D5}" type="presOf" srcId="{65574FCC-D943-4D7D-98A9-96ACACF3E27B}" destId="{6C7FAA29-896D-459B-99D2-E8F4F8D06D2C}" srcOrd="1" destOrd="0" presId="urn:microsoft.com/office/officeart/2005/8/layout/chart3"/>
    <dgm:cxn modelId="{A69384E5-B8E0-4B03-BEF9-1577880378A4}" type="presOf" srcId="{14284589-6F51-4325-8D71-122A82EE3A70}" destId="{87857D28-8339-4824-8F3A-F3BDF170DD5B}" srcOrd="1" destOrd="1" presId="urn:microsoft.com/office/officeart/2005/8/layout/chart3"/>
    <dgm:cxn modelId="{B2591737-D680-4E31-B3C6-89CE8F9F075B}" type="presParOf" srcId="{D758C4EF-A119-4485-97E5-7FDEA13B658A}" destId="{C3FEB16B-0C6A-4AD9-A79D-CFE745D67C22}" srcOrd="0" destOrd="0" presId="urn:microsoft.com/office/officeart/2005/8/layout/chart3"/>
    <dgm:cxn modelId="{00562E5D-39CD-4C2B-A715-173723541185}" type="presParOf" srcId="{D758C4EF-A119-4485-97E5-7FDEA13B658A}" destId="{87857D28-8339-4824-8F3A-F3BDF170DD5B}" srcOrd="1" destOrd="0" presId="urn:microsoft.com/office/officeart/2005/8/layout/chart3"/>
    <dgm:cxn modelId="{62D0E207-25A1-4180-A92E-F2EDB507F3B5}" type="presParOf" srcId="{D758C4EF-A119-4485-97E5-7FDEA13B658A}" destId="{AF4AC91E-69C0-4D55-B90D-502EEC51E9B7}" srcOrd="2" destOrd="0" presId="urn:microsoft.com/office/officeart/2005/8/layout/chart3"/>
    <dgm:cxn modelId="{F1A160E5-161F-4361-9F8E-F65C05D0F964}" type="presParOf" srcId="{D758C4EF-A119-4485-97E5-7FDEA13B658A}" destId="{1F7B298F-3B4C-452E-9DAB-97D144911A76}" srcOrd="3" destOrd="0" presId="urn:microsoft.com/office/officeart/2005/8/layout/chart3"/>
    <dgm:cxn modelId="{35934F3D-88B3-456B-987C-174559E5C31D}" type="presParOf" srcId="{D758C4EF-A119-4485-97E5-7FDEA13B658A}" destId="{1FFE5A05-BAE6-443C-8C62-839C9F7FA4E3}" srcOrd="4" destOrd="0" presId="urn:microsoft.com/office/officeart/2005/8/layout/chart3"/>
    <dgm:cxn modelId="{F73714FC-03D9-4F3F-996D-87A29CD66CC7}" type="presParOf" srcId="{D758C4EF-A119-4485-97E5-7FDEA13B658A}" destId="{6C7FAA29-896D-459B-99D2-E8F4F8D06D2C}" srcOrd="5" destOrd="0" presId="urn:microsoft.com/office/officeart/2005/8/layout/chart3"/>
    <dgm:cxn modelId="{C644373E-1FF5-4254-9363-75EE7B422CAC}" type="presParOf" srcId="{D758C4EF-A119-4485-97E5-7FDEA13B658A}" destId="{7E47CA0F-4E7A-46B5-A407-6D074078256A}" srcOrd="6" destOrd="0" presId="urn:microsoft.com/office/officeart/2005/8/layout/chart3"/>
    <dgm:cxn modelId="{ADDEC837-0451-4892-B3F9-473575FA93E2}" type="presParOf" srcId="{D758C4EF-A119-4485-97E5-7FDEA13B658A}" destId="{8028B9F8-33F3-441D-8927-55B323C107C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F8EC8-0147-452E-8BF2-0A436E09615D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CC25632-E692-460C-8B01-4ABE8ACD8CFD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DFA1E2-99DF-44D3-AA73-23DDB094682C}" type="par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9AC08B4E-3AEC-4338-A243-7A5F0DF472F3}" type="sibTrans" cxnId="{D35E5ED2-FE42-4090-BB4E-A6A01AD67239}">
      <dgm:prSet/>
      <dgm:spPr/>
      <dgm:t>
        <a:bodyPr/>
        <a:lstStyle/>
        <a:p>
          <a:endParaRPr lang="zh-TW" altLang="en-US"/>
        </a:p>
      </dgm:t>
    </dgm:pt>
    <dgm:pt modelId="{14284589-6F51-4325-8D71-122A82EE3A70}">
      <dgm:prSet phldrT="[文字]" custT="1"/>
      <dgm:spPr>
        <a:solidFill>
          <a:srgbClr val="F862DB"/>
        </a:solidFill>
      </dgm:spPr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8A812A-8AE4-45C4-BECA-5B8F9081CE4A}" type="par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9EE49CA3-2741-42BA-B82E-E65C0215A6E6}" type="sibTrans" cxnId="{7A10051E-64B0-40E0-B22C-7EA173DE199D}">
      <dgm:prSet/>
      <dgm:spPr/>
      <dgm:t>
        <a:bodyPr/>
        <a:lstStyle/>
        <a:p>
          <a:endParaRPr lang="zh-TW" altLang="en-US"/>
        </a:p>
      </dgm:t>
    </dgm:pt>
    <dgm:pt modelId="{3C74D62B-B78C-4AF3-863F-F3FF2E8F39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3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03A4C7-1E55-48C2-AC36-95986C51A49B}" type="par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2405991F-C787-44E4-8F7E-1468F043A53E}" type="sibTrans" cxnId="{688D4404-AE43-4EC3-9364-28F3F7868008}">
      <dgm:prSet/>
      <dgm:spPr/>
      <dgm:t>
        <a:bodyPr/>
        <a:lstStyle/>
        <a:p>
          <a:endParaRPr lang="zh-TW" altLang="en-US"/>
        </a:p>
      </dgm:t>
    </dgm:pt>
    <dgm:pt modelId="{D43B91B2-AF23-4F20-9F29-F658953B9E3A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1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18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09D8EE-EFC9-4AEE-8C23-22E3BAF83BBD}" type="par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58546175-068A-4F39-A813-004371E8121A}" type="sibTrans" cxnId="{C1A88054-F0C7-43C6-886C-657AE2713171}">
      <dgm:prSet/>
      <dgm:spPr/>
      <dgm:t>
        <a:bodyPr/>
        <a:lstStyle/>
        <a:p>
          <a:endParaRPr lang="zh-TW" altLang="en-US"/>
        </a:p>
      </dgm:t>
    </dgm:pt>
    <dgm:pt modelId="{65574FCC-D943-4D7D-98A9-96ACACF3E27B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6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臆測</a:t>
          </a:r>
          <a:endParaRPr lang="zh-TW" altLang="en-US" sz="6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A6AE4F-9BAE-4B04-8FA9-0008B1DB5C9F}" type="par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7F4AF05B-339C-4A25-80B0-F059BE5DDE98}" type="sibTrans" cxnId="{576A4D61-4F2B-40CB-9B24-C44441E04BFA}">
      <dgm:prSet/>
      <dgm:spPr/>
      <dgm:t>
        <a:bodyPr/>
        <a:lstStyle/>
        <a:p>
          <a:endParaRPr lang="zh-TW" altLang="en-US"/>
        </a:p>
      </dgm:t>
    </dgm:pt>
    <dgm:pt modelId="{46A512AB-DD1F-4ACF-BDBC-8B8805AF0AB9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體驗數學家思考的歷程</a:t>
          </a:r>
          <a:endParaRPr lang="zh-TW" altLang="en-US" sz="18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BB7712-5921-4D9B-9078-A8B271A84608}" type="par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F59BC1B7-7BF5-4B10-BCD6-0300282A09C9}" type="sibTrans" cxnId="{E5A2535D-32A4-4A1E-86CC-EFBB6B0D646E}">
      <dgm:prSet/>
      <dgm:spPr/>
      <dgm:t>
        <a:bodyPr/>
        <a:lstStyle/>
        <a:p>
          <a:endParaRPr lang="zh-TW" altLang="en-US"/>
        </a:p>
      </dgm:t>
    </dgm:pt>
    <dgm:pt modelId="{84F19F93-1841-4F32-81E7-FB6610FA2D97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表徵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1E04EC-5ED7-4EBD-A2E0-2A823964E78B}" type="par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C3612BA3-8A57-4ACA-A366-EDF9DAE6B9A5}" type="sibTrans" cxnId="{2CDF8648-ED5C-4B82-8113-6613E61604AC}">
      <dgm:prSet/>
      <dgm:spPr/>
      <dgm:t>
        <a:bodyPr/>
        <a:lstStyle/>
        <a:p>
          <a:endParaRPr lang="zh-TW" altLang="en-US"/>
        </a:p>
      </dgm:t>
    </dgm:pt>
    <dgm:pt modelId="{015C515F-7BE7-46D5-8DE6-B4C2CE9E334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運用表徵協助思考</a:t>
          </a:r>
          <a:endParaRPr lang="zh-TW" altLang="en-US" sz="1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34F059-8A88-4C30-9DC1-A9C413BD1C95}" type="sib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F4CF8ACB-4506-4326-8753-BEF3A4C3A30A}" type="parTrans" cxnId="{7CF894BD-EDD9-4A8A-8296-3AD22D699E0F}">
      <dgm:prSet/>
      <dgm:spPr/>
      <dgm:t>
        <a:bodyPr/>
        <a:lstStyle/>
        <a:p>
          <a:endParaRPr lang="zh-TW" altLang="en-US"/>
        </a:p>
      </dgm:t>
    </dgm:pt>
    <dgm:pt modelId="{D758C4EF-A119-4485-97E5-7FDEA13B658A}" type="pres">
      <dgm:prSet presAssocID="{A64F8EC8-0147-452E-8BF2-0A436E09615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FEB16B-0C6A-4AD9-A79D-CFE745D67C22}" type="pres">
      <dgm:prSet presAssocID="{A64F8EC8-0147-452E-8BF2-0A436E09615D}" presName="wedge1" presStyleLbl="node1" presStyleIdx="0" presStyleCnt="4" custLinFactNeighborX="-3825" custLinFactNeighborY="4228"/>
      <dgm:spPr/>
      <dgm:t>
        <a:bodyPr/>
        <a:lstStyle/>
        <a:p>
          <a:endParaRPr lang="zh-TW" altLang="en-US"/>
        </a:p>
      </dgm:t>
    </dgm:pt>
    <dgm:pt modelId="{87857D28-8339-4824-8F3A-F3BDF170DD5B}" type="pres">
      <dgm:prSet presAssocID="{A64F8EC8-0147-452E-8BF2-0A436E0961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4AC91E-69C0-4D55-B90D-502EEC51E9B7}" type="pres">
      <dgm:prSet presAssocID="{A64F8EC8-0147-452E-8BF2-0A436E09615D}" presName="wedge2" presStyleLbl="node1" presStyleIdx="1" presStyleCnt="4" custLinFactNeighborX="402" custLinFactNeighborY="701"/>
      <dgm:spPr/>
      <dgm:t>
        <a:bodyPr/>
        <a:lstStyle/>
        <a:p>
          <a:endParaRPr lang="zh-TW" altLang="en-US"/>
        </a:p>
      </dgm:t>
    </dgm:pt>
    <dgm:pt modelId="{1F7B298F-3B4C-452E-9DAB-97D144911A76}" type="pres">
      <dgm:prSet presAssocID="{A64F8EC8-0147-452E-8BF2-0A436E0961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E5A05-BAE6-443C-8C62-839C9F7FA4E3}" type="pres">
      <dgm:prSet presAssocID="{A64F8EC8-0147-452E-8BF2-0A436E09615D}" presName="wedge3" presStyleLbl="node1" presStyleIdx="2" presStyleCnt="4" custLinFactNeighborX="-3221" custLinFactNeighborY="8455"/>
      <dgm:spPr/>
      <dgm:t>
        <a:bodyPr/>
        <a:lstStyle/>
        <a:p>
          <a:endParaRPr lang="zh-TW" altLang="en-US"/>
        </a:p>
      </dgm:t>
    </dgm:pt>
    <dgm:pt modelId="{6C7FAA29-896D-459B-99D2-E8F4F8D06D2C}" type="pres">
      <dgm:prSet presAssocID="{A64F8EC8-0147-452E-8BF2-0A436E0961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7CA0F-4E7A-46B5-A407-6D074078256A}" type="pres">
      <dgm:prSet presAssocID="{A64F8EC8-0147-452E-8BF2-0A436E09615D}" presName="wedge4" presStyleLbl="node1" presStyleIdx="3" presStyleCnt="4" custLinFactNeighborX="-402" custLinFactNeighborY="-403"/>
      <dgm:spPr/>
      <dgm:t>
        <a:bodyPr/>
        <a:lstStyle/>
        <a:p>
          <a:endParaRPr lang="zh-TW" altLang="en-US"/>
        </a:p>
      </dgm:t>
    </dgm:pt>
    <dgm:pt modelId="{8028B9F8-33F3-441D-8927-55B323C107C9}" type="pres">
      <dgm:prSet presAssocID="{A64F8EC8-0147-452E-8BF2-0A436E0961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E5ED2-FE42-4090-BB4E-A6A01AD67239}" srcId="{A64F8EC8-0147-452E-8BF2-0A436E09615D}" destId="{9CC25632-E692-460C-8B01-4ABE8ACD8CFD}" srcOrd="0" destOrd="0" parTransId="{2EDFA1E2-99DF-44D3-AA73-23DDB094682C}" sibTransId="{9AC08B4E-3AEC-4338-A243-7A5F0DF472F3}"/>
    <dgm:cxn modelId="{2CDF8648-ED5C-4B82-8113-6613E61604AC}" srcId="{A64F8EC8-0147-452E-8BF2-0A436E09615D}" destId="{84F19F93-1841-4F32-81E7-FB6610FA2D97}" srcOrd="3" destOrd="0" parTransId="{E51E04EC-5ED7-4EBD-A2E0-2A823964E78B}" sibTransId="{C3612BA3-8A57-4ACA-A366-EDF9DAE6B9A5}"/>
    <dgm:cxn modelId="{0D43311B-30FD-4987-AC1D-45DD10573F1B}" type="presOf" srcId="{46A512AB-DD1F-4ACF-BDBC-8B8805AF0AB9}" destId="{6C7FAA29-896D-459B-99D2-E8F4F8D06D2C}" srcOrd="1" destOrd="1" presId="urn:microsoft.com/office/officeart/2005/8/layout/chart3"/>
    <dgm:cxn modelId="{43E27D6B-01EC-4B82-9586-E7C16C10D339}" type="presOf" srcId="{9CC25632-E692-460C-8B01-4ABE8ACD8CFD}" destId="{C3FEB16B-0C6A-4AD9-A79D-CFE745D67C22}" srcOrd="0" destOrd="0" presId="urn:microsoft.com/office/officeart/2005/8/layout/chart3"/>
    <dgm:cxn modelId="{1318576F-BF10-434F-AE02-BF49DC2E6487}" type="presOf" srcId="{84F19F93-1841-4F32-81E7-FB6610FA2D97}" destId="{7E47CA0F-4E7A-46B5-A407-6D074078256A}" srcOrd="0" destOrd="0" presId="urn:microsoft.com/office/officeart/2005/8/layout/chart3"/>
    <dgm:cxn modelId="{9CE6ACD1-9F6F-462A-98F4-5E65C88D39E6}" type="presOf" srcId="{D43B91B2-AF23-4F20-9F29-F658953B9E3A}" destId="{AF4AC91E-69C0-4D55-B90D-502EEC51E9B7}" srcOrd="0" destOrd="1" presId="urn:microsoft.com/office/officeart/2005/8/layout/chart3"/>
    <dgm:cxn modelId="{7A10051E-64B0-40E0-B22C-7EA173DE199D}" srcId="{9CC25632-E692-460C-8B01-4ABE8ACD8CFD}" destId="{14284589-6F51-4325-8D71-122A82EE3A70}" srcOrd="0" destOrd="0" parTransId="{178A812A-8AE4-45C4-BECA-5B8F9081CE4A}" sibTransId="{9EE49CA3-2741-42BA-B82E-E65C0215A6E6}"/>
    <dgm:cxn modelId="{74F6BA70-340A-4084-A2BE-A3A7165A757F}" type="presOf" srcId="{3C74D62B-B78C-4AF3-863F-F3FF2E8F39F0}" destId="{1F7B298F-3B4C-452E-9DAB-97D144911A76}" srcOrd="1" destOrd="0" presId="urn:microsoft.com/office/officeart/2005/8/layout/chart3"/>
    <dgm:cxn modelId="{42FE9ADC-3AF1-4569-81DC-EC05E475D677}" type="presOf" srcId="{65574FCC-D943-4D7D-98A9-96ACACF3E27B}" destId="{6C7FAA29-896D-459B-99D2-E8F4F8D06D2C}" srcOrd="1" destOrd="0" presId="urn:microsoft.com/office/officeart/2005/8/layout/chart3"/>
    <dgm:cxn modelId="{576A4D61-4F2B-40CB-9B24-C44441E04BFA}" srcId="{A64F8EC8-0147-452E-8BF2-0A436E09615D}" destId="{65574FCC-D943-4D7D-98A9-96ACACF3E27B}" srcOrd="2" destOrd="0" parTransId="{02A6AE4F-9BAE-4B04-8FA9-0008B1DB5C9F}" sibTransId="{7F4AF05B-339C-4A25-80B0-F059BE5DDE98}"/>
    <dgm:cxn modelId="{8A29EE11-CB94-4F40-B679-8BBCD4CC2522}" type="presOf" srcId="{46A512AB-DD1F-4ACF-BDBC-8B8805AF0AB9}" destId="{1FFE5A05-BAE6-443C-8C62-839C9F7FA4E3}" srcOrd="0" destOrd="1" presId="urn:microsoft.com/office/officeart/2005/8/layout/chart3"/>
    <dgm:cxn modelId="{B204CB9D-C614-4605-8372-71F59BF7C00F}" type="presOf" srcId="{84F19F93-1841-4F32-81E7-FB6610FA2D97}" destId="{8028B9F8-33F3-441D-8927-55B323C107C9}" srcOrd="1" destOrd="0" presId="urn:microsoft.com/office/officeart/2005/8/layout/chart3"/>
    <dgm:cxn modelId="{7CF894BD-EDD9-4A8A-8296-3AD22D699E0F}" srcId="{84F19F93-1841-4F32-81E7-FB6610FA2D97}" destId="{015C515F-7BE7-46D5-8DE6-B4C2CE9E334F}" srcOrd="0" destOrd="0" parTransId="{F4CF8ACB-4506-4326-8753-BEF3A4C3A30A}" sibTransId="{9634F059-8A88-4C30-9DC1-A9C413BD1C95}"/>
    <dgm:cxn modelId="{C54C8004-D05B-458A-879B-45A413591834}" type="presOf" srcId="{015C515F-7BE7-46D5-8DE6-B4C2CE9E334F}" destId="{7E47CA0F-4E7A-46B5-A407-6D074078256A}" srcOrd="0" destOrd="1" presId="urn:microsoft.com/office/officeart/2005/8/layout/chart3"/>
    <dgm:cxn modelId="{9A9B8B0E-88C7-4D24-ADA0-8480563CC579}" type="presOf" srcId="{14284589-6F51-4325-8D71-122A82EE3A70}" destId="{87857D28-8339-4824-8F3A-F3BDF170DD5B}" srcOrd="1" destOrd="1" presId="urn:microsoft.com/office/officeart/2005/8/layout/chart3"/>
    <dgm:cxn modelId="{583BD799-D48E-4079-A91B-3CCFCDD07708}" type="presOf" srcId="{14284589-6F51-4325-8D71-122A82EE3A70}" destId="{C3FEB16B-0C6A-4AD9-A79D-CFE745D67C22}" srcOrd="0" destOrd="1" presId="urn:microsoft.com/office/officeart/2005/8/layout/chart3"/>
    <dgm:cxn modelId="{A03C38EC-C599-4AF2-8D62-AA9B4590BB23}" type="presOf" srcId="{015C515F-7BE7-46D5-8DE6-B4C2CE9E334F}" destId="{8028B9F8-33F3-441D-8927-55B323C107C9}" srcOrd="1" destOrd="1" presId="urn:microsoft.com/office/officeart/2005/8/layout/chart3"/>
    <dgm:cxn modelId="{688D4404-AE43-4EC3-9364-28F3F7868008}" srcId="{A64F8EC8-0147-452E-8BF2-0A436E09615D}" destId="{3C74D62B-B78C-4AF3-863F-F3FF2E8F39F0}" srcOrd="1" destOrd="0" parTransId="{D703A4C7-1E55-48C2-AC36-95986C51A49B}" sibTransId="{2405991F-C787-44E4-8F7E-1468F043A53E}"/>
    <dgm:cxn modelId="{C1A88054-F0C7-43C6-886C-657AE2713171}" srcId="{3C74D62B-B78C-4AF3-863F-F3FF2E8F39F0}" destId="{D43B91B2-AF23-4F20-9F29-F658953B9E3A}" srcOrd="0" destOrd="0" parTransId="{9C09D8EE-EFC9-4AEE-8C23-22E3BAF83BBD}" sibTransId="{58546175-068A-4F39-A813-004371E8121A}"/>
    <dgm:cxn modelId="{E5A2535D-32A4-4A1E-86CC-EFBB6B0D646E}" srcId="{65574FCC-D943-4D7D-98A9-96ACACF3E27B}" destId="{46A512AB-DD1F-4ACF-BDBC-8B8805AF0AB9}" srcOrd="0" destOrd="0" parTransId="{D8BB7712-5921-4D9B-9078-A8B271A84608}" sibTransId="{F59BC1B7-7BF5-4B10-BCD6-0300282A09C9}"/>
    <dgm:cxn modelId="{61CE89D8-1394-40F2-8AB4-4BB0A101CCF4}" type="presOf" srcId="{65574FCC-D943-4D7D-98A9-96ACACF3E27B}" destId="{1FFE5A05-BAE6-443C-8C62-839C9F7FA4E3}" srcOrd="0" destOrd="0" presId="urn:microsoft.com/office/officeart/2005/8/layout/chart3"/>
    <dgm:cxn modelId="{A3D3D5E7-E320-4369-8B40-9D90F277A856}" type="presOf" srcId="{A64F8EC8-0147-452E-8BF2-0A436E09615D}" destId="{D758C4EF-A119-4485-97E5-7FDEA13B658A}" srcOrd="0" destOrd="0" presId="urn:microsoft.com/office/officeart/2005/8/layout/chart3"/>
    <dgm:cxn modelId="{459AD667-DA55-4F24-B509-4BD16CD5E012}" type="presOf" srcId="{9CC25632-E692-460C-8B01-4ABE8ACD8CFD}" destId="{87857D28-8339-4824-8F3A-F3BDF170DD5B}" srcOrd="1" destOrd="0" presId="urn:microsoft.com/office/officeart/2005/8/layout/chart3"/>
    <dgm:cxn modelId="{25A55B1F-14D9-4CFB-BB9F-2AA9A22285DB}" type="presOf" srcId="{D43B91B2-AF23-4F20-9F29-F658953B9E3A}" destId="{1F7B298F-3B4C-452E-9DAB-97D144911A76}" srcOrd="1" destOrd="1" presId="urn:microsoft.com/office/officeart/2005/8/layout/chart3"/>
    <dgm:cxn modelId="{B701A294-A1FA-417B-8E70-46BDD998057D}" type="presOf" srcId="{3C74D62B-B78C-4AF3-863F-F3FF2E8F39F0}" destId="{AF4AC91E-69C0-4D55-B90D-502EEC51E9B7}" srcOrd="0" destOrd="0" presId="urn:microsoft.com/office/officeart/2005/8/layout/chart3"/>
    <dgm:cxn modelId="{27C2BC9E-27CD-4317-9187-A5E56381BFE6}" type="presParOf" srcId="{D758C4EF-A119-4485-97E5-7FDEA13B658A}" destId="{C3FEB16B-0C6A-4AD9-A79D-CFE745D67C22}" srcOrd="0" destOrd="0" presId="urn:microsoft.com/office/officeart/2005/8/layout/chart3"/>
    <dgm:cxn modelId="{F327FAEE-FB27-42C5-87ED-5644C64742EC}" type="presParOf" srcId="{D758C4EF-A119-4485-97E5-7FDEA13B658A}" destId="{87857D28-8339-4824-8F3A-F3BDF170DD5B}" srcOrd="1" destOrd="0" presId="urn:microsoft.com/office/officeart/2005/8/layout/chart3"/>
    <dgm:cxn modelId="{97DB8422-F1DE-4C3F-9E00-B99BEF130E30}" type="presParOf" srcId="{D758C4EF-A119-4485-97E5-7FDEA13B658A}" destId="{AF4AC91E-69C0-4D55-B90D-502EEC51E9B7}" srcOrd="2" destOrd="0" presId="urn:microsoft.com/office/officeart/2005/8/layout/chart3"/>
    <dgm:cxn modelId="{D926648A-A7AF-47B9-910F-B7439FF64395}" type="presParOf" srcId="{D758C4EF-A119-4485-97E5-7FDEA13B658A}" destId="{1F7B298F-3B4C-452E-9DAB-97D144911A76}" srcOrd="3" destOrd="0" presId="urn:microsoft.com/office/officeart/2005/8/layout/chart3"/>
    <dgm:cxn modelId="{89DCC4B0-A34F-462A-9C8D-0F8FF0A4E41F}" type="presParOf" srcId="{D758C4EF-A119-4485-97E5-7FDEA13B658A}" destId="{1FFE5A05-BAE6-443C-8C62-839C9F7FA4E3}" srcOrd="4" destOrd="0" presId="urn:microsoft.com/office/officeart/2005/8/layout/chart3"/>
    <dgm:cxn modelId="{A4E59EFB-B5D6-4F38-9208-5872DEF25A4C}" type="presParOf" srcId="{D758C4EF-A119-4485-97E5-7FDEA13B658A}" destId="{6C7FAA29-896D-459B-99D2-E8F4F8D06D2C}" srcOrd="5" destOrd="0" presId="urn:microsoft.com/office/officeart/2005/8/layout/chart3"/>
    <dgm:cxn modelId="{391A357D-AB3E-455A-8B1F-ECEBFB5580BA}" type="presParOf" srcId="{D758C4EF-A119-4485-97E5-7FDEA13B658A}" destId="{7E47CA0F-4E7A-46B5-A407-6D074078256A}" srcOrd="6" destOrd="0" presId="urn:microsoft.com/office/officeart/2005/8/layout/chart3"/>
    <dgm:cxn modelId="{49978674-AC3E-4908-975F-1C678C19AEA7}" type="presParOf" srcId="{D758C4EF-A119-4485-97E5-7FDEA13B658A}" destId="{8028B9F8-33F3-441D-8927-55B323C107C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3CF38-03D0-4D49-8177-E02AAAB7999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81B6712-FB01-443C-B1ED-93BA157E49FA}">
      <dgm:prSet/>
      <dgm:spPr/>
      <dgm:t>
        <a:bodyPr/>
        <a:lstStyle/>
        <a:p>
          <a:pPr algn="ctr" rtl="0"/>
          <a:r>
            <a:rPr lang="zh-TW" dirty="0" smtClean="0">
              <a:latin typeface="標楷體" pitchFamily="65" charset="-120"/>
              <a:ea typeface="標楷體" pitchFamily="65" charset="-120"/>
            </a:rPr>
            <a:t>您要學生學甚麼？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FAABC6EE-CC93-4381-A7CE-EC6875B462B2}" type="parTrans" cxnId="{C928B580-AEEA-401F-859C-79163FB67DFF}">
      <dgm:prSet/>
      <dgm:spPr/>
      <dgm:t>
        <a:bodyPr/>
        <a:lstStyle/>
        <a:p>
          <a:endParaRPr lang="zh-TW" altLang="en-US"/>
        </a:p>
      </dgm:t>
    </dgm:pt>
    <dgm:pt modelId="{5EB2DE1E-9045-4E32-B4FD-237977DCE0B9}" type="sibTrans" cxnId="{C928B580-AEEA-401F-859C-79163FB67DFF}">
      <dgm:prSet/>
      <dgm:spPr/>
      <dgm:t>
        <a:bodyPr/>
        <a:lstStyle/>
        <a:p>
          <a:endParaRPr lang="zh-TW" altLang="en-US"/>
        </a:p>
      </dgm:t>
    </dgm:pt>
    <dgm:pt modelId="{141ED148-5463-452F-A690-FA9BA244AAB9}">
      <dgm:prSet/>
      <dgm:spPr/>
      <dgm:t>
        <a:bodyPr/>
        <a:lstStyle/>
        <a:p>
          <a:pPr rtl="0"/>
          <a:r>
            <a:rPr lang="zh-TW" dirty="0" smtClean="0">
              <a:latin typeface="標楷體" pitchFamily="65" charset="-120"/>
              <a:ea typeface="標楷體" pitchFamily="65" charset="-120"/>
            </a:rPr>
            <a:t>您要學生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將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課堂中所學的數學來做甚麼？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D809CD0C-45DE-48AC-ABE8-AC3E1248F3E0}" type="parTrans" cxnId="{27B48E28-C179-4C47-A346-3C3C17278F04}">
      <dgm:prSet/>
      <dgm:spPr/>
      <dgm:t>
        <a:bodyPr/>
        <a:lstStyle/>
        <a:p>
          <a:endParaRPr lang="zh-TW" altLang="en-US"/>
        </a:p>
      </dgm:t>
    </dgm:pt>
    <dgm:pt modelId="{081F4BB5-45EF-45DA-888C-E67B1E5407D6}" type="sibTrans" cxnId="{27B48E28-C179-4C47-A346-3C3C17278F04}">
      <dgm:prSet/>
      <dgm:spPr/>
      <dgm:t>
        <a:bodyPr/>
        <a:lstStyle/>
        <a:p>
          <a:endParaRPr lang="zh-TW" altLang="en-US"/>
        </a:p>
      </dgm:t>
    </dgm:pt>
    <dgm:pt modelId="{18B8F36B-DACA-49B5-B274-5EAF5692CC57}">
      <dgm:prSet/>
      <dgm:spPr/>
      <dgm:t>
        <a:bodyPr/>
        <a:lstStyle/>
        <a:p>
          <a:pPr algn="l" rtl="0"/>
          <a:r>
            <a:rPr lang="zh-TW" dirty="0" smtClean="0">
              <a:latin typeface="標楷體" pitchFamily="65" charset="-120"/>
              <a:ea typeface="標楷體" pitchFamily="65" charset="-120"/>
            </a:rPr>
            <a:t>為何您要學生學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這樣的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內容呢？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F361C61D-1C5C-49B4-A545-628EBF9AB135}" type="sibTrans" cxnId="{15C11CD7-EFF6-416D-8323-DA51B2B0D4CD}">
      <dgm:prSet/>
      <dgm:spPr/>
      <dgm:t>
        <a:bodyPr/>
        <a:lstStyle/>
        <a:p>
          <a:endParaRPr lang="zh-TW" altLang="en-US"/>
        </a:p>
      </dgm:t>
    </dgm:pt>
    <dgm:pt modelId="{683DE369-8443-498A-AB50-248C26181161}" type="parTrans" cxnId="{15C11CD7-EFF6-416D-8323-DA51B2B0D4CD}">
      <dgm:prSet/>
      <dgm:spPr/>
      <dgm:t>
        <a:bodyPr/>
        <a:lstStyle/>
        <a:p>
          <a:endParaRPr lang="zh-TW" altLang="en-US"/>
        </a:p>
      </dgm:t>
    </dgm:pt>
    <dgm:pt modelId="{B5261A3B-F722-4D23-BD02-59A6622D27E1}" type="pres">
      <dgm:prSet presAssocID="{8DB3CF38-03D0-4D49-8177-E02AAAB799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595EAC-F975-4D4A-9734-47CBF49AA455}" type="pres">
      <dgm:prSet presAssocID="{8DB3CF38-03D0-4D49-8177-E02AAAB79998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BBBF3816-939F-4C57-8685-84B116ABB965}" type="pres">
      <dgm:prSet presAssocID="{8DB3CF38-03D0-4D49-8177-E02AAAB7999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AA078E-9FA4-4163-9FA5-A0A81DCC2D39}" type="pres">
      <dgm:prSet presAssocID="{8DB3CF38-03D0-4D49-8177-E02AAAB7999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A67F5-5E93-4D3C-8D62-DB0CB8212FD2}" type="pres">
      <dgm:prSet presAssocID="{8DB3CF38-03D0-4D49-8177-E02AAAB7999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DBAD4D-32E5-48CA-9ECD-4A25B068CBE5}" type="pres">
      <dgm:prSet presAssocID="{8DB3CF38-03D0-4D49-8177-E02AAAB7999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ACC63A-1A1C-4E28-B027-AED818ABC5C1}" type="pres">
      <dgm:prSet presAssocID="{8DB3CF38-03D0-4D49-8177-E02AAAB7999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E3BAD2-723C-4878-A67F-337F323EB3D7}" type="pres">
      <dgm:prSet presAssocID="{8DB3CF38-03D0-4D49-8177-E02AAAB7999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745F03-A422-4A7B-984B-222EC6160CF1}" type="pres">
      <dgm:prSet presAssocID="{8DB3CF38-03D0-4D49-8177-E02AAAB7999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3ADD6D-EE3F-4DC9-8581-60DA2B3D8499}" type="pres">
      <dgm:prSet presAssocID="{8DB3CF38-03D0-4D49-8177-E02AAAB7999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E9BBAB-5386-4D85-A6D4-4A84E868CD4D}" type="presOf" srcId="{141ED148-5463-452F-A690-FA9BA244AAB9}" destId="{5E8A67F5-5E93-4D3C-8D62-DB0CB8212FD2}" srcOrd="0" destOrd="0" presId="urn:microsoft.com/office/officeart/2005/8/layout/vProcess5"/>
    <dgm:cxn modelId="{D0973A94-5826-465D-A507-4BA721C415A5}" type="presOf" srcId="{18B8F36B-DACA-49B5-B274-5EAF5692CC57}" destId="{45AA078E-9FA4-4163-9FA5-A0A81DCC2D39}" srcOrd="0" destOrd="0" presId="urn:microsoft.com/office/officeart/2005/8/layout/vProcess5"/>
    <dgm:cxn modelId="{37006404-455E-496F-8070-EE0156EE6C9D}" type="presOf" srcId="{B81B6712-FB01-443C-B1ED-93BA157E49FA}" destId="{51E3BAD2-723C-4878-A67F-337F323EB3D7}" srcOrd="1" destOrd="0" presId="urn:microsoft.com/office/officeart/2005/8/layout/vProcess5"/>
    <dgm:cxn modelId="{DAE6608E-85A1-44E0-B659-D354161067EB}" type="presOf" srcId="{141ED148-5463-452F-A690-FA9BA244AAB9}" destId="{703ADD6D-EE3F-4DC9-8581-60DA2B3D8499}" srcOrd="1" destOrd="0" presId="urn:microsoft.com/office/officeart/2005/8/layout/vProcess5"/>
    <dgm:cxn modelId="{F8E0C384-0D4E-4754-8E80-0FB7E7897305}" type="presOf" srcId="{18B8F36B-DACA-49B5-B274-5EAF5692CC57}" destId="{C5745F03-A422-4A7B-984B-222EC6160CF1}" srcOrd="1" destOrd="0" presId="urn:microsoft.com/office/officeart/2005/8/layout/vProcess5"/>
    <dgm:cxn modelId="{15C11CD7-EFF6-416D-8323-DA51B2B0D4CD}" srcId="{8DB3CF38-03D0-4D49-8177-E02AAAB79998}" destId="{18B8F36B-DACA-49B5-B274-5EAF5692CC57}" srcOrd="1" destOrd="0" parTransId="{683DE369-8443-498A-AB50-248C26181161}" sibTransId="{F361C61D-1C5C-49B4-A545-628EBF9AB135}"/>
    <dgm:cxn modelId="{A9369053-618B-4784-BCBF-D02030701ABD}" type="presOf" srcId="{8DB3CF38-03D0-4D49-8177-E02AAAB79998}" destId="{B5261A3B-F722-4D23-BD02-59A6622D27E1}" srcOrd="0" destOrd="0" presId="urn:microsoft.com/office/officeart/2005/8/layout/vProcess5"/>
    <dgm:cxn modelId="{27B48E28-C179-4C47-A346-3C3C17278F04}" srcId="{8DB3CF38-03D0-4D49-8177-E02AAAB79998}" destId="{141ED148-5463-452F-A690-FA9BA244AAB9}" srcOrd="2" destOrd="0" parTransId="{D809CD0C-45DE-48AC-ABE8-AC3E1248F3E0}" sibTransId="{081F4BB5-45EF-45DA-888C-E67B1E5407D6}"/>
    <dgm:cxn modelId="{C928B580-AEEA-401F-859C-79163FB67DFF}" srcId="{8DB3CF38-03D0-4D49-8177-E02AAAB79998}" destId="{B81B6712-FB01-443C-B1ED-93BA157E49FA}" srcOrd="0" destOrd="0" parTransId="{FAABC6EE-CC93-4381-A7CE-EC6875B462B2}" sibTransId="{5EB2DE1E-9045-4E32-B4FD-237977DCE0B9}"/>
    <dgm:cxn modelId="{64CD0EDD-8E77-4A86-A9FE-5CF048548B86}" type="presOf" srcId="{5EB2DE1E-9045-4E32-B4FD-237977DCE0B9}" destId="{35DBAD4D-32E5-48CA-9ECD-4A25B068CBE5}" srcOrd="0" destOrd="0" presId="urn:microsoft.com/office/officeart/2005/8/layout/vProcess5"/>
    <dgm:cxn modelId="{04154580-60FF-4119-9A62-857DF92760FD}" type="presOf" srcId="{F361C61D-1C5C-49B4-A545-628EBF9AB135}" destId="{F6ACC63A-1A1C-4E28-B027-AED818ABC5C1}" srcOrd="0" destOrd="0" presId="urn:microsoft.com/office/officeart/2005/8/layout/vProcess5"/>
    <dgm:cxn modelId="{C2C785A1-452B-45E2-B0E3-A1FA888C3173}" type="presOf" srcId="{B81B6712-FB01-443C-B1ED-93BA157E49FA}" destId="{BBBF3816-939F-4C57-8685-84B116ABB965}" srcOrd="0" destOrd="0" presId="urn:microsoft.com/office/officeart/2005/8/layout/vProcess5"/>
    <dgm:cxn modelId="{7C317E7D-3DF3-4FD3-85E7-1F91EC3CFECC}" type="presParOf" srcId="{B5261A3B-F722-4D23-BD02-59A6622D27E1}" destId="{22595EAC-F975-4D4A-9734-47CBF49AA455}" srcOrd="0" destOrd="0" presId="urn:microsoft.com/office/officeart/2005/8/layout/vProcess5"/>
    <dgm:cxn modelId="{AB4912CB-247F-4AF4-BED6-DB5F658B4721}" type="presParOf" srcId="{B5261A3B-F722-4D23-BD02-59A6622D27E1}" destId="{BBBF3816-939F-4C57-8685-84B116ABB965}" srcOrd="1" destOrd="0" presId="urn:microsoft.com/office/officeart/2005/8/layout/vProcess5"/>
    <dgm:cxn modelId="{85F956AA-09B6-437B-B3F4-B8D31831CB1E}" type="presParOf" srcId="{B5261A3B-F722-4D23-BD02-59A6622D27E1}" destId="{45AA078E-9FA4-4163-9FA5-A0A81DCC2D39}" srcOrd="2" destOrd="0" presId="urn:microsoft.com/office/officeart/2005/8/layout/vProcess5"/>
    <dgm:cxn modelId="{9AA9D8F1-B8F7-4C39-BF2F-626D50878E73}" type="presParOf" srcId="{B5261A3B-F722-4D23-BD02-59A6622D27E1}" destId="{5E8A67F5-5E93-4D3C-8D62-DB0CB8212FD2}" srcOrd="3" destOrd="0" presId="urn:microsoft.com/office/officeart/2005/8/layout/vProcess5"/>
    <dgm:cxn modelId="{3B7BFFDB-C273-41AE-9DFA-7C091269381D}" type="presParOf" srcId="{B5261A3B-F722-4D23-BD02-59A6622D27E1}" destId="{35DBAD4D-32E5-48CA-9ECD-4A25B068CBE5}" srcOrd="4" destOrd="0" presId="urn:microsoft.com/office/officeart/2005/8/layout/vProcess5"/>
    <dgm:cxn modelId="{6F150826-8A91-49A7-A123-5570608541CF}" type="presParOf" srcId="{B5261A3B-F722-4D23-BD02-59A6622D27E1}" destId="{F6ACC63A-1A1C-4E28-B027-AED818ABC5C1}" srcOrd="5" destOrd="0" presId="urn:microsoft.com/office/officeart/2005/8/layout/vProcess5"/>
    <dgm:cxn modelId="{456C1806-FD1E-4EB3-B5AE-DF27EA9B696B}" type="presParOf" srcId="{B5261A3B-F722-4D23-BD02-59A6622D27E1}" destId="{51E3BAD2-723C-4878-A67F-337F323EB3D7}" srcOrd="6" destOrd="0" presId="urn:microsoft.com/office/officeart/2005/8/layout/vProcess5"/>
    <dgm:cxn modelId="{4F3F0A33-ED74-4889-B517-69CE2E1D6F4D}" type="presParOf" srcId="{B5261A3B-F722-4D23-BD02-59A6622D27E1}" destId="{C5745F03-A422-4A7B-984B-222EC6160CF1}" srcOrd="7" destOrd="0" presId="urn:microsoft.com/office/officeart/2005/8/layout/vProcess5"/>
    <dgm:cxn modelId="{ED573673-6739-42FD-8629-1A7B5771302F}" type="presParOf" srcId="{B5261A3B-F722-4D23-BD02-59A6622D27E1}" destId="{703ADD6D-EE3F-4DC9-8581-60DA2B3D849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F4294-846C-4989-B33F-CC9F063BAB65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DD07705-9868-4A10-9EBC-205D468AF3A3}">
      <dgm:prSet phldrT="[文字]" custT="1"/>
      <dgm:spPr/>
      <dgm:t>
        <a:bodyPr/>
        <a:lstStyle/>
        <a:p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</a:t>
          </a:r>
          <a:r>
            <a:rPr lang="en-US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語言</a:t>
          </a:r>
          <a:endParaRPr lang="zh-TW" altLang="en-US" sz="2800" b="1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76D53A-BB29-4B18-A31B-E2ADA190167F}" type="parTrans" cxnId="{3AD9B8C1-A5FD-4D40-B55A-E3AF6E71836A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3BBE80-9A0B-44AB-9066-A4E96540448E}" type="sibTrans" cxnId="{3AD9B8C1-A5FD-4D40-B55A-E3AF6E71836A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4FE5EC-82D9-4562-8755-DE8B8248BD38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數學是一種實用的規律科學</a:t>
          </a:r>
          <a:endParaRPr lang="zh-TW" altLang="en-US" sz="2800" b="1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146FC9-8682-42EF-BC5A-DF12038C1200}" type="parTrans" cxnId="{24B11E7B-D1A5-43AE-818B-A4BCD0C2CC9D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D47519-9F23-4695-8FBF-B5651B3FE7B0}" type="sibTrans" cxnId="{24B11E7B-D1A5-43AE-818B-A4BCD0C2CC9D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E5BF60-F32C-4238-896B-08B895511C77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</a:t>
          </a:r>
          <a:r>
            <a:rPr lang="en-US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人文素養</a:t>
          </a:r>
          <a:endParaRPr lang="zh-TW" altLang="en-US" sz="2800" b="1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77BAC1-2328-4164-BB93-483B475BB552}" type="parTrans" cxnId="{3C821C5D-25AC-493F-9725-83CAE7406509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8D31E7-7B99-4AF4-9EA4-0879E8BBAC90}" type="sibTrans" cxnId="{3C821C5D-25AC-493F-9725-83CAE7406509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58896C-524E-43E9-9AF8-E1F3107EFDD7}">
      <dgm:prSet phldrT="[文字]" custT="1"/>
      <dgm:spPr/>
      <dgm:t>
        <a:bodyPr/>
        <a:lstStyle/>
        <a:p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數學教學應培養學生正確使用工具的素養</a:t>
          </a:r>
          <a:endParaRPr lang="zh-TW" altLang="en-US" sz="2800" b="1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A75D17-B343-4184-84B2-D04AE838DD95}" type="parTrans" cxnId="{283C1AA5-2461-4388-95E0-BE6302225302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24EA20-5B58-4409-882D-3D8AF86C7C0C}" type="sibTrans" cxnId="{283C1AA5-2461-4388-95E0-BE6302225302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553719-0345-412A-BC59-47CC34372617}">
      <dgm:prSet phldrT="[文字]" custT="1"/>
      <dgm:spPr/>
      <dgm:t>
        <a:bodyPr/>
        <a:lstStyle/>
        <a:p>
          <a:r>
            <a:rPr lang="zh-TW" altLang="en-US" sz="28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數學應提供每位學生有感的學習機會</a:t>
          </a:r>
          <a:endParaRPr lang="zh-TW" altLang="en-US" sz="2800" b="1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26A14F-648E-46EB-86D0-CBCBB6E5275C}" type="parTrans" cxnId="{FAAFD105-C2CD-4A42-A8A1-02B18EF6FA67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0D4DEC-8BB3-47E3-B444-1602439968D4}" type="sibTrans" cxnId="{FAAFD105-C2CD-4A42-A8A1-02B18EF6FA67}">
      <dgm:prSet/>
      <dgm:spPr/>
      <dgm:t>
        <a:bodyPr/>
        <a:lstStyle/>
        <a:p>
          <a:endParaRPr lang="zh-TW" altLang="en-US" sz="2800" b="1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9028BD-BF09-443C-BD24-45700A5BBBE3}" type="pres">
      <dgm:prSet presAssocID="{1ACF4294-846C-4989-B33F-CC9F063BAB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7CC1CD-31CE-4B6D-A639-1094EBB0B8CD}" type="pres">
      <dgm:prSet presAssocID="{DDD07705-9868-4A10-9EBC-205D468AF3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5B37D4-CA7B-4FCC-BAE7-CF74EA77C372}" type="pres">
      <dgm:prSet presAssocID="{093BBE80-9A0B-44AB-9066-A4E96540448E}" presName="sibTrans" presStyleCnt="0"/>
      <dgm:spPr/>
      <dgm:t>
        <a:bodyPr/>
        <a:lstStyle/>
        <a:p>
          <a:endParaRPr lang="zh-TW" altLang="en-US"/>
        </a:p>
      </dgm:t>
    </dgm:pt>
    <dgm:pt modelId="{1BB29DAB-687D-4FC0-B11B-A697569892AF}" type="pres">
      <dgm:prSet presAssocID="{014FE5EC-82D9-4562-8755-DE8B8248BD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927A6E-39CB-4EEE-B0F9-46B35A0600C0}" type="pres">
      <dgm:prSet presAssocID="{E8D47519-9F23-4695-8FBF-B5651B3FE7B0}" presName="sibTrans" presStyleCnt="0"/>
      <dgm:spPr/>
      <dgm:t>
        <a:bodyPr/>
        <a:lstStyle/>
        <a:p>
          <a:endParaRPr lang="zh-TW" altLang="en-US"/>
        </a:p>
      </dgm:t>
    </dgm:pt>
    <dgm:pt modelId="{13FC1BF8-6915-43CD-90E5-79A80E4B6FC4}" type="pres">
      <dgm:prSet presAssocID="{A0E5BF60-F32C-4238-896B-08B895511C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9541A-1CBD-42D8-91D4-1FA2FCD9DCA0}" type="pres">
      <dgm:prSet presAssocID="{DE8D31E7-7B99-4AF4-9EA4-0879E8BBAC90}" presName="sibTrans" presStyleCnt="0"/>
      <dgm:spPr/>
      <dgm:t>
        <a:bodyPr/>
        <a:lstStyle/>
        <a:p>
          <a:endParaRPr lang="zh-TW" altLang="en-US"/>
        </a:p>
      </dgm:t>
    </dgm:pt>
    <dgm:pt modelId="{FD640BAE-B137-4682-B7E8-CD4049EEFF5D}" type="pres">
      <dgm:prSet presAssocID="{B8553719-0345-412A-BC59-47CC343726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22CE9F-7400-4816-BDE8-B2125F6C712C}" type="pres">
      <dgm:prSet presAssocID="{950D4DEC-8BB3-47E3-B444-1602439968D4}" presName="sibTrans" presStyleCnt="0"/>
      <dgm:spPr/>
      <dgm:t>
        <a:bodyPr/>
        <a:lstStyle/>
        <a:p>
          <a:endParaRPr lang="zh-TW" altLang="en-US"/>
        </a:p>
      </dgm:t>
    </dgm:pt>
    <dgm:pt modelId="{9C6BCA0F-51CC-402C-867F-3C4091277128}" type="pres">
      <dgm:prSet presAssocID="{C558896C-524E-43E9-9AF8-E1F3107EFD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C8982D-9634-48C0-AFB1-593CD7D5C5F3}" type="presOf" srcId="{DDD07705-9868-4A10-9EBC-205D468AF3A3}" destId="{FA7CC1CD-31CE-4B6D-A639-1094EBB0B8CD}" srcOrd="0" destOrd="0" presId="urn:microsoft.com/office/officeart/2005/8/layout/default"/>
    <dgm:cxn modelId="{85EC3792-3B10-4091-851A-2AD4B3890847}" type="presOf" srcId="{014FE5EC-82D9-4562-8755-DE8B8248BD38}" destId="{1BB29DAB-687D-4FC0-B11B-A697569892AF}" srcOrd="0" destOrd="0" presId="urn:microsoft.com/office/officeart/2005/8/layout/default"/>
    <dgm:cxn modelId="{0D219ED1-9093-43CA-B082-B4789E2DE592}" type="presOf" srcId="{B8553719-0345-412A-BC59-47CC34372617}" destId="{FD640BAE-B137-4682-B7E8-CD4049EEFF5D}" srcOrd="0" destOrd="0" presId="urn:microsoft.com/office/officeart/2005/8/layout/default"/>
    <dgm:cxn modelId="{FAAFD105-C2CD-4A42-A8A1-02B18EF6FA67}" srcId="{1ACF4294-846C-4989-B33F-CC9F063BAB65}" destId="{B8553719-0345-412A-BC59-47CC34372617}" srcOrd="3" destOrd="0" parTransId="{4326A14F-648E-46EB-86D0-CBCBB6E5275C}" sibTransId="{950D4DEC-8BB3-47E3-B444-1602439968D4}"/>
    <dgm:cxn modelId="{4C767DDF-E85B-4A8A-A60C-07EC0B7ABEC5}" type="presOf" srcId="{A0E5BF60-F32C-4238-896B-08B895511C77}" destId="{13FC1BF8-6915-43CD-90E5-79A80E4B6FC4}" srcOrd="0" destOrd="0" presId="urn:microsoft.com/office/officeart/2005/8/layout/default"/>
    <dgm:cxn modelId="{24B11E7B-D1A5-43AE-818B-A4BCD0C2CC9D}" srcId="{1ACF4294-846C-4989-B33F-CC9F063BAB65}" destId="{014FE5EC-82D9-4562-8755-DE8B8248BD38}" srcOrd="1" destOrd="0" parTransId="{C0146FC9-8682-42EF-BC5A-DF12038C1200}" sibTransId="{E8D47519-9F23-4695-8FBF-B5651B3FE7B0}"/>
    <dgm:cxn modelId="{3AD9B8C1-A5FD-4D40-B55A-E3AF6E71836A}" srcId="{1ACF4294-846C-4989-B33F-CC9F063BAB65}" destId="{DDD07705-9868-4A10-9EBC-205D468AF3A3}" srcOrd="0" destOrd="0" parTransId="{A276D53A-BB29-4B18-A31B-E2ADA190167F}" sibTransId="{093BBE80-9A0B-44AB-9066-A4E96540448E}"/>
    <dgm:cxn modelId="{283C1AA5-2461-4388-95E0-BE6302225302}" srcId="{1ACF4294-846C-4989-B33F-CC9F063BAB65}" destId="{C558896C-524E-43E9-9AF8-E1F3107EFDD7}" srcOrd="4" destOrd="0" parTransId="{5DA75D17-B343-4184-84B2-D04AE838DD95}" sibTransId="{1924EA20-5B58-4409-882D-3D8AF86C7C0C}"/>
    <dgm:cxn modelId="{3C821C5D-25AC-493F-9725-83CAE7406509}" srcId="{1ACF4294-846C-4989-B33F-CC9F063BAB65}" destId="{A0E5BF60-F32C-4238-896B-08B895511C77}" srcOrd="2" destOrd="0" parTransId="{5B77BAC1-2328-4164-BB93-483B475BB552}" sibTransId="{DE8D31E7-7B99-4AF4-9EA4-0879E8BBAC90}"/>
    <dgm:cxn modelId="{ECC8E373-CF70-4C2B-B624-218EBC875D4B}" type="presOf" srcId="{C558896C-524E-43E9-9AF8-E1F3107EFDD7}" destId="{9C6BCA0F-51CC-402C-867F-3C4091277128}" srcOrd="0" destOrd="0" presId="urn:microsoft.com/office/officeart/2005/8/layout/default"/>
    <dgm:cxn modelId="{C71E5D40-6660-447A-A66C-B6887B5E41EA}" type="presOf" srcId="{1ACF4294-846C-4989-B33F-CC9F063BAB65}" destId="{799028BD-BF09-443C-BD24-45700A5BBBE3}" srcOrd="0" destOrd="0" presId="urn:microsoft.com/office/officeart/2005/8/layout/default"/>
    <dgm:cxn modelId="{D9F12B1D-D4FE-4DB3-8216-1FF0D7FCE70E}" type="presParOf" srcId="{799028BD-BF09-443C-BD24-45700A5BBBE3}" destId="{FA7CC1CD-31CE-4B6D-A639-1094EBB0B8CD}" srcOrd="0" destOrd="0" presId="urn:microsoft.com/office/officeart/2005/8/layout/default"/>
    <dgm:cxn modelId="{C78C6116-E690-49D7-9F12-AC05BF2BE91D}" type="presParOf" srcId="{799028BD-BF09-443C-BD24-45700A5BBBE3}" destId="{FD5B37D4-CA7B-4FCC-BAE7-CF74EA77C372}" srcOrd="1" destOrd="0" presId="urn:microsoft.com/office/officeart/2005/8/layout/default"/>
    <dgm:cxn modelId="{8021B48D-9AD7-4C99-95AD-6DDBD41E4B96}" type="presParOf" srcId="{799028BD-BF09-443C-BD24-45700A5BBBE3}" destId="{1BB29DAB-687D-4FC0-B11B-A697569892AF}" srcOrd="2" destOrd="0" presId="urn:microsoft.com/office/officeart/2005/8/layout/default"/>
    <dgm:cxn modelId="{74907AB4-8FC5-4C39-89DB-F78A12F47011}" type="presParOf" srcId="{799028BD-BF09-443C-BD24-45700A5BBBE3}" destId="{73927A6E-39CB-4EEE-B0F9-46B35A0600C0}" srcOrd="3" destOrd="0" presId="urn:microsoft.com/office/officeart/2005/8/layout/default"/>
    <dgm:cxn modelId="{F5338D33-F1C8-4A1D-AC31-745A37907BA5}" type="presParOf" srcId="{799028BD-BF09-443C-BD24-45700A5BBBE3}" destId="{13FC1BF8-6915-43CD-90E5-79A80E4B6FC4}" srcOrd="4" destOrd="0" presId="urn:microsoft.com/office/officeart/2005/8/layout/default"/>
    <dgm:cxn modelId="{95839914-6927-4B2E-9045-D1E95DB9D2CA}" type="presParOf" srcId="{799028BD-BF09-443C-BD24-45700A5BBBE3}" destId="{FB19541A-1CBD-42D8-91D4-1FA2FCD9DCA0}" srcOrd="5" destOrd="0" presId="urn:microsoft.com/office/officeart/2005/8/layout/default"/>
    <dgm:cxn modelId="{A06DB96F-B6A6-47B7-B3CE-E619F456CF54}" type="presParOf" srcId="{799028BD-BF09-443C-BD24-45700A5BBBE3}" destId="{FD640BAE-B137-4682-B7E8-CD4049EEFF5D}" srcOrd="6" destOrd="0" presId="urn:microsoft.com/office/officeart/2005/8/layout/default"/>
    <dgm:cxn modelId="{EEECDAC7-A42A-411F-9044-62B76CAA580E}" type="presParOf" srcId="{799028BD-BF09-443C-BD24-45700A5BBBE3}" destId="{1B22CE9F-7400-4816-BDE8-B2125F6C712C}" srcOrd="7" destOrd="0" presId="urn:microsoft.com/office/officeart/2005/8/layout/default"/>
    <dgm:cxn modelId="{43469A2C-8F3B-4E36-B874-A79A70C7CCBB}" type="presParOf" srcId="{799028BD-BF09-443C-BD24-45700A5BBBE3}" destId="{9C6BCA0F-51CC-402C-867F-3C40912771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CC326F-6681-4D61-AC32-A10A833660DC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CC9114B-6E35-4289-BCA3-2DECB53A6054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講清楚「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來龍去脈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52CF46-7F66-41B2-B814-543AC676A920}" type="parTrans" cxnId="{CC692DAD-3E8C-45A2-ABBC-DA01CD734341}">
      <dgm:prSet/>
      <dgm:spPr/>
      <dgm:t>
        <a:bodyPr/>
        <a:lstStyle/>
        <a:p>
          <a:endParaRPr lang="zh-TW" altLang="en-US"/>
        </a:p>
      </dgm:t>
    </dgm:pt>
    <dgm:pt modelId="{E2FC4257-0738-4434-B091-650E8643685D}" type="sibTrans" cxnId="{CC692DAD-3E8C-45A2-ABBC-DA01CD734341}">
      <dgm:prSet/>
      <dgm:spPr/>
      <dgm:t>
        <a:bodyPr/>
        <a:lstStyle/>
        <a:p>
          <a:endParaRPr lang="zh-TW" altLang="en-US"/>
        </a:p>
      </dgm:t>
    </dgm:pt>
    <dgm:pt modelId="{4DE9ACA8-7AFC-458E-9535-DB20A1A45B33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緊扣「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」與「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常識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FB77E56-B43D-4C32-B61C-4A33138C8113}" type="parTrans" cxnId="{19DD9F78-B0EB-4514-AC45-EE6267845651}">
      <dgm:prSet/>
      <dgm:spPr/>
      <dgm:t>
        <a:bodyPr/>
        <a:lstStyle/>
        <a:p>
          <a:endParaRPr lang="zh-TW" altLang="en-US"/>
        </a:p>
      </dgm:t>
    </dgm:pt>
    <dgm:pt modelId="{377AD843-9C06-46E2-87A6-765F7D60C941}" type="sibTrans" cxnId="{19DD9F78-B0EB-4514-AC45-EE6267845651}">
      <dgm:prSet/>
      <dgm:spPr/>
      <dgm:t>
        <a:bodyPr/>
        <a:lstStyle/>
        <a:p>
          <a:endParaRPr lang="zh-TW" altLang="en-US"/>
        </a:p>
      </dgm:t>
    </dgm:pt>
    <dgm:pt modelId="{6DB9C92C-C5B1-4008-8481-74D2E9E52C4A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引用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真實情境、寓言故事、歷史事件</a:t>
          </a:r>
          <a:endParaRPr lang="zh-TW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A57832-5959-4F49-A39D-3CA137B04325}" type="parTrans" cxnId="{8ACD44B2-3479-4CB9-9B95-C0DA292DD838}">
      <dgm:prSet/>
      <dgm:spPr/>
      <dgm:t>
        <a:bodyPr/>
        <a:lstStyle/>
        <a:p>
          <a:endParaRPr lang="zh-TW" altLang="en-US"/>
        </a:p>
      </dgm:t>
    </dgm:pt>
    <dgm:pt modelId="{399837DD-9BF8-4DFF-BF16-C025FA9937AF}" type="sibTrans" cxnId="{8ACD44B2-3479-4CB9-9B95-C0DA292DD838}">
      <dgm:prSet/>
      <dgm:spPr/>
      <dgm:t>
        <a:bodyPr/>
        <a:lstStyle/>
        <a:p>
          <a:endParaRPr lang="zh-TW" altLang="en-US"/>
        </a:p>
      </dgm:t>
    </dgm:pt>
    <dgm:pt modelId="{49F1CA5C-CAC8-4C95-BC19-5D933A1FEDB0}">
      <dgm:prSet/>
      <dgm:spPr/>
      <dgm:t>
        <a:bodyPr/>
        <a:lstStyle/>
        <a:p>
          <a:pPr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展現其「</a:t>
          </a:r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意義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」的系列任務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45708C-256A-4864-BE3C-14A80046544D}" type="parTrans" cxnId="{0B54F3D8-08DB-40FF-B4BB-F94532F3E21B}">
      <dgm:prSet/>
      <dgm:spPr/>
      <dgm:t>
        <a:bodyPr/>
        <a:lstStyle/>
        <a:p>
          <a:endParaRPr lang="zh-TW" altLang="en-US"/>
        </a:p>
      </dgm:t>
    </dgm:pt>
    <dgm:pt modelId="{159D77E9-CC2D-469F-AD09-8F1091D86482}" type="sibTrans" cxnId="{0B54F3D8-08DB-40FF-B4BB-F94532F3E21B}">
      <dgm:prSet/>
      <dgm:spPr/>
      <dgm:t>
        <a:bodyPr/>
        <a:lstStyle/>
        <a:p>
          <a:endParaRPr lang="zh-TW" altLang="en-US"/>
        </a:p>
      </dgm:t>
    </dgm:pt>
    <dgm:pt modelId="{56C275C3-7594-42E2-9001-36817F6BE682}">
      <dgm:prSet/>
      <dgm:spPr/>
      <dgm:t>
        <a:bodyPr/>
        <a:lstStyle/>
        <a:p>
          <a:pPr rtl="0"/>
          <a:r>
            <a:rPr 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動手做</a:t>
          </a:r>
          <a:r>
            <a:rPr 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方格紙，尺規與量角器，計算機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57A113-CCED-41BC-9512-0B9F7E18E9C7}" type="parTrans" cxnId="{ECE28882-1B98-4CAA-A6B7-AE982EFCB2DE}">
      <dgm:prSet/>
      <dgm:spPr/>
      <dgm:t>
        <a:bodyPr/>
        <a:lstStyle/>
        <a:p>
          <a:endParaRPr lang="zh-TW" altLang="en-US"/>
        </a:p>
      </dgm:t>
    </dgm:pt>
    <dgm:pt modelId="{8B0A4551-39B7-4083-B91E-CEF3710D8456}" type="sibTrans" cxnId="{ECE28882-1B98-4CAA-A6B7-AE982EFCB2DE}">
      <dgm:prSet/>
      <dgm:spPr/>
      <dgm:t>
        <a:bodyPr/>
        <a:lstStyle/>
        <a:p>
          <a:endParaRPr lang="zh-TW" altLang="en-US"/>
        </a:p>
      </dgm:t>
    </dgm:pt>
    <dgm:pt modelId="{9FD5DAB1-DDCA-431B-94B6-226A0727C7A8}" type="pres">
      <dgm:prSet presAssocID="{5ACC326F-6681-4D61-AC32-A10A833660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90724B-495E-469B-B365-DED378269F69}" type="pres">
      <dgm:prSet presAssocID="{5ACC326F-6681-4D61-AC32-A10A833660DC}" presName="fgShape" presStyleLbl="fgShp" presStyleIdx="0" presStyleCnt="1"/>
      <dgm:spPr/>
    </dgm:pt>
    <dgm:pt modelId="{BB72A1D6-529B-4DB7-9589-257A3E52E4AE}" type="pres">
      <dgm:prSet presAssocID="{5ACC326F-6681-4D61-AC32-A10A833660DC}" presName="linComp" presStyleCnt="0"/>
      <dgm:spPr/>
    </dgm:pt>
    <dgm:pt modelId="{1D58C484-52AE-4832-9010-F8F3BFB5B300}" type="pres">
      <dgm:prSet presAssocID="{1CC9114B-6E35-4289-BCA3-2DECB53A6054}" presName="compNode" presStyleCnt="0"/>
      <dgm:spPr/>
    </dgm:pt>
    <dgm:pt modelId="{E253A273-CDAC-4B51-8D91-97D3BD0BA49A}" type="pres">
      <dgm:prSet presAssocID="{1CC9114B-6E35-4289-BCA3-2DECB53A6054}" presName="bkgdShape" presStyleLbl="node1" presStyleIdx="0" presStyleCnt="5"/>
      <dgm:spPr/>
      <dgm:t>
        <a:bodyPr/>
        <a:lstStyle/>
        <a:p>
          <a:endParaRPr lang="zh-TW" altLang="en-US"/>
        </a:p>
      </dgm:t>
    </dgm:pt>
    <dgm:pt modelId="{02A3D201-40EC-45CF-839D-BC498162155B}" type="pres">
      <dgm:prSet presAssocID="{1CC9114B-6E35-4289-BCA3-2DECB53A605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6E8050-F697-4DA5-ADF1-A15C4DA3C68F}" type="pres">
      <dgm:prSet presAssocID="{1CC9114B-6E35-4289-BCA3-2DECB53A6054}" presName="invisiNode" presStyleLbl="node1" presStyleIdx="0" presStyleCnt="5"/>
      <dgm:spPr/>
    </dgm:pt>
    <dgm:pt modelId="{7D383514-5BFB-487E-8CF9-C23FE63E5B01}" type="pres">
      <dgm:prSet presAssocID="{1CC9114B-6E35-4289-BCA3-2DECB53A6054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74E02D2-4966-457A-840E-184F4D051B94}" type="pres">
      <dgm:prSet presAssocID="{E2FC4257-0738-4434-B091-650E8643685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92F5E81-E7C0-4EC2-829A-B8419CD4E1A5}" type="pres">
      <dgm:prSet presAssocID="{4DE9ACA8-7AFC-458E-9535-DB20A1A45B33}" presName="compNode" presStyleCnt="0"/>
      <dgm:spPr/>
    </dgm:pt>
    <dgm:pt modelId="{029D6BE0-88A6-4010-9464-FE33F4A3DDC7}" type="pres">
      <dgm:prSet presAssocID="{4DE9ACA8-7AFC-458E-9535-DB20A1A45B33}" presName="bkgdShape" presStyleLbl="node1" presStyleIdx="1" presStyleCnt="5"/>
      <dgm:spPr/>
      <dgm:t>
        <a:bodyPr/>
        <a:lstStyle/>
        <a:p>
          <a:endParaRPr lang="zh-TW" altLang="en-US"/>
        </a:p>
      </dgm:t>
    </dgm:pt>
    <dgm:pt modelId="{B0C0D9B3-77AE-44BA-B70F-864B01B5C9A7}" type="pres">
      <dgm:prSet presAssocID="{4DE9ACA8-7AFC-458E-9535-DB20A1A45B3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8CA000-3312-405C-9DB5-951F052B854B}" type="pres">
      <dgm:prSet presAssocID="{4DE9ACA8-7AFC-458E-9535-DB20A1A45B33}" presName="invisiNode" presStyleLbl="node1" presStyleIdx="1" presStyleCnt="5"/>
      <dgm:spPr/>
    </dgm:pt>
    <dgm:pt modelId="{5D268117-97C7-479D-B846-DFCCD69CEF32}" type="pres">
      <dgm:prSet presAssocID="{4DE9ACA8-7AFC-458E-9535-DB20A1A45B3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CD7B62-9A23-42BF-8125-1952E6E77DC5}" type="pres">
      <dgm:prSet presAssocID="{377AD843-9C06-46E2-87A6-765F7D60C94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71EC85A-ECB6-4B35-BAB1-29D181E92287}" type="pres">
      <dgm:prSet presAssocID="{6DB9C92C-C5B1-4008-8481-74D2E9E52C4A}" presName="compNode" presStyleCnt="0"/>
      <dgm:spPr/>
    </dgm:pt>
    <dgm:pt modelId="{1552F47F-8562-4194-ADF6-736C40E9D863}" type="pres">
      <dgm:prSet presAssocID="{6DB9C92C-C5B1-4008-8481-74D2E9E52C4A}" presName="bkgdShape" presStyleLbl="node1" presStyleIdx="2" presStyleCnt="5"/>
      <dgm:spPr/>
      <dgm:t>
        <a:bodyPr/>
        <a:lstStyle/>
        <a:p>
          <a:endParaRPr lang="zh-TW" altLang="en-US"/>
        </a:p>
      </dgm:t>
    </dgm:pt>
    <dgm:pt modelId="{8DE90A63-F76A-44DD-9ADA-0EC3F5B388FB}" type="pres">
      <dgm:prSet presAssocID="{6DB9C92C-C5B1-4008-8481-74D2E9E52C4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F8CB44-3691-4732-91B4-D7C7235C2017}" type="pres">
      <dgm:prSet presAssocID="{6DB9C92C-C5B1-4008-8481-74D2E9E52C4A}" presName="invisiNode" presStyleLbl="node1" presStyleIdx="2" presStyleCnt="5"/>
      <dgm:spPr/>
    </dgm:pt>
    <dgm:pt modelId="{7A2B8F9F-EE48-49D0-829B-AC8C0E648DB4}" type="pres">
      <dgm:prSet presAssocID="{6DB9C92C-C5B1-4008-8481-74D2E9E52C4A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545F1F17-C1B1-4609-9DCE-870E51C15DA6}" type="pres">
      <dgm:prSet presAssocID="{399837DD-9BF8-4DFF-BF16-C025FA9937A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20775D3-3CBE-4150-AF18-F54246A560E7}" type="pres">
      <dgm:prSet presAssocID="{49F1CA5C-CAC8-4C95-BC19-5D933A1FEDB0}" presName="compNode" presStyleCnt="0"/>
      <dgm:spPr/>
    </dgm:pt>
    <dgm:pt modelId="{A2C64932-032E-4273-93F2-1829DEA381AF}" type="pres">
      <dgm:prSet presAssocID="{49F1CA5C-CAC8-4C95-BC19-5D933A1FEDB0}" presName="bkgdShape" presStyleLbl="node1" presStyleIdx="3" presStyleCnt="5"/>
      <dgm:spPr/>
      <dgm:t>
        <a:bodyPr/>
        <a:lstStyle/>
        <a:p>
          <a:endParaRPr lang="zh-TW" altLang="en-US"/>
        </a:p>
      </dgm:t>
    </dgm:pt>
    <dgm:pt modelId="{F9E2CDEB-2C42-429C-A011-9703A2193152}" type="pres">
      <dgm:prSet presAssocID="{49F1CA5C-CAC8-4C95-BC19-5D933A1FEDB0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10074A-29ED-49D6-8104-C37D0235ED3E}" type="pres">
      <dgm:prSet presAssocID="{49F1CA5C-CAC8-4C95-BC19-5D933A1FEDB0}" presName="invisiNode" presStyleLbl="node1" presStyleIdx="3" presStyleCnt="5"/>
      <dgm:spPr/>
    </dgm:pt>
    <dgm:pt modelId="{CDC639CF-C045-4983-AC81-0584065FF9BD}" type="pres">
      <dgm:prSet presAssocID="{49F1CA5C-CAC8-4C95-BC19-5D933A1FEDB0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1422102-D0BD-40DF-8707-803231231D69}" type="pres">
      <dgm:prSet presAssocID="{159D77E9-CC2D-469F-AD09-8F1091D8648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9125C280-C8E9-429E-AFF3-A10C36698A50}" type="pres">
      <dgm:prSet presAssocID="{56C275C3-7594-42E2-9001-36817F6BE682}" presName="compNode" presStyleCnt="0"/>
      <dgm:spPr/>
    </dgm:pt>
    <dgm:pt modelId="{8DC74AF6-A560-44D4-8012-013B2A5B941E}" type="pres">
      <dgm:prSet presAssocID="{56C275C3-7594-42E2-9001-36817F6BE682}" presName="bkgdShape" presStyleLbl="node1" presStyleIdx="4" presStyleCnt="5"/>
      <dgm:spPr/>
      <dgm:t>
        <a:bodyPr/>
        <a:lstStyle/>
        <a:p>
          <a:endParaRPr lang="zh-TW" altLang="en-US"/>
        </a:p>
      </dgm:t>
    </dgm:pt>
    <dgm:pt modelId="{DD4EE44D-F888-4B23-B9D8-B38CB0A54494}" type="pres">
      <dgm:prSet presAssocID="{56C275C3-7594-42E2-9001-36817F6BE682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7B4E16-1BAE-4058-AF75-98689E5337AC}" type="pres">
      <dgm:prSet presAssocID="{56C275C3-7594-42E2-9001-36817F6BE682}" presName="invisiNode" presStyleLbl="node1" presStyleIdx="4" presStyleCnt="5"/>
      <dgm:spPr/>
    </dgm:pt>
    <dgm:pt modelId="{A3BBADC6-280F-4657-9BE4-6F797FDC0E02}" type="pres">
      <dgm:prSet presAssocID="{56C275C3-7594-42E2-9001-36817F6BE68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8ACD44B2-3479-4CB9-9B95-C0DA292DD838}" srcId="{5ACC326F-6681-4D61-AC32-A10A833660DC}" destId="{6DB9C92C-C5B1-4008-8481-74D2E9E52C4A}" srcOrd="2" destOrd="0" parTransId="{21A57832-5959-4F49-A39D-3CA137B04325}" sibTransId="{399837DD-9BF8-4DFF-BF16-C025FA9937AF}"/>
    <dgm:cxn modelId="{5F359EBD-92BE-4C9D-91E2-F8EBC0B44459}" type="presOf" srcId="{E2FC4257-0738-4434-B091-650E8643685D}" destId="{D74E02D2-4966-457A-840E-184F4D051B94}" srcOrd="0" destOrd="0" presId="urn:microsoft.com/office/officeart/2005/8/layout/hList7"/>
    <dgm:cxn modelId="{3CF4F7A7-4FFC-4575-A484-586239A90083}" type="presOf" srcId="{56C275C3-7594-42E2-9001-36817F6BE682}" destId="{DD4EE44D-F888-4B23-B9D8-B38CB0A54494}" srcOrd="1" destOrd="0" presId="urn:microsoft.com/office/officeart/2005/8/layout/hList7"/>
    <dgm:cxn modelId="{BAF14065-868C-4BD4-A686-D8C73910B01D}" type="presOf" srcId="{4DE9ACA8-7AFC-458E-9535-DB20A1A45B33}" destId="{029D6BE0-88A6-4010-9464-FE33F4A3DDC7}" srcOrd="0" destOrd="0" presId="urn:microsoft.com/office/officeart/2005/8/layout/hList7"/>
    <dgm:cxn modelId="{3C7CA66E-51D4-4CE3-A3BB-73F2F1E9A4BB}" type="presOf" srcId="{377AD843-9C06-46E2-87A6-765F7D60C941}" destId="{9BCD7B62-9A23-42BF-8125-1952E6E77DC5}" srcOrd="0" destOrd="0" presId="urn:microsoft.com/office/officeart/2005/8/layout/hList7"/>
    <dgm:cxn modelId="{18B5EF67-8FD4-4C94-80EB-DBCAFB21F00F}" type="presOf" srcId="{49F1CA5C-CAC8-4C95-BC19-5D933A1FEDB0}" destId="{F9E2CDEB-2C42-429C-A011-9703A2193152}" srcOrd="1" destOrd="0" presId="urn:microsoft.com/office/officeart/2005/8/layout/hList7"/>
    <dgm:cxn modelId="{A9A35A02-8DE7-4D58-A2ED-4D1B1CF061F0}" type="presOf" srcId="{56C275C3-7594-42E2-9001-36817F6BE682}" destId="{8DC74AF6-A560-44D4-8012-013B2A5B941E}" srcOrd="0" destOrd="0" presId="urn:microsoft.com/office/officeart/2005/8/layout/hList7"/>
    <dgm:cxn modelId="{ECE28882-1B98-4CAA-A6B7-AE982EFCB2DE}" srcId="{5ACC326F-6681-4D61-AC32-A10A833660DC}" destId="{56C275C3-7594-42E2-9001-36817F6BE682}" srcOrd="4" destOrd="0" parTransId="{5B57A113-CCED-41BC-9512-0B9F7E18E9C7}" sibTransId="{8B0A4551-39B7-4083-B91E-CEF3710D8456}"/>
    <dgm:cxn modelId="{5ED3FE02-C4AC-4D32-B873-BB34EFD8DD99}" type="presOf" srcId="{1CC9114B-6E35-4289-BCA3-2DECB53A6054}" destId="{E253A273-CDAC-4B51-8D91-97D3BD0BA49A}" srcOrd="0" destOrd="0" presId="urn:microsoft.com/office/officeart/2005/8/layout/hList7"/>
    <dgm:cxn modelId="{AA117A94-3678-4C16-A0AB-6434F571426B}" type="presOf" srcId="{6DB9C92C-C5B1-4008-8481-74D2E9E52C4A}" destId="{1552F47F-8562-4194-ADF6-736C40E9D863}" srcOrd="0" destOrd="0" presId="urn:microsoft.com/office/officeart/2005/8/layout/hList7"/>
    <dgm:cxn modelId="{7C3CD9A5-48B5-404B-9BCB-39C70AE4C83E}" type="presOf" srcId="{159D77E9-CC2D-469F-AD09-8F1091D86482}" destId="{51422102-D0BD-40DF-8707-803231231D69}" srcOrd="0" destOrd="0" presId="urn:microsoft.com/office/officeart/2005/8/layout/hList7"/>
    <dgm:cxn modelId="{0B218D3A-86D5-4DA3-B4E2-5208817C8007}" type="presOf" srcId="{1CC9114B-6E35-4289-BCA3-2DECB53A6054}" destId="{02A3D201-40EC-45CF-839D-BC498162155B}" srcOrd="1" destOrd="0" presId="urn:microsoft.com/office/officeart/2005/8/layout/hList7"/>
    <dgm:cxn modelId="{31FC2D76-3CE1-48D1-87ED-A5BC724041BB}" type="presOf" srcId="{49F1CA5C-CAC8-4C95-BC19-5D933A1FEDB0}" destId="{A2C64932-032E-4273-93F2-1829DEA381AF}" srcOrd="0" destOrd="0" presId="urn:microsoft.com/office/officeart/2005/8/layout/hList7"/>
    <dgm:cxn modelId="{5A22B1B3-AC32-4D30-9FC0-B2472BF89201}" type="presOf" srcId="{399837DD-9BF8-4DFF-BF16-C025FA9937AF}" destId="{545F1F17-C1B1-4609-9DCE-870E51C15DA6}" srcOrd="0" destOrd="0" presId="urn:microsoft.com/office/officeart/2005/8/layout/hList7"/>
    <dgm:cxn modelId="{89E78216-C8E0-4B05-83B2-A7B71D99D081}" type="presOf" srcId="{5ACC326F-6681-4D61-AC32-A10A833660DC}" destId="{9FD5DAB1-DDCA-431B-94B6-226A0727C7A8}" srcOrd="0" destOrd="0" presId="urn:microsoft.com/office/officeart/2005/8/layout/hList7"/>
    <dgm:cxn modelId="{1BF655C6-6BF8-4B11-A99A-7A11D2DBA365}" type="presOf" srcId="{4DE9ACA8-7AFC-458E-9535-DB20A1A45B33}" destId="{B0C0D9B3-77AE-44BA-B70F-864B01B5C9A7}" srcOrd="1" destOrd="0" presId="urn:microsoft.com/office/officeart/2005/8/layout/hList7"/>
    <dgm:cxn modelId="{19DD9F78-B0EB-4514-AC45-EE6267845651}" srcId="{5ACC326F-6681-4D61-AC32-A10A833660DC}" destId="{4DE9ACA8-7AFC-458E-9535-DB20A1A45B33}" srcOrd="1" destOrd="0" parTransId="{FFB77E56-B43D-4C32-B61C-4A33138C8113}" sibTransId="{377AD843-9C06-46E2-87A6-765F7D60C941}"/>
    <dgm:cxn modelId="{0B54F3D8-08DB-40FF-B4BB-F94532F3E21B}" srcId="{5ACC326F-6681-4D61-AC32-A10A833660DC}" destId="{49F1CA5C-CAC8-4C95-BC19-5D933A1FEDB0}" srcOrd="3" destOrd="0" parTransId="{2545708C-256A-4864-BE3C-14A80046544D}" sibTransId="{159D77E9-CC2D-469F-AD09-8F1091D86482}"/>
    <dgm:cxn modelId="{CC692DAD-3E8C-45A2-ABBC-DA01CD734341}" srcId="{5ACC326F-6681-4D61-AC32-A10A833660DC}" destId="{1CC9114B-6E35-4289-BCA3-2DECB53A6054}" srcOrd="0" destOrd="0" parTransId="{9552CF46-7F66-41B2-B814-543AC676A920}" sibTransId="{E2FC4257-0738-4434-B091-650E8643685D}"/>
    <dgm:cxn modelId="{8B46E419-ECC8-48F1-8AD7-E31266E95652}" type="presOf" srcId="{6DB9C92C-C5B1-4008-8481-74D2E9E52C4A}" destId="{8DE90A63-F76A-44DD-9ADA-0EC3F5B388FB}" srcOrd="1" destOrd="0" presId="urn:microsoft.com/office/officeart/2005/8/layout/hList7"/>
    <dgm:cxn modelId="{25F239AF-CCB5-4BA0-BFFA-452D9B5403BB}" type="presParOf" srcId="{9FD5DAB1-DDCA-431B-94B6-226A0727C7A8}" destId="{2C90724B-495E-469B-B365-DED378269F69}" srcOrd="0" destOrd="0" presId="urn:microsoft.com/office/officeart/2005/8/layout/hList7"/>
    <dgm:cxn modelId="{CFDFC6B9-B988-4930-BAD1-E42E215203D9}" type="presParOf" srcId="{9FD5DAB1-DDCA-431B-94B6-226A0727C7A8}" destId="{BB72A1D6-529B-4DB7-9589-257A3E52E4AE}" srcOrd="1" destOrd="0" presId="urn:microsoft.com/office/officeart/2005/8/layout/hList7"/>
    <dgm:cxn modelId="{9E416639-DC3D-4D16-9F18-CB3F6F27ED03}" type="presParOf" srcId="{BB72A1D6-529B-4DB7-9589-257A3E52E4AE}" destId="{1D58C484-52AE-4832-9010-F8F3BFB5B300}" srcOrd="0" destOrd="0" presId="urn:microsoft.com/office/officeart/2005/8/layout/hList7"/>
    <dgm:cxn modelId="{350C142B-1108-4E2A-A6C3-973635308F80}" type="presParOf" srcId="{1D58C484-52AE-4832-9010-F8F3BFB5B300}" destId="{E253A273-CDAC-4B51-8D91-97D3BD0BA49A}" srcOrd="0" destOrd="0" presId="urn:microsoft.com/office/officeart/2005/8/layout/hList7"/>
    <dgm:cxn modelId="{B2B98B67-861A-4EBD-8BBA-5CE530F02123}" type="presParOf" srcId="{1D58C484-52AE-4832-9010-F8F3BFB5B300}" destId="{02A3D201-40EC-45CF-839D-BC498162155B}" srcOrd="1" destOrd="0" presId="urn:microsoft.com/office/officeart/2005/8/layout/hList7"/>
    <dgm:cxn modelId="{8E0107A1-D8EA-4B2B-AC1A-F9A65C44A517}" type="presParOf" srcId="{1D58C484-52AE-4832-9010-F8F3BFB5B300}" destId="{806E8050-F697-4DA5-ADF1-A15C4DA3C68F}" srcOrd="2" destOrd="0" presId="urn:microsoft.com/office/officeart/2005/8/layout/hList7"/>
    <dgm:cxn modelId="{58B247E1-F195-4564-B31B-5AE69730D5EB}" type="presParOf" srcId="{1D58C484-52AE-4832-9010-F8F3BFB5B300}" destId="{7D383514-5BFB-487E-8CF9-C23FE63E5B01}" srcOrd="3" destOrd="0" presId="urn:microsoft.com/office/officeart/2005/8/layout/hList7"/>
    <dgm:cxn modelId="{0921FC56-421D-4831-9ABA-24D8602C0693}" type="presParOf" srcId="{BB72A1D6-529B-4DB7-9589-257A3E52E4AE}" destId="{D74E02D2-4966-457A-840E-184F4D051B94}" srcOrd="1" destOrd="0" presId="urn:microsoft.com/office/officeart/2005/8/layout/hList7"/>
    <dgm:cxn modelId="{F5845073-129C-465B-9B55-542A29B0A8C6}" type="presParOf" srcId="{BB72A1D6-529B-4DB7-9589-257A3E52E4AE}" destId="{C92F5E81-E7C0-4EC2-829A-B8419CD4E1A5}" srcOrd="2" destOrd="0" presId="urn:microsoft.com/office/officeart/2005/8/layout/hList7"/>
    <dgm:cxn modelId="{CB61387F-3013-4C07-B3A9-12B3AF9877C2}" type="presParOf" srcId="{C92F5E81-E7C0-4EC2-829A-B8419CD4E1A5}" destId="{029D6BE0-88A6-4010-9464-FE33F4A3DDC7}" srcOrd="0" destOrd="0" presId="urn:microsoft.com/office/officeart/2005/8/layout/hList7"/>
    <dgm:cxn modelId="{83D10980-FF49-4BD9-8F50-BC16C3F77920}" type="presParOf" srcId="{C92F5E81-E7C0-4EC2-829A-B8419CD4E1A5}" destId="{B0C0D9B3-77AE-44BA-B70F-864B01B5C9A7}" srcOrd="1" destOrd="0" presId="urn:microsoft.com/office/officeart/2005/8/layout/hList7"/>
    <dgm:cxn modelId="{ED6E49B9-6CE4-40D5-84C1-566720D5A96B}" type="presParOf" srcId="{C92F5E81-E7C0-4EC2-829A-B8419CD4E1A5}" destId="{DC8CA000-3312-405C-9DB5-951F052B854B}" srcOrd="2" destOrd="0" presId="urn:microsoft.com/office/officeart/2005/8/layout/hList7"/>
    <dgm:cxn modelId="{F517F65D-AE22-41D5-9C3B-FE72DC06F51C}" type="presParOf" srcId="{C92F5E81-E7C0-4EC2-829A-B8419CD4E1A5}" destId="{5D268117-97C7-479D-B846-DFCCD69CEF32}" srcOrd="3" destOrd="0" presId="urn:microsoft.com/office/officeart/2005/8/layout/hList7"/>
    <dgm:cxn modelId="{787B3FAC-2353-47E1-8BD7-ADBE68D7B9B6}" type="presParOf" srcId="{BB72A1D6-529B-4DB7-9589-257A3E52E4AE}" destId="{9BCD7B62-9A23-42BF-8125-1952E6E77DC5}" srcOrd="3" destOrd="0" presId="urn:microsoft.com/office/officeart/2005/8/layout/hList7"/>
    <dgm:cxn modelId="{0080E53D-4C75-4FF8-9033-B354A33B8E58}" type="presParOf" srcId="{BB72A1D6-529B-4DB7-9589-257A3E52E4AE}" destId="{E71EC85A-ECB6-4B35-BAB1-29D181E92287}" srcOrd="4" destOrd="0" presId="urn:microsoft.com/office/officeart/2005/8/layout/hList7"/>
    <dgm:cxn modelId="{7FDDC100-C655-4890-9096-7BD84E18B93C}" type="presParOf" srcId="{E71EC85A-ECB6-4B35-BAB1-29D181E92287}" destId="{1552F47F-8562-4194-ADF6-736C40E9D863}" srcOrd="0" destOrd="0" presId="urn:microsoft.com/office/officeart/2005/8/layout/hList7"/>
    <dgm:cxn modelId="{6A59713C-9C3A-4356-945A-7E4D1C392888}" type="presParOf" srcId="{E71EC85A-ECB6-4B35-BAB1-29D181E92287}" destId="{8DE90A63-F76A-44DD-9ADA-0EC3F5B388FB}" srcOrd="1" destOrd="0" presId="urn:microsoft.com/office/officeart/2005/8/layout/hList7"/>
    <dgm:cxn modelId="{130A07A8-CB2B-4FF1-9001-C21F7E7D846C}" type="presParOf" srcId="{E71EC85A-ECB6-4B35-BAB1-29D181E92287}" destId="{86F8CB44-3691-4732-91B4-D7C7235C2017}" srcOrd="2" destOrd="0" presId="urn:microsoft.com/office/officeart/2005/8/layout/hList7"/>
    <dgm:cxn modelId="{107502F9-84E4-4A0D-9911-98BCBC304005}" type="presParOf" srcId="{E71EC85A-ECB6-4B35-BAB1-29D181E92287}" destId="{7A2B8F9F-EE48-49D0-829B-AC8C0E648DB4}" srcOrd="3" destOrd="0" presId="urn:microsoft.com/office/officeart/2005/8/layout/hList7"/>
    <dgm:cxn modelId="{CFC00E62-747D-44E1-A0BD-D80A7F3BC485}" type="presParOf" srcId="{BB72A1D6-529B-4DB7-9589-257A3E52E4AE}" destId="{545F1F17-C1B1-4609-9DCE-870E51C15DA6}" srcOrd="5" destOrd="0" presId="urn:microsoft.com/office/officeart/2005/8/layout/hList7"/>
    <dgm:cxn modelId="{C726374C-BF47-478F-BE85-BF439FE0FC39}" type="presParOf" srcId="{BB72A1D6-529B-4DB7-9589-257A3E52E4AE}" destId="{820775D3-3CBE-4150-AF18-F54246A560E7}" srcOrd="6" destOrd="0" presId="urn:microsoft.com/office/officeart/2005/8/layout/hList7"/>
    <dgm:cxn modelId="{2DB936AE-CA69-45B9-8587-5C04B798B238}" type="presParOf" srcId="{820775D3-3CBE-4150-AF18-F54246A560E7}" destId="{A2C64932-032E-4273-93F2-1829DEA381AF}" srcOrd="0" destOrd="0" presId="urn:microsoft.com/office/officeart/2005/8/layout/hList7"/>
    <dgm:cxn modelId="{9FFF0A40-0195-4DD4-9C57-9C0A9F1D251C}" type="presParOf" srcId="{820775D3-3CBE-4150-AF18-F54246A560E7}" destId="{F9E2CDEB-2C42-429C-A011-9703A2193152}" srcOrd="1" destOrd="0" presId="urn:microsoft.com/office/officeart/2005/8/layout/hList7"/>
    <dgm:cxn modelId="{A57038DA-7954-4722-98E9-64FE28DAD3FA}" type="presParOf" srcId="{820775D3-3CBE-4150-AF18-F54246A560E7}" destId="{5710074A-29ED-49D6-8104-C37D0235ED3E}" srcOrd="2" destOrd="0" presId="urn:microsoft.com/office/officeart/2005/8/layout/hList7"/>
    <dgm:cxn modelId="{00E9F25B-98EB-400C-A917-35FB2E23C2DF}" type="presParOf" srcId="{820775D3-3CBE-4150-AF18-F54246A560E7}" destId="{CDC639CF-C045-4983-AC81-0584065FF9BD}" srcOrd="3" destOrd="0" presId="urn:microsoft.com/office/officeart/2005/8/layout/hList7"/>
    <dgm:cxn modelId="{F565BEC7-4F0C-4EA9-877F-BA9717A96F57}" type="presParOf" srcId="{BB72A1D6-529B-4DB7-9589-257A3E52E4AE}" destId="{51422102-D0BD-40DF-8707-803231231D69}" srcOrd="7" destOrd="0" presId="urn:microsoft.com/office/officeart/2005/8/layout/hList7"/>
    <dgm:cxn modelId="{A10C815A-E9B9-49DC-97C8-EDF65A95D385}" type="presParOf" srcId="{BB72A1D6-529B-4DB7-9589-257A3E52E4AE}" destId="{9125C280-C8E9-429E-AFF3-A10C36698A50}" srcOrd="8" destOrd="0" presId="urn:microsoft.com/office/officeart/2005/8/layout/hList7"/>
    <dgm:cxn modelId="{2D776833-15DF-4FCC-858E-4BA3988793B0}" type="presParOf" srcId="{9125C280-C8E9-429E-AFF3-A10C36698A50}" destId="{8DC74AF6-A560-44D4-8012-013B2A5B941E}" srcOrd="0" destOrd="0" presId="urn:microsoft.com/office/officeart/2005/8/layout/hList7"/>
    <dgm:cxn modelId="{8D07F202-2657-468D-BAD5-DA0B4C43381A}" type="presParOf" srcId="{9125C280-C8E9-429E-AFF3-A10C36698A50}" destId="{DD4EE44D-F888-4B23-B9D8-B38CB0A54494}" srcOrd="1" destOrd="0" presId="urn:microsoft.com/office/officeart/2005/8/layout/hList7"/>
    <dgm:cxn modelId="{041D2DC5-FA7D-4E58-B72E-EFCD0BC9B7E3}" type="presParOf" srcId="{9125C280-C8E9-429E-AFF3-A10C36698A50}" destId="{3C7B4E16-1BAE-4058-AF75-98689E5337AC}" srcOrd="2" destOrd="0" presId="urn:microsoft.com/office/officeart/2005/8/layout/hList7"/>
    <dgm:cxn modelId="{652D02DC-8E1B-4EDC-9555-9EE7E6816B8D}" type="presParOf" srcId="{9125C280-C8E9-429E-AFF3-A10C36698A50}" destId="{A3BBADC6-280F-4657-9BE4-6F797FDC0E0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B16B-0C6A-4AD9-A79D-CFE745D67C22}">
      <dsp:nvSpPr>
        <dsp:cNvPr id="0" name=""/>
        <dsp:cNvSpPr/>
      </dsp:nvSpPr>
      <dsp:spPr>
        <a:xfrm>
          <a:off x="3565485" y="645027"/>
          <a:ext cx="5539256" cy="5539256"/>
        </a:xfrm>
        <a:prstGeom prst="pie">
          <a:avLst>
            <a:gd name="adj1" fmla="val 16200000"/>
            <a:gd name="adj2" fmla="val 0"/>
          </a:avLst>
        </a:prstGeom>
        <a:solidFill>
          <a:srgbClr val="F862DB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bg1"/>
              </a:solidFill>
            </a:rPr>
            <a:t>啟發學生思考的動力</a:t>
          </a:r>
          <a:endParaRPr lang="zh-TW" altLang="en-US" sz="1400" kern="1200" dirty="0">
            <a:solidFill>
              <a:schemeClr val="bg1"/>
            </a:solidFill>
          </a:endParaRPr>
        </a:p>
      </dsp:txBody>
      <dsp:txXfrm>
        <a:off x="6398419" y="1669790"/>
        <a:ext cx="2044249" cy="1648588"/>
      </dsp:txXfrm>
    </dsp:sp>
    <dsp:sp modelId="{AF4AC91E-69C0-4D55-B90D-502EEC51E9B7}">
      <dsp:nvSpPr>
        <dsp:cNvPr id="0" name=""/>
        <dsp:cNvSpPr/>
      </dsp:nvSpPr>
      <dsp:spPr>
        <a:xfrm>
          <a:off x="3878437" y="883841"/>
          <a:ext cx="5539256" cy="5539256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6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2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46981" y="3752384"/>
        <a:ext cx="2044249" cy="1648588"/>
      </dsp:txXfrm>
    </dsp:sp>
    <dsp:sp modelId="{1FFE5A05-BAE6-443C-8C62-839C9F7FA4E3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臆測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/>
        </a:p>
      </dsp:txBody>
      <dsp:txXfrm>
        <a:off x="4170385" y="3512811"/>
        <a:ext cx="2044249" cy="1648588"/>
      </dsp:txXfrm>
    </dsp:sp>
    <dsp:sp modelId="{7E47CA0F-4E7A-46B5-A407-6D074078256A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表徵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</dsp:txBody>
      <dsp:txXfrm>
        <a:off x="4170385" y="1666393"/>
        <a:ext cx="2044249" cy="1648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B16B-0C6A-4AD9-A79D-CFE745D67C22}">
      <dsp:nvSpPr>
        <dsp:cNvPr id="0" name=""/>
        <dsp:cNvSpPr/>
      </dsp:nvSpPr>
      <dsp:spPr>
        <a:xfrm>
          <a:off x="3777362" y="410828"/>
          <a:ext cx="5539256" cy="5539256"/>
        </a:xfrm>
        <a:prstGeom prst="pie">
          <a:avLst>
            <a:gd name="adj1" fmla="val 16200000"/>
            <a:gd name="adj2" fmla="val 0"/>
          </a:avLst>
        </a:prstGeom>
        <a:solidFill>
          <a:srgbClr val="F862DB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6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4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10296" y="1435590"/>
        <a:ext cx="2044249" cy="1648588"/>
      </dsp:txXfrm>
    </dsp:sp>
    <dsp:sp modelId="{AF4AC91E-69C0-4D55-B90D-502EEC51E9B7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脈絡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/>
        </a:p>
      </dsp:txBody>
      <dsp:txXfrm>
        <a:off x="6412465" y="3512811"/>
        <a:ext cx="2044249" cy="1648588"/>
      </dsp:txXfrm>
    </dsp:sp>
    <dsp:sp modelId="{1FFE5A05-BAE6-443C-8C62-839C9F7FA4E3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臆測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/>
        </a:p>
      </dsp:txBody>
      <dsp:txXfrm>
        <a:off x="4170385" y="3512811"/>
        <a:ext cx="2044249" cy="1648588"/>
      </dsp:txXfrm>
    </dsp:sp>
    <dsp:sp modelId="{7E47CA0F-4E7A-46B5-A407-6D074078256A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表徵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</dsp:txBody>
      <dsp:txXfrm>
        <a:off x="4170385" y="1666393"/>
        <a:ext cx="2044249" cy="1648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B16B-0C6A-4AD9-A79D-CFE745D67C22}">
      <dsp:nvSpPr>
        <dsp:cNvPr id="0" name=""/>
        <dsp:cNvSpPr/>
      </dsp:nvSpPr>
      <dsp:spPr>
        <a:xfrm>
          <a:off x="3565485" y="645027"/>
          <a:ext cx="5539256" cy="5539256"/>
        </a:xfrm>
        <a:prstGeom prst="pie">
          <a:avLst>
            <a:gd name="adj1" fmla="val 16200000"/>
            <a:gd name="adj2" fmla="val 0"/>
          </a:avLst>
        </a:prstGeom>
        <a:solidFill>
          <a:srgbClr val="F862DB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98419" y="1669790"/>
        <a:ext cx="2044249" cy="1648588"/>
      </dsp:txXfrm>
    </dsp:sp>
    <dsp:sp modelId="{AF4AC91E-69C0-4D55-B90D-502EEC51E9B7}">
      <dsp:nvSpPr>
        <dsp:cNvPr id="0" name=""/>
        <dsp:cNvSpPr/>
      </dsp:nvSpPr>
      <dsp:spPr>
        <a:xfrm>
          <a:off x="3566190" y="683098"/>
          <a:ext cx="5539256" cy="5539256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4733" y="3551642"/>
        <a:ext cx="2044249" cy="1648588"/>
      </dsp:txXfrm>
    </dsp:sp>
    <dsp:sp modelId="{1FFE5A05-BAE6-443C-8C62-839C9F7FA4E3}">
      <dsp:nvSpPr>
        <dsp:cNvPr id="0" name=""/>
        <dsp:cNvSpPr/>
      </dsp:nvSpPr>
      <dsp:spPr>
        <a:xfrm>
          <a:off x="3543922" y="644268"/>
          <a:ext cx="5539256" cy="553925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臆測</a:t>
          </a:r>
          <a:endParaRPr lang="zh-TW" alt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/>
        </a:p>
      </dsp:txBody>
      <dsp:txXfrm>
        <a:off x="4170385" y="3512811"/>
        <a:ext cx="2044249" cy="1648588"/>
      </dsp:txXfrm>
    </dsp:sp>
    <dsp:sp modelId="{7E47CA0F-4E7A-46B5-A407-6D074078256A}">
      <dsp:nvSpPr>
        <dsp:cNvPr id="0" name=""/>
        <dsp:cNvSpPr/>
      </dsp:nvSpPr>
      <dsp:spPr>
        <a:xfrm>
          <a:off x="3242863" y="398934"/>
          <a:ext cx="5539256" cy="5539256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表徵</a:t>
          </a:r>
          <a:endParaRPr lang="zh-TW" altLang="en-US" sz="60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運用表徵協助思考</a:t>
          </a:r>
          <a:endParaRPr lang="zh-TW" altLang="en-US" sz="1800" b="1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69327" y="1421059"/>
        <a:ext cx="2044249" cy="1648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B16B-0C6A-4AD9-A79D-CFE745D67C22}">
      <dsp:nvSpPr>
        <dsp:cNvPr id="0" name=""/>
        <dsp:cNvSpPr/>
      </dsp:nvSpPr>
      <dsp:spPr>
        <a:xfrm>
          <a:off x="3565485" y="645027"/>
          <a:ext cx="5539256" cy="5539256"/>
        </a:xfrm>
        <a:prstGeom prst="pie">
          <a:avLst>
            <a:gd name="adj1" fmla="val 16200000"/>
            <a:gd name="adj2" fmla="val 0"/>
          </a:avLst>
        </a:prstGeom>
        <a:solidFill>
          <a:srgbClr val="F862DB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動機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啟發學生思考的動力</a:t>
          </a:r>
          <a:endParaRPr lang="zh-TW" alt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98419" y="1669790"/>
        <a:ext cx="2044249" cy="1648588"/>
      </dsp:txXfrm>
    </dsp:sp>
    <dsp:sp modelId="{AF4AC91E-69C0-4D55-B90D-502EEC51E9B7}">
      <dsp:nvSpPr>
        <dsp:cNvPr id="0" name=""/>
        <dsp:cNvSpPr/>
      </dsp:nvSpPr>
      <dsp:spPr>
        <a:xfrm>
          <a:off x="3566190" y="683098"/>
          <a:ext cx="5539256" cy="5539256"/>
        </a:xfrm>
        <a:prstGeom prst="pie">
          <a:avLst>
            <a:gd name="adj1" fmla="val 0"/>
            <a:gd name="adj2" fmla="val 5400000"/>
          </a:avLst>
        </a:prstGeom>
        <a:solidFill>
          <a:srgbClr val="00B05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脈絡</a:t>
          </a:r>
          <a:endParaRPr lang="zh-TW" altLang="en-US" sz="3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學生思考發展與學習的過程</a:t>
          </a:r>
          <a:endParaRPr lang="zh-TW" altLang="en-US" sz="18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434733" y="3551642"/>
        <a:ext cx="2044249" cy="1648588"/>
      </dsp:txXfrm>
    </dsp:sp>
    <dsp:sp modelId="{1FFE5A05-BAE6-443C-8C62-839C9F7FA4E3}">
      <dsp:nvSpPr>
        <dsp:cNvPr id="0" name=""/>
        <dsp:cNvSpPr/>
      </dsp:nvSpPr>
      <dsp:spPr>
        <a:xfrm>
          <a:off x="3365502" y="1112612"/>
          <a:ext cx="5539256" cy="553925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臆測</a:t>
          </a:r>
          <a:endParaRPr lang="zh-TW" altLang="en-US" sz="60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體驗數學家思考的歷程</a:t>
          </a:r>
          <a:endParaRPr lang="zh-TW" altLang="en-US" sz="18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91966" y="3981155"/>
        <a:ext cx="2044249" cy="1648588"/>
      </dsp:txXfrm>
    </dsp:sp>
    <dsp:sp modelId="{7E47CA0F-4E7A-46B5-A407-6D074078256A}">
      <dsp:nvSpPr>
        <dsp:cNvPr id="0" name=""/>
        <dsp:cNvSpPr/>
      </dsp:nvSpPr>
      <dsp:spPr>
        <a:xfrm>
          <a:off x="3521654" y="621945"/>
          <a:ext cx="5539256" cy="5539256"/>
        </a:xfrm>
        <a:prstGeom prst="pie">
          <a:avLst>
            <a:gd name="adj1" fmla="val 108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表徵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運用表徵協助思考</a:t>
          </a:r>
          <a:endParaRPr lang="zh-TW" altLang="en-US" sz="1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48117" y="1644069"/>
        <a:ext cx="2044249" cy="1648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3816-939F-4C57-8685-84B116ABB965}">
      <dsp:nvSpPr>
        <dsp:cNvPr id="0" name=""/>
        <dsp:cNvSpPr/>
      </dsp:nvSpPr>
      <dsp:spPr>
        <a:xfrm>
          <a:off x="0" y="0"/>
          <a:ext cx="9326880" cy="1357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標楷體" pitchFamily="65" charset="-120"/>
              <a:ea typeface="標楷體" pitchFamily="65" charset="-120"/>
            </a:rPr>
            <a:t>您要學生學甚麼？</a:t>
          </a:r>
          <a:endParaRPr lang="zh-TW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39768" y="39768"/>
        <a:ext cx="7861720" cy="1278252"/>
      </dsp:txXfrm>
    </dsp:sp>
    <dsp:sp modelId="{45AA078E-9FA4-4163-9FA5-A0A81DCC2D39}">
      <dsp:nvSpPr>
        <dsp:cNvPr id="0" name=""/>
        <dsp:cNvSpPr/>
      </dsp:nvSpPr>
      <dsp:spPr>
        <a:xfrm>
          <a:off x="822959" y="1584087"/>
          <a:ext cx="9326880" cy="1357788"/>
        </a:xfrm>
        <a:prstGeom prst="roundRect">
          <a:avLst>
            <a:gd name="adj" fmla="val 1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標楷體" pitchFamily="65" charset="-120"/>
              <a:ea typeface="標楷體" pitchFamily="65" charset="-120"/>
            </a:rPr>
            <a:t>為何您要學生學</a:t>
          </a: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這樣的</a:t>
          </a:r>
          <a:r>
            <a:rPr lang="zh-TW" sz="3300" kern="1200" dirty="0" smtClean="0">
              <a:latin typeface="標楷體" pitchFamily="65" charset="-120"/>
              <a:ea typeface="標楷體" pitchFamily="65" charset="-120"/>
            </a:rPr>
            <a:t>內容呢？</a:t>
          </a:r>
          <a:endParaRPr lang="zh-TW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862727" y="1623855"/>
        <a:ext cx="7541821" cy="1278252"/>
      </dsp:txXfrm>
    </dsp:sp>
    <dsp:sp modelId="{5E8A67F5-5E93-4D3C-8D62-DB0CB8212FD2}">
      <dsp:nvSpPr>
        <dsp:cNvPr id="0" name=""/>
        <dsp:cNvSpPr/>
      </dsp:nvSpPr>
      <dsp:spPr>
        <a:xfrm>
          <a:off x="1645919" y="3168174"/>
          <a:ext cx="9326880" cy="1357788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標楷體" pitchFamily="65" charset="-120"/>
              <a:ea typeface="標楷體" pitchFamily="65" charset="-120"/>
            </a:rPr>
            <a:t>您要學生</a:t>
          </a:r>
          <a:r>
            <a:rPr lang="zh-TW" altLang="en-US" sz="3300" kern="1200" dirty="0" smtClean="0">
              <a:latin typeface="標楷體" pitchFamily="65" charset="-120"/>
              <a:ea typeface="標楷體" pitchFamily="65" charset="-120"/>
            </a:rPr>
            <a:t>將</a:t>
          </a:r>
          <a:r>
            <a:rPr lang="zh-TW" sz="3300" kern="1200" dirty="0" smtClean="0">
              <a:latin typeface="標楷體" pitchFamily="65" charset="-120"/>
              <a:ea typeface="標楷體" pitchFamily="65" charset="-120"/>
            </a:rPr>
            <a:t>課堂中所學的數學來做甚麼？</a:t>
          </a:r>
          <a:endParaRPr lang="zh-TW" sz="3300" kern="1200" dirty="0">
            <a:latin typeface="標楷體" pitchFamily="65" charset="-120"/>
            <a:ea typeface="標楷體" pitchFamily="65" charset="-120"/>
          </a:endParaRPr>
        </a:p>
      </dsp:txBody>
      <dsp:txXfrm>
        <a:off x="1685687" y="3207942"/>
        <a:ext cx="7541821" cy="1278252"/>
      </dsp:txXfrm>
    </dsp:sp>
    <dsp:sp modelId="{35DBAD4D-32E5-48CA-9ECD-4A25B068CBE5}">
      <dsp:nvSpPr>
        <dsp:cNvPr id="0" name=""/>
        <dsp:cNvSpPr/>
      </dsp:nvSpPr>
      <dsp:spPr>
        <a:xfrm>
          <a:off x="84443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8642893" y="1029656"/>
        <a:ext cx="485410" cy="664128"/>
      </dsp:txXfrm>
    </dsp:sp>
    <dsp:sp modelId="{F6ACC63A-1A1C-4E28-B027-AED818ABC5C1}">
      <dsp:nvSpPr>
        <dsp:cNvPr id="0" name=""/>
        <dsp:cNvSpPr/>
      </dsp:nvSpPr>
      <dsp:spPr>
        <a:xfrm>
          <a:off x="926727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1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9465853" y="2604691"/>
        <a:ext cx="485410" cy="664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CC1CD-31CE-4B6D-A639-1094EBB0B8CD}">
      <dsp:nvSpPr>
        <dsp:cNvPr id="0" name=""/>
        <dsp:cNvSpPr/>
      </dsp:nvSpPr>
      <dsp:spPr>
        <a:xfrm>
          <a:off x="1332000" y="1124"/>
          <a:ext cx="2767500" cy="16605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rgbClr val="FFFFFF"/>
              <a:schemeClr val="accent2">
                <a:hueOff val="0"/>
                <a:satOff val="0"/>
                <a:lumOff val="0"/>
                <a:alphaOff val="0"/>
                <a:tint val="100000"/>
              </a:schemeClr>
            </a:duotone>
          </a:blip>
          <a:tile tx="0" ty="0" sx="80000" sy="85000" flip="none" algn="tl"/>
        </a:blip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</a:t>
          </a:r>
          <a:r>
            <a:rPr lang="en-US" altLang="zh-TW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語言</a:t>
          </a:r>
          <a:endParaRPr lang="zh-TW" altLang="en-US" sz="2800" b="1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332000" y="1124"/>
        <a:ext cx="2767500" cy="1660500"/>
      </dsp:txXfrm>
    </dsp:sp>
    <dsp:sp modelId="{1BB29DAB-687D-4FC0-B11B-A697569892AF}">
      <dsp:nvSpPr>
        <dsp:cNvPr id="0" name=""/>
        <dsp:cNvSpPr/>
      </dsp:nvSpPr>
      <dsp:spPr>
        <a:xfrm>
          <a:off x="4376250" y="1124"/>
          <a:ext cx="2767500" cy="1660500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數學是一種實用的規律科學</a:t>
          </a:r>
          <a:endParaRPr lang="zh-TW" altLang="en-US" sz="2800" b="1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6250" y="1124"/>
        <a:ext cx="2767500" cy="1660500"/>
      </dsp:txXfrm>
    </dsp:sp>
    <dsp:sp modelId="{13FC1BF8-6915-43CD-90E5-79A80E4B6FC4}">
      <dsp:nvSpPr>
        <dsp:cNvPr id="0" name=""/>
        <dsp:cNvSpPr/>
      </dsp:nvSpPr>
      <dsp:spPr>
        <a:xfrm>
          <a:off x="7420500" y="1124"/>
          <a:ext cx="2767500" cy="166050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數學是一種</a:t>
          </a:r>
          <a:r>
            <a:rPr lang="en-US" altLang="zh-TW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人文素養</a:t>
          </a:r>
          <a:endParaRPr lang="zh-TW" altLang="en-US" sz="2800" b="1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420500" y="1124"/>
        <a:ext cx="2767500" cy="1660500"/>
      </dsp:txXfrm>
    </dsp:sp>
    <dsp:sp modelId="{FD640BAE-B137-4682-B7E8-CD4049EEFF5D}">
      <dsp:nvSpPr>
        <dsp:cNvPr id="0" name=""/>
        <dsp:cNvSpPr/>
      </dsp:nvSpPr>
      <dsp:spPr>
        <a:xfrm>
          <a:off x="2854125" y="1938375"/>
          <a:ext cx="2767500" cy="16605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rgbClr val="FFFFFF"/>
              <a:schemeClr val="accent5">
                <a:hueOff val="0"/>
                <a:satOff val="0"/>
                <a:lumOff val="0"/>
                <a:alphaOff val="0"/>
                <a:tint val="100000"/>
              </a:schemeClr>
            </a:duotone>
          </a:blip>
          <a:tile tx="0" ty="0" sx="80000" sy="85000" flip="none" algn="tl"/>
        </a:blip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數學應提供每位學生有感的學習機會</a:t>
          </a:r>
          <a:endParaRPr lang="zh-TW" altLang="en-US" sz="2800" b="1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54125" y="1938375"/>
        <a:ext cx="2767500" cy="1660500"/>
      </dsp:txXfrm>
    </dsp:sp>
    <dsp:sp modelId="{9C6BCA0F-51CC-402C-867F-3C4091277128}">
      <dsp:nvSpPr>
        <dsp:cNvPr id="0" name=""/>
        <dsp:cNvSpPr/>
      </dsp:nvSpPr>
      <dsp:spPr>
        <a:xfrm>
          <a:off x="5898375" y="1938375"/>
          <a:ext cx="2767500" cy="16605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rgbClr val="FFFFFF"/>
              <a:schemeClr val="accent6">
                <a:hueOff val="0"/>
                <a:satOff val="0"/>
                <a:lumOff val="0"/>
                <a:alphaOff val="0"/>
                <a:tint val="100000"/>
              </a:schemeClr>
            </a:duotone>
          </a:blip>
          <a:tile tx="0" ty="0" sx="80000" sy="85000" flip="none" algn="tl"/>
        </a:blipFill>
        <a:ln>
          <a:noFill/>
        </a:ln>
        <a:effectLst>
          <a:outerShdw blurRad="254000" dist="50800" dir="2700000" algn="tl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數學教學應培養學生正確使用工具的素養</a:t>
          </a:r>
          <a:endParaRPr lang="zh-TW" altLang="en-US" sz="2800" b="1" kern="1200" dirty="0">
            <a:effectLst/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98375" y="1938375"/>
        <a:ext cx="2767500" cy="1660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3A273-CDAC-4B51-8D91-97D3BD0BA49A}">
      <dsp:nvSpPr>
        <dsp:cNvPr id="0" name=""/>
        <dsp:cNvSpPr/>
      </dsp:nvSpPr>
      <dsp:spPr>
        <a:xfrm>
          <a:off x="0" y="0"/>
          <a:ext cx="1984375" cy="44640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講清楚「</a:t>
          </a: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來龍去脈</a:t>
          </a: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785620"/>
        <a:ext cx="1984375" cy="1785620"/>
      </dsp:txXfrm>
    </dsp:sp>
    <dsp:sp modelId="{7D383514-5BFB-487E-8CF9-C23FE63E5B01}">
      <dsp:nvSpPr>
        <dsp:cNvPr id="0" name=""/>
        <dsp:cNvSpPr/>
      </dsp:nvSpPr>
      <dsp:spPr>
        <a:xfrm>
          <a:off x="248923" y="267843"/>
          <a:ext cx="1486528" cy="14865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6BE0-88A6-4010-9464-FE33F4A3DDC7}">
      <dsp:nvSpPr>
        <dsp:cNvPr id="0" name=""/>
        <dsp:cNvSpPr/>
      </dsp:nvSpPr>
      <dsp:spPr>
        <a:xfrm>
          <a:off x="2043906" y="0"/>
          <a:ext cx="1984375" cy="4464050"/>
        </a:xfrm>
        <a:prstGeom prst="roundRect">
          <a:avLst>
            <a:gd name="adj" fmla="val 10000"/>
          </a:avLst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緊扣「</a:t>
          </a: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需求</a:t>
          </a: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」與「</a:t>
          </a: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常識</a:t>
          </a: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43906" y="1785620"/>
        <a:ext cx="1984375" cy="1785620"/>
      </dsp:txXfrm>
    </dsp:sp>
    <dsp:sp modelId="{5D268117-97C7-479D-B846-DFCCD69CEF32}">
      <dsp:nvSpPr>
        <dsp:cNvPr id="0" name=""/>
        <dsp:cNvSpPr/>
      </dsp:nvSpPr>
      <dsp:spPr>
        <a:xfrm>
          <a:off x="2292829" y="267843"/>
          <a:ext cx="1486528" cy="148652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2F47F-8562-4194-ADF6-736C40E9D863}">
      <dsp:nvSpPr>
        <dsp:cNvPr id="0" name=""/>
        <dsp:cNvSpPr/>
      </dsp:nvSpPr>
      <dsp:spPr>
        <a:xfrm>
          <a:off x="4087812" y="0"/>
          <a:ext cx="1984375" cy="4464050"/>
        </a:xfrm>
        <a:prstGeom prst="roundRect">
          <a:avLst>
            <a:gd name="adj" fmla="val 1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引用</a:t>
          </a: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真實情境、寓言故事、歷史事件</a:t>
          </a:r>
          <a:endParaRPr lang="zh-TW" sz="24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87812" y="1785620"/>
        <a:ext cx="1984375" cy="1785620"/>
      </dsp:txXfrm>
    </dsp:sp>
    <dsp:sp modelId="{7A2B8F9F-EE48-49D0-829B-AC8C0E648DB4}">
      <dsp:nvSpPr>
        <dsp:cNvPr id="0" name=""/>
        <dsp:cNvSpPr/>
      </dsp:nvSpPr>
      <dsp:spPr>
        <a:xfrm>
          <a:off x="4336735" y="267843"/>
          <a:ext cx="1486528" cy="14865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64932-032E-4273-93F2-1829DEA381AF}">
      <dsp:nvSpPr>
        <dsp:cNvPr id="0" name=""/>
        <dsp:cNvSpPr/>
      </dsp:nvSpPr>
      <dsp:spPr>
        <a:xfrm>
          <a:off x="6131718" y="0"/>
          <a:ext cx="1984375" cy="4464050"/>
        </a:xfrm>
        <a:prstGeom prst="roundRect">
          <a:avLst>
            <a:gd name="adj" fmla="val 10000"/>
          </a:avLst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展現其「</a:t>
          </a: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意義</a:t>
          </a: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」的系列任務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31718" y="1785620"/>
        <a:ext cx="1984375" cy="1785620"/>
      </dsp:txXfrm>
    </dsp:sp>
    <dsp:sp modelId="{CDC639CF-C045-4983-AC81-0584065FF9BD}">
      <dsp:nvSpPr>
        <dsp:cNvPr id="0" name=""/>
        <dsp:cNvSpPr/>
      </dsp:nvSpPr>
      <dsp:spPr>
        <a:xfrm>
          <a:off x="6380641" y="267843"/>
          <a:ext cx="1486528" cy="148652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74AF6-A560-44D4-8012-013B2A5B941E}">
      <dsp:nvSpPr>
        <dsp:cNvPr id="0" name=""/>
        <dsp:cNvSpPr/>
      </dsp:nvSpPr>
      <dsp:spPr>
        <a:xfrm>
          <a:off x="8175625" y="0"/>
          <a:ext cx="1984375" cy="4464050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動手做</a:t>
          </a:r>
          <a:r>
            <a:rPr 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方格紙，尺規與量角器，計算機</a:t>
          </a:r>
          <a:endParaRPr 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175625" y="1785620"/>
        <a:ext cx="1984375" cy="1785620"/>
      </dsp:txXfrm>
    </dsp:sp>
    <dsp:sp modelId="{A3BBADC6-280F-4657-9BE4-6F797FDC0E02}">
      <dsp:nvSpPr>
        <dsp:cNvPr id="0" name=""/>
        <dsp:cNvSpPr/>
      </dsp:nvSpPr>
      <dsp:spPr>
        <a:xfrm>
          <a:off x="8424548" y="267843"/>
          <a:ext cx="1486528" cy="148652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0724B-495E-469B-B365-DED378269F69}">
      <dsp:nvSpPr>
        <dsp:cNvPr id="0" name=""/>
        <dsp:cNvSpPr/>
      </dsp:nvSpPr>
      <dsp:spPr>
        <a:xfrm>
          <a:off x="406400" y="3571240"/>
          <a:ext cx="9347200" cy="669607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C68B-DBDD-4813-87CC-88E836BD8812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CFE61-B185-418E-99FC-D76189ABEA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00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0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6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40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線上圖像版面配置區 3"/>
          <p:cNvSpPr>
            <a:spLocks noGrp="1"/>
          </p:cNvSpPr>
          <p:nvPr>
            <p:ph type="clipArt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616D4-0F1D-48DB-961D-E57F03B27D89}" type="slidenum">
              <a:rPr lang="zh-TW" altLang="en-US"/>
              <a:pPr/>
              <a:t>‹#›</a:t>
            </a:fld>
            <a:endParaRPr lang="zh-TW" altLang="en-US" sz="1400"/>
          </a:p>
        </p:txBody>
      </p:sp>
    </p:spTree>
    <p:extLst>
      <p:ext uri="{BB962C8B-B14F-4D97-AF65-F5344CB8AC3E}">
        <p14:creationId xmlns:p14="http://schemas.microsoft.com/office/powerpoint/2010/main" val="460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05DDD-B33C-4E77-9BB3-EC6302A2B832}" type="slidenum">
              <a:rPr lang="zh-TW" altLang="en-US"/>
              <a:pPr/>
              <a:t>‹#›</a:t>
            </a:fld>
            <a:endParaRPr lang="zh-TW" altLang="en-US" sz="1400"/>
          </a:p>
        </p:txBody>
      </p:sp>
    </p:spTree>
    <p:extLst>
      <p:ext uri="{BB962C8B-B14F-4D97-AF65-F5344CB8AC3E}">
        <p14:creationId xmlns:p14="http://schemas.microsoft.com/office/powerpoint/2010/main" val="2724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82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28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98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0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9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4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4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3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21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539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74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26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5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92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1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678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54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95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827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98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76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682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916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373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494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A6B1-8574-4E43-95E2-2B4C1EE1F9A2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37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951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284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91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604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876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215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13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535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264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266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1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48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25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629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99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855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902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20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415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976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26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212417" y="1628775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212417" y="3967164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60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83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55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922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155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678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540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8279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982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07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68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7801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916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303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373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494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A6B1-8574-4E43-95E2-2B4C1EE1F9A2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5EAC-5F4B-4722-BEB3-2F9375D53D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137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80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284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9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604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8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039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2151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813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535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61E6-AD3B-486C-895C-A8B162827E04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2ED5-1C95-4B29-ACE8-5E88B12C2C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26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13" y="19576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599" y="2941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266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DCB-0692-479A-849E-FEBACF250C80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097-3023-4DBF-A5C2-1FE85F18953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17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3B4-DF43-4DFC-BA21-3B6746485679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1449-1D58-44AB-993A-76A9ACA7394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2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CF50-0246-4739-B775-C382B81F1FAA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FD81-D17D-42FE-9DDE-736EE4867B5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62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B9C1-BE3B-475F-87CA-C44C305CDC6A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EB3F-B97C-426C-BEA0-DEB9C7CF26E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994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B9C1-EDD4-4896-9F7B-8214C57B3A19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2B9-BDD1-440C-A174-57286F7CE39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85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4382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2046-2B18-4374-A601-CD77D80FD82E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0ABD-64E0-4347-B8CE-3189A46D268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9029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C222-C662-4625-B945-56CD45B50011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57D7-C3A7-47A2-A98B-811DB59DD5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2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DBF6-BC3A-4C97-894B-C8FF2A3F6926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9C0C-7874-41C0-9D5C-F974B12F88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415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9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1EF9-49E9-455D-846C-20AC4E66EC0E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3193-C270-444D-8586-6F1C889A279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6269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212417" y="1628775"/>
            <a:ext cx="53848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212417" y="3967164"/>
            <a:ext cx="53848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7ECB-C324-473B-9D9D-1CC6A08C4275}" type="datetimeFigureOut">
              <a:rPr lang="zh-TW" altLang="en-US" smtClean="0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D42B-FD70-487E-94AA-5F6DD4C56A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60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9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1.jp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91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0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8C21-9976-4979-9C7E-8EFF47E7BFC6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F1F7-61D1-4931-8E7F-4F5489588C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7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6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2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27D42B-FD70-487E-94AA-5F6DD4C56A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>
              <a:bevelB w="0" h="0"/>
              <a:contourClr>
                <a:srgbClr val="1C5C90"/>
              </a:contourClr>
            </a:sp3d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2288F6B2-7AD0-48E0-8B82-5B625859951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83763"/>
                </a:solidFill>
                <a:latin typeface="Century Gothic" panose="020B0502020202020204" pitchFamily="34" charset="0"/>
              </a:defRPr>
            </a:lvl1pPr>
          </a:lstStyle>
          <a:p>
            <a:fld id="{F0CB09A4-EFC0-4A08-997C-7FEDEDCFC5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333CC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微軟正黑體" panose="020B0604030504040204" pitchFamily="34" charset="-12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1AF5-7057-4E98-B256-1F77C659C05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4783-1391-48CF-8F22-3DFFD4C8F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2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A7ECB-C324-473B-9D9D-1CC6A08C4275}" type="datetimeFigureOut">
              <a:rPr lang="zh-TW" altLang="en-US"/>
              <a:pPr>
                <a:defRPr/>
              </a:pPr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27D42B-FD70-487E-94AA-5F6DD4C56A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9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>
              <a:bevelB w="0" h="0"/>
              <a:contourClr>
                <a:srgbClr val="1C5C90"/>
              </a:contourClr>
            </a:sp3d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2288F6B2-7AD0-48E0-8B82-5B6258599515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83763"/>
                </a:solidFill>
                <a:latin typeface="Century Gothic" panose="020B0502020202020204" pitchFamily="34" charset="0"/>
              </a:defRPr>
            </a:lvl1pPr>
          </a:lstStyle>
          <a:p>
            <a:fld id="{F0CB09A4-EFC0-4A08-997C-7FEDEDCFC5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3333CC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微軟正黑體" panose="020B0604030504040204" pitchFamily="34" charset="-12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entury Gothic" panose="020B0502020202020204" pitchFamily="34" charset="0"/>
          <a:ea typeface="微軟正黑體" panose="020B0604030504040204" pitchFamily="34" charset="-120"/>
          <a:cs typeface="Segoe UI" panose="020B05020402040202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0328" y="3057753"/>
            <a:ext cx="9144000" cy="165576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高雄市國教輔導團專任輔導員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高雄市小港區桂林國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吳淑芬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540328" y="677882"/>
            <a:ext cx="9416143" cy="22243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脈動徵測課程設計</a:t>
            </a:r>
            <a:endParaRPr lang="zh-TW" altLang="en-US" sz="5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217488"/>
            <a:ext cx="10363200" cy="1212850"/>
          </a:xfrm>
        </p:spPr>
        <p:txBody>
          <a:bodyPr/>
          <a:lstStyle/>
          <a:p>
            <a:r>
              <a:rPr lang="zh-TW" altLang="en-US" b="1" dirty="0" smtClean="0"/>
              <a:t>學習動機</a:t>
            </a:r>
            <a:endParaRPr lang="zh-TW" altLang="en-US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2390693" y="1598702"/>
            <a:ext cx="6665843" cy="2901736"/>
            <a:chOff x="2390693" y="1598702"/>
            <a:chExt cx="6665843" cy="290173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93" y="1598702"/>
              <a:ext cx="6665843" cy="2901736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3791447" y="2170707"/>
              <a:ext cx="3992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/>
                <a:t>如何引起學生動機，並介入學習和思考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7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217488"/>
            <a:ext cx="10363200" cy="1212850"/>
          </a:xfrm>
        </p:spPr>
        <p:txBody>
          <a:bodyPr/>
          <a:lstStyle/>
          <a:p>
            <a:r>
              <a:rPr lang="zh-TW" altLang="en-US" b="1" dirty="0" smtClean="0"/>
              <a:t>表徵</a:t>
            </a:r>
            <a:endParaRPr lang="zh-TW" altLang="en-US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2390693" y="1598702"/>
            <a:ext cx="6665843" cy="2901736"/>
            <a:chOff x="2390693" y="1598702"/>
            <a:chExt cx="6665843" cy="290173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93" y="1598702"/>
              <a:ext cx="6665843" cy="2901736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3791447" y="2170707"/>
              <a:ext cx="3992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/>
                <a:t>使用哪種學習型態與方式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9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0" y="217488"/>
            <a:ext cx="10363200" cy="1212850"/>
          </a:xfrm>
        </p:spPr>
        <p:txBody>
          <a:bodyPr/>
          <a:lstStyle/>
          <a:p>
            <a:r>
              <a:rPr lang="zh-TW" altLang="en-US" b="1" dirty="0" smtClean="0"/>
              <a:t>臆測活動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4294967295"/>
          </p:nvPr>
        </p:nvSpPr>
        <p:spPr>
          <a:xfrm>
            <a:off x="441546" y="1512984"/>
            <a:ext cx="10539205" cy="19177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設計提問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有鷹架、循序漸進的、能臆測和結論的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7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數學融入其他課程</a:t>
            </a:r>
            <a:r>
              <a:rPr lang="en-US" altLang="zh-TW" dirty="0" smtClean="0"/>
              <a:t>~</a:t>
            </a:r>
            <a:r>
              <a:rPr lang="zh-TW" altLang="en-US" dirty="0" smtClean="0"/>
              <a:t>閱讀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2795"/>
            <a:ext cx="4778735" cy="4778735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>
            <a:off x="4420926" y="2751152"/>
            <a:ext cx="3350148" cy="210709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請閱讀提供的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篇幅</a:t>
            </a:r>
          </a:p>
        </p:txBody>
      </p:sp>
    </p:spTree>
    <p:extLst>
      <p:ext uri="{BB962C8B-B14F-4D97-AF65-F5344CB8AC3E}">
        <p14:creationId xmlns:p14="http://schemas.microsoft.com/office/powerpoint/2010/main" val="5359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閱讀引導重點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99715" y="1510748"/>
            <a:ext cx="6512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數字的由來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推論和驗證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如何表達數量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各種進位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</a:p>
        </p:txBody>
      </p:sp>
    </p:spTree>
    <p:extLst>
      <p:ext uri="{BB962C8B-B14F-4D97-AF65-F5344CB8AC3E}">
        <p14:creationId xmlns:p14="http://schemas.microsoft.com/office/powerpoint/2010/main" val="19468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90693" y="1598702"/>
            <a:ext cx="6665843" cy="2901736"/>
            <a:chOff x="2390693" y="1598702"/>
            <a:chExt cx="6665843" cy="290173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93" y="1598702"/>
              <a:ext cx="6665843" cy="290173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3727174" y="2560321"/>
              <a:ext cx="399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/>
                <a:t>如何導入我的需求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3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82" y="2822713"/>
            <a:ext cx="5652280" cy="31725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82" y="829793"/>
            <a:ext cx="7046846" cy="18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8" y="755580"/>
            <a:ext cx="7300255" cy="41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90693" y="1598702"/>
            <a:ext cx="6665843" cy="2901736"/>
            <a:chOff x="2390693" y="1598702"/>
            <a:chExt cx="6665843" cy="290173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93" y="1598702"/>
              <a:ext cx="6665843" cy="2901736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3727174" y="2560321"/>
              <a:ext cx="3992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/>
                <a:t>什麼是十進位</a:t>
              </a:r>
              <a:r>
                <a:rPr lang="en-US" altLang="zh-TW" sz="3600" dirty="0"/>
                <a:t>?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6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90692" y="1447138"/>
            <a:ext cx="6665843" cy="3824577"/>
            <a:chOff x="2390692" y="1447138"/>
            <a:chExt cx="6665843" cy="382457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92" y="1447138"/>
              <a:ext cx="6665843" cy="3824577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3727174" y="2560321"/>
              <a:ext cx="3992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dirty="0" smtClean="0"/>
                <a:t>除了十進位</a:t>
              </a:r>
              <a:r>
                <a:rPr lang="en-US" altLang="zh-TW" sz="3600" dirty="0" smtClean="0"/>
                <a:t>?</a:t>
              </a:r>
              <a:r>
                <a:rPr lang="zh-TW" altLang="en-US" sz="3600" dirty="0" smtClean="0"/>
                <a:t>生活中還有其他的嗎</a:t>
              </a:r>
              <a:r>
                <a:rPr lang="en-US" altLang="zh-TW" sz="3600" dirty="0" smtClean="0"/>
                <a:t>?</a:t>
              </a:r>
              <a:endParaRPr lang="zh-TW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92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685590"/>
              </p:ext>
            </p:extLst>
          </p:nvPr>
        </p:nvGraphicFramePr>
        <p:xfrm>
          <a:off x="-2899316" y="0"/>
          <a:ext cx="12860541" cy="659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新細明體"/>
                <a:ea typeface="新細明體"/>
              </a:rPr>
              <a:t>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脈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測課程設計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2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612250" y="397565"/>
            <a:ext cx="2719347" cy="2536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609892" y="397565"/>
            <a:ext cx="2719347" cy="2536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612249" y="3228229"/>
            <a:ext cx="2719347" cy="25364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609891" y="3228229"/>
            <a:ext cx="2719347" cy="2536466"/>
          </a:xfrm>
          <a:prstGeom prst="ellipse">
            <a:avLst/>
          </a:prstGeom>
          <a:solidFill>
            <a:srgbClr val="EA0AB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329238" y="1665798"/>
            <a:ext cx="2719347" cy="253646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89" y="71932"/>
            <a:ext cx="7253620" cy="513458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62996" y="2051436"/>
            <a:ext cx="522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異星球之旅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0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魔術中的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0" y="1083365"/>
            <a:ext cx="4525963" cy="4525963"/>
          </a:xfrm>
          <a:prstGeom prst="rect">
            <a:avLst/>
          </a:prstGeom>
        </p:spPr>
      </p:pic>
      <p:sp>
        <p:nvSpPr>
          <p:cNvPr id="7" name="向左箭號 6"/>
          <p:cNvSpPr/>
          <p:nvPr/>
        </p:nvSpPr>
        <p:spPr>
          <a:xfrm>
            <a:off x="5009321" y="4055166"/>
            <a:ext cx="2576222" cy="8666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031311" y="4174435"/>
            <a:ext cx="985962" cy="922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6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神算子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8812" r="11919" b="9217"/>
          <a:stretch/>
        </p:blipFill>
        <p:spPr>
          <a:xfrm>
            <a:off x="3906621" y="1600200"/>
            <a:ext cx="4378758" cy="4525963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842838" y="1502797"/>
            <a:ext cx="1272209" cy="42062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7863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266122" y="1502797"/>
            <a:ext cx="1272209" cy="42062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4539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531749" y="1417638"/>
            <a:ext cx="1272209" cy="4206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3847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955033" y="1417638"/>
            <a:ext cx="1272209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6428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3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zh-TW" altLang="en-US" dirty="0" smtClean="0"/>
              <a:t>神算子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069203" y="1606164"/>
            <a:ext cx="1272209" cy="42062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7863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484536" y="1606164"/>
            <a:ext cx="1272209" cy="42062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4539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939623" y="1606164"/>
            <a:ext cx="1272209" cy="4206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3847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394710" y="1606164"/>
            <a:ext cx="1272209" cy="420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>
              <a:lnSpc>
                <a:spcPts val="8700"/>
              </a:lnSpc>
            </a:pP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6428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703443" y="3800723"/>
            <a:ext cx="6233823" cy="10972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0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5715"/>
              </p:ext>
            </p:extLst>
          </p:nvPr>
        </p:nvGraphicFramePr>
        <p:xfrm>
          <a:off x="2515940" y="210771"/>
          <a:ext cx="6540594" cy="5371045"/>
        </p:xfrm>
        <a:graphic>
          <a:graphicData uri="http://schemas.openxmlformats.org/drawingml/2006/table">
            <a:tbl>
              <a:tblPr firstRow="1" firstCol="1" bandRow="1"/>
              <a:tblGrid>
                <a:gridCol w="1090099">
                  <a:extLst>
                    <a:ext uri="{9D8B030D-6E8A-4147-A177-3AD203B41FA5}">
                      <a16:colId xmlns:a16="http://schemas.microsoft.com/office/drawing/2014/main" val="3481815054"/>
                    </a:ext>
                  </a:extLst>
                </a:gridCol>
                <a:gridCol w="1090099">
                  <a:extLst>
                    <a:ext uri="{9D8B030D-6E8A-4147-A177-3AD203B41FA5}">
                      <a16:colId xmlns:a16="http://schemas.microsoft.com/office/drawing/2014/main" val="3874614477"/>
                    </a:ext>
                  </a:extLst>
                </a:gridCol>
                <a:gridCol w="1090099">
                  <a:extLst>
                    <a:ext uri="{9D8B030D-6E8A-4147-A177-3AD203B41FA5}">
                      <a16:colId xmlns:a16="http://schemas.microsoft.com/office/drawing/2014/main" val="465862826"/>
                    </a:ext>
                  </a:extLst>
                </a:gridCol>
                <a:gridCol w="1090099">
                  <a:extLst>
                    <a:ext uri="{9D8B030D-6E8A-4147-A177-3AD203B41FA5}">
                      <a16:colId xmlns:a16="http://schemas.microsoft.com/office/drawing/2014/main" val="1669690869"/>
                    </a:ext>
                  </a:extLst>
                </a:gridCol>
                <a:gridCol w="1090099">
                  <a:extLst>
                    <a:ext uri="{9D8B030D-6E8A-4147-A177-3AD203B41FA5}">
                      <a16:colId xmlns:a16="http://schemas.microsoft.com/office/drawing/2014/main" val="1101773525"/>
                    </a:ext>
                  </a:extLst>
                </a:gridCol>
                <a:gridCol w="1090099">
                  <a:extLst>
                    <a:ext uri="{9D8B030D-6E8A-4147-A177-3AD203B41FA5}">
                      <a16:colId xmlns:a16="http://schemas.microsoft.com/office/drawing/2014/main" val="3518680191"/>
                    </a:ext>
                  </a:extLst>
                </a:gridCol>
              </a:tblGrid>
              <a:tr h="107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神算子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設計者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高雄市小港區桂林國小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吳淑芬老師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69947"/>
                  </a:ext>
                </a:extLst>
              </a:tr>
              <a:tr h="107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225705"/>
                  </a:ext>
                </a:extLst>
              </a:tr>
              <a:tr h="107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33896"/>
                  </a:ext>
                </a:extLst>
              </a:tr>
              <a:tr h="107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51136"/>
                  </a:ext>
                </a:extLst>
              </a:tr>
              <a:tr h="1074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華康流隸體(P)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華康流隸體(P)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華康流隸體(P)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華康流隸體(P)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93177"/>
                  </a:ext>
                </a:extLst>
              </a:tr>
            </a:tbl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430339" y="1486163"/>
            <a:ext cx="50958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9758" y="1486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696956" y="1113182"/>
            <a:ext cx="818984" cy="3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1645273" y="2194560"/>
            <a:ext cx="818984" cy="3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1645273" y="3275938"/>
            <a:ext cx="818984" cy="3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1645273" y="4357316"/>
            <a:ext cx="818984" cy="3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上箭號 14"/>
          <p:cNvSpPr/>
          <p:nvPr/>
        </p:nvSpPr>
        <p:spPr>
          <a:xfrm>
            <a:off x="3247056" y="5581816"/>
            <a:ext cx="665403" cy="97005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7620273" y="5581816"/>
            <a:ext cx="665403" cy="97005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左箭號 16"/>
          <p:cNvSpPr/>
          <p:nvPr/>
        </p:nvSpPr>
        <p:spPr>
          <a:xfrm rot="2537853">
            <a:off x="8967861" y="1398697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左箭號 17"/>
          <p:cNvSpPr/>
          <p:nvPr/>
        </p:nvSpPr>
        <p:spPr>
          <a:xfrm rot="2537853">
            <a:off x="8994130" y="2488025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左箭號 18"/>
          <p:cNvSpPr/>
          <p:nvPr/>
        </p:nvSpPr>
        <p:spPr>
          <a:xfrm rot="2537853">
            <a:off x="8994130" y="3546462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左箭號 19"/>
          <p:cNvSpPr/>
          <p:nvPr/>
        </p:nvSpPr>
        <p:spPr>
          <a:xfrm rot="2537853">
            <a:off x="9004495" y="4597127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左箭號 20"/>
          <p:cNvSpPr/>
          <p:nvPr/>
        </p:nvSpPr>
        <p:spPr>
          <a:xfrm rot="19204627">
            <a:off x="3599338" y="-159027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左箭號 21"/>
          <p:cNvSpPr/>
          <p:nvPr/>
        </p:nvSpPr>
        <p:spPr>
          <a:xfrm rot="19204627">
            <a:off x="3583853" y="823227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左箭號 22"/>
          <p:cNvSpPr/>
          <p:nvPr/>
        </p:nvSpPr>
        <p:spPr>
          <a:xfrm rot="19204627">
            <a:off x="3558625" y="1909893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左箭號 23"/>
          <p:cNvSpPr/>
          <p:nvPr/>
        </p:nvSpPr>
        <p:spPr>
          <a:xfrm rot="19204627">
            <a:off x="3558624" y="3025931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左箭號 24"/>
          <p:cNvSpPr/>
          <p:nvPr/>
        </p:nvSpPr>
        <p:spPr>
          <a:xfrm rot="19204627">
            <a:off x="3558624" y="4087029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左箭號 25"/>
          <p:cNvSpPr/>
          <p:nvPr/>
        </p:nvSpPr>
        <p:spPr>
          <a:xfrm rot="2537853">
            <a:off x="8994480" y="5706978"/>
            <a:ext cx="707666" cy="3180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>
            <a:stCxn id="10" idx="3"/>
          </p:cNvCxnSpPr>
          <p:nvPr/>
        </p:nvCxnSpPr>
        <p:spPr>
          <a:xfrm>
            <a:off x="2515940" y="1279794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515940" y="2336952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7952974" y="1271111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7992717" y="2361172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2515940" y="3441819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2515940" y="4523928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992717" y="3441819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7992717" y="4523928"/>
            <a:ext cx="1063817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9" y="1170582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03732"/>
              </p:ext>
            </p:extLst>
          </p:nvPr>
        </p:nvGraphicFramePr>
        <p:xfrm>
          <a:off x="-3021981" y="118682"/>
          <a:ext cx="12860541" cy="659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脈</a:t>
            </a:r>
            <a:r>
              <a:rPr lang="zh-TW" altLang="en-US" dirty="0">
                <a:latin typeface="新細明體"/>
                <a:ea typeface="新細明體"/>
              </a:rPr>
              <a:t>「</a:t>
            </a:r>
            <a:r>
              <a:rPr lang="zh-TW" altLang="en-US" dirty="0"/>
              <a:t>動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/>
              <a:t>徵</a:t>
            </a:r>
            <a:r>
              <a:rPr lang="zh-TW" altLang="en-US" dirty="0" smtClean="0"/>
              <a:t>測課程設計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74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72718"/>
              </p:ext>
            </p:extLst>
          </p:nvPr>
        </p:nvGraphicFramePr>
        <p:xfrm>
          <a:off x="-2341756" y="345688"/>
          <a:ext cx="12860541" cy="659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脈動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徵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測課程設計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56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350330"/>
              </p:ext>
            </p:extLst>
          </p:nvPr>
        </p:nvGraphicFramePr>
        <p:xfrm>
          <a:off x="-2486721" y="0"/>
          <a:ext cx="12860541" cy="659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動脈徵</a:t>
            </a:r>
            <a:r>
              <a:rPr lang="zh-TW" altLang="en-US" dirty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</a:t>
            </a:r>
            <a:r>
              <a:rPr lang="zh-TW" altLang="en-US" dirty="0">
                <a:latin typeface="新細明體"/>
                <a:ea typeface="新細明體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5238750" cy="1325563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  <a:cs typeface="Heiti TC Light"/>
              </a:rPr>
              <a:t>數學教育的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  <a:cs typeface="Heiti TC Light"/>
              </a:rPr>
              <a:t>目標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5455809"/>
              </p:ext>
            </p:extLst>
          </p:nvPr>
        </p:nvGraphicFramePr>
        <p:xfrm>
          <a:off x="1160890" y="152863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335360" y="4760853"/>
            <a:ext cx="12192000" cy="993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32000" y="2798920"/>
            <a:ext cx="12192000" cy="245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-1770029" y="6269117"/>
            <a:ext cx="700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愛荷華大學數學教育崔炅美副教授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825500"/>
            <a:ext cx="10515600" cy="9953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12</a:t>
            </a:r>
            <a:r>
              <a:rPr kumimoji="1"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年國教領綱基本</a:t>
            </a:r>
            <a:r>
              <a:rPr kumimoji="1"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理念 </a:t>
            </a: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32040"/>
              </p:ext>
            </p:extLst>
          </p:nvPr>
        </p:nvGraphicFramePr>
        <p:xfrm>
          <a:off x="336000" y="2003424"/>
          <a:ext cx="1152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0432532"/>
              </p:ext>
            </p:extLst>
          </p:nvPr>
        </p:nvGraphicFramePr>
        <p:xfrm>
          <a:off x="855207" y="1655057"/>
          <a:ext cx="101600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17121" y="708843"/>
            <a:ext cx="11997291" cy="994775"/>
            <a:chOff x="0" y="43618"/>
            <a:chExt cx="8997968" cy="994775"/>
          </a:xfrm>
          <a:solidFill>
            <a:srgbClr val="CDACE6"/>
          </a:solidFill>
        </p:grpSpPr>
        <p:sp>
          <p:nvSpPr>
            <p:cNvPr id="5" name="圓角矩形 4"/>
            <p:cNvSpPr/>
            <p:nvPr/>
          </p:nvSpPr>
          <p:spPr>
            <a:xfrm>
              <a:off x="0" y="43618"/>
              <a:ext cx="8997968" cy="99477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48561" y="92179"/>
              <a:ext cx="8900846" cy="8976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從課程綱要到教材設計</a:t>
              </a:r>
              <a:endParaRPr lang="zh-TW" altLang="en-US" sz="42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2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051436" y="217489"/>
            <a:ext cx="4996070" cy="1212850"/>
          </a:xfrm>
        </p:spPr>
        <p:txBody>
          <a:bodyPr/>
          <a:lstStyle/>
          <a:p>
            <a:r>
              <a:rPr lang="zh-TW" altLang="en-US" b="1" dirty="0" smtClean="0"/>
              <a:t>學習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/>
              <a:t>脈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dirty="0" smtClean="0"/>
              <a:t>絡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37" y="1322692"/>
            <a:ext cx="5799152" cy="26609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487971" y="2006817"/>
            <a:ext cx="343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各種進位法散落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3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佈景主題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5" id="{90494E7D-02F8-4971-8A6C-791FB1EC48FE}" vid="{0A6DA465-B186-43AE-BBB3-0F3334A5FA1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佈景主題7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佈景主題1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優雅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佈景主題8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佈景主題1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優雅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765</TotalTime>
  <Words>381</Words>
  <Application>Microsoft Office PowerPoint</Application>
  <PresentationFormat>寬螢幕</PresentationFormat>
  <Paragraphs>115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26</vt:i4>
      </vt:variant>
    </vt:vector>
  </HeadingPairs>
  <TitlesOfParts>
    <vt:vector size="46" baseType="lpstr">
      <vt:lpstr>Heiti TC Light</vt:lpstr>
      <vt:lpstr>華康流隸體(P)</vt:lpstr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Segoe UI</vt:lpstr>
      <vt:lpstr>Times New Roman</vt:lpstr>
      <vt:lpstr>Wingdings</vt:lpstr>
      <vt:lpstr>佈景主題5</vt:lpstr>
      <vt:lpstr>自訂設計</vt:lpstr>
      <vt:lpstr>佈景主題7</vt:lpstr>
      <vt:lpstr>1_Office 佈景主題</vt:lpstr>
      <vt:lpstr>佈景主題1</vt:lpstr>
      <vt:lpstr>佈景主題8</vt:lpstr>
      <vt:lpstr>2_Office 佈景主題</vt:lpstr>
      <vt:lpstr>1_佈景主題1</vt:lpstr>
      <vt:lpstr>PowerPoint 簡報</vt:lpstr>
      <vt:lpstr>「脈」動徵測課程設計</vt:lpstr>
      <vt:lpstr>脈「動」徵測課程設計</vt:lpstr>
      <vt:lpstr>脈動「徵」測課程設計</vt:lpstr>
      <vt:lpstr>動脈徵「測」課程設計</vt:lpstr>
      <vt:lpstr>數學教育的目標</vt:lpstr>
      <vt:lpstr>12年國教領綱基本理念 </vt:lpstr>
      <vt:lpstr>PowerPoint 簡報</vt:lpstr>
      <vt:lpstr>學習「脈」絡</vt:lpstr>
      <vt:lpstr>學習動機</vt:lpstr>
      <vt:lpstr>表徵</vt:lpstr>
      <vt:lpstr>臆測活動</vt:lpstr>
      <vt:lpstr>數學融入其他課程~閱讀</vt:lpstr>
      <vt:lpstr>閱讀引導重點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魔術中的數學</vt:lpstr>
      <vt:lpstr>神算子</vt:lpstr>
      <vt:lpstr>神算子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小芬芬</dc:creator>
  <cp:lastModifiedBy>芬芬 小</cp:lastModifiedBy>
  <cp:revision>87</cp:revision>
  <dcterms:created xsi:type="dcterms:W3CDTF">2017-12-12T16:59:19Z</dcterms:created>
  <dcterms:modified xsi:type="dcterms:W3CDTF">2018-06-08T15:27:46Z</dcterms:modified>
</cp:coreProperties>
</file>