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79" r:id="rId2"/>
  </p:sldMasterIdLst>
  <p:notesMasterIdLst>
    <p:notesMasterId r:id="rId32"/>
  </p:notesMasterIdLst>
  <p:sldIdLst>
    <p:sldId id="259" r:id="rId3"/>
    <p:sldId id="260" r:id="rId4"/>
    <p:sldId id="261" r:id="rId5"/>
    <p:sldId id="287" r:id="rId6"/>
    <p:sldId id="262" r:id="rId7"/>
    <p:sldId id="295" r:id="rId8"/>
    <p:sldId id="263" r:id="rId9"/>
    <p:sldId id="288" r:id="rId10"/>
    <p:sldId id="264" r:id="rId11"/>
    <p:sldId id="290" r:id="rId12"/>
    <p:sldId id="296" r:id="rId13"/>
    <p:sldId id="297" r:id="rId14"/>
    <p:sldId id="298" r:id="rId15"/>
    <p:sldId id="292" r:id="rId16"/>
    <p:sldId id="306" r:id="rId17"/>
    <p:sldId id="289" r:id="rId18"/>
    <p:sldId id="265" r:id="rId19"/>
    <p:sldId id="300" r:id="rId20"/>
    <p:sldId id="303" r:id="rId21"/>
    <p:sldId id="304" r:id="rId22"/>
    <p:sldId id="301" r:id="rId23"/>
    <p:sldId id="305" r:id="rId24"/>
    <p:sldId id="302" r:id="rId25"/>
    <p:sldId id="266" r:id="rId26"/>
    <p:sldId id="307" r:id="rId27"/>
    <p:sldId id="308" r:id="rId28"/>
    <p:sldId id="309" r:id="rId29"/>
    <p:sldId id="310" r:id="rId30"/>
    <p:sldId id="258" r:id="rId31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7F3FD"/>
    <a:srgbClr val="9DE1F9"/>
    <a:srgbClr val="76D4F6"/>
    <a:srgbClr val="6BD1F5"/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3692"/>
  </p:normalViewPr>
  <p:slideViewPr>
    <p:cSldViewPr snapToGrid="0" snapToObjects="1">
      <p:cViewPr varScale="1">
        <p:scale>
          <a:sx n="67" d="100"/>
          <a:sy n="67" d="100"/>
        </p:scale>
        <p:origin x="-858" y="-54"/>
      </p:cViewPr>
      <p:guideLst>
        <p:guide orient="horz" pos="2160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6E4FD-B597-4FC1-B692-23290BB689A7}" type="doc">
      <dgm:prSet loTypeId="urn:microsoft.com/office/officeart/2005/8/layout/chevron2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zh-TW" altLang="en-US"/>
        </a:p>
      </dgm:t>
    </dgm:pt>
    <dgm:pt modelId="{DD1DAF4C-26B9-471F-8183-D73174B07DC8}">
      <dgm:prSet phldrT="[文字]" custT="1"/>
      <dgm:spPr/>
      <dgm:t>
        <a:bodyPr/>
        <a:lstStyle/>
        <a:p>
          <a:r>
            <a:rPr lang="en-US" altLang="zh-TW" sz="2800" dirty="0" smtClean="0"/>
            <a:t>4</a:t>
          </a:r>
          <a:endParaRPr lang="zh-TW" altLang="en-US" sz="2800" dirty="0"/>
        </a:p>
      </dgm:t>
    </dgm:pt>
    <dgm:pt modelId="{28AC6618-A7F0-43BE-A250-05CFA684672A}" type="parTrans" cxnId="{94AB95D7-DD24-4297-93CD-0BF0C7C86B33}">
      <dgm:prSet/>
      <dgm:spPr/>
      <dgm:t>
        <a:bodyPr/>
        <a:lstStyle/>
        <a:p>
          <a:endParaRPr lang="zh-TW" altLang="en-US"/>
        </a:p>
      </dgm:t>
    </dgm:pt>
    <dgm:pt modelId="{4AD7C0D3-D2A2-4481-B5F5-EA49A4D2A91F}" type="sibTrans" cxnId="{94AB95D7-DD24-4297-93CD-0BF0C7C86B33}">
      <dgm:prSet/>
      <dgm:spPr/>
      <dgm:t>
        <a:bodyPr/>
        <a:lstStyle/>
        <a:p>
          <a:endParaRPr lang="zh-TW" altLang="en-US"/>
        </a:p>
      </dgm:t>
    </dgm:pt>
    <dgm:pt modelId="{64747064-AB4E-4CEE-A5C7-0ABAFC815C7B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3"/>
              </a:solidFill>
            </a:rPr>
            <a:t>面積倍數關係</a:t>
          </a:r>
          <a:endParaRPr lang="zh-TW" altLang="en-US" dirty="0">
            <a:solidFill>
              <a:schemeClr val="accent3"/>
            </a:solidFill>
          </a:endParaRPr>
        </a:p>
      </dgm:t>
    </dgm:pt>
    <dgm:pt modelId="{955E8D8D-156B-4EED-BD85-43CD596A8374}" type="parTrans" cxnId="{D83D3891-85E2-4C0C-98A3-7C2172A58786}">
      <dgm:prSet/>
      <dgm:spPr/>
      <dgm:t>
        <a:bodyPr/>
        <a:lstStyle/>
        <a:p>
          <a:endParaRPr lang="zh-TW" altLang="en-US"/>
        </a:p>
      </dgm:t>
    </dgm:pt>
    <dgm:pt modelId="{14B7A3BC-2FC1-4507-9D9A-991BAC8AC2B3}" type="sibTrans" cxnId="{D83D3891-85E2-4C0C-98A3-7C2172A58786}">
      <dgm:prSet/>
      <dgm:spPr/>
      <dgm:t>
        <a:bodyPr/>
        <a:lstStyle/>
        <a:p>
          <a:endParaRPr lang="zh-TW" altLang="en-US"/>
        </a:p>
      </dgm:t>
    </dgm:pt>
    <dgm:pt modelId="{87D92564-0C73-4F86-8CE2-40DEFB963F12}">
      <dgm:prSet phldrT="[文字]" custT="1"/>
      <dgm:spPr/>
      <dgm:t>
        <a:bodyPr/>
        <a:lstStyle/>
        <a:p>
          <a:r>
            <a:rPr lang="en-US" altLang="zh-TW" sz="2800" dirty="0" smtClean="0"/>
            <a:t>5</a:t>
          </a:r>
          <a:endParaRPr lang="zh-TW" altLang="en-US" sz="2800" dirty="0"/>
        </a:p>
      </dgm:t>
    </dgm:pt>
    <dgm:pt modelId="{BDDF7268-8AE5-4CBF-962F-CE64D24F9B1B}" type="parTrans" cxnId="{67252ED7-9211-488A-8E66-4B0D01250176}">
      <dgm:prSet/>
      <dgm:spPr/>
      <dgm:t>
        <a:bodyPr/>
        <a:lstStyle/>
        <a:p>
          <a:endParaRPr lang="zh-TW" altLang="en-US"/>
        </a:p>
      </dgm:t>
    </dgm:pt>
    <dgm:pt modelId="{DF8B9E96-5760-4DDB-BE5F-EFF58D913106}" type="sibTrans" cxnId="{67252ED7-9211-488A-8E66-4B0D01250176}">
      <dgm:prSet/>
      <dgm:spPr/>
      <dgm:t>
        <a:bodyPr/>
        <a:lstStyle/>
        <a:p>
          <a:endParaRPr lang="zh-TW" altLang="en-US"/>
        </a:p>
      </dgm:t>
    </dgm:pt>
    <dgm:pt modelId="{8B71618C-58F7-44A0-B50D-A6FDD3733F42}">
      <dgm:prSet phldrT="[文字]" custT="1"/>
      <dgm:spPr/>
      <dgm:t>
        <a:bodyPr/>
        <a:lstStyle/>
        <a:p>
          <a:r>
            <a:rPr lang="en-US" altLang="zh-TW" sz="2800" dirty="0" smtClean="0"/>
            <a:t>1</a:t>
          </a:r>
          <a:endParaRPr lang="zh-TW" altLang="en-US" sz="2800" dirty="0"/>
        </a:p>
      </dgm:t>
    </dgm:pt>
    <dgm:pt modelId="{E3C66FBF-0387-4C4C-93CC-566A11A93599}" type="parTrans" cxnId="{4E7F8627-1E84-4F73-BE32-F56E80C54E54}">
      <dgm:prSet/>
      <dgm:spPr/>
      <dgm:t>
        <a:bodyPr/>
        <a:lstStyle/>
        <a:p>
          <a:endParaRPr lang="zh-TW" altLang="en-US"/>
        </a:p>
      </dgm:t>
    </dgm:pt>
    <dgm:pt modelId="{1B8B3872-04D8-4AE1-9492-FCB223592FA3}" type="sibTrans" cxnId="{4E7F8627-1E84-4F73-BE32-F56E80C54E54}">
      <dgm:prSet/>
      <dgm:spPr/>
      <dgm:t>
        <a:bodyPr/>
        <a:lstStyle/>
        <a:p>
          <a:endParaRPr lang="zh-TW" altLang="en-US"/>
        </a:p>
      </dgm:t>
    </dgm:pt>
    <dgm:pt modelId="{7165E974-AC7B-453A-8580-432BE13F41F8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2"/>
              </a:solidFill>
            </a:rPr>
            <a:t>面積比較</a:t>
          </a:r>
          <a:endParaRPr lang="zh-TW" altLang="en-US" dirty="0">
            <a:solidFill>
              <a:schemeClr val="accent2"/>
            </a:solidFill>
          </a:endParaRPr>
        </a:p>
      </dgm:t>
    </dgm:pt>
    <dgm:pt modelId="{86EA83DB-C856-43A2-8AFC-1E7A545B3621}" type="parTrans" cxnId="{F51F4752-2750-447A-910B-46C6E2817D38}">
      <dgm:prSet/>
      <dgm:spPr/>
      <dgm:t>
        <a:bodyPr/>
        <a:lstStyle/>
        <a:p>
          <a:endParaRPr lang="zh-TW" altLang="en-US"/>
        </a:p>
      </dgm:t>
    </dgm:pt>
    <dgm:pt modelId="{FE7EDECE-E1F1-4BA6-BC1F-F832338F23BD}" type="sibTrans" cxnId="{F51F4752-2750-447A-910B-46C6E2817D38}">
      <dgm:prSet/>
      <dgm:spPr/>
      <dgm:t>
        <a:bodyPr/>
        <a:lstStyle/>
        <a:p>
          <a:endParaRPr lang="zh-TW" altLang="en-US"/>
        </a:p>
      </dgm:t>
    </dgm:pt>
    <dgm:pt modelId="{9F898DB9-0D64-4A97-A758-86E92621550F}">
      <dgm:prSet phldrT="[文字]" custT="1"/>
      <dgm:spPr/>
      <dgm:t>
        <a:bodyPr/>
        <a:lstStyle/>
        <a:p>
          <a:r>
            <a:rPr lang="en-US" altLang="zh-TW" sz="2800" dirty="0" smtClean="0"/>
            <a:t>2</a:t>
          </a:r>
          <a:endParaRPr lang="zh-TW" altLang="en-US" sz="2800" dirty="0"/>
        </a:p>
      </dgm:t>
    </dgm:pt>
    <dgm:pt modelId="{D86B8308-1C32-4F68-9453-27AFD917C468}" type="parTrans" cxnId="{E4E4D063-EA90-4501-A874-7E94A81AFFC8}">
      <dgm:prSet/>
      <dgm:spPr/>
      <dgm:t>
        <a:bodyPr/>
        <a:lstStyle/>
        <a:p>
          <a:endParaRPr lang="zh-TW" altLang="en-US"/>
        </a:p>
      </dgm:t>
    </dgm:pt>
    <dgm:pt modelId="{99E09472-AFCD-431E-8499-5E6483A2C5BD}" type="sibTrans" cxnId="{E4E4D063-EA90-4501-A874-7E94A81AFFC8}">
      <dgm:prSet/>
      <dgm:spPr/>
      <dgm:t>
        <a:bodyPr/>
        <a:lstStyle/>
        <a:p>
          <a:endParaRPr lang="zh-TW" altLang="en-US"/>
        </a:p>
      </dgm:t>
    </dgm:pt>
    <dgm:pt modelId="{2D2BD5B6-82FC-4760-8E7D-D0EDAC0BAB7B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3"/>
              </a:solidFill>
            </a:rPr>
            <a:t>形狀拼貼</a:t>
          </a:r>
          <a:endParaRPr lang="zh-TW" altLang="en-US" dirty="0">
            <a:solidFill>
              <a:schemeClr val="accent3"/>
            </a:solidFill>
          </a:endParaRPr>
        </a:p>
      </dgm:t>
    </dgm:pt>
    <dgm:pt modelId="{FAE2C16F-821C-423C-AEF5-80284EF012D5}" type="parTrans" cxnId="{D6707641-0220-4206-8BE2-6F059800DCB3}">
      <dgm:prSet/>
      <dgm:spPr/>
      <dgm:t>
        <a:bodyPr/>
        <a:lstStyle/>
        <a:p>
          <a:endParaRPr lang="zh-TW" altLang="en-US"/>
        </a:p>
      </dgm:t>
    </dgm:pt>
    <dgm:pt modelId="{BB36C200-C710-495D-AB96-88B3C5FDEF1F}" type="sibTrans" cxnId="{D6707641-0220-4206-8BE2-6F059800DCB3}">
      <dgm:prSet/>
      <dgm:spPr/>
      <dgm:t>
        <a:bodyPr/>
        <a:lstStyle/>
        <a:p>
          <a:endParaRPr lang="zh-TW" altLang="en-US"/>
        </a:p>
      </dgm:t>
    </dgm:pt>
    <dgm:pt modelId="{7EA19885-4C7B-4467-A34F-C979D2CD24C3}">
      <dgm:prSet phldrT="[文字]" custT="1"/>
      <dgm:spPr/>
      <dgm:t>
        <a:bodyPr/>
        <a:lstStyle/>
        <a:p>
          <a:r>
            <a:rPr lang="en-US" altLang="zh-TW" sz="2800" dirty="0" smtClean="0"/>
            <a:t>3</a:t>
          </a:r>
          <a:endParaRPr lang="zh-TW" altLang="en-US" sz="2800" dirty="0"/>
        </a:p>
      </dgm:t>
    </dgm:pt>
    <dgm:pt modelId="{B0CB38C5-E3D6-45AB-97F2-4499070ADE0D}" type="parTrans" cxnId="{79508303-C411-4018-BDDB-8CDEAE00ABF6}">
      <dgm:prSet/>
      <dgm:spPr/>
      <dgm:t>
        <a:bodyPr/>
        <a:lstStyle/>
        <a:p>
          <a:endParaRPr lang="zh-TW" altLang="en-US"/>
        </a:p>
      </dgm:t>
    </dgm:pt>
    <dgm:pt modelId="{A91737B3-8DB6-4895-ABFB-5AC6940E5696}" type="sibTrans" cxnId="{79508303-C411-4018-BDDB-8CDEAE00ABF6}">
      <dgm:prSet/>
      <dgm:spPr/>
      <dgm:t>
        <a:bodyPr/>
        <a:lstStyle/>
        <a:p>
          <a:endParaRPr lang="zh-TW" altLang="en-US"/>
        </a:p>
      </dgm:t>
    </dgm:pt>
    <dgm:pt modelId="{2AA63FE4-829A-47DA-A639-D1C0F8B24282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2"/>
              </a:solidFill>
            </a:rPr>
            <a:t>再次面積比較</a:t>
          </a:r>
          <a:endParaRPr lang="zh-TW" altLang="en-US" dirty="0">
            <a:solidFill>
              <a:schemeClr val="accent2"/>
            </a:solidFill>
          </a:endParaRPr>
        </a:p>
      </dgm:t>
    </dgm:pt>
    <dgm:pt modelId="{A28AB42E-3FFB-4383-9546-C7ECB0EFC1FA}" type="parTrans" cxnId="{C3BB3422-1781-4D0A-BC9B-FB02502B42A6}">
      <dgm:prSet/>
      <dgm:spPr/>
      <dgm:t>
        <a:bodyPr/>
        <a:lstStyle/>
        <a:p>
          <a:endParaRPr lang="zh-TW" altLang="en-US"/>
        </a:p>
      </dgm:t>
    </dgm:pt>
    <dgm:pt modelId="{746DC752-5C3E-46F5-ACB2-4095803C4B4C}" type="sibTrans" cxnId="{C3BB3422-1781-4D0A-BC9B-FB02502B42A6}">
      <dgm:prSet/>
      <dgm:spPr/>
      <dgm:t>
        <a:bodyPr/>
        <a:lstStyle/>
        <a:p>
          <a:endParaRPr lang="zh-TW" altLang="en-US"/>
        </a:p>
      </dgm:t>
    </dgm:pt>
    <dgm:pt modelId="{D97C007B-15D5-4D9B-B14C-393E204E4B0D}">
      <dgm:prSet phldrT="[文字]"/>
      <dgm:spPr/>
      <dgm:t>
        <a:bodyPr/>
        <a:lstStyle/>
        <a:p>
          <a:r>
            <a:rPr lang="zh-TW" altLang="en-US" dirty="0" smtClean="0">
              <a:solidFill>
                <a:schemeClr val="accent2"/>
              </a:solidFill>
            </a:rPr>
            <a:t>多邊形的面積</a:t>
          </a:r>
          <a:endParaRPr lang="zh-TW" altLang="en-US" dirty="0">
            <a:solidFill>
              <a:schemeClr val="accent2"/>
            </a:solidFill>
          </a:endParaRPr>
        </a:p>
      </dgm:t>
    </dgm:pt>
    <dgm:pt modelId="{7DFE80A3-C706-41B4-BA74-9E4BA9E30212}" type="parTrans" cxnId="{92C490F5-D2FE-4D7F-91B6-EFA3E77ED30E}">
      <dgm:prSet/>
      <dgm:spPr/>
      <dgm:t>
        <a:bodyPr/>
        <a:lstStyle/>
        <a:p>
          <a:endParaRPr lang="zh-TW" altLang="en-US"/>
        </a:p>
      </dgm:t>
    </dgm:pt>
    <dgm:pt modelId="{3ED9ABF2-EF12-442B-A291-B4014A6B8AED}" type="sibTrans" cxnId="{92C490F5-D2FE-4D7F-91B6-EFA3E77ED30E}">
      <dgm:prSet/>
      <dgm:spPr/>
      <dgm:t>
        <a:bodyPr/>
        <a:lstStyle/>
        <a:p>
          <a:endParaRPr lang="zh-TW" altLang="en-US"/>
        </a:p>
      </dgm:t>
    </dgm:pt>
    <dgm:pt modelId="{D8B70112-790D-4E2E-8B9A-C086C5589532}" type="pres">
      <dgm:prSet presAssocID="{FC36E4FD-B597-4FC1-B692-23290BB689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E11F752-6BDF-4D77-944A-EA6810A22136}" type="pres">
      <dgm:prSet presAssocID="{8B71618C-58F7-44A0-B50D-A6FDD3733F42}" presName="composite" presStyleCnt="0"/>
      <dgm:spPr/>
    </dgm:pt>
    <dgm:pt modelId="{3E877E1A-4A82-40A4-928A-38F79AC83CEB}" type="pres">
      <dgm:prSet presAssocID="{8B71618C-58F7-44A0-B50D-A6FDD3733F4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24A698-37BE-4FF9-B774-C47649AF9294}" type="pres">
      <dgm:prSet presAssocID="{8B71618C-58F7-44A0-B50D-A6FDD3733F42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DC3BC5-D8FA-48E7-B45C-0FADDA84D645}" type="pres">
      <dgm:prSet presAssocID="{1B8B3872-04D8-4AE1-9492-FCB223592FA3}" presName="sp" presStyleCnt="0"/>
      <dgm:spPr/>
    </dgm:pt>
    <dgm:pt modelId="{12A81C18-2D4E-427F-B348-19F2E58B88D6}" type="pres">
      <dgm:prSet presAssocID="{9F898DB9-0D64-4A97-A758-86E92621550F}" presName="composite" presStyleCnt="0"/>
      <dgm:spPr/>
    </dgm:pt>
    <dgm:pt modelId="{9C05BB52-4CA8-417C-99CC-DC23F99DC3B1}" type="pres">
      <dgm:prSet presAssocID="{9F898DB9-0D64-4A97-A758-86E92621550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504A19-45B6-4B61-8791-DF14398C7A94}" type="pres">
      <dgm:prSet presAssocID="{9F898DB9-0D64-4A97-A758-86E92621550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51F6FB-2042-4F6A-9C0F-A239E3DBA4BB}" type="pres">
      <dgm:prSet presAssocID="{99E09472-AFCD-431E-8499-5E6483A2C5BD}" presName="sp" presStyleCnt="0"/>
      <dgm:spPr/>
    </dgm:pt>
    <dgm:pt modelId="{D2095EB1-526A-47FD-9A10-CA56DC6B104D}" type="pres">
      <dgm:prSet presAssocID="{7EA19885-4C7B-4467-A34F-C979D2CD24C3}" presName="composite" presStyleCnt="0"/>
      <dgm:spPr/>
    </dgm:pt>
    <dgm:pt modelId="{2AFC0D60-1590-48AD-A940-327005368A3C}" type="pres">
      <dgm:prSet presAssocID="{7EA19885-4C7B-4467-A34F-C979D2CD24C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86A804-C5F4-467B-A7A6-4DA93B7EEDA3}" type="pres">
      <dgm:prSet presAssocID="{7EA19885-4C7B-4467-A34F-C979D2CD24C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5B0953-D635-4293-AAF0-1D933FA37330}" type="pres">
      <dgm:prSet presAssocID="{A91737B3-8DB6-4895-ABFB-5AC6940E5696}" presName="sp" presStyleCnt="0"/>
      <dgm:spPr/>
    </dgm:pt>
    <dgm:pt modelId="{CE63D61E-DD90-4A67-B78B-F2635100D205}" type="pres">
      <dgm:prSet presAssocID="{DD1DAF4C-26B9-471F-8183-D73174B07DC8}" presName="composite" presStyleCnt="0"/>
      <dgm:spPr/>
    </dgm:pt>
    <dgm:pt modelId="{88A84168-52F2-4282-B0C0-BDA6522DE22C}" type="pres">
      <dgm:prSet presAssocID="{DD1DAF4C-26B9-471F-8183-D73174B07DC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75A1DB-77A7-402A-8539-3866201EBD59}" type="pres">
      <dgm:prSet presAssocID="{DD1DAF4C-26B9-471F-8183-D73174B07DC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B7E8CA-40D2-46D9-B861-1E8BEDFC3E1F}" type="pres">
      <dgm:prSet presAssocID="{4AD7C0D3-D2A2-4481-B5F5-EA49A4D2A91F}" presName="sp" presStyleCnt="0"/>
      <dgm:spPr/>
    </dgm:pt>
    <dgm:pt modelId="{0D9083AD-9321-4F07-BEFB-0A5021B52370}" type="pres">
      <dgm:prSet presAssocID="{87D92564-0C73-4F86-8CE2-40DEFB963F12}" presName="composite" presStyleCnt="0"/>
      <dgm:spPr/>
    </dgm:pt>
    <dgm:pt modelId="{53248C05-B676-4937-944C-1A3964D6CF67}" type="pres">
      <dgm:prSet presAssocID="{87D92564-0C73-4F86-8CE2-40DEFB963F1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740A75-3C86-4361-829A-4C5BC14976F7}" type="pres">
      <dgm:prSet presAssocID="{87D92564-0C73-4F86-8CE2-40DEFB963F1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2C490F5-D2FE-4D7F-91B6-EFA3E77ED30E}" srcId="{87D92564-0C73-4F86-8CE2-40DEFB963F12}" destId="{D97C007B-15D5-4D9B-B14C-393E204E4B0D}" srcOrd="0" destOrd="0" parTransId="{7DFE80A3-C706-41B4-BA74-9E4BA9E30212}" sibTransId="{3ED9ABF2-EF12-442B-A291-B4014A6B8AED}"/>
    <dgm:cxn modelId="{EF8F5E71-D2CA-4FC9-9755-B1B5D9D4E77F}" type="presOf" srcId="{FC36E4FD-B597-4FC1-B692-23290BB689A7}" destId="{D8B70112-790D-4E2E-8B9A-C086C5589532}" srcOrd="0" destOrd="0" presId="urn:microsoft.com/office/officeart/2005/8/layout/chevron2"/>
    <dgm:cxn modelId="{C026CE25-B8F8-4DAA-B22C-4C97970F2ACD}" type="presOf" srcId="{7165E974-AC7B-453A-8580-432BE13F41F8}" destId="{4724A698-37BE-4FF9-B774-C47649AF9294}" srcOrd="0" destOrd="0" presId="urn:microsoft.com/office/officeart/2005/8/layout/chevron2"/>
    <dgm:cxn modelId="{67252ED7-9211-488A-8E66-4B0D01250176}" srcId="{FC36E4FD-B597-4FC1-B692-23290BB689A7}" destId="{87D92564-0C73-4F86-8CE2-40DEFB963F12}" srcOrd="4" destOrd="0" parTransId="{BDDF7268-8AE5-4CBF-962F-CE64D24F9B1B}" sibTransId="{DF8B9E96-5760-4DDB-BE5F-EFF58D913106}"/>
    <dgm:cxn modelId="{A06CBEA3-B12C-4DA8-962B-35839FBB3B10}" type="presOf" srcId="{64747064-AB4E-4CEE-A5C7-0ABAFC815C7B}" destId="{5475A1DB-77A7-402A-8539-3866201EBD59}" srcOrd="0" destOrd="0" presId="urn:microsoft.com/office/officeart/2005/8/layout/chevron2"/>
    <dgm:cxn modelId="{D83D3891-85E2-4C0C-98A3-7C2172A58786}" srcId="{DD1DAF4C-26B9-471F-8183-D73174B07DC8}" destId="{64747064-AB4E-4CEE-A5C7-0ABAFC815C7B}" srcOrd="0" destOrd="0" parTransId="{955E8D8D-156B-4EED-BD85-43CD596A8374}" sibTransId="{14B7A3BC-2FC1-4507-9D9A-991BAC8AC2B3}"/>
    <dgm:cxn modelId="{A5366E2F-4689-4E77-B078-BBF1BC24875E}" type="presOf" srcId="{87D92564-0C73-4F86-8CE2-40DEFB963F12}" destId="{53248C05-B676-4937-944C-1A3964D6CF67}" srcOrd="0" destOrd="0" presId="urn:microsoft.com/office/officeart/2005/8/layout/chevron2"/>
    <dgm:cxn modelId="{7FE22CD8-F8D5-42F5-A69D-A7BF2E7B337C}" type="presOf" srcId="{D97C007B-15D5-4D9B-B14C-393E204E4B0D}" destId="{F2740A75-3C86-4361-829A-4C5BC14976F7}" srcOrd="0" destOrd="0" presId="urn:microsoft.com/office/officeart/2005/8/layout/chevron2"/>
    <dgm:cxn modelId="{E4E4D063-EA90-4501-A874-7E94A81AFFC8}" srcId="{FC36E4FD-B597-4FC1-B692-23290BB689A7}" destId="{9F898DB9-0D64-4A97-A758-86E92621550F}" srcOrd="1" destOrd="0" parTransId="{D86B8308-1C32-4F68-9453-27AFD917C468}" sibTransId="{99E09472-AFCD-431E-8499-5E6483A2C5BD}"/>
    <dgm:cxn modelId="{94AB95D7-DD24-4297-93CD-0BF0C7C86B33}" srcId="{FC36E4FD-B597-4FC1-B692-23290BB689A7}" destId="{DD1DAF4C-26B9-471F-8183-D73174B07DC8}" srcOrd="3" destOrd="0" parTransId="{28AC6618-A7F0-43BE-A250-05CFA684672A}" sibTransId="{4AD7C0D3-D2A2-4481-B5F5-EA49A4D2A91F}"/>
    <dgm:cxn modelId="{C3BB3422-1781-4D0A-BC9B-FB02502B42A6}" srcId="{7EA19885-4C7B-4467-A34F-C979D2CD24C3}" destId="{2AA63FE4-829A-47DA-A639-D1C0F8B24282}" srcOrd="0" destOrd="0" parTransId="{A28AB42E-3FFB-4383-9546-C7ECB0EFC1FA}" sibTransId="{746DC752-5C3E-46F5-ACB2-4095803C4B4C}"/>
    <dgm:cxn modelId="{8EE54BDE-50B5-45AD-B853-2504D09AC76B}" type="presOf" srcId="{7EA19885-4C7B-4467-A34F-C979D2CD24C3}" destId="{2AFC0D60-1590-48AD-A940-327005368A3C}" srcOrd="0" destOrd="0" presId="urn:microsoft.com/office/officeart/2005/8/layout/chevron2"/>
    <dgm:cxn modelId="{9BA33AD6-B2F1-4677-908C-0A837F225650}" type="presOf" srcId="{8B71618C-58F7-44A0-B50D-A6FDD3733F42}" destId="{3E877E1A-4A82-40A4-928A-38F79AC83CEB}" srcOrd="0" destOrd="0" presId="urn:microsoft.com/office/officeart/2005/8/layout/chevron2"/>
    <dgm:cxn modelId="{D6707641-0220-4206-8BE2-6F059800DCB3}" srcId="{9F898DB9-0D64-4A97-A758-86E92621550F}" destId="{2D2BD5B6-82FC-4760-8E7D-D0EDAC0BAB7B}" srcOrd="0" destOrd="0" parTransId="{FAE2C16F-821C-423C-AEF5-80284EF012D5}" sibTransId="{BB36C200-C710-495D-AB96-88B3C5FDEF1F}"/>
    <dgm:cxn modelId="{E423C831-2FE5-42FC-B1FC-ACA9ACB1CEC1}" type="presOf" srcId="{9F898DB9-0D64-4A97-A758-86E92621550F}" destId="{9C05BB52-4CA8-417C-99CC-DC23F99DC3B1}" srcOrd="0" destOrd="0" presId="urn:microsoft.com/office/officeart/2005/8/layout/chevron2"/>
    <dgm:cxn modelId="{8EFE2BEC-62B2-43F3-9118-97D02325E9F8}" type="presOf" srcId="{2AA63FE4-829A-47DA-A639-D1C0F8B24282}" destId="{3086A804-C5F4-467B-A7A6-4DA93B7EEDA3}" srcOrd="0" destOrd="0" presId="urn:microsoft.com/office/officeart/2005/8/layout/chevron2"/>
    <dgm:cxn modelId="{432C6BB2-E26A-4964-BA77-B9406A2400BA}" type="presOf" srcId="{2D2BD5B6-82FC-4760-8E7D-D0EDAC0BAB7B}" destId="{5E504A19-45B6-4B61-8791-DF14398C7A94}" srcOrd="0" destOrd="0" presId="urn:microsoft.com/office/officeart/2005/8/layout/chevron2"/>
    <dgm:cxn modelId="{265EF417-02BD-45F4-97A4-F55BAD01A0EE}" type="presOf" srcId="{DD1DAF4C-26B9-471F-8183-D73174B07DC8}" destId="{88A84168-52F2-4282-B0C0-BDA6522DE22C}" srcOrd="0" destOrd="0" presId="urn:microsoft.com/office/officeart/2005/8/layout/chevron2"/>
    <dgm:cxn modelId="{F51F4752-2750-447A-910B-46C6E2817D38}" srcId="{8B71618C-58F7-44A0-B50D-A6FDD3733F42}" destId="{7165E974-AC7B-453A-8580-432BE13F41F8}" srcOrd="0" destOrd="0" parTransId="{86EA83DB-C856-43A2-8AFC-1E7A545B3621}" sibTransId="{FE7EDECE-E1F1-4BA6-BC1F-F832338F23BD}"/>
    <dgm:cxn modelId="{79508303-C411-4018-BDDB-8CDEAE00ABF6}" srcId="{FC36E4FD-B597-4FC1-B692-23290BB689A7}" destId="{7EA19885-4C7B-4467-A34F-C979D2CD24C3}" srcOrd="2" destOrd="0" parTransId="{B0CB38C5-E3D6-45AB-97F2-4499070ADE0D}" sibTransId="{A91737B3-8DB6-4895-ABFB-5AC6940E5696}"/>
    <dgm:cxn modelId="{4E7F8627-1E84-4F73-BE32-F56E80C54E54}" srcId="{FC36E4FD-B597-4FC1-B692-23290BB689A7}" destId="{8B71618C-58F7-44A0-B50D-A6FDD3733F42}" srcOrd="0" destOrd="0" parTransId="{E3C66FBF-0387-4C4C-93CC-566A11A93599}" sibTransId="{1B8B3872-04D8-4AE1-9492-FCB223592FA3}"/>
    <dgm:cxn modelId="{B83E518F-0C1B-49ED-92FB-48B52DD80A6A}" type="presParOf" srcId="{D8B70112-790D-4E2E-8B9A-C086C5589532}" destId="{7E11F752-6BDF-4D77-944A-EA6810A22136}" srcOrd="0" destOrd="0" presId="urn:microsoft.com/office/officeart/2005/8/layout/chevron2"/>
    <dgm:cxn modelId="{C93CD5A7-7A71-4975-BC42-F9CCE404753F}" type="presParOf" srcId="{7E11F752-6BDF-4D77-944A-EA6810A22136}" destId="{3E877E1A-4A82-40A4-928A-38F79AC83CEB}" srcOrd="0" destOrd="0" presId="urn:microsoft.com/office/officeart/2005/8/layout/chevron2"/>
    <dgm:cxn modelId="{5388C36B-0436-40A1-8835-3E92FF83A4A6}" type="presParOf" srcId="{7E11F752-6BDF-4D77-944A-EA6810A22136}" destId="{4724A698-37BE-4FF9-B774-C47649AF9294}" srcOrd="1" destOrd="0" presId="urn:microsoft.com/office/officeart/2005/8/layout/chevron2"/>
    <dgm:cxn modelId="{E17C8B84-375E-41E4-AEB7-6B4A888616F4}" type="presParOf" srcId="{D8B70112-790D-4E2E-8B9A-C086C5589532}" destId="{79DC3BC5-D8FA-48E7-B45C-0FADDA84D645}" srcOrd="1" destOrd="0" presId="urn:microsoft.com/office/officeart/2005/8/layout/chevron2"/>
    <dgm:cxn modelId="{BA7CBC09-4DED-4DA9-A822-EACD96E98916}" type="presParOf" srcId="{D8B70112-790D-4E2E-8B9A-C086C5589532}" destId="{12A81C18-2D4E-427F-B348-19F2E58B88D6}" srcOrd="2" destOrd="0" presId="urn:microsoft.com/office/officeart/2005/8/layout/chevron2"/>
    <dgm:cxn modelId="{07361B4F-55E4-46DE-88EF-1F55CC899F1D}" type="presParOf" srcId="{12A81C18-2D4E-427F-B348-19F2E58B88D6}" destId="{9C05BB52-4CA8-417C-99CC-DC23F99DC3B1}" srcOrd="0" destOrd="0" presId="urn:microsoft.com/office/officeart/2005/8/layout/chevron2"/>
    <dgm:cxn modelId="{F5CAF73A-7CEC-45F9-81AF-6662FFB7909A}" type="presParOf" srcId="{12A81C18-2D4E-427F-B348-19F2E58B88D6}" destId="{5E504A19-45B6-4B61-8791-DF14398C7A94}" srcOrd="1" destOrd="0" presId="urn:microsoft.com/office/officeart/2005/8/layout/chevron2"/>
    <dgm:cxn modelId="{50A779A3-1657-4AA9-9DBC-E86C7505F2D3}" type="presParOf" srcId="{D8B70112-790D-4E2E-8B9A-C086C5589532}" destId="{E751F6FB-2042-4F6A-9C0F-A239E3DBA4BB}" srcOrd="3" destOrd="0" presId="urn:microsoft.com/office/officeart/2005/8/layout/chevron2"/>
    <dgm:cxn modelId="{B723AA36-28C1-4693-A2AC-936CCC24E0D7}" type="presParOf" srcId="{D8B70112-790D-4E2E-8B9A-C086C5589532}" destId="{D2095EB1-526A-47FD-9A10-CA56DC6B104D}" srcOrd="4" destOrd="0" presId="urn:microsoft.com/office/officeart/2005/8/layout/chevron2"/>
    <dgm:cxn modelId="{8D6878AD-69F3-4A44-A372-59A913CDF2A8}" type="presParOf" srcId="{D2095EB1-526A-47FD-9A10-CA56DC6B104D}" destId="{2AFC0D60-1590-48AD-A940-327005368A3C}" srcOrd="0" destOrd="0" presId="urn:microsoft.com/office/officeart/2005/8/layout/chevron2"/>
    <dgm:cxn modelId="{41AFC4F7-4B33-45C2-9987-89D3F0DB19D8}" type="presParOf" srcId="{D2095EB1-526A-47FD-9A10-CA56DC6B104D}" destId="{3086A804-C5F4-467B-A7A6-4DA93B7EEDA3}" srcOrd="1" destOrd="0" presId="urn:microsoft.com/office/officeart/2005/8/layout/chevron2"/>
    <dgm:cxn modelId="{01D6DF72-8716-4C7D-84A8-37EDE279E91C}" type="presParOf" srcId="{D8B70112-790D-4E2E-8B9A-C086C5589532}" destId="{475B0953-D635-4293-AAF0-1D933FA37330}" srcOrd="5" destOrd="0" presId="urn:microsoft.com/office/officeart/2005/8/layout/chevron2"/>
    <dgm:cxn modelId="{2B074D70-4C79-49C5-AC6D-D2F166762CC7}" type="presParOf" srcId="{D8B70112-790D-4E2E-8B9A-C086C5589532}" destId="{CE63D61E-DD90-4A67-B78B-F2635100D205}" srcOrd="6" destOrd="0" presId="urn:microsoft.com/office/officeart/2005/8/layout/chevron2"/>
    <dgm:cxn modelId="{431A1D6E-5EDF-4E94-B9CC-110FDAACDCC8}" type="presParOf" srcId="{CE63D61E-DD90-4A67-B78B-F2635100D205}" destId="{88A84168-52F2-4282-B0C0-BDA6522DE22C}" srcOrd="0" destOrd="0" presId="urn:microsoft.com/office/officeart/2005/8/layout/chevron2"/>
    <dgm:cxn modelId="{14CDB13F-7044-4D0F-9844-D9CF831193E4}" type="presParOf" srcId="{CE63D61E-DD90-4A67-B78B-F2635100D205}" destId="{5475A1DB-77A7-402A-8539-3866201EBD59}" srcOrd="1" destOrd="0" presId="urn:microsoft.com/office/officeart/2005/8/layout/chevron2"/>
    <dgm:cxn modelId="{8F54E6D0-48C1-468B-B361-2EACFF4B71FE}" type="presParOf" srcId="{D8B70112-790D-4E2E-8B9A-C086C5589532}" destId="{94B7E8CA-40D2-46D9-B861-1E8BEDFC3E1F}" srcOrd="7" destOrd="0" presId="urn:microsoft.com/office/officeart/2005/8/layout/chevron2"/>
    <dgm:cxn modelId="{FB2F8A8D-E3B6-4BE7-97B2-772EF0DB7B72}" type="presParOf" srcId="{D8B70112-790D-4E2E-8B9A-C086C5589532}" destId="{0D9083AD-9321-4F07-BEFB-0A5021B52370}" srcOrd="8" destOrd="0" presId="urn:microsoft.com/office/officeart/2005/8/layout/chevron2"/>
    <dgm:cxn modelId="{F468B788-9AB3-47DE-8243-29C6E852FDA0}" type="presParOf" srcId="{0D9083AD-9321-4F07-BEFB-0A5021B52370}" destId="{53248C05-B676-4937-944C-1A3964D6CF67}" srcOrd="0" destOrd="0" presId="urn:microsoft.com/office/officeart/2005/8/layout/chevron2"/>
    <dgm:cxn modelId="{8C0CA083-27AE-4D9B-9BE8-4C559642928A}" type="presParOf" srcId="{0D9083AD-9321-4F07-BEFB-0A5021B52370}" destId="{F2740A75-3C86-4361-829A-4C5BC14976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59A418-109A-49D2-93AD-871AE63A370E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2BE3E20-2249-4352-821E-9DE20C5E9E44}">
      <dgm:prSet phldrT="[文字]" custT="1"/>
      <dgm:spPr/>
      <dgm:t>
        <a:bodyPr/>
        <a:lstStyle/>
        <a:p>
          <a:r>
            <a:rPr lang="zh-TW" altLang="en-US" sz="2400" dirty="0" smtClean="0"/>
            <a:t>圓的平分</a:t>
          </a:r>
          <a:endParaRPr lang="zh-TW" altLang="en-US" sz="2400" dirty="0"/>
        </a:p>
      </dgm:t>
    </dgm:pt>
    <dgm:pt modelId="{0FE78D9F-BF72-44F4-9119-14EB92CBB46B}" type="parTrans" cxnId="{36FF6E8C-E036-4681-8695-1837F28F8615}">
      <dgm:prSet/>
      <dgm:spPr/>
      <dgm:t>
        <a:bodyPr/>
        <a:lstStyle/>
        <a:p>
          <a:endParaRPr lang="zh-TW" altLang="en-US"/>
        </a:p>
      </dgm:t>
    </dgm:pt>
    <dgm:pt modelId="{17DF21D1-487D-4F20-A531-E7C375C2B7BC}" type="sibTrans" cxnId="{36FF6E8C-E036-4681-8695-1837F28F8615}">
      <dgm:prSet/>
      <dgm:spPr/>
      <dgm:t>
        <a:bodyPr/>
        <a:lstStyle/>
        <a:p>
          <a:endParaRPr lang="zh-TW" altLang="en-US"/>
        </a:p>
      </dgm:t>
    </dgm:pt>
    <dgm:pt modelId="{F87C474B-B02C-4425-BF5F-46A90B5136C3}">
      <dgm:prSet phldrT="[文字]" custT="1"/>
      <dgm:spPr/>
      <dgm:t>
        <a:bodyPr/>
        <a:lstStyle/>
        <a:p>
          <a:r>
            <a:rPr lang="zh-TW" altLang="en-US" sz="2000" dirty="0" smtClean="0"/>
            <a:t>蛋糕的平分</a:t>
          </a:r>
          <a:endParaRPr lang="zh-TW" altLang="en-US" sz="2000" dirty="0"/>
        </a:p>
      </dgm:t>
    </dgm:pt>
    <dgm:pt modelId="{21CAEB17-552D-42A5-8BB7-E9479F40E011}" type="parTrans" cxnId="{1D5B2BAF-CE31-458A-B73E-E10DD2884508}">
      <dgm:prSet/>
      <dgm:spPr/>
      <dgm:t>
        <a:bodyPr/>
        <a:lstStyle/>
        <a:p>
          <a:endParaRPr lang="zh-TW" altLang="en-US"/>
        </a:p>
      </dgm:t>
    </dgm:pt>
    <dgm:pt modelId="{4B89059B-3873-4026-9D3B-C31F230FB9D0}" type="sibTrans" cxnId="{1D5B2BAF-CE31-458A-B73E-E10DD2884508}">
      <dgm:prSet/>
      <dgm:spPr/>
      <dgm:t>
        <a:bodyPr/>
        <a:lstStyle/>
        <a:p>
          <a:endParaRPr lang="zh-TW" altLang="en-US"/>
        </a:p>
      </dgm:t>
    </dgm:pt>
    <dgm:pt modelId="{692EE12C-027E-4A89-B32F-85BC4B6CBA06}">
      <dgm:prSet phldrT="[文字]" custT="1"/>
      <dgm:spPr/>
      <dgm:t>
        <a:bodyPr/>
        <a:lstStyle/>
        <a:p>
          <a:r>
            <a:rPr lang="zh-TW" altLang="en-US" sz="2400" dirty="0" smtClean="0"/>
            <a:t>扇形的大小</a:t>
          </a:r>
          <a:endParaRPr lang="zh-TW" altLang="en-US" sz="2400" dirty="0"/>
        </a:p>
      </dgm:t>
    </dgm:pt>
    <dgm:pt modelId="{EE86AD4F-9DD9-411B-87BC-BA17D83D04A3}" type="parTrans" cxnId="{CE5390D7-82FB-4C14-A6D1-7E7178520B73}">
      <dgm:prSet/>
      <dgm:spPr/>
      <dgm:t>
        <a:bodyPr/>
        <a:lstStyle/>
        <a:p>
          <a:endParaRPr lang="zh-TW" altLang="en-US"/>
        </a:p>
      </dgm:t>
    </dgm:pt>
    <dgm:pt modelId="{DAB91BB0-7AF0-47D8-AA7C-B53B71E81858}" type="sibTrans" cxnId="{CE5390D7-82FB-4C14-A6D1-7E7178520B73}">
      <dgm:prSet/>
      <dgm:spPr/>
      <dgm:t>
        <a:bodyPr/>
        <a:lstStyle/>
        <a:p>
          <a:endParaRPr lang="zh-TW" altLang="en-US"/>
        </a:p>
      </dgm:t>
    </dgm:pt>
    <dgm:pt modelId="{D2035964-3026-4076-AB57-7D368F7ADE15}">
      <dgm:prSet phldrT="[文字]" custT="1"/>
      <dgm:spPr/>
      <dgm:t>
        <a:bodyPr/>
        <a:lstStyle/>
        <a:p>
          <a:r>
            <a:rPr lang="zh-TW" altLang="en-US" sz="2000" smtClean="0"/>
            <a:t>切一樣大的扇形</a:t>
          </a:r>
          <a:endParaRPr lang="zh-TW" altLang="en-US" sz="2000" dirty="0"/>
        </a:p>
      </dgm:t>
    </dgm:pt>
    <dgm:pt modelId="{664574D2-F662-4F78-A4B0-3E0A7A828D81}" type="parTrans" cxnId="{554E50CA-0952-4FB2-B6E9-ADAB358B811C}">
      <dgm:prSet/>
      <dgm:spPr/>
      <dgm:t>
        <a:bodyPr/>
        <a:lstStyle/>
        <a:p>
          <a:endParaRPr lang="zh-TW" altLang="en-US"/>
        </a:p>
      </dgm:t>
    </dgm:pt>
    <dgm:pt modelId="{B4001088-0898-4760-9828-2291CFA8E8C3}" type="sibTrans" cxnId="{554E50CA-0952-4FB2-B6E9-ADAB358B811C}">
      <dgm:prSet/>
      <dgm:spPr/>
      <dgm:t>
        <a:bodyPr/>
        <a:lstStyle/>
        <a:p>
          <a:endParaRPr lang="zh-TW" altLang="en-US"/>
        </a:p>
      </dgm:t>
    </dgm:pt>
    <dgm:pt modelId="{10247B0A-73D3-47DD-8D31-14FDC49CC552}">
      <dgm:prSet phldrT="[文字]" custT="1"/>
      <dgm:spPr/>
      <dgm:t>
        <a:bodyPr/>
        <a:lstStyle/>
        <a:p>
          <a:r>
            <a:rPr lang="zh-TW" altLang="en-US" sz="2000" dirty="0" smtClean="0"/>
            <a:t>扇形大小的比較</a:t>
          </a:r>
          <a:endParaRPr lang="zh-TW" altLang="en-US" sz="2000" dirty="0"/>
        </a:p>
      </dgm:t>
    </dgm:pt>
    <dgm:pt modelId="{8D2648E5-7886-46D1-981F-72EA3B7D0ACE}" type="parTrans" cxnId="{ABDD75F4-F519-4C68-A67C-1822DE2D9AB7}">
      <dgm:prSet/>
      <dgm:spPr/>
      <dgm:t>
        <a:bodyPr/>
        <a:lstStyle/>
        <a:p>
          <a:endParaRPr lang="zh-TW" altLang="en-US"/>
        </a:p>
      </dgm:t>
    </dgm:pt>
    <dgm:pt modelId="{2BA11E99-FAE2-44C1-B127-389F67CE0F3F}" type="sibTrans" cxnId="{ABDD75F4-F519-4C68-A67C-1822DE2D9AB7}">
      <dgm:prSet/>
      <dgm:spPr/>
      <dgm:t>
        <a:bodyPr/>
        <a:lstStyle/>
        <a:p>
          <a:endParaRPr lang="zh-TW" altLang="en-US"/>
        </a:p>
      </dgm:t>
    </dgm:pt>
    <dgm:pt modelId="{DF39088F-6248-4EB4-9C14-2D164E2D53C3}">
      <dgm:prSet phldrT="[文字]" custT="1"/>
      <dgm:spPr/>
      <dgm:t>
        <a:bodyPr/>
        <a:lstStyle/>
        <a:p>
          <a:r>
            <a:rPr lang="zh-TW" altLang="en-US" sz="2400" dirty="0" smtClean="0"/>
            <a:t>什麼是扇形</a:t>
          </a:r>
          <a:endParaRPr lang="zh-TW" altLang="en-US" sz="2400" dirty="0"/>
        </a:p>
      </dgm:t>
    </dgm:pt>
    <dgm:pt modelId="{F249D935-9A53-44DB-BE25-B188FFFD126A}" type="parTrans" cxnId="{A233FDA6-AB99-4365-A4A2-2BD3FDE81A32}">
      <dgm:prSet/>
      <dgm:spPr/>
      <dgm:t>
        <a:bodyPr/>
        <a:lstStyle/>
        <a:p>
          <a:endParaRPr lang="zh-TW" altLang="en-US"/>
        </a:p>
      </dgm:t>
    </dgm:pt>
    <dgm:pt modelId="{B4E966DE-0553-441E-BA4D-A54518F70B32}" type="sibTrans" cxnId="{A233FDA6-AB99-4365-A4A2-2BD3FDE81A32}">
      <dgm:prSet/>
      <dgm:spPr/>
      <dgm:t>
        <a:bodyPr/>
        <a:lstStyle/>
        <a:p>
          <a:endParaRPr lang="zh-TW" altLang="en-US"/>
        </a:p>
      </dgm:t>
    </dgm:pt>
    <dgm:pt modelId="{8FAE22D6-D219-4C15-AD4C-92FFF77672CB}">
      <dgm:prSet phldrT="[文字]" custT="1"/>
      <dgm:spPr/>
      <dgm:t>
        <a:bodyPr/>
        <a:lstStyle/>
        <a:p>
          <a:r>
            <a:rPr lang="zh-TW" altLang="en-US" sz="2400" dirty="0" smtClean="0"/>
            <a:t>周長與面積</a:t>
          </a:r>
          <a:endParaRPr lang="zh-TW" altLang="en-US" sz="2400" dirty="0"/>
        </a:p>
      </dgm:t>
    </dgm:pt>
    <dgm:pt modelId="{0C0901A4-AD9F-49B2-B5EC-E029337314BF}" type="parTrans" cxnId="{A035BB0E-B1A0-412A-BC88-0C648EBF58B9}">
      <dgm:prSet/>
      <dgm:spPr/>
      <dgm:t>
        <a:bodyPr/>
        <a:lstStyle/>
        <a:p>
          <a:endParaRPr lang="zh-TW" altLang="en-US"/>
        </a:p>
      </dgm:t>
    </dgm:pt>
    <dgm:pt modelId="{FB430A2B-D265-4225-8150-B649F935ECAE}" type="sibTrans" cxnId="{A035BB0E-B1A0-412A-BC88-0C648EBF58B9}">
      <dgm:prSet/>
      <dgm:spPr/>
      <dgm:t>
        <a:bodyPr/>
        <a:lstStyle/>
        <a:p>
          <a:endParaRPr lang="zh-TW" altLang="en-US"/>
        </a:p>
      </dgm:t>
    </dgm:pt>
    <dgm:pt modelId="{A5FA78D8-B002-4BFE-A90A-035CABFA2830}">
      <dgm:prSet phldrT="[文字]" custT="1"/>
      <dgm:spPr/>
      <dgm:t>
        <a:bodyPr/>
        <a:lstStyle/>
        <a:p>
          <a:r>
            <a:rPr lang="zh-TW" altLang="en-US" sz="2000" dirty="0" smtClean="0"/>
            <a:t>不平分的蛋糕</a:t>
          </a:r>
          <a:endParaRPr lang="zh-TW" altLang="en-US" sz="2000" dirty="0"/>
        </a:p>
      </dgm:t>
    </dgm:pt>
    <dgm:pt modelId="{5D87C62A-A913-4C50-BA26-562816378A41}" type="parTrans" cxnId="{DA72B998-FF16-462B-8B34-27A2F537F5C4}">
      <dgm:prSet/>
      <dgm:spPr/>
      <dgm:t>
        <a:bodyPr/>
        <a:lstStyle/>
        <a:p>
          <a:endParaRPr lang="zh-TW" altLang="en-US"/>
        </a:p>
      </dgm:t>
    </dgm:pt>
    <dgm:pt modelId="{40EA5A8E-BDB4-4022-A026-C9FB3C2CCBAD}" type="sibTrans" cxnId="{DA72B998-FF16-462B-8B34-27A2F537F5C4}">
      <dgm:prSet/>
      <dgm:spPr/>
      <dgm:t>
        <a:bodyPr/>
        <a:lstStyle/>
        <a:p>
          <a:endParaRPr lang="zh-TW" altLang="en-US"/>
        </a:p>
      </dgm:t>
    </dgm:pt>
    <dgm:pt modelId="{BE162999-73D8-4F48-965A-B8E233357B34}">
      <dgm:prSet phldrT="[文字]" custT="1"/>
      <dgm:spPr/>
      <dgm:t>
        <a:bodyPr/>
        <a:lstStyle/>
        <a:p>
          <a:r>
            <a:rPr lang="zh-TW" altLang="en-US" sz="2000" dirty="0" smtClean="0"/>
            <a:t>怎麼分可以平分</a:t>
          </a:r>
          <a:endParaRPr lang="zh-TW" altLang="en-US" sz="2000" dirty="0"/>
        </a:p>
      </dgm:t>
    </dgm:pt>
    <dgm:pt modelId="{9F8466E9-813B-410E-977F-9C70F61F5BA0}" type="parTrans" cxnId="{06A5D075-9563-476F-97FB-94A552DB07AF}">
      <dgm:prSet/>
      <dgm:spPr/>
      <dgm:t>
        <a:bodyPr/>
        <a:lstStyle/>
        <a:p>
          <a:endParaRPr lang="zh-TW" altLang="en-US"/>
        </a:p>
      </dgm:t>
    </dgm:pt>
    <dgm:pt modelId="{2561E637-5D52-482D-B1DF-336822E2A38B}" type="sibTrans" cxnId="{06A5D075-9563-476F-97FB-94A552DB07AF}">
      <dgm:prSet/>
      <dgm:spPr/>
      <dgm:t>
        <a:bodyPr/>
        <a:lstStyle/>
        <a:p>
          <a:endParaRPr lang="zh-TW" altLang="en-US"/>
        </a:p>
      </dgm:t>
    </dgm:pt>
    <dgm:pt modelId="{D32A2202-7D81-48E4-86DB-567AD828BA2F}">
      <dgm:prSet phldrT="[文字]" custT="1"/>
      <dgm:spPr/>
      <dgm:t>
        <a:bodyPr/>
        <a:lstStyle/>
        <a:p>
          <a:r>
            <a:rPr lang="zh-TW" altLang="en-US" sz="2000" smtClean="0"/>
            <a:t>動態呈現扇形變化</a:t>
          </a:r>
          <a:endParaRPr lang="zh-TW" altLang="en-US" sz="2000" dirty="0"/>
        </a:p>
      </dgm:t>
    </dgm:pt>
    <dgm:pt modelId="{43E45C25-11A7-4836-83A2-F2F4AB6E652A}" type="parTrans" cxnId="{52B5142F-7B3E-4456-ABB4-E5CDB8621120}">
      <dgm:prSet/>
      <dgm:spPr/>
      <dgm:t>
        <a:bodyPr/>
        <a:lstStyle/>
        <a:p>
          <a:endParaRPr lang="zh-TW" altLang="en-US"/>
        </a:p>
      </dgm:t>
    </dgm:pt>
    <dgm:pt modelId="{08DB6F13-62BD-41E7-8B81-CA29F11A5BE1}" type="sibTrans" cxnId="{52B5142F-7B3E-4456-ABB4-E5CDB8621120}">
      <dgm:prSet/>
      <dgm:spPr/>
      <dgm:t>
        <a:bodyPr/>
        <a:lstStyle/>
        <a:p>
          <a:endParaRPr lang="zh-TW" altLang="en-US"/>
        </a:p>
      </dgm:t>
    </dgm:pt>
    <dgm:pt modelId="{9F148F3C-8BDD-4B31-97A7-2BCFB53D688D}">
      <dgm:prSet phldrT="[文字]" custT="1"/>
      <dgm:spPr/>
      <dgm:t>
        <a:bodyPr/>
        <a:lstStyle/>
        <a:p>
          <a:r>
            <a:rPr lang="zh-TW" altLang="en-US" sz="2000" dirty="0" smtClean="0"/>
            <a:t>用紙剪出圓</a:t>
          </a:r>
          <a:endParaRPr lang="zh-TW" altLang="en-US" sz="2000" dirty="0"/>
        </a:p>
      </dgm:t>
    </dgm:pt>
    <dgm:pt modelId="{7B9D32A6-78C0-430C-884E-32FEE2A53E3D}" type="parTrans" cxnId="{412C7C78-5E1C-4CF6-A66A-18EFC87E68CE}">
      <dgm:prSet/>
      <dgm:spPr/>
      <dgm:t>
        <a:bodyPr/>
        <a:lstStyle/>
        <a:p>
          <a:endParaRPr lang="zh-TW" altLang="en-US"/>
        </a:p>
      </dgm:t>
    </dgm:pt>
    <dgm:pt modelId="{79DED269-EC58-4510-9A80-B8DBD10B982A}" type="sibTrans" cxnId="{412C7C78-5E1C-4CF6-A66A-18EFC87E68CE}">
      <dgm:prSet/>
      <dgm:spPr/>
      <dgm:t>
        <a:bodyPr/>
        <a:lstStyle/>
        <a:p>
          <a:endParaRPr lang="zh-TW" altLang="en-US"/>
        </a:p>
      </dgm:t>
    </dgm:pt>
    <dgm:pt modelId="{6CB26CA3-27D1-4309-A3A0-598E0DD752E8}">
      <dgm:prSet custT="1"/>
      <dgm:spPr/>
      <dgm:t>
        <a:bodyPr/>
        <a:lstStyle/>
        <a:p>
          <a:r>
            <a:rPr lang="zh-TW" altLang="en-US" sz="2000" dirty="0" smtClean="0"/>
            <a:t>求算扇形周長</a:t>
          </a:r>
          <a:endParaRPr lang="zh-TW" altLang="en-US" sz="2000" dirty="0"/>
        </a:p>
      </dgm:t>
    </dgm:pt>
    <dgm:pt modelId="{DD2F2861-B114-4F75-814E-37BD6D15C51C}" type="parTrans" cxnId="{BE2FDCC0-5513-4F2C-82E2-97B0AD82665E}">
      <dgm:prSet/>
      <dgm:spPr/>
      <dgm:t>
        <a:bodyPr/>
        <a:lstStyle/>
        <a:p>
          <a:endParaRPr lang="zh-TW" altLang="en-US"/>
        </a:p>
      </dgm:t>
    </dgm:pt>
    <dgm:pt modelId="{FDC9B5F6-B25A-4917-AAE1-D9FB31F696C7}" type="sibTrans" cxnId="{BE2FDCC0-5513-4F2C-82E2-97B0AD82665E}">
      <dgm:prSet/>
      <dgm:spPr/>
      <dgm:t>
        <a:bodyPr/>
        <a:lstStyle/>
        <a:p>
          <a:endParaRPr lang="zh-TW" altLang="en-US"/>
        </a:p>
      </dgm:t>
    </dgm:pt>
    <dgm:pt modelId="{4FC6B848-D550-42C5-A3EF-7B2221CA8A6B}">
      <dgm:prSet custT="1"/>
      <dgm:spPr/>
      <dgm:t>
        <a:bodyPr/>
        <a:lstStyle/>
        <a:p>
          <a:r>
            <a:rPr lang="zh-TW" altLang="en-US" sz="2000" dirty="0" smtClean="0"/>
            <a:t>求算扇形面積</a:t>
          </a:r>
          <a:endParaRPr lang="zh-TW" altLang="en-US" sz="2000" dirty="0"/>
        </a:p>
      </dgm:t>
    </dgm:pt>
    <dgm:pt modelId="{2532966E-D0B3-455E-8DE8-4F25C301A757}" type="parTrans" cxnId="{31EBC649-CC6B-4E22-9255-5F46A086079B}">
      <dgm:prSet/>
      <dgm:spPr/>
      <dgm:t>
        <a:bodyPr/>
        <a:lstStyle/>
        <a:p>
          <a:endParaRPr lang="zh-TW" altLang="en-US"/>
        </a:p>
      </dgm:t>
    </dgm:pt>
    <dgm:pt modelId="{B970C013-C16D-4F74-8E45-6413DBDBAA9A}" type="sibTrans" cxnId="{31EBC649-CC6B-4E22-9255-5F46A086079B}">
      <dgm:prSet/>
      <dgm:spPr/>
      <dgm:t>
        <a:bodyPr/>
        <a:lstStyle/>
        <a:p>
          <a:endParaRPr lang="zh-TW" altLang="en-US"/>
        </a:p>
      </dgm:t>
    </dgm:pt>
    <dgm:pt modelId="{97A94494-D2A7-4960-AC7D-FD7C713F40B5}">
      <dgm:prSet phldrT="[文字]" custT="1"/>
      <dgm:spPr/>
      <dgm:t>
        <a:bodyPr/>
        <a:lstStyle/>
        <a:p>
          <a:r>
            <a:rPr lang="zh-TW" altLang="en-US" sz="2000" dirty="0" smtClean="0"/>
            <a:t>各式扇子比較</a:t>
          </a:r>
          <a:endParaRPr lang="zh-TW" altLang="en-US" sz="2000" dirty="0"/>
        </a:p>
      </dgm:t>
    </dgm:pt>
    <dgm:pt modelId="{15DF4A2C-E907-4C2D-8353-07C41037A32B}" type="parTrans" cxnId="{6E3FCD8E-6C56-4CBC-AD4A-C4B981E4552F}">
      <dgm:prSet/>
      <dgm:spPr/>
      <dgm:t>
        <a:bodyPr/>
        <a:lstStyle/>
        <a:p>
          <a:endParaRPr lang="zh-TW" altLang="en-US"/>
        </a:p>
      </dgm:t>
    </dgm:pt>
    <dgm:pt modelId="{2EC4CD2E-89EA-4498-809A-00C5AE3CED2A}" type="sibTrans" cxnId="{6E3FCD8E-6C56-4CBC-AD4A-C4B981E4552F}">
      <dgm:prSet/>
      <dgm:spPr/>
      <dgm:t>
        <a:bodyPr/>
        <a:lstStyle/>
        <a:p>
          <a:endParaRPr lang="zh-TW" altLang="en-US"/>
        </a:p>
      </dgm:t>
    </dgm:pt>
    <dgm:pt modelId="{7341E495-873D-409E-9480-710574B2A13D}">
      <dgm:prSet phldrT="[文字]" custScaleX="188476" custScaleY="163509" custT="1" custLinFactNeighborX="2939" custLinFactNeighborY="-18915"/>
      <dgm:spPr/>
      <dgm:t>
        <a:bodyPr/>
        <a:lstStyle/>
        <a:p>
          <a:r>
            <a:rPr lang="zh-TW" altLang="en-US" sz="2000" dirty="0" smtClean="0"/>
            <a:t>扇形的判斷</a:t>
          </a:r>
          <a:endParaRPr lang="zh-TW" altLang="en-US" sz="2000" dirty="0"/>
        </a:p>
      </dgm:t>
    </dgm:pt>
    <dgm:pt modelId="{8D9CA189-FF0E-4393-AA15-DCBE216C8FFA}" type="sibTrans" cxnId="{54746073-AD5E-4651-97A6-E143D4810104}">
      <dgm:prSet/>
      <dgm:spPr/>
      <dgm:t>
        <a:bodyPr/>
        <a:lstStyle/>
        <a:p>
          <a:endParaRPr lang="zh-TW" altLang="en-US"/>
        </a:p>
      </dgm:t>
    </dgm:pt>
    <dgm:pt modelId="{BD9C3B87-694D-4E24-92A4-12A71AED33E0}" type="parTrans" cxnId="{54746073-AD5E-4651-97A6-E143D4810104}">
      <dgm:prSet/>
      <dgm:spPr/>
      <dgm:t>
        <a:bodyPr/>
        <a:lstStyle/>
        <a:p>
          <a:endParaRPr lang="zh-TW" altLang="en-US"/>
        </a:p>
      </dgm:t>
    </dgm:pt>
    <dgm:pt modelId="{820C7635-B83D-4EAE-8A09-154A11A4638E}" type="pres">
      <dgm:prSet presAssocID="{7759A418-109A-49D2-93AD-871AE63A37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AD8EA6-1DEF-48D7-A8F4-ADF52CD54775}" type="pres">
      <dgm:prSet presAssocID="{7759A418-109A-49D2-93AD-871AE63A370E}" presName="tSp" presStyleCnt="0"/>
      <dgm:spPr/>
    </dgm:pt>
    <dgm:pt modelId="{46DF09A8-42F2-42FE-818F-B1AF9942DAF6}" type="pres">
      <dgm:prSet presAssocID="{7759A418-109A-49D2-93AD-871AE63A370E}" presName="bSp" presStyleCnt="0"/>
      <dgm:spPr/>
    </dgm:pt>
    <dgm:pt modelId="{AF7159D8-D781-4DBB-953C-08580703A3CF}" type="pres">
      <dgm:prSet presAssocID="{7759A418-109A-49D2-93AD-871AE63A370E}" presName="process" presStyleCnt="0"/>
      <dgm:spPr/>
    </dgm:pt>
    <dgm:pt modelId="{08117CCC-90BE-439B-99FE-77CAC73884F2}" type="pres">
      <dgm:prSet presAssocID="{42BE3E20-2249-4352-821E-9DE20C5E9E44}" presName="composite1" presStyleCnt="0"/>
      <dgm:spPr/>
    </dgm:pt>
    <dgm:pt modelId="{F57127E5-4707-41AA-8926-AE0984FD81E7}" type="pres">
      <dgm:prSet presAssocID="{42BE3E20-2249-4352-821E-9DE20C5E9E44}" presName="dummyNode1" presStyleLbl="node1" presStyleIdx="0" presStyleCnt="4"/>
      <dgm:spPr/>
    </dgm:pt>
    <dgm:pt modelId="{81131AC9-638F-4F65-9A90-4A2A705A036F}" type="pres">
      <dgm:prSet presAssocID="{42BE3E20-2249-4352-821E-9DE20C5E9E44}" presName="childNode1" presStyleLbl="bgAcc1" presStyleIdx="0" presStyleCnt="4" custScaleX="166167" custScaleY="192330" custLinFactNeighborX="-192" custLinFactNeighborY="-195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2A41AB-95C6-4D22-A4F5-F56F9E26FB8C}" type="pres">
      <dgm:prSet presAssocID="{42BE3E20-2249-4352-821E-9DE20C5E9E44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ECABF5-E904-4574-9AE5-7832A808E5D5}" type="pres">
      <dgm:prSet presAssocID="{42BE3E20-2249-4352-821E-9DE20C5E9E44}" presName="parentNode1" presStyleLbl="node1" presStyleIdx="0" presStyleCnt="4" custScaleX="150366" custLinFactNeighborX="7051" custLinFactNeighborY="6178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3B278A-ABFF-46A1-8E23-F72FA3B207B7}" type="pres">
      <dgm:prSet presAssocID="{42BE3E20-2249-4352-821E-9DE20C5E9E44}" presName="connSite1" presStyleCnt="0"/>
      <dgm:spPr/>
    </dgm:pt>
    <dgm:pt modelId="{3E9F8B3E-CDF0-49A8-AF0A-5A9EFDBDAC98}" type="pres">
      <dgm:prSet presAssocID="{17DF21D1-487D-4F20-A531-E7C375C2B7BC}" presName="Name9" presStyleLbl="sibTrans2D1" presStyleIdx="0" presStyleCnt="3" custAng="677136" custLinFactNeighborX="-8995" custLinFactNeighborY="13471"/>
      <dgm:spPr/>
      <dgm:t>
        <a:bodyPr/>
        <a:lstStyle/>
        <a:p>
          <a:endParaRPr lang="zh-TW" altLang="en-US"/>
        </a:p>
      </dgm:t>
    </dgm:pt>
    <dgm:pt modelId="{9116A989-3B8E-47BA-AEF5-3F4A06F3734B}" type="pres">
      <dgm:prSet presAssocID="{692EE12C-027E-4A89-B32F-85BC4B6CBA06}" presName="composite2" presStyleCnt="0"/>
      <dgm:spPr/>
    </dgm:pt>
    <dgm:pt modelId="{E135E0D2-D70C-428B-93C3-94BF35898626}" type="pres">
      <dgm:prSet presAssocID="{692EE12C-027E-4A89-B32F-85BC4B6CBA06}" presName="dummyNode2" presStyleLbl="node1" presStyleIdx="0" presStyleCnt="4"/>
      <dgm:spPr/>
    </dgm:pt>
    <dgm:pt modelId="{F37FAAD0-2765-4B83-9428-B5A2C934959F}" type="pres">
      <dgm:prSet presAssocID="{692EE12C-027E-4A89-B32F-85BC4B6CBA06}" presName="childNode2" presStyleLbl="bgAcc1" presStyleIdx="1" presStyleCnt="4" custScaleX="174293" custScaleY="168237" custLinFactNeighborY="-69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C60A57-FE5A-4CBE-8A5C-26BF38371167}" type="pres">
      <dgm:prSet presAssocID="{692EE12C-027E-4A89-B32F-85BC4B6CBA06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9C3236-2C2C-4F51-A0FA-3DC4C09DDD71}" type="pres">
      <dgm:prSet presAssocID="{692EE12C-027E-4A89-B32F-85BC4B6CBA06}" presName="parentNode2" presStyleLbl="node1" presStyleIdx="1" presStyleCnt="4" custScaleX="150366" custLinFactNeighborX="-388" custLinFactNeighborY="-9306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F7E24D-E87B-47FE-9EE1-349FE24993A3}" type="pres">
      <dgm:prSet presAssocID="{692EE12C-027E-4A89-B32F-85BC4B6CBA06}" presName="connSite2" presStyleCnt="0"/>
      <dgm:spPr/>
    </dgm:pt>
    <dgm:pt modelId="{9908752B-A041-4300-A2F8-4070E663CFF1}" type="pres">
      <dgm:prSet presAssocID="{DAB91BB0-7AF0-47D8-AA7C-B53B71E81858}" presName="Name18" presStyleLbl="sibTrans2D1" presStyleIdx="1" presStyleCnt="3" custAng="21432822" custLinFactNeighborX="-872" custLinFactNeighborY="-4069"/>
      <dgm:spPr/>
      <dgm:t>
        <a:bodyPr/>
        <a:lstStyle/>
        <a:p>
          <a:endParaRPr lang="zh-TW" altLang="en-US"/>
        </a:p>
      </dgm:t>
    </dgm:pt>
    <dgm:pt modelId="{BFFA075B-CC61-48B4-B5EC-D97C44B97F85}" type="pres">
      <dgm:prSet presAssocID="{DF39088F-6248-4EB4-9C14-2D164E2D53C3}" presName="composite1" presStyleCnt="0"/>
      <dgm:spPr/>
    </dgm:pt>
    <dgm:pt modelId="{A8960F47-18CA-4201-B0F0-C785512F1BB3}" type="pres">
      <dgm:prSet presAssocID="{DF39088F-6248-4EB4-9C14-2D164E2D53C3}" presName="dummyNode1" presStyleLbl="node1" presStyleIdx="1" presStyleCnt="4"/>
      <dgm:spPr/>
    </dgm:pt>
    <dgm:pt modelId="{395AEB52-D6DF-4614-B533-F3C1521E7112}" type="pres">
      <dgm:prSet presAssocID="{DF39088F-6248-4EB4-9C14-2D164E2D53C3}" presName="childNode1" presStyleLbl="bgAcc1" presStyleIdx="2" presStyleCnt="4" custScaleX="143252" custScaleY="163509" custLinFactNeighborX="2939" custLinFactNeighborY="-189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E850F1-D7DA-451B-B4EF-5A315C616933}" type="pres">
      <dgm:prSet presAssocID="{DF39088F-6248-4EB4-9C14-2D164E2D53C3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47DB77-90CC-47A5-9FF0-B8C1036A14A5}" type="pres">
      <dgm:prSet presAssocID="{DF39088F-6248-4EB4-9C14-2D164E2D53C3}" presName="parentNode1" presStyleLbl="node1" presStyleIdx="2" presStyleCnt="4" custScaleX="150366" custLinFactNeighborX="21109" custLinFactNeighborY="2851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4CDCF7-4F32-4AAE-8E51-1D16E0605EDE}" type="pres">
      <dgm:prSet presAssocID="{DF39088F-6248-4EB4-9C14-2D164E2D53C3}" presName="connSite1" presStyleCnt="0"/>
      <dgm:spPr/>
    </dgm:pt>
    <dgm:pt modelId="{26801B22-A310-419C-9B7E-DF774039B393}" type="pres">
      <dgm:prSet presAssocID="{B4E966DE-0553-441E-BA4D-A54518F70B32}" presName="Name9" presStyleLbl="sibTrans2D1" presStyleIdx="2" presStyleCnt="3" custAng="602073" custLinFactNeighborX="531" custLinFactNeighborY="13290"/>
      <dgm:spPr/>
      <dgm:t>
        <a:bodyPr/>
        <a:lstStyle/>
        <a:p>
          <a:endParaRPr lang="zh-TW" altLang="en-US"/>
        </a:p>
      </dgm:t>
    </dgm:pt>
    <dgm:pt modelId="{28FA7F2F-3A7F-405C-8140-AAC589AB2043}" type="pres">
      <dgm:prSet presAssocID="{8FAE22D6-D219-4C15-AD4C-92FFF77672CB}" presName="composite2" presStyleCnt="0"/>
      <dgm:spPr/>
    </dgm:pt>
    <dgm:pt modelId="{6E673762-A9E9-4D94-8680-D351E8674B93}" type="pres">
      <dgm:prSet presAssocID="{8FAE22D6-D219-4C15-AD4C-92FFF77672CB}" presName="dummyNode2" presStyleLbl="node1" presStyleIdx="2" presStyleCnt="4"/>
      <dgm:spPr/>
    </dgm:pt>
    <dgm:pt modelId="{449942B3-C7DF-4B4B-82E9-444EA1501299}" type="pres">
      <dgm:prSet presAssocID="{8FAE22D6-D219-4C15-AD4C-92FFF77672CB}" presName="childNode2" presStyleLbl="bgAcc1" presStyleIdx="3" presStyleCnt="4" custScaleX="156160" custScaleY="118203" custLinFactNeighborX="975" custLinFactNeighborY="-366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97F51F-58DD-4D08-9CBD-0E246987FCFC}" type="pres">
      <dgm:prSet presAssocID="{8FAE22D6-D219-4C15-AD4C-92FFF77672CB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B0D60F-B980-44C8-B3F3-33B9EE6E7EE0}" type="pres">
      <dgm:prSet presAssocID="{8FAE22D6-D219-4C15-AD4C-92FFF77672CB}" presName="parentNode2" presStyleLbl="node1" presStyleIdx="3" presStyleCnt="4" custScaleX="150366" custLinFactY="-6649" custLinFactNeighborX="5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6D2480-EFCC-49FB-BA32-B6A74F03D9B6}" type="pres">
      <dgm:prSet presAssocID="{8FAE22D6-D219-4C15-AD4C-92FFF77672CB}" presName="connSite2" presStyleCnt="0"/>
      <dgm:spPr/>
    </dgm:pt>
  </dgm:ptLst>
  <dgm:cxnLst>
    <dgm:cxn modelId="{BE98099D-AA86-485E-8DF0-B56E25B32F78}" type="presOf" srcId="{692EE12C-027E-4A89-B32F-85BC4B6CBA06}" destId="{229C3236-2C2C-4F51-A0FA-3DC4C09DDD71}" srcOrd="0" destOrd="0" presId="urn:microsoft.com/office/officeart/2005/8/layout/hProcess4"/>
    <dgm:cxn modelId="{7197ECA5-39A8-4390-9993-E32701648BF8}" type="presOf" srcId="{A5FA78D8-B002-4BFE-A90A-035CABFA2830}" destId="{81131AC9-638F-4F65-9A90-4A2A705A036F}" srcOrd="0" destOrd="1" presId="urn:microsoft.com/office/officeart/2005/8/layout/hProcess4"/>
    <dgm:cxn modelId="{CD4B283F-6584-4E9E-8096-DB6B7449E8D2}" type="presOf" srcId="{9F148F3C-8BDD-4B31-97A7-2BCFB53D688D}" destId="{395AEB52-D6DF-4614-B533-F3C1521E7112}" srcOrd="0" destOrd="2" presId="urn:microsoft.com/office/officeart/2005/8/layout/hProcess4"/>
    <dgm:cxn modelId="{06D802C5-0C15-4BF7-AD6D-660B5991710C}" type="presOf" srcId="{F87C474B-B02C-4425-BF5F-46A90B5136C3}" destId="{082A41AB-95C6-4D22-A4F5-F56F9E26FB8C}" srcOrd="1" destOrd="0" presId="urn:microsoft.com/office/officeart/2005/8/layout/hProcess4"/>
    <dgm:cxn modelId="{DA72B998-FF16-462B-8B34-27A2F537F5C4}" srcId="{42BE3E20-2249-4352-821E-9DE20C5E9E44}" destId="{A5FA78D8-B002-4BFE-A90A-035CABFA2830}" srcOrd="1" destOrd="0" parTransId="{5D87C62A-A913-4C50-BA26-562816378A41}" sibTransId="{40EA5A8E-BDB4-4022-A026-C9FB3C2CCBAD}"/>
    <dgm:cxn modelId="{A035BB0E-B1A0-412A-BC88-0C648EBF58B9}" srcId="{7759A418-109A-49D2-93AD-871AE63A370E}" destId="{8FAE22D6-D219-4C15-AD4C-92FFF77672CB}" srcOrd="3" destOrd="0" parTransId="{0C0901A4-AD9F-49B2-B5EC-E029337314BF}" sibTransId="{FB430A2B-D265-4225-8150-B649F935ECAE}"/>
    <dgm:cxn modelId="{5EC68719-D47F-4FCB-8F70-57A52922714B}" type="presOf" srcId="{7341E495-873D-409E-9480-710574B2A13D}" destId="{395AEB52-D6DF-4614-B533-F3C1521E7112}" srcOrd="0" destOrd="1" presId="urn:microsoft.com/office/officeart/2005/8/layout/hProcess4"/>
    <dgm:cxn modelId="{35F28535-3172-4520-8692-AAE2A524F1E6}" type="presOf" srcId="{D2035964-3026-4076-AB57-7D368F7ADE15}" destId="{53C60A57-FE5A-4CBE-8A5C-26BF38371167}" srcOrd="1" destOrd="0" presId="urn:microsoft.com/office/officeart/2005/8/layout/hProcess4"/>
    <dgm:cxn modelId="{BE2FDCC0-5513-4F2C-82E2-97B0AD82665E}" srcId="{8FAE22D6-D219-4C15-AD4C-92FFF77672CB}" destId="{6CB26CA3-27D1-4309-A3A0-598E0DD752E8}" srcOrd="0" destOrd="0" parTransId="{DD2F2861-B114-4F75-814E-37BD6D15C51C}" sibTransId="{FDC9B5F6-B25A-4917-AAE1-D9FB31F696C7}"/>
    <dgm:cxn modelId="{BAD4BA41-220E-42E0-809E-BBD90C6EAEB5}" type="presOf" srcId="{7341E495-873D-409E-9480-710574B2A13D}" destId="{E7E850F1-D7DA-451B-B4EF-5A315C616933}" srcOrd="1" destOrd="1" presId="urn:microsoft.com/office/officeart/2005/8/layout/hProcess4"/>
    <dgm:cxn modelId="{554E50CA-0952-4FB2-B6E9-ADAB358B811C}" srcId="{692EE12C-027E-4A89-B32F-85BC4B6CBA06}" destId="{D2035964-3026-4076-AB57-7D368F7ADE15}" srcOrd="0" destOrd="0" parTransId="{664574D2-F662-4F78-A4B0-3E0A7A828D81}" sibTransId="{B4001088-0898-4760-9828-2291CFA8E8C3}"/>
    <dgm:cxn modelId="{7F007F0D-34C9-4E96-A438-B50106456A66}" type="presOf" srcId="{B4E966DE-0553-441E-BA4D-A54518F70B32}" destId="{26801B22-A310-419C-9B7E-DF774039B393}" srcOrd="0" destOrd="0" presId="urn:microsoft.com/office/officeart/2005/8/layout/hProcess4"/>
    <dgm:cxn modelId="{A55FC199-FD72-4C4C-AACB-CC991BD6DF5C}" type="presOf" srcId="{DF39088F-6248-4EB4-9C14-2D164E2D53C3}" destId="{E647DB77-90CC-47A5-9FF0-B8C1036A14A5}" srcOrd="0" destOrd="0" presId="urn:microsoft.com/office/officeart/2005/8/layout/hProcess4"/>
    <dgm:cxn modelId="{6ABFBC70-424D-4B59-A7F4-174DF3DEB879}" type="presOf" srcId="{97A94494-D2A7-4960-AC7D-FD7C713F40B5}" destId="{E7E850F1-D7DA-451B-B4EF-5A315C616933}" srcOrd="1" destOrd="0" presId="urn:microsoft.com/office/officeart/2005/8/layout/hProcess4"/>
    <dgm:cxn modelId="{A233FDA6-AB99-4365-A4A2-2BD3FDE81A32}" srcId="{7759A418-109A-49D2-93AD-871AE63A370E}" destId="{DF39088F-6248-4EB4-9C14-2D164E2D53C3}" srcOrd="2" destOrd="0" parTransId="{F249D935-9A53-44DB-BE25-B188FFFD126A}" sibTransId="{B4E966DE-0553-441E-BA4D-A54518F70B32}"/>
    <dgm:cxn modelId="{15E8AEAA-B1EC-4C01-B00D-770A13F37865}" type="presOf" srcId="{D32A2202-7D81-48E4-86DB-567AD828BA2F}" destId="{53C60A57-FE5A-4CBE-8A5C-26BF38371167}" srcOrd="1" destOrd="2" presId="urn:microsoft.com/office/officeart/2005/8/layout/hProcess4"/>
    <dgm:cxn modelId="{51370661-3259-4D87-AA53-585370A3C3F8}" type="presOf" srcId="{A5FA78D8-B002-4BFE-A90A-035CABFA2830}" destId="{082A41AB-95C6-4D22-A4F5-F56F9E26FB8C}" srcOrd="1" destOrd="1" presId="urn:microsoft.com/office/officeart/2005/8/layout/hProcess4"/>
    <dgm:cxn modelId="{76728F86-27F3-4018-8995-8C0B85E45408}" type="presOf" srcId="{8FAE22D6-D219-4C15-AD4C-92FFF77672CB}" destId="{6BB0D60F-B980-44C8-B3F3-33B9EE6E7EE0}" srcOrd="0" destOrd="0" presId="urn:microsoft.com/office/officeart/2005/8/layout/hProcess4"/>
    <dgm:cxn modelId="{8E322F7F-0125-4DC0-A69E-5632BDDC4F96}" type="presOf" srcId="{9F148F3C-8BDD-4B31-97A7-2BCFB53D688D}" destId="{E7E850F1-D7DA-451B-B4EF-5A315C616933}" srcOrd="1" destOrd="2" presId="urn:microsoft.com/office/officeart/2005/8/layout/hProcess4"/>
    <dgm:cxn modelId="{DB0CA761-3318-4D93-A376-2859DF8981E5}" type="presOf" srcId="{BE162999-73D8-4F48-965A-B8E233357B34}" destId="{81131AC9-638F-4F65-9A90-4A2A705A036F}" srcOrd="0" destOrd="2" presId="urn:microsoft.com/office/officeart/2005/8/layout/hProcess4"/>
    <dgm:cxn modelId="{06A5D075-9563-476F-97FB-94A552DB07AF}" srcId="{42BE3E20-2249-4352-821E-9DE20C5E9E44}" destId="{BE162999-73D8-4F48-965A-B8E233357B34}" srcOrd="2" destOrd="0" parTransId="{9F8466E9-813B-410E-977F-9C70F61F5BA0}" sibTransId="{2561E637-5D52-482D-B1DF-336822E2A38B}"/>
    <dgm:cxn modelId="{D416F880-1880-431F-BF1C-6233D312EE3C}" type="presOf" srcId="{F87C474B-B02C-4425-BF5F-46A90B5136C3}" destId="{81131AC9-638F-4F65-9A90-4A2A705A036F}" srcOrd="0" destOrd="0" presId="urn:microsoft.com/office/officeart/2005/8/layout/hProcess4"/>
    <dgm:cxn modelId="{B4D462CC-37E3-49FC-81E3-F1EA6D715635}" type="presOf" srcId="{10247B0A-73D3-47DD-8D31-14FDC49CC552}" destId="{53C60A57-FE5A-4CBE-8A5C-26BF38371167}" srcOrd="1" destOrd="1" presId="urn:microsoft.com/office/officeart/2005/8/layout/hProcess4"/>
    <dgm:cxn modelId="{74DA72DC-BD63-4776-9513-15E92071C042}" type="presOf" srcId="{D2035964-3026-4076-AB57-7D368F7ADE15}" destId="{F37FAAD0-2765-4B83-9428-B5A2C934959F}" srcOrd="0" destOrd="0" presId="urn:microsoft.com/office/officeart/2005/8/layout/hProcess4"/>
    <dgm:cxn modelId="{3D73B45C-D95F-43F5-8F85-045FED424700}" type="presOf" srcId="{D32A2202-7D81-48E4-86DB-567AD828BA2F}" destId="{F37FAAD0-2765-4B83-9428-B5A2C934959F}" srcOrd="0" destOrd="2" presId="urn:microsoft.com/office/officeart/2005/8/layout/hProcess4"/>
    <dgm:cxn modelId="{DC973201-7F18-4B66-8221-356A8F7A83B4}" type="presOf" srcId="{4FC6B848-D550-42C5-A3EF-7B2221CA8A6B}" destId="{9A97F51F-58DD-4D08-9CBD-0E246987FCFC}" srcOrd="1" destOrd="1" presId="urn:microsoft.com/office/officeart/2005/8/layout/hProcess4"/>
    <dgm:cxn modelId="{CE5390D7-82FB-4C14-A6D1-7E7178520B73}" srcId="{7759A418-109A-49D2-93AD-871AE63A370E}" destId="{692EE12C-027E-4A89-B32F-85BC4B6CBA06}" srcOrd="1" destOrd="0" parTransId="{EE86AD4F-9DD9-411B-87BC-BA17D83D04A3}" sibTransId="{DAB91BB0-7AF0-47D8-AA7C-B53B71E81858}"/>
    <dgm:cxn modelId="{806C63AB-497F-4549-9FFE-B68A232F7A9B}" type="presOf" srcId="{97A94494-D2A7-4960-AC7D-FD7C713F40B5}" destId="{395AEB52-D6DF-4614-B533-F3C1521E7112}" srcOrd="0" destOrd="0" presId="urn:microsoft.com/office/officeart/2005/8/layout/hProcess4"/>
    <dgm:cxn modelId="{36FF6E8C-E036-4681-8695-1837F28F8615}" srcId="{7759A418-109A-49D2-93AD-871AE63A370E}" destId="{42BE3E20-2249-4352-821E-9DE20C5E9E44}" srcOrd="0" destOrd="0" parTransId="{0FE78D9F-BF72-44F4-9119-14EB92CBB46B}" sibTransId="{17DF21D1-487D-4F20-A531-E7C375C2B7BC}"/>
    <dgm:cxn modelId="{17857B85-BABA-4E2C-AC0A-3AD65AED341A}" type="presOf" srcId="{4FC6B848-D550-42C5-A3EF-7B2221CA8A6B}" destId="{449942B3-C7DF-4B4B-82E9-444EA1501299}" srcOrd="0" destOrd="1" presId="urn:microsoft.com/office/officeart/2005/8/layout/hProcess4"/>
    <dgm:cxn modelId="{A16A4419-ED76-4D9E-B0FA-10DEB0D54158}" type="presOf" srcId="{6CB26CA3-27D1-4309-A3A0-598E0DD752E8}" destId="{449942B3-C7DF-4B4B-82E9-444EA1501299}" srcOrd="0" destOrd="0" presId="urn:microsoft.com/office/officeart/2005/8/layout/hProcess4"/>
    <dgm:cxn modelId="{6E3FCD8E-6C56-4CBC-AD4A-C4B981E4552F}" srcId="{DF39088F-6248-4EB4-9C14-2D164E2D53C3}" destId="{97A94494-D2A7-4960-AC7D-FD7C713F40B5}" srcOrd="0" destOrd="0" parTransId="{15DF4A2C-E907-4C2D-8353-07C41037A32B}" sibTransId="{2EC4CD2E-89EA-4498-809A-00C5AE3CED2A}"/>
    <dgm:cxn modelId="{1D5B2BAF-CE31-458A-B73E-E10DD2884508}" srcId="{42BE3E20-2249-4352-821E-9DE20C5E9E44}" destId="{F87C474B-B02C-4425-BF5F-46A90B5136C3}" srcOrd="0" destOrd="0" parTransId="{21CAEB17-552D-42A5-8BB7-E9479F40E011}" sibTransId="{4B89059B-3873-4026-9D3B-C31F230FB9D0}"/>
    <dgm:cxn modelId="{54746073-AD5E-4651-97A6-E143D4810104}" srcId="{DF39088F-6248-4EB4-9C14-2D164E2D53C3}" destId="{7341E495-873D-409E-9480-710574B2A13D}" srcOrd="1" destOrd="0" parTransId="{BD9C3B87-694D-4E24-92A4-12A71AED33E0}" sibTransId="{8D9CA189-FF0E-4393-AA15-DCBE216C8FFA}"/>
    <dgm:cxn modelId="{31EBC649-CC6B-4E22-9255-5F46A086079B}" srcId="{8FAE22D6-D219-4C15-AD4C-92FFF77672CB}" destId="{4FC6B848-D550-42C5-A3EF-7B2221CA8A6B}" srcOrd="1" destOrd="0" parTransId="{2532966E-D0B3-455E-8DE8-4F25C301A757}" sibTransId="{B970C013-C16D-4F74-8E45-6413DBDBAA9A}"/>
    <dgm:cxn modelId="{A22E6A80-8C85-45BE-AB31-7CC4995F08E8}" type="presOf" srcId="{10247B0A-73D3-47DD-8D31-14FDC49CC552}" destId="{F37FAAD0-2765-4B83-9428-B5A2C934959F}" srcOrd="0" destOrd="1" presId="urn:microsoft.com/office/officeart/2005/8/layout/hProcess4"/>
    <dgm:cxn modelId="{40A81EE3-ED9B-456B-9F31-733CF2CC6494}" type="presOf" srcId="{7759A418-109A-49D2-93AD-871AE63A370E}" destId="{820C7635-B83D-4EAE-8A09-154A11A4638E}" srcOrd="0" destOrd="0" presId="urn:microsoft.com/office/officeart/2005/8/layout/hProcess4"/>
    <dgm:cxn modelId="{76D63613-81AB-41F2-B39F-C3A83C79C710}" type="presOf" srcId="{17DF21D1-487D-4F20-A531-E7C375C2B7BC}" destId="{3E9F8B3E-CDF0-49A8-AF0A-5A9EFDBDAC98}" srcOrd="0" destOrd="0" presId="urn:microsoft.com/office/officeart/2005/8/layout/hProcess4"/>
    <dgm:cxn modelId="{B28083DF-E712-4EAD-98E8-F320EE3FC6FA}" type="presOf" srcId="{6CB26CA3-27D1-4309-A3A0-598E0DD752E8}" destId="{9A97F51F-58DD-4D08-9CBD-0E246987FCFC}" srcOrd="1" destOrd="0" presId="urn:microsoft.com/office/officeart/2005/8/layout/hProcess4"/>
    <dgm:cxn modelId="{412C7C78-5E1C-4CF6-A66A-18EFC87E68CE}" srcId="{DF39088F-6248-4EB4-9C14-2D164E2D53C3}" destId="{9F148F3C-8BDD-4B31-97A7-2BCFB53D688D}" srcOrd="2" destOrd="0" parTransId="{7B9D32A6-78C0-430C-884E-32FEE2A53E3D}" sibTransId="{79DED269-EC58-4510-9A80-B8DBD10B982A}"/>
    <dgm:cxn modelId="{ABDD75F4-F519-4C68-A67C-1822DE2D9AB7}" srcId="{692EE12C-027E-4A89-B32F-85BC4B6CBA06}" destId="{10247B0A-73D3-47DD-8D31-14FDC49CC552}" srcOrd="1" destOrd="0" parTransId="{8D2648E5-7886-46D1-981F-72EA3B7D0ACE}" sibTransId="{2BA11E99-FAE2-44C1-B127-389F67CE0F3F}"/>
    <dgm:cxn modelId="{FF49CEB9-452E-47C3-AFCD-F1BF25C88C9B}" type="presOf" srcId="{BE162999-73D8-4F48-965A-B8E233357B34}" destId="{082A41AB-95C6-4D22-A4F5-F56F9E26FB8C}" srcOrd="1" destOrd="2" presId="urn:microsoft.com/office/officeart/2005/8/layout/hProcess4"/>
    <dgm:cxn modelId="{AA919FE7-4A73-4BC8-982C-0471287610A2}" type="presOf" srcId="{DAB91BB0-7AF0-47D8-AA7C-B53B71E81858}" destId="{9908752B-A041-4300-A2F8-4070E663CFF1}" srcOrd="0" destOrd="0" presId="urn:microsoft.com/office/officeart/2005/8/layout/hProcess4"/>
    <dgm:cxn modelId="{52B5142F-7B3E-4456-ABB4-E5CDB8621120}" srcId="{692EE12C-027E-4A89-B32F-85BC4B6CBA06}" destId="{D32A2202-7D81-48E4-86DB-567AD828BA2F}" srcOrd="2" destOrd="0" parTransId="{43E45C25-11A7-4836-83A2-F2F4AB6E652A}" sibTransId="{08DB6F13-62BD-41E7-8B81-CA29F11A5BE1}"/>
    <dgm:cxn modelId="{080C1F4A-3B03-48B8-A286-6E0CDBDDF987}" type="presOf" srcId="{42BE3E20-2249-4352-821E-9DE20C5E9E44}" destId="{5FECABF5-E904-4574-9AE5-7832A808E5D5}" srcOrd="0" destOrd="0" presId="urn:microsoft.com/office/officeart/2005/8/layout/hProcess4"/>
    <dgm:cxn modelId="{C9FA1E36-8548-43F2-8B4D-345C688EFBA9}" type="presParOf" srcId="{820C7635-B83D-4EAE-8A09-154A11A4638E}" destId="{6AAD8EA6-1DEF-48D7-A8F4-ADF52CD54775}" srcOrd="0" destOrd="0" presId="urn:microsoft.com/office/officeart/2005/8/layout/hProcess4"/>
    <dgm:cxn modelId="{28CA5E2E-D1F4-462E-AF1B-684AD424806E}" type="presParOf" srcId="{820C7635-B83D-4EAE-8A09-154A11A4638E}" destId="{46DF09A8-42F2-42FE-818F-B1AF9942DAF6}" srcOrd="1" destOrd="0" presId="urn:microsoft.com/office/officeart/2005/8/layout/hProcess4"/>
    <dgm:cxn modelId="{A34E6A72-8B0C-4199-BBA4-2969B33F91EF}" type="presParOf" srcId="{820C7635-B83D-4EAE-8A09-154A11A4638E}" destId="{AF7159D8-D781-4DBB-953C-08580703A3CF}" srcOrd="2" destOrd="0" presId="urn:microsoft.com/office/officeart/2005/8/layout/hProcess4"/>
    <dgm:cxn modelId="{A3BB5A62-A535-49DC-ACEC-505D4CCBD5D2}" type="presParOf" srcId="{AF7159D8-D781-4DBB-953C-08580703A3CF}" destId="{08117CCC-90BE-439B-99FE-77CAC73884F2}" srcOrd="0" destOrd="0" presId="urn:microsoft.com/office/officeart/2005/8/layout/hProcess4"/>
    <dgm:cxn modelId="{FEC64670-CF7D-4644-B479-76C7F3636EE2}" type="presParOf" srcId="{08117CCC-90BE-439B-99FE-77CAC73884F2}" destId="{F57127E5-4707-41AA-8926-AE0984FD81E7}" srcOrd="0" destOrd="0" presId="urn:microsoft.com/office/officeart/2005/8/layout/hProcess4"/>
    <dgm:cxn modelId="{F0E191C6-EF4F-49FF-A7FC-22A900F17F6A}" type="presParOf" srcId="{08117CCC-90BE-439B-99FE-77CAC73884F2}" destId="{81131AC9-638F-4F65-9A90-4A2A705A036F}" srcOrd="1" destOrd="0" presId="urn:microsoft.com/office/officeart/2005/8/layout/hProcess4"/>
    <dgm:cxn modelId="{432E1D8F-744E-41FF-AD45-70F24441D4F2}" type="presParOf" srcId="{08117CCC-90BE-439B-99FE-77CAC73884F2}" destId="{082A41AB-95C6-4D22-A4F5-F56F9E26FB8C}" srcOrd="2" destOrd="0" presId="urn:microsoft.com/office/officeart/2005/8/layout/hProcess4"/>
    <dgm:cxn modelId="{BC600EBF-935E-46E6-AC87-2EC6734D5932}" type="presParOf" srcId="{08117CCC-90BE-439B-99FE-77CAC73884F2}" destId="{5FECABF5-E904-4574-9AE5-7832A808E5D5}" srcOrd="3" destOrd="0" presId="urn:microsoft.com/office/officeart/2005/8/layout/hProcess4"/>
    <dgm:cxn modelId="{2EEC1093-5DD7-4A73-BBF0-9C497693011C}" type="presParOf" srcId="{08117CCC-90BE-439B-99FE-77CAC73884F2}" destId="{C03B278A-ABFF-46A1-8E23-F72FA3B207B7}" srcOrd="4" destOrd="0" presId="urn:microsoft.com/office/officeart/2005/8/layout/hProcess4"/>
    <dgm:cxn modelId="{FF734451-6F24-4DA2-93EF-70BF991B2D55}" type="presParOf" srcId="{AF7159D8-D781-4DBB-953C-08580703A3CF}" destId="{3E9F8B3E-CDF0-49A8-AF0A-5A9EFDBDAC98}" srcOrd="1" destOrd="0" presId="urn:microsoft.com/office/officeart/2005/8/layout/hProcess4"/>
    <dgm:cxn modelId="{474D441C-9DF1-4B8B-8628-A0D8D5447451}" type="presParOf" srcId="{AF7159D8-D781-4DBB-953C-08580703A3CF}" destId="{9116A989-3B8E-47BA-AEF5-3F4A06F3734B}" srcOrd="2" destOrd="0" presId="urn:microsoft.com/office/officeart/2005/8/layout/hProcess4"/>
    <dgm:cxn modelId="{94EA39D7-9522-4CE0-B619-C74EE0C92057}" type="presParOf" srcId="{9116A989-3B8E-47BA-AEF5-3F4A06F3734B}" destId="{E135E0D2-D70C-428B-93C3-94BF35898626}" srcOrd="0" destOrd="0" presId="urn:microsoft.com/office/officeart/2005/8/layout/hProcess4"/>
    <dgm:cxn modelId="{79F02FB1-1303-47BD-B7C0-2451EB897722}" type="presParOf" srcId="{9116A989-3B8E-47BA-AEF5-3F4A06F3734B}" destId="{F37FAAD0-2765-4B83-9428-B5A2C934959F}" srcOrd="1" destOrd="0" presId="urn:microsoft.com/office/officeart/2005/8/layout/hProcess4"/>
    <dgm:cxn modelId="{316BA3F2-39AD-4DC1-8819-ED135ED56ECC}" type="presParOf" srcId="{9116A989-3B8E-47BA-AEF5-3F4A06F3734B}" destId="{53C60A57-FE5A-4CBE-8A5C-26BF38371167}" srcOrd="2" destOrd="0" presId="urn:microsoft.com/office/officeart/2005/8/layout/hProcess4"/>
    <dgm:cxn modelId="{F2ADE009-85D3-48A9-9B91-7438BD4EE6DE}" type="presParOf" srcId="{9116A989-3B8E-47BA-AEF5-3F4A06F3734B}" destId="{229C3236-2C2C-4F51-A0FA-3DC4C09DDD71}" srcOrd="3" destOrd="0" presId="urn:microsoft.com/office/officeart/2005/8/layout/hProcess4"/>
    <dgm:cxn modelId="{243E8E2C-8C73-4DAB-9881-E7F711B3804D}" type="presParOf" srcId="{9116A989-3B8E-47BA-AEF5-3F4A06F3734B}" destId="{17F7E24D-E87B-47FE-9EE1-349FE24993A3}" srcOrd="4" destOrd="0" presId="urn:microsoft.com/office/officeart/2005/8/layout/hProcess4"/>
    <dgm:cxn modelId="{94FDD6E3-0D7B-46AC-BB68-F947D2838AD7}" type="presParOf" srcId="{AF7159D8-D781-4DBB-953C-08580703A3CF}" destId="{9908752B-A041-4300-A2F8-4070E663CFF1}" srcOrd="3" destOrd="0" presId="urn:microsoft.com/office/officeart/2005/8/layout/hProcess4"/>
    <dgm:cxn modelId="{2DB635F2-7BEB-424E-A8C3-6B4FFFBC8801}" type="presParOf" srcId="{AF7159D8-D781-4DBB-953C-08580703A3CF}" destId="{BFFA075B-CC61-48B4-B5EC-D97C44B97F85}" srcOrd="4" destOrd="0" presId="urn:microsoft.com/office/officeart/2005/8/layout/hProcess4"/>
    <dgm:cxn modelId="{91369B9C-E8C2-4F07-AF5C-56EBE3712F65}" type="presParOf" srcId="{BFFA075B-CC61-48B4-B5EC-D97C44B97F85}" destId="{A8960F47-18CA-4201-B0F0-C785512F1BB3}" srcOrd="0" destOrd="0" presId="urn:microsoft.com/office/officeart/2005/8/layout/hProcess4"/>
    <dgm:cxn modelId="{C0F0B1CD-2154-425E-9FB8-943B078EE821}" type="presParOf" srcId="{BFFA075B-CC61-48B4-B5EC-D97C44B97F85}" destId="{395AEB52-D6DF-4614-B533-F3C1521E7112}" srcOrd="1" destOrd="0" presId="urn:microsoft.com/office/officeart/2005/8/layout/hProcess4"/>
    <dgm:cxn modelId="{98602CE7-D1AD-4B29-85CB-C59A622E966C}" type="presParOf" srcId="{BFFA075B-CC61-48B4-B5EC-D97C44B97F85}" destId="{E7E850F1-D7DA-451B-B4EF-5A315C616933}" srcOrd="2" destOrd="0" presId="urn:microsoft.com/office/officeart/2005/8/layout/hProcess4"/>
    <dgm:cxn modelId="{853011ED-4F00-4B74-9DEA-8778B6379572}" type="presParOf" srcId="{BFFA075B-CC61-48B4-B5EC-D97C44B97F85}" destId="{E647DB77-90CC-47A5-9FF0-B8C1036A14A5}" srcOrd="3" destOrd="0" presId="urn:microsoft.com/office/officeart/2005/8/layout/hProcess4"/>
    <dgm:cxn modelId="{C8689548-0A92-492C-A37E-D17CCC787509}" type="presParOf" srcId="{BFFA075B-CC61-48B4-B5EC-D97C44B97F85}" destId="{714CDCF7-4F32-4AAE-8E51-1D16E0605EDE}" srcOrd="4" destOrd="0" presId="urn:microsoft.com/office/officeart/2005/8/layout/hProcess4"/>
    <dgm:cxn modelId="{ADF0452E-AF9B-4715-937A-1944903F79F6}" type="presParOf" srcId="{AF7159D8-D781-4DBB-953C-08580703A3CF}" destId="{26801B22-A310-419C-9B7E-DF774039B393}" srcOrd="5" destOrd="0" presId="urn:microsoft.com/office/officeart/2005/8/layout/hProcess4"/>
    <dgm:cxn modelId="{E420DE58-E088-4CE0-B12F-FF98D327CCF8}" type="presParOf" srcId="{AF7159D8-D781-4DBB-953C-08580703A3CF}" destId="{28FA7F2F-3A7F-405C-8140-AAC589AB2043}" srcOrd="6" destOrd="0" presId="urn:microsoft.com/office/officeart/2005/8/layout/hProcess4"/>
    <dgm:cxn modelId="{8201C2EF-C3A2-48DA-96FA-4B96B4F3B9D3}" type="presParOf" srcId="{28FA7F2F-3A7F-405C-8140-AAC589AB2043}" destId="{6E673762-A9E9-4D94-8680-D351E8674B93}" srcOrd="0" destOrd="0" presId="urn:microsoft.com/office/officeart/2005/8/layout/hProcess4"/>
    <dgm:cxn modelId="{0B7A5A5F-216E-4B39-A61C-AC70C5FDD12E}" type="presParOf" srcId="{28FA7F2F-3A7F-405C-8140-AAC589AB2043}" destId="{449942B3-C7DF-4B4B-82E9-444EA1501299}" srcOrd="1" destOrd="0" presId="urn:microsoft.com/office/officeart/2005/8/layout/hProcess4"/>
    <dgm:cxn modelId="{2DC4E5D8-B7AB-44BB-A0AF-298A18BB52DD}" type="presParOf" srcId="{28FA7F2F-3A7F-405C-8140-AAC589AB2043}" destId="{9A97F51F-58DD-4D08-9CBD-0E246987FCFC}" srcOrd="2" destOrd="0" presId="urn:microsoft.com/office/officeart/2005/8/layout/hProcess4"/>
    <dgm:cxn modelId="{F525039E-A236-487E-8A57-BE59823B04D8}" type="presParOf" srcId="{28FA7F2F-3A7F-405C-8140-AAC589AB2043}" destId="{6BB0D60F-B980-44C8-B3F3-33B9EE6E7EE0}" srcOrd="3" destOrd="0" presId="urn:microsoft.com/office/officeart/2005/8/layout/hProcess4"/>
    <dgm:cxn modelId="{D3A07963-0632-4FEE-9F4C-07E56A576AB7}" type="presParOf" srcId="{28FA7F2F-3A7F-405C-8140-AAC589AB2043}" destId="{CA6D2480-EFCC-49FB-BA32-B6A74F03D9B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77E1A-4A82-40A4-928A-38F79AC83CEB}">
      <dsp:nvSpPr>
        <dsp:cNvPr id="0" name=""/>
        <dsp:cNvSpPr/>
      </dsp:nvSpPr>
      <dsp:spPr>
        <a:xfrm rot="5400000">
          <a:off x="-162397" y="165733"/>
          <a:ext cx="1082648" cy="757854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1</a:t>
          </a:r>
          <a:endParaRPr lang="zh-TW" altLang="en-US" sz="2800" kern="1200" dirty="0"/>
        </a:p>
      </dsp:txBody>
      <dsp:txXfrm rot="-5400000">
        <a:off x="0" y="382263"/>
        <a:ext cx="757854" cy="324794"/>
      </dsp:txXfrm>
    </dsp:sp>
    <dsp:sp modelId="{4724A698-37BE-4FF9-B774-C47649AF9294}">
      <dsp:nvSpPr>
        <dsp:cNvPr id="0" name=""/>
        <dsp:cNvSpPr/>
      </dsp:nvSpPr>
      <dsp:spPr>
        <a:xfrm rot="5400000">
          <a:off x="1869039" y="-1107849"/>
          <a:ext cx="704091" cy="29264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solidFill>
                <a:schemeClr val="accent2"/>
              </a:solidFill>
            </a:rPr>
            <a:t>面積比較</a:t>
          </a:r>
          <a:endParaRPr lang="zh-TW" altLang="en-US" sz="2900" kern="1200" dirty="0">
            <a:solidFill>
              <a:schemeClr val="accent2"/>
            </a:solidFill>
          </a:endParaRPr>
        </a:p>
      </dsp:txBody>
      <dsp:txXfrm rot="-5400000">
        <a:off x="757855" y="37706"/>
        <a:ext cx="2892090" cy="635349"/>
      </dsp:txXfrm>
    </dsp:sp>
    <dsp:sp modelId="{9C05BB52-4CA8-417C-99CC-DC23F99DC3B1}">
      <dsp:nvSpPr>
        <dsp:cNvPr id="0" name=""/>
        <dsp:cNvSpPr/>
      </dsp:nvSpPr>
      <dsp:spPr>
        <a:xfrm rot="5400000">
          <a:off x="-162397" y="1117205"/>
          <a:ext cx="1082648" cy="757854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2</a:t>
          </a:r>
          <a:endParaRPr lang="zh-TW" altLang="en-US" sz="2800" kern="1200" dirty="0"/>
        </a:p>
      </dsp:txBody>
      <dsp:txXfrm rot="-5400000">
        <a:off x="0" y="1333735"/>
        <a:ext cx="757854" cy="324794"/>
      </dsp:txXfrm>
    </dsp:sp>
    <dsp:sp modelId="{5E504A19-45B6-4B61-8791-DF14398C7A94}">
      <dsp:nvSpPr>
        <dsp:cNvPr id="0" name=""/>
        <dsp:cNvSpPr/>
      </dsp:nvSpPr>
      <dsp:spPr>
        <a:xfrm rot="5400000">
          <a:off x="1869224" y="-156561"/>
          <a:ext cx="703721" cy="29264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solidFill>
                <a:schemeClr val="accent3"/>
              </a:solidFill>
            </a:rPr>
            <a:t>形狀拼貼</a:t>
          </a:r>
          <a:endParaRPr lang="zh-TW" altLang="en-US" sz="2900" kern="1200" dirty="0">
            <a:solidFill>
              <a:schemeClr val="accent3"/>
            </a:solidFill>
          </a:endParaRPr>
        </a:p>
      </dsp:txBody>
      <dsp:txXfrm rot="-5400000">
        <a:off x="757855" y="989161"/>
        <a:ext cx="2892108" cy="635015"/>
      </dsp:txXfrm>
    </dsp:sp>
    <dsp:sp modelId="{2AFC0D60-1590-48AD-A940-327005368A3C}">
      <dsp:nvSpPr>
        <dsp:cNvPr id="0" name=""/>
        <dsp:cNvSpPr/>
      </dsp:nvSpPr>
      <dsp:spPr>
        <a:xfrm rot="5400000">
          <a:off x="-162397" y="2068678"/>
          <a:ext cx="1082648" cy="757854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3</a:t>
          </a:r>
          <a:endParaRPr lang="zh-TW" altLang="en-US" sz="2800" kern="1200" dirty="0"/>
        </a:p>
      </dsp:txBody>
      <dsp:txXfrm rot="-5400000">
        <a:off x="0" y="2285208"/>
        <a:ext cx="757854" cy="324794"/>
      </dsp:txXfrm>
    </dsp:sp>
    <dsp:sp modelId="{3086A804-C5F4-467B-A7A6-4DA93B7EEDA3}">
      <dsp:nvSpPr>
        <dsp:cNvPr id="0" name=""/>
        <dsp:cNvSpPr/>
      </dsp:nvSpPr>
      <dsp:spPr>
        <a:xfrm rot="5400000">
          <a:off x="1869224" y="794911"/>
          <a:ext cx="703721" cy="29264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solidFill>
                <a:schemeClr val="accent2"/>
              </a:solidFill>
            </a:rPr>
            <a:t>再次面積比較</a:t>
          </a:r>
          <a:endParaRPr lang="zh-TW" altLang="en-US" sz="2900" kern="1200" dirty="0">
            <a:solidFill>
              <a:schemeClr val="accent2"/>
            </a:solidFill>
          </a:endParaRPr>
        </a:p>
      </dsp:txBody>
      <dsp:txXfrm rot="-5400000">
        <a:off x="757855" y="1940634"/>
        <a:ext cx="2892108" cy="635015"/>
      </dsp:txXfrm>
    </dsp:sp>
    <dsp:sp modelId="{88A84168-52F2-4282-B0C0-BDA6522DE22C}">
      <dsp:nvSpPr>
        <dsp:cNvPr id="0" name=""/>
        <dsp:cNvSpPr/>
      </dsp:nvSpPr>
      <dsp:spPr>
        <a:xfrm rot="5400000">
          <a:off x="-162397" y="3020151"/>
          <a:ext cx="1082648" cy="757854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4</a:t>
          </a:r>
          <a:endParaRPr lang="zh-TW" altLang="en-US" sz="2800" kern="1200" dirty="0"/>
        </a:p>
      </dsp:txBody>
      <dsp:txXfrm rot="-5400000">
        <a:off x="0" y="3236681"/>
        <a:ext cx="757854" cy="324794"/>
      </dsp:txXfrm>
    </dsp:sp>
    <dsp:sp modelId="{5475A1DB-77A7-402A-8539-3866201EBD59}">
      <dsp:nvSpPr>
        <dsp:cNvPr id="0" name=""/>
        <dsp:cNvSpPr/>
      </dsp:nvSpPr>
      <dsp:spPr>
        <a:xfrm rot="5400000">
          <a:off x="1869224" y="1746383"/>
          <a:ext cx="703721" cy="29264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solidFill>
                <a:schemeClr val="accent3"/>
              </a:solidFill>
            </a:rPr>
            <a:t>面積倍數關係</a:t>
          </a:r>
          <a:endParaRPr lang="zh-TW" altLang="en-US" sz="2900" kern="1200" dirty="0">
            <a:solidFill>
              <a:schemeClr val="accent3"/>
            </a:solidFill>
          </a:endParaRPr>
        </a:p>
      </dsp:txBody>
      <dsp:txXfrm rot="-5400000">
        <a:off x="757855" y="2892106"/>
        <a:ext cx="2892108" cy="635015"/>
      </dsp:txXfrm>
    </dsp:sp>
    <dsp:sp modelId="{53248C05-B676-4937-944C-1A3964D6CF67}">
      <dsp:nvSpPr>
        <dsp:cNvPr id="0" name=""/>
        <dsp:cNvSpPr/>
      </dsp:nvSpPr>
      <dsp:spPr>
        <a:xfrm rot="5400000">
          <a:off x="-162397" y="3971623"/>
          <a:ext cx="1082648" cy="757854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5</a:t>
          </a:r>
          <a:endParaRPr lang="zh-TW" altLang="en-US" sz="2800" kern="1200" dirty="0"/>
        </a:p>
      </dsp:txBody>
      <dsp:txXfrm rot="-5400000">
        <a:off x="0" y="4188153"/>
        <a:ext cx="757854" cy="324794"/>
      </dsp:txXfrm>
    </dsp:sp>
    <dsp:sp modelId="{F2740A75-3C86-4361-829A-4C5BC14976F7}">
      <dsp:nvSpPr>
        <dsp:cNvPr id="0" name=""/>
        <dsp:cNvSpPr/>
      </dsp:nvSpPr>
      <dsp:spPr>
        <a:xfrm rot="5400000">
          <a:off x="1869224" y="2697856"/>
          <a:ext cx="703721" cy="29264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900" kern="1200" dirty="0" smtClean="0">
              <a:solidFill>
                <a:schemeClr val="accent2"/>
              </a:solidFill>
            </a:rPr>
            <a:t>多邊形的面積</a:t>
          </a:r>
          <a:endParaRPr lang="zh-TW" altLang="en-US" sz="2900" kern="1200" dirty="0">
            <a:solidFill>
              <a:schemeClr val="accent2"/>
            </a:solidFill>
          </a:endParaRPr>
        </a:p>
      </dsp:txBody>
      <dsp:txXfrm rot="-5400000">
        <a:off x="757855" y="3843579"/>
        <a:ext cx="2892108" cy="635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31AC9-638F-4F65-9A90-4A2A705A036F}">
      <dsp:nvSpPr>
        <dsp:cNvPr id="0" name=""/>
        <dsp:cNvSpPr/>
      </dsp:nvSpPr>
      <dsp:spPr>
        <a:xfrm>
          <a:off x="0" y="1156522"/>
          <a:ext cx="2503062" cy="2389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蛋糕的平分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不平分的蛋糕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怎麼分可以平分</a:t>
          </a:r>
          <a:endParaRPr lang="zh-TW" altLang="en-US" sz="2000" kern="1200" dirty="0"/>
        </a:p>
      </dsp:txBody>
      <dsp:txXfrm>
        <a:off x="54990" y="1211512"/>
        <a:ext cx="2393082" cy="1767530"/>
      </dsp:txXfrm>
    </dsp:sp>
    <dsp:sp modelId="{3E9F8B3E-CDF0-49A8-AF0A-5A9EFDBDAC98}">
      <dsp:nvSpPr>
        <dsp:cNvPr id="0" name=""/>
        <dsp:cNvSpPr/>
      </dsp:nvSpPr>
      <dsp:spPr>
        <a:xfrm rot="677136">
          <a:off x="1000973" y="2025025"/>
          <a:ext cx="2647183" cy="2647183"/>
        </a:xfrm>
        <a:prstGeom prst="leftCircularArrow">
          <a:avLst>
            <a:gd name="adj1" fmla="val 2073"/>
            <a:gd name="adj2" fmla="val 248791"/>
            <a:gd name="adj3" fmla="val 1379674"/>
            <a:gd name="adj4" fmla="val 8379862"/>
            <a:gd name="adj5" fmla="val 241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CABF5-E904-4574-9AE5-7832A808E5D5}">
      <dsp:nvSpPr>
        <dsp:cNvPr id="0" name=""/>
        <dsp:cNvSpPr/>
      </dsp:nvSpPr>
      <dsp:spPr>
        <a:xfrm>
          <a:off x="592383" y="3277778"/>
          <a:ext cx="2013371" cy="5324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圓的平分</a:t>
          </a:r>
          <a:endParaRPr lang="zh-TW" altLang="en-US" sz="2400" kern="1200" dirty="0"/>
        </a:p>
      </dsp:txBody>
      <dsp:txXfrm>
        <a:off x="607978" y="3293373"/>
        <a:ext cx="1982181" cy="501278"/>
      </dsp:txXfrm>
    </dsp:sp>
    <dsp:sp modelId="{F37FAAD0-2765-4B83-9428-B5A2C934959F}">
      <dsp:nvSpPr>
        <dsp:cNvPr id="0" name=""/>
        <dsp:cNvSpPr/>
      </dsp:nvSpPr>
      <dsp:spPr>
        <a:xfrm>
          <a:off x="2772675" y="1461793"/>
          <a:ext cx="2625468" cy="20902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smtClean="0"/>
            <a:t>切一樣大的扇形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扇形大小的比較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smtClean="0"/>
            <a:t>動態呈現扇形變化</a:t>
          </a:r>
          <a:endParaRPr lang="zh-TW" altLang="en-US" sz="2000" kern="1200" dirty="0"/>
        </a:p>
      </dsp:txBody>
      <dsp:txXfrm>
        <a:off x="2820777" y="1957799"/>
        <a:ext cx="2529264" cy="1546112"/>
      </dsp:txXfrm>
    </dsp:sp>
    <dsp:sp modelId="{9908752B-A041-4300-A2F8-4070E663CFF1}">
      <dsp:nvSpPr>
        <dsp:cNvPr id="0" name=""/>
        <dsp:cNvSpPr/>
      </dsp:nvSpPr>
      <dsp:spPr>
        <a:xfrm rot="21432822">
          <a:off x="3995215" y="490713"/>
          <a:ext cx="2771428" cy="2771428"/>
        </a:xfrm>
        <a:prstGeom prst="circularArrow">
          <a:avLst>
            <a:gd name="adj1" fmla="val 1980"/>
            <a:gd name="adj2" fmla="val 237133"/>
            <a:gd name="adj3" fmla="val 19968071"/>
            <a:gd name="adj4" fmla="val 12956225"/>
            <a:gd name="adj5" fmla="val 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C3236-2C2C-4F51-A0FA-3DC4C09DDD71}">
      <dsp:nvSpPr>
        <dsp:cNvPr id="0" name=""/>
        <dsp:cNvSpPr/>
      </dsp:nvSpPr>
      <dsp:spPr>
        <a:xfrm>
          <a:off x="3324587" y="1210818"/>
          <a:ext cx="2013371" cy="5324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扇形的大小</a:t>
          </a:r>
          <a:endParaRPr lang="zh-TW" altLang="en-US" sz="2400" kern="1200" dirty="0"/>
        </a:p>
      </dsp:txBody>
      <dsp:txXfrm>
        <a:off x="3340182" y="1226413"/>
        <a:ext cx="1982181" cy="501278"/>
      </dsp:txXfrm>
    </dsp:sp>
    <dsp:sp modelId="{395AEB52-D6DF-4614-B533-F3C1521E7112}">
      <dsp:nvSpPr>
        <dsp:cNvPr id="0" name=""/>
        <dsp:cNvSpPr/>
      </dsp:nvSpPr>
      <dsp:spPr>
        <a:xfrm>
          <a:off x="5703747" y="1343079"/>
          <a:ext cx="2157881" cy="20314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各式扇子比較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扇形的判斷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用紙剪出圓</a:t>
          </a:r>
          <a:endParaRPr lang="zh-TW" altLang="en-US" sz="2000" kern="1200" dirty="0"/>
        </a:p>
      </dsp:txBody>
      <dsp:txXfrm>
        <a:off x="5750497" y="1389829"/>
        <a:ext cx="2064381" cy="1502662"/>
      </dsp:txXfrm>
    </dsp:sp>
    <dsp:sp modelId="{26801B22-A310-419C-9B7E-DF774039B393}">
      <dsp:nvSpPr>
        <dsp:cNvPr id="0" name=""/>
        <dsp:cNvSpPr/>
      </dsp:nvSpPr>
      <dsp:spPr>
        <a:xfrm rot="602073">
          <a:off x="6858589" y="1939206"/>
          <a:ext cx="2357597" cy="2357597"/>
        </a:xfrm>
        <a:prstGeom prst="leftCircularArrow">
          <a:avLst>
            <a:gd name="adj1" fmla="val 2328"/>
            <a:gd name="adj2" fmla="val 280990"/>
            <a:gd name="adj3" fmla="val 967582"/>
            <a:gd name="adj4" fmla="val 7935571"/>
            <a:gd name="adj5" fmla="val 271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7DB77-90CC-47A5-9FF0-B8C1036A14A5}">
      <dsp:nvSpPr>
        <dsp:cNvPr id="0" name=""/>
        <dsp:cNvSpPr/>
      </dsp:nvSpPr>
      <dsp:spPr>
        <a:xfrm>
          <a:off x="6265435" y="3100647"/>
          <a:ext cx="2013371" cy="5324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什麼是扇形</a:t>
          </a:r>
          <a:endParaRPr lang="zh-TW" altLang="en-US" sz="2400" kern="1200" dirty="0"/>
        </a:p>
      </dsp:txBody>
      <dsp:txXfrm>
        <a:off x="6281030" y="3116242"/>
        <a:ext cx="1982181" cy="501278"/>
      </dsp:txXfrm>
    </dsp:sp>
    <dsp:sp modelId="{449942B3-C7DF-4B4B-82E9-444EA1501299}">
      <dsp:nvSpPr>
        <dsp:cNvPr id="0" name=""/>
        <dsp:cNvSpPr/>
      </dsp:nvSpPr>
      <dsp:spPr>
        <a:xfrm>
          <a:off x="8272180" y="1403399"/>
          <a:ext cx="2352321" cy="1468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求算扇形周長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求算扇形面積</a:t>
          </a:r>
          <a:endParaRPr lang="zh-TW" altLang="en-US" sz="2000" kern="1200" dirty="0"/>
        </a:p>
      </dsp:txBody>
      <dsp:txXfrm>
        <a:off x="8305976" y="1751892"/>
        <a:ext cx="2284729" cy="1086296"/>
      </dsp:txXfrm>
    </dsp:sp>
    <dsp:sp modelId="{6BB0D60F-B980-44C8-B3F3-33B9EE6E7EE0}">
      <dsp:nvSpPr>
        <dsp:cNvPr id="0" name=""/>
        <dsp:cNvSpPr/>
      </dsp:nvSpPr>
      <dsp:spPr>
        <a:xfrm>
          <a:off x="8678817" y="1137696"/>
          <a:ext cx="2013371" cy="5324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周長與面積</a:t>
          </a:r>
          <a:endParaRPr lang="zh-TW" altLang="en-US" sz="2400" kern="1200" dirty="0"/>
        </a:p>
      </dsp:txBody>
      <dsp:txXfrm>
        <a:off x="8694412" y="1153291"/>
        <a:ext cx="1982181" cy="501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571DF-AEA1-4A3E-A017-53D2A749E61A}" type="datetimeFigureOut">
              <a:rPr lang="zh-CN" altLang="en-US" smtClean="0"/>
              <a:t>2018/6/9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6E43E-A359-45EE-99CA-D4E06C9A37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3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6E43E-A359-45EE-99CA-D4E06C9A379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86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6E43E-A359-45EE-99CA-D4E06C9A379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86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1971573" y="2046023"/>
            <a:ext cx="8248851" cy="14219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9600" b="1" spc="-2000" dirty="0" smtClean="0">
                <a:solidFill>
                  <a:schemeClr val="accent1">
                    <a:alpha val="80000"/>
                  </a:schemeClr>
                </a:solidFill>
                <a:effectLst/>
              </a:defRPr>
            </a:lvl1pPr>
            <a:lvl2pPr marL="228589" indent="0">
              <a:buNone/>
              <a:defRPr lang="zh-CN" altLang="en-US" sz="1800" dirty="0" smtClean="0"/>
            </a:lvl2pPr>
            <a:lvl3pPr marL="685777" indent="0">
              <a:buNone/>
              <a:defRPr lang="zh-CN" altLang="en-US" sz="1800" dirty="0" smtClean="0"/>
            </a:lvl3pPr>
            <a:lvl4pPr marL="1142966" indent="0">
              <a:buNone/>
              <a:defRPr lang="zh-CN" altLang="en-US" dirty="0" smtClean="0"/>
            </a:lvl4pPr>
            <a:lvl5pPr marL="1600154" indent="0">
              <a:buNone/>
              <a:defRPr lang="zh-CN" altLang="en-US" dirty="0"/>
            </a:lvl5pPr>
          </a:lstStyle>
          <a:p>
            <a:pPr marL="0" lvl="0" algn="ctr" defTabSz="914377"/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3769948" y="4983889"/>
            <a:ext cx="4652102" cy="306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1600" smtClean="0">
                <a:latin typeface="+mn-ea"/>
                <a:cs typeface="+mn-ea"/>
              </a:defRPr>
            </a:lvl1pPr>
            <a:lvl2pPr>
              <a:defRPr lang="zh-CN" altLang="en-US" smtClean="0"/>
            </a:lvl2pPr>
            <a:lvl3pPr>
              <a:defRPr lang="zh-CN" altLang="en-US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228600" lvl="0" indent="-228600" algn="ctr"/>
            <a:endParaRPr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2"/>
          </p:nvPr>
        </p:nvSpPr>
        <p:spPr>
          <a:xfrm>
            <a:off x="3769948" y="5287351"/>
            <a:ext cx="4652102" cy="306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1600" smtClean="0">
                <a:latin typeface="+mn-ea"/>
                <a:cs typeface="+mn-ea"/>
              </a:defRPr>
            </a:lvl1pPr>
            <a:lvl2pPr>
              <a:defRPr lang="zh-CN" altLang="en-US" smtClean="0"/>
            </a:lvl2pPr>
            <a:lvl3pPr>
              <a:defRPr lang="zh-CN" altLang="en-US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228600" lvl="0" indent="-22860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862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6146800"/>
            <a:ext cx="12192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10" name="文本占位符 20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8000" b="1" dirty="0">
                <a:ln w="6350">
                  <a:noFill/>
                </a:ln>
                <a:solidFill>
                  <a:schemeClr val="bg1"/>
                </a:solidFill>
                <a:latin typeface="Century Gothic"/>
                <a:cs typeface="+mn-ea"/>
              </a:defRPr>
            </a:lvl1pPr>
          </a:lstStyle>
          <a:p>
            <a:pPr marL="0" lvl="0" algn="r"/>
            <a:endParaRPr lang="zh-CN" altLang="en-US" dirty="0"/>
          </a:p>
        </p:txBody>
      </p:sp>
      <p:sp>
        <p:nvSpPr>
          <p:cNvPr id="1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6599238" y="2069745"/>
            <a:ext cx="51689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4400" b="1" smtClean="0">
                <a:ln w="6350">
                  <a:noFill/>
                </a:ln>
                <a:solidFill>
                  <a:schemeClr val="bg1"/>
                </a:solidFill>
                <a:latin typeface="+mj-lt"/>
                <a:cs typeface="+mn-ea"/>
              </a:defRPr>
            </a:lvl1pPr>
            <a:lvl2pPr marL="228589" indent="0">
              <a:buNone/>
              <a:defRPr lang="zh-CN" altLang="en-US" sz="1800" smtClean="0"/>
            </a:lvl2pPr>
            <a:lvl3pPr marL="685777" indent="0">
              <a:buNone/>
              <a:defRPr lang="zh-CN" altLang="en-US" sz="1800" smtClean="0"/>
            </a:lvl3pPr>
            <a:lvl4pPr marL="1142966" indent="0">
              <a:buNone/>
              <a:defRPr lang="zh-CN" altLang="en-US" smtClean="0"/>
            </a:lvl4pPr>
            <a:lvl5pPr marL="1600154" indent="0">
              <a:buNone/>
              <a:defRPr lang="zh-CN" altLang="en-US"/>
            </a:lvl5pPr>
          </a:lstStyle>
          <a:p>
            <a:pPr marL="0" lvl="0" algn="r"/>
            <a:r>
              <a:rPr lang="en-US" altLang="zh-CN" dirty="0"/>
              <a:t>ADD TEXT</a:t>
            </a:r>
            <a:endParaRPr lang="zh-CN" altLang="en-US" dirty="0"/>
          </a:p>
        </p:txBody>
      </p:sp>
      <p:sp>
        <p:nvSpPr>
          <p:cNvPr id="12" name="文本占位符 20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1100" dirty="0">
                <a:solidFill>
                  <a:schemeClr val="bg1"/>
                </a:solidFill>
              </a:defRPr>
            </a:lvl1pPr>
          </a:lstStyle>
          <a:p>
            <a:pPr marL="0" lvl="0" algn="r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665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146800"/>
            <a:ext cx="12192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3" name="文本占位符 20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8000" b="1" dirty="0">
                <a:ln w="6350">
                  <a:noFill/>
                </a:ln>
                <a:solidFill>
                  <a:schemeClr val="bg1"/>
                </a:solidFill>
                <a:latin typeface="Century Gothic"/>
                <a:cs typeface="+mn-ea"/>
              </a:defRPr>
            </a:lvl1pPr>
          </a:lstStyle>
          <a:p>
            <a:pPr marL="0" lvl="0" algn="r"/>
            <a:endParaRPr lang="zh-CN" altLang="en-US" dirty="0"/>
          </a:p>
        </p:txBody>
      </p:sp>
      <p:sp>
        <p:nvSpPr>
          <p:cNvPr id="4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6599238" y="2069745"/>
            <a:ext cx="51689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4400" b="1" smtClean="0">
                <a:ln w="6350">
                  <a:noFill/>
                </a:ln>
                <a:solidFill>
                  <a:schemeClr val="bg1"/>
                </a:solidFill>
                <a:latin typeface="+mj-lt"/>
                <a:cs typeface="+mn-ea"/>
              </a:defRPr>
            </a:lvl1pPr>
            <a:lvl2pPr marL="228589" indent="0">
              <a:buNone/>
              <a:defRPr lang="zh-CN" altLang="en-US" sz="1800" smtClean="0"/>
            </a:lvl2pPr>
            <a:lvl3pPr marL="685777" indent="0">
              <a:buNone/>
              <a:defRPr lang="zh-CN" altLang="en-US" sz="1800" smtClean="0"/>
            </a:lvl3pPr>
            <a:lvl4pPr marL="1142966" indent="0">
              <a:buNone/>
              <a:defRPr lang="zh-CN" altLang="en-US" smtClean="0"/>
            </a:lvl4pPr>
            <a:lvl5pPr marL="1600154" indent="0">
              <a:buNone/>
              <a:defRPr lang="zh-CN" altLang="en-US"/>
            </a:lvl5pPr>
          </a:lstStyle>
          <a:p>
            <a:pPr marL="0" lvl="0" algn="r"/>
            <a:r>
              <a:rPr lang="en-US" altLang="zh-CN" dirty="0"/>
              <a:t>ADD TEXT</a:t>
            </a:r>
            <a:endParaRPr lang="zh-CN" altLang="en-US" dirty="0"/>
          </a:p>
        </p:txBody>
      </p:sp>
      <p:sp>
        <p:nvSpPr>
          <p:cNvPr id="5" name="文本占位符 20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1100" dirty="0">
                <a:solidFill>
                  <a:schemeClr val="bg1"/>
                </a:solidFill>
              </a:defRPr>
            </a:lvl1pPr>
          </a:lstStyle>
          <a:p>
            <a:pPr marL="0" lvl="0" algn="r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3685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 rot="16200000">
            <a:off x="2882173" y="-2882171"/>
            <a:ext cx="540000" cy="6304342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 rot="5400000">
            <a:off x="10887386" y="5553387"/>
            <a:ext cx="540000" cy="2069226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355071" y="36637"/>
            <a:ext cx="215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9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355071" y="540001"/>
            <a:ext cx="342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196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 rot="16200000">
            <a:off x="2882173" y="-2882171"/>
            <a:ext cx="540000" cy="6304342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 rot="5400000">
            <a:off x="10887386" y="5553387"/>
            <a:ext cx="540000" cy="2069226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355071" y="36637"/>
            <a:ext cx="215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355071" y="540001"/>
            <a:ext cx="342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225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 rot="16200000">
            <a:off x="2882173" y="-2882171"/>
            <a:ext cx="540000" cy="6304342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 rot="5400000">
            <a:off x="10887386" y="5553387"/>
            <a:ext cx="540000" cy="2069226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355071" y="36637"/>
            <a:ext cx="215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355071" y="540001"/>
            <a:ext cx="342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786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 rot="16200000">
            <a:off x="2882173" y="-2882171"/>
            <a:ext cx="540000" cy="6304342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 rot="5400000">
            <a:off x="10887386" y="5553387"/>
            <a:ext cx="540000" cy="2069226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355071" y="36637"/>
            <a:ext cx="215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355071" y="540001"/>
            <a:ext cx="342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00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 rot="16200000">
            <a:off x="2882173" y="-2882171"/>
            <a:ext cx="540000" cy="6304342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 rot="5400000">
            <a:off x="10887386" y="5553387"/>
            <a:ext cx="540000" cy="2069226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355071" y="36637"/>
            <a:ext cx="215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355071" y="540001"/>
            <a:ext cx="342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2770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 rot="16200000">
            <a:off x="2882173" y="-2882171"/>
            <a:ext cx="540000" cy="6304342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 rot="5400000">
            <a:off x="10887386" y="5553387"/>
            <a:ext cx="540000" cy="2069226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85700" dirty="0">
              <a:solidFill>
                <a:schemeClr val="accent5">
                  <a:alpha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355071" y="36637"/>
            <a:ext cx="215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355071" y="540001"/>
            <a:ext cx="3421062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689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4064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429000"/>
            <a:ext cx="4064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4064000" y="0"/>
            <a:ext cx="406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4064000" y="3429000"/>
            <a:ext cx="4064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128000" y="0"/>
            <a:ext cx="4064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9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.msn.com.cn/t/99/F38F622AE54CED28D598A8111343D6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6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"/>
            <a:ext cx="12192000" cy="68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号 1"/>
          <p:cNvSpPr/>
          <p:nvPr userDrawn="1"/>
        </p:nvSpPr>
        <p:spPr>
          <a:xfrm>
            <a:off x="0" y="3898636"/>
            <a:ext cx="4064000" cy="18288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号 2"/>
          <p:cNvSpPr/>
          <p:nvPr userDrawn="1"/>
        </p:nvSpPr>
        <p:spPr>
          <a:xfrm>
            <a:off x="4064000" y="3898636"/>
            <a:ext cx="4064000" cy="182880"/>
          </a:xfrm>
          <a:prstGeom prst="math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号 3"/>
          <p:cNvSpPr/>
          <p:nvPr userDrawn="1"/>
        </p:nvSpPr>
        <p:spPr>
          <a:xfrm>
            <a:off x="8128000" y="3898636"/>
            <a:ext cx="4064000" cy="182880"/>
          </a:xfrm>
          <a:prstGeom prst="mathEqual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34269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6"/>
          </p:nvPr>
        </p:nvSpPr>
        <p:spPr>
          <a:xfrm>
            <a:off x="1278203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5198269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8"/>
          </p:nvPr>
        </p:nvSpPr>
        <p:spPr>
          <a:xfrm>
            <a:off x="5342203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9" hasCustomPrompt="1"/>
          </p:nvPr>
        </p:nvSpPr>
        <p:spPr>
          <a:xfrm>
            <a:off x="9330002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20"/>
          </p:nvPr>
        </p:nvSpPr>
        <p:spPr>
          <a:xfrm>
            <a:off x="9473936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6" name="文本占位符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29068" y="465667"/>
            <a:ext cx="2133864" cy="694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zh-CN" altLang="en-US" dirty="0"/>
              <a:t>目录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23581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04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cs typeface="Segoe UI Light"/>
              </a:rPr>
              <a:t>Calibri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5027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555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号 1"/>
          <p:cNvSpPr/>
          <p:nvPr userDrawn="1"/>
        </p:nvSpPr>
        <p:spPr>
          <a:xfrm>
            <a:off x="0" y="3898636"/>
            <a:ext cx="3048000" cy="18288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号 2"/>
          <p:cNvSpPr/>
          <p:nvPr userDrawn="1"/>
        </p:nvSpPr>
        <p:spPr>
          <a:xfrm>
            <a:off x="3048000" y="3898636"/>
            <a:ext cx="3048000" cy="182880"/>
          </a:xfrm>
          <a:prstGeom prst="math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号 3"/>
          <p:cNvSpPr/>
          <p:nvPr userDrawn="1"/>
        </p:nvSpPr>
        <p:spPr>
          <a:xfrm>
            <a:off x="6096000" y="3898636"/>
            <a:ext cx="3048000" cy="182880"/>
          </a:xfrm>
          <a:prstGeom prst="mathEqual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号 4"/>
          <p:cNvSpPr/>
          <p:nvPr userDrawn="1"/>
        </p:nvSpPr>
        <p:spPr>
          <a:xfrm>
            <a:off x="9144000" y="3898636"/>
            <a:ext cx="3048000" cy="182880"/>
          </a:xfrm>
          <a:prstGeom prst="mathEqual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617802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6"/>
          </p:nvPr>
        </p:nvSpPr>
        <p:spPr>
          <a:xfrm>
            <a:off x="770203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65802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0" name="文本占位符 10"/>
          <p:cNvSpPr>
            <a:spLocks noGrp="1"/>
          </p:cNvSpPr>
          <p:nvPr>
            <p:ph type="body" sz="quarter" idx="18"/>
          </p:nvPr>
        </p:nvSpPr>
        <p:spPr>
          <a:xfrm>
            <a:off x="3818203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9" hasCustomPrompt="1"/>
          </p:nvPr>
        </p:nvSpPr>
        <p:spPr>
          <a:xfrm>
            <a:off x="6713802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20"/>
          </p:nvPr>
        </p:nvSpPr>
        <p:spPr>
          <a:xfrm>
            <a:off x="6866203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21" hasCustomPrompt="1"/>
          </p:nvPr>
        </p:nvSpPr>
        <p:spPr>
          <a:xfrm>
            <a:off x="9761801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22"/>
          </p:nvPr>
        </p:nvSpPr>
        <p:spPr>
          <a:xfrm>
            <a:off x="9914202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7" name="文本占位符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29068" y="465667"/>
            <a:ext cx="2133864" cy="694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zh-CN" altLang="en-US" dirty="0"/>
              <a:t>目录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2374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号 1"/>
          <p:cNvSpPr/>
          <p:nvPr userDrawn="1"/>
        </p:nvSpPr>
        <p:spPr>
          <a:xfrm>
            <a:off x="0" y="3896096"/>
            <a:ext cx="2438400" cy="18034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号 2"/>
          <p:cNvSpPr/>
          <p:nvPr userDrawn="1"/>
        </p:nvSpPr>
        <p:spPr>
          <a:xfrm>
            <a:off x="2438400" y="3896096"/>
            <a:ext cx="2438400" cy="180340"/>
          </a:xfrm>
          <a:prstGeom prst="math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号 3"/>
          <p:cNvSpPr/>
          <p:nvPr userDrawn="1"/>
        </p:nvSpPr>
        <p:spPr>
          <a:xfrm>
            <a:off x="4876800" y="3896096"/>
            <a:ext cx="2438400" cy="180340"/>
          </a:xfrm>
          <a:prstGeom prst="mathEqual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号 4"/>
          <p:cNvSpPr/>
          <p:nvPr userDrawn="1"/>
        </p:nvSpPr>
        <p:spPr>
          <a:xfrm>
            <a:off x="7315200" y="3896096"/>
            <a:ext cx="2438400" cy="180340"/>
          </a:xfrm>
          <a:prstGeom prst="mathEqual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号 6"/>
          <p:cNvSpPr/>
          <p:nvPr userDrawn="1"/>
        </p:nvSpPr>
        <p:spPr>
          <a:xfrm>
            <a:off x="9753600" y="3896096"/>
            <a:ext cx="2438400" cy="180340"/>
          </a:xfrm>
          <a:prstGeom prst="mathEqual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3002" y="351790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0" name="文本占位符 10"/>
          <p:cNvSpPr>
            <a:spLocks noGrp="1"/>
          </p:cNvSpPr>
          <p:nvPr>
            <p:ph type="body" sz="quarter" idx="16"/>
          </p:nvPr>
        </p:nvSpPr>
        <p:spPr>
          <a:xfrm>
            <a:off x="465403" y="413199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7" hasCustomPrompt="1"/>
          </p:nvPr>
        </p:nvSpPr>
        <p:spPr>
          <a:xfrm>
            <a:off x="2751401" y="351790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8"/>
          </p:nvPr>
        </p:nvSpPr>
        <p:spPr>
          <a:xfrm>
            <a:off x="2903802" y="413199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9" hasCustomPrompt="1"/>
          </p:nvPr>
        </p:nvSpPr>
        <p:spPr>
          <a:xfrm>
            <a:off x="5189801" y="351790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20"/>
          </p:nvPr>
        </p:nvSpPr>
        <p:spPr>
          <a:xfrm>
            <a:off x="5342202" y="413199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21" hasCustomPrompt="1"/>
          </p:nvPr>
        </p:nvSpPr>
        <p:spPr>
          <a:xfrm>
            <a:off x="7628201" y="351790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22"/>
          </p:nvPr>
        </p:nvSpPr>
        <p:spPr>
          <a:xfrm>
            <a:off x="7780602" y="413199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7" name="文本占位符 10"/>
          <p:cNvSpPr>
            <a:spLocks noGrp="1"/>
          </p:cNvSpPr>
          <p:nvPr>
            <p:ph type="body" sz="quarter" idx="23" hasCustomPrompt="1"/>
          </p:nvPr>
        </p:nvSpPr>
        <p:spPr>
          <a:xfrm>
            <a:off x="10066601" y="351790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8" name="文本占位符 10"/>
          <p:cNvSpPr>
            <a:spLocks noGrp="1"/>
          </p:cNvSpPr>
          <p:nvPr>
            <p:ph type="body" sz="quarter" idx="24"/>
          </p:nvPr>
        </p:nvSpPr>
        <p:spPr>
          <a:xfrm>
            <a:off x="10219002" y="413199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29068" y="465667"/>
            <a:ext cx="2133864" cy="694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zh-CN" altLang="en-US" dirty="0"/>
              <a:t>目录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1105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号 1"/>
          <p:cNvSpPr/>
          <p:nvPr userDrawn="1"/>
        </p:nvSpPr>
        <p:spPr>
          <a:xfrm>
            <a:off x="0" y="3898636"/>
            <a:ext cx="2032000" cy="18288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号 2"/>
          <p:cNvSpPr/>
          <p:nvPr userDrawn="1"/>
        </p:nvSpPr>
        <p:spPr>
          <a:xfrm>
            <a:off x="2032000" y="3898636"/>
            <a:ext cx="2032000" cy="182880"/>
          </a:xfrm>
          <a:prstGeom prst="math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号 3"/>
          <p:cNvSpPr/>
          <p:nvPr userDrawn="1"/>
        </p:nvSpPr>
        <p:spPr>
          <a:xfrm>
            <a:off x="4064000" y="3898636"/>
            <a:ext cx="2032000" cy="182880"/>
          </a:xfrm>
          <a:prstGeom prst="mathEqual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号 4"/>
          <p:cNvSpPr/>
          <p:nvPr userDrawn="1"/>
        </p:nvSpPr>
        <p:spPr>
          <a:xfrm>
            <a:off x="6096000" y="3898636"/>
            <a:ext cx="2032000" cy="182880"/>
          </a:xfrm>
          <a:prstGeom prst="mathEqual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号 6"/>
          <p:cNvSpPr/>
          <p:nvPr userDrawn="1"/>
        </p:nvSpPr>
        <p:spPr>
          <a:xfrm>
            <a:off x="8128000" y="3898636"/>
            <a:ext cx="2032000" cy="182880"/>
          </a:xfrm>
          <a:prstGeom prst="mathEqua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号 7"/>
          <p:cNvSpPr/>
          <p:nvPr userDrawn="1"/>
        </p:nvSpPr>
        <p:spPr>
          <a:xfrm>
            <a:off x="10160000" y="3898636"/>
            <a:ext cx="2032000" cy="182880"/>
          </a:xfrm>
          <a:prstGeom prst="mathEqual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8800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2150800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4182800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14800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46800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278800" y="3520440"/>
            <a:ext cx="1800000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17" name="文本占位符 10"/>
          <p:cNvSpPr>
            <a:spLocks noGrp="1"/>
          </p:cNvSpPr>
          <p:nvPr>
            <p:ph type="body" sz="quarter" idx="16"/>
          </p:nvPr>
        </p:nvSpPr>
        <p:spPr>
          <a:xfrm>
            <a:off x="262202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8" name="文本占位符 10"/>
          <p:cNvSpPr>
            <a:spLocks noGrp="1"/>
          </p:cNvSpPr>
          <p:nvPr>
            <p:ph type="body" sz="quarter" idx="17"/>
          </p:nvPr>
        </p:nvSpPr>
        <p:spPr>
          <a:xfrm>
            <a:off x="2294202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8"/>
          </p:nvPr>
        </p:nvSpPr>
        <p:spPr>
          <a:xfrm>
            <a:off x="4326202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20" name="文本占位符 10"/>
          <p:cNvSpPr>
            <a:spLocks noGrp="1"/>
          </p:cNvSpPr>
          <p:nvPr>
            <p:ph type="body" sz="quarter" idx="19"/>
          </p:nvPr>
        </p:nvSpPr>
        <p:spPr>
          <a:xfrm>
            <a:off x="6358202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21" name="文本占位符 10"/>
          <p:cNvSpPr>
            <a:spLocks noGrp="1"/>
          </p:cNvSpPr>
          <p:nvPr>
            <p:ph type="body" sz="quarter" idx="20"/>
          </p:nvPr>
        </p:nvSpPr>
        <p:spPr>
          <a:xfrm>
            <a:off x="8390202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21"/>
          </p:nvPr>
        </p:nvSpPr>
        <p:spPr>
          <a:xfrm>
            <a:off x="10422202" y="4134538"/>
            <a:ext cx="1507595" cy="346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endParaRPr lang="en-US" altLang="zh-CN" dirty="0"/>
          </a:p>
        </p:txBody>
      </p:sp>
      <p:sp>
        <p:nvSpPr>
          <p:cNvPr id="23" name="文本占位符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29068" y="465667"/>
            <a:ext cx="2133864" cy="694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zh-CN" altLang="en-US" dirty="0"/>
              <a:t>目录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840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20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8000" b="1" dirty="0">
                <a:ln w="6350">
                  <a:noFill/>
                </a:ln>
                <a:solidFill>
                  <a:schemeClr val="bg1"/>
                </a:solidFill>
                <a:latin typeface="Century Gothic"/>
                <a:cs typeface="+mn-ea"/>
              </a:defRPr>
            </a:lvl1pPr>
          </a:lstStyle>
          <a:p>
            <a:pPr marL="0" lvl="0" algn="r"/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0" y="6146800"/>
            <a:ext cx="12192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6599238" y="2069745"/>
            <a:ext cx="51689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4400" b="1" smtClean="0">
                <a:ln w="6350">
                  <a:noFill/>
                </a:ln>
                <a:solidFill>
                  <a:schemeClr val="bg1"/>
                </a:solidFill>
                <a:latin typeface="+mj-lt"/>
                <a:cs typeface="+mn-ea"/>
              </a:defRPr>
            </a:lvl1pPr>
            <a:lvl2pPr marL="228589" indent="0">
              <a:buNone/>
              <a:defRPr lang="zh-CN" altLang="en-US" sz="1800" smtClean="0"/>
            </a:lvl2pPr>
            <a:lvl3pPr marL="685777" indent="0">
              <a:buNone/>
              <a:defRPr lang="zh-CN" altLang="en-US" sz="1800" smtClean="0"/>
            </a:lvl3pPr>
            <a:lvl4pPr marL="1142966" indent="0">
              <a:buNone/>
              <a:defRPr lang="zh-CN" altLang="en-US" smtClean="0"/>
            </a:lvl4pPr>
            <a:lvl5pPr marL="1600154" indent="0">
              <a:buNone/>
              <a:defRPr lang="zh-CN" altLang="en-US"/>
            </a:lvl5pPr>
          </a:lstStyle>
          <a:p>
            <a:pPr marL="0" lvl="0" algn="r"/>
            <a:r>
              <a:rPr lang="en-US" altLang="zh-CN" dirty="0"/>
              <a:t>ADD TEXT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1100" dirty="0">
                <a:solidFill>
                  <a:schemeClr val="bg1"/>
                </a:solidFill>
              </a:defRPr>
            </a:lvl1pPr>
          </a:lstStyle>
          <a:p>
            <a:pPr marL="0" lvl="0" algn="r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760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6146800"/>
            <a:ext cx="12192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10" name="文本占位符 20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8000" b="1" dirty="0">
                <a:ln w="6350">
                  <a:noFill/>
                </a:ln>
                <a:solidFill>
                  <a:schemeClr val="bg1"/>
                </a:solidFill>
                <a:latin typeface="Century Gothic"/>
                <a:cs typeface="+mn-ea"/>
              </a:defRPr>
            </a:lvl1pPr>
          </a:lstStyle>
          <a:p>
            <a:pPr marL="0" lvl="0" algn="r"/>
            <a:endParaRPr lang="zh-CN" altLang="en-US" dirty="0"/>
          </a:p>
        </p:txBody>
      </p:sp>
      <p:sp>
        <p:nvSpPr>
          <p:cNvPr id="1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6599238" y="2069745"/>
            <a:ext cx="51689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4400" b="1" smtClean="0">
                <a:ln w="6350">
                  <a:noFill/>
                </a:ln>
                <a:solidFill>
                  <a:schemeClr val="bg1"/>
                </a:solidFill>
                <a:latin typeface="+mj-lt"/>
                <a:cs typeface="+mn-ea"/>
              </a:defRPr>
            </a:lvl1pPr>
            <a:lvl2pPr marL="228589" indent="0">
              <a:buNone/>
              <a:defRPr lang="zh-CN" altLang="en-US" sz="1800" smtClean="0"/>
            </a:lvl2pPr>
            <a:lvl3pPr marL="685777" indent="0">
              <a:buNone/>
              <a:defRPr lang="zh-CN" altLang="en-US" sz="1800" smtClean="0"/>
            </a:lvl3pPr>
            <a:lvl4pPr marL="1142966" indent="0">
              <a:buNone/>
              <a:defRPr lang="zh-CN" altLang="en-US" smtClean="0"/>
            </a:lvl4pPr>
            <a:lvl5pPr marL="1600154" indent="0">
              <a:buNone/>
              <a:defRPr lang="zh-CN" altLang="en-US"/>
            </a:lvl5pPr>
          </a:lstStyle>
          <a:p>
            <a:pPr marL="0" lvl="0" algn="r"/>
            <a:r>
              <a:rPr lang="en-US" altLang="zh-CN" dirty="0"/>
              <a:t>ADD TEXT</a:t>
            </a:r>
            <a:endParaRPr lang="zh-CN" altLang="en-US" dirty="0"/>
          </a:p>
        </p:txBody>
      </p:sp>
      <p:sp>
        <p:nvSpPr>
          <p:cNvPr id="12" name="文本占位符 20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1100" dirty="0">
                <a:solidFill>
                  <a:schemeClr val="bg1"/>
                </a:solidFill>
              </a:defRPr>
            </a:lvl1pPr>
          </a:lstStyle>
          <a:p>
            <a:pPr marL="0" lvl="0" algn="r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4076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6146800"/>
            <a:ext cx="12192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10" name="文本占位符 20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8000" b="1" dirty="0">
                <a:ln w="6350">
                  <a:noFill/>
                </a:ln>
                <a:solidFill>
                  <a:schemeClr val="bg1"/>
                </a:solidFill>
                <a:latin typeface="Century Gothic"/>
                <a:cs typeface="+mn-ea"/>
              </a:defRPr>
            </a:lvl1pPr>
          </a:lstStyle>
          <a:p>
            <a:pPr marL="0" lvl="0" algn="r"/>
            <a:endParaRPr lang="zh-CN" altLang="en-US" dirty="0"/>
          </a:p>
        </p:txBody>
      </p:sp>
      <p:sp>
        <p:nvSpPr>
          <p:cNvPr id="1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6599238" y="2069745"/>
            <a:ext cx="51689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4400" b="1" smtClean="0">
                <a:ln w="6350">
                  <a:noFill/>
                </a:ln>
                <a:solidFill>
                  <a:schemeClr val="bg1"/>
                </a:solidFill>
                <a:latin typeface="+mj-lt"/>
                <a:cs typeface="+mn-ea"/>
              </a:defRPr>
            </a:lvl1pPr>
            <a:lvl2pPr marL="228589" indent="0">
              <a:buNone/>
              <a:defRPr lang="zh-CN" altLang="en-US" sz="1800" smtClean="0"/>
            </a:lvl2pPr>
            <a:lvl3pPr marL="685777" indent="0">
              <a:buNone/>
              <a:defRPr lang="zh-CN" altLang="en-US" sz="1800" smtClean="0"/>
            </a:lvl3pPr>
            <a:lvl4pPr marL="1142966" indent="0">
              <a:buNone/>
              <a:defRPr lang="zh-CN" altLang="en-US" smtClean="0"/>
            </a:lvl4pPr>
            <a:lvl5pPr marL="1600154" indent="0">
              <a:buNone/>
              <a:defRPr lang="zh-CN" altLang="en-US"/>
            </a:lvl5pPr>
          </a:lstStyle>
          <a:p>
            <a:pPr marL="0" lvl="0" algn="r"/>
            <a:r>
              <a:rPr lang="en-US" altLang="zh-CN" dirty="0"/>
              <a:t>ADD TEXT</a:t>
            </a:r>
            <a:endParaRPr lang="zh-CN" altLang="en-US" dirty="0"/>
          </a:p>
        </p:txBody>
      </p:sp>
      <p:sp>
        <p:nvSpPr>
          <p:cNvPr id="12" name="文本占位符 20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1100" dirty="0">
                <a:solidFill>
                  <a:schemeClr val="bg1"/>
                </a:solidFill>
              </a:defRPr>
            </a:lvl1pPr>
          </a:lstStyle>
          <a:p>
            <a:pPr marL="0" lvl="0" algn="r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554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6146800"/>
            <a:ext cx="12192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10" name="文本占位符 20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8000" b="1" dirty="0">
                <a:ln w="6350">
                  <a:noFill/>
                </a:ln>
                <a:solidFill>
                  <a:schemeClr val="bg1"/>
                </a:solidFill>
                <a:latin typeface="Century Gothic"/>
                <a:cs typeface="+mn-ea"/>
              </a:defRPr>
            </a:lvl1pPr>
          </a:lstStyle>
          <a:p>
            <a:pPr marL="0" lvl="0" algn="r"/>
            <a:endParaRPr lang="zh-CN" altLang="en-US" dirty="0"/>
          </a:p>
        </p:txBody>
      </p:sp>
      <p:sp>
        <p:nvSpPr>
          <p:cNvPr id="1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6599238" y="2069745"/>
            <a:ext cx="5168900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4400" b="1" smtClean="0">
                <a:ln w="6350">
                  <a:noFill/>
                </a:ln>
                <a:solidFill>
                  <a:schemeClr val="bg1"/>
                </a:solidFill>
                <a:latin typeface="+mj-lt"/>
                <a:cs typeface="+mn-ea"/>
              </a:defRPr>
            </a:lvl1pPr>
            <a:lvl2pPr marL="228589" indent="0">
              <a:buNone/>
              <a:defRPr lang="zh-CN" altLang="en-US" sz="1800" smtClean="0"/>
            </a:lvl2pPr>
            <a:lvl3pPr marL="685777" indent="0">
              <a:buNone/>
              <a:defRPr lang="zh-CN" altLang="en-US" sz="1800" smtClean="0"/>
            </a:lvl3pPr>
            <a:lvl4pPr marL="1142966" indent="0">
              <a:buNone/>
              <a:defRPr lang="zh-CN" altLang="en-US" smtClean="0"/>
            </a:lvl4pPr>
            <a:lvl5pPr marL="1600154" indent="0">
              <a:buNone/>
              <a:defRPr lang="zh-CN" altLang="en-US"/>
            </a:lvl5pPr>
          </a:lstStyle>
          <a:p>
            <a:pPr marL="0" lvl="0" algn="r"/>
            <a:r>
              <a:rPr lang="en-US" altLang="zh-CN" dirty="0"/>
              <a:t>ADD TEXT</a:t>
            </a:r>
            <a:endParaRPr lang="zh-CN" altLang="en-US" dirty="0"/>
          </a:p>
        </p:txBody>
      </p:sp>
      <p:sp>
        <p:nvSpPr>
          <p:cNvPr id="12" name="文本占位符 20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CN" altLang="en-US" sz="1100" dirty="0">
                <a:solidFill>
                  <a:schemeClr val="bg1"/>
                </a:solidFill>
              </a:defRPr>
            </a:lvl1pPr>
          </a:lstStyle>
          <a:p>
            <a:pPr marL="0" lvl="0" algn="r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5077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9" r:id="rId3"/>
    <p:sldLayoutId id="2147483688" r:id="rId4"/>
    <p:sldLayoutId id="2147483690" r:id="rId5"/>
    <p:sldLayoutId id="2147483683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687" r:id="rId16"/>
    <p:sldLayoutId id="2147483700" r:id="rId17"/>
    <p:sldLayoutId id="2147483702" r:id="rId18"/>
    <p:sldLayoutId id="2147483703" r:id="rId19"/>
    <p:sldLayoutId id="214748370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9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6" r:id="rId2"/>
    <p:sldLayoutId id="214748368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1070609&#26399;&#26411;&#26371;&#35696;(&#26216;&#22914;)/20180223&#38754;&#31309;CA(&#25945;&#24107;&#29256;).docx" TargetMode="External"/><Relationship Id="rId3" Type="http://schemas.openxmlformats.org/officeDocument/2006/relationships/hyperlink" Target="1070609&#26399;&#26411;&#26371;&#35696;(&#26216;&#22914;)/20180203&#38754;&#31309;.docx" TargetMode="External"/><Relationship Id="rId7" Type="http://schemas.openxmlformats.org/officeDocument/2006/relationships/hyperlink" Target="1070609&#26399;&#26411;&#26371;&#35696;(&#26216;&#22914;)/20180214&#38754;&#31309;.docx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1070609&#26399;&#26411;&#26371;&#35696;(&#26216;&#22914;)/20180211&#38754;&#31309;.docx" TargetMode="External"/><Relationship Id="rId5" Type="http://schemas.openxmlformats.org/officeDocument/2006/relationships/hyperlink" Target="1070609&#26399;&#26411;&#26371;&#35696;(&#26216;&#22914;)/20180209&#38754;&#31309;.docx" TargetMode="External"/><Relationship Id="rId10" Type="http://schemas.openxmlformats.org/officeDocument/2006/relationships/hyperlink" Target="1070609&#26399;&#26411;&#26371;&#35696;(&#26216;&#22914;)/20180301&#38754;&#31309;.docx" TargetMode="External"/><Relationship Id="rId4" Type="http://schemas.openxmlformats.org/officeDocument/2006/relationships/hyperlink" Target="1070609&#26399;&#26411;&#26371;&#35696;(&#26216;&#22914;)/20180206&#38754;&#31309;.docx" TargetMode="External"/><Relationship Id="rId9" Type="http://schemas.openxmlformats.org/officeDocument/2006/relationships/hyperlink" Target="1070609&#26399;&#26411;&#26371;&#35696;(&#26216;&#22914;)/20180314&#38754;&#31309;(&#38263;&#27801;&#21335;&#26124;).doc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hyperlink" Target="https://youtu.be/NbQtmQZyrxk" TargetMode="Externa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971573" y="2046023"/>
            <a:ext cx="8248851" cy="2658164"/>
          </a:xfrm>
        </p:spPr>
        <p:txBody>
          <a:bodyPr/>
          <a:lstStyle/>
          <a:p>
            <a:pPr algn="ctr"/>
            <a:r>
              <a:rPr lang="zh-TW" altLang="en-US" sz="8800" dirty="0" smtClean="0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數學</a:t>
            </a:r>
            <a:r>
              <a:rPr lang="zh-TW" altLang="en-US" sz="8800" dirty="0" smtClean="0">
                <a:solidFill>
                  <a:schemeClr val="accent2">
                    <a:alpha val="80000"/>
                  </a:schemeClr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概念發展</a:t>
            </a:r>
            <a:r>
              <a:rPr lang="zh-TW" altLang="en-US" sz="8800" dirty="0" smtClean="0">
                <a:solidFill>
                  <a:schemeClr val="accent3">
                    <a:alpha val="80000"/>
                  </a:schemeClr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學習單</a:t>
            </a:r>
            <a:endParaRPr lang="en-US" altLang="zh-CN" sz="8800" dirty="0">
              <a:solidFill>
                <a:schemeClr val="accent3">
                  <a:alpha val="80000"/>
                </a:schemeClr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algn="ctr"/>
            <a:r>
              <a:rPr lang="zh-TW" altLang="en-US" sz="8800" dirty="0" smtClean="0">
                <a:solidFill>
                  <a:schemeClr val="accent4">
                    <a:alpha val="80000"/>
                  </a:schemeClr>
                </a:solidFill>
                <a:effectLst>
                  <a:reflection blurRad="177800" stA="60000" endA="900" endPos="60000" dist="60007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形成</a:t>
            </a:r>
            <a:r>
              <a:rPr lang="zh-TW" altLang="en-US" sz="8800" dirty="0" smtClean="0">
                <a:solidFill>
                  <a:schemeClr val="accent6">
                    <a:alpha val="80000"/>
                  </a:schemeClr>
                </a:solidFill>
                <a:effectLst>
                  <a:reflection blurRad="177800" stA="60000" endA="900" endPos="60000" dist="60007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與</a:t>
            </a:r>
            <a:r>
              <a:rPr lang="zh-TW" altLang="en-US" sz="8800" dirty="0" smtClean="0">
                <a:solidFill>
                  <a:schemeClr val="accent5">
                    <a:alpha val="80000"/>
                  </a:schemeClr>
                </a:solidFill>
                <a:effectLst>
                  <a:reflection blurRad="177800" stA="60000" endA="900" endPos="60000" dist="60007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進化</a:t>
            </a:r>
            <a:endParaRPr lang="zh-CN" altLang="en-US" sz="8800" dirty="0">
              <a:solidFill>
                <a:schemeClr val="accent5">
                  <a:alpha val="80000"/>
                </a:schemeClr>
              </a:solidFill>
              <a:effectLst>
                <a:reflection blurRad="177800" stA="60000" endA="900" endPos="60000" dist="60007" dir="5400000" sy="-100000" algn="bl" rotWithShape="0"/>
              </a:effectLst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報告人</a:t>
            </a:r>
            <a:r>
              <a:rPr lang="zh-CN" altLang="en-US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：</a:t>
            </a:r>
            <a:r>
              <a:rPr lang="zh-TW" altLang="en-US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白晨如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4420129" cy="577599"/>
          </a:xfrm>
        </p:spPr>
        <p:txBody>
          <a:bodyPr/>
          <a:lstStyle/>
          <a:p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以</a:t>
            </a:r>
            <a:r>
              <a:rPr lang="zh-TW" altLang="en-US" sz="3600" dirty="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「</a:t>
            </a:r>
            <a:r>
              <a:rPr lang="zh-TW" altLang="en-US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面積</a:t>
            </a:r>
            <a:r>
              <a:rPr lang="zh-TW" altLang="en-US" sz="3600" dirty="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」</a:t>
            </a:r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單元為例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1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67" y="1266369"/>
            <a:ext cx="8250667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0" y="1974745"/>
            <a:ext cx="10080000" cy="362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47" y="1258154"/>
            <a:ext cx="7909307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76" y="1259345"/>
            <a:ext cx="7127048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29" y="1265385"/>
            <a:ext cx="6733942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92" y="1261778"/>
            <a:ext cx="7842617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84" y="1264191"/>
            <a:ext cx="8274433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950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1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3074" name="Picture 2" descr="C:\Users\user\Desktop\S__1279262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" b="9253"/>
          <a:stretch/>
        </p:blipFill>
        <p:spPr bwMode="auto">
          <a:xfrm>
            <a:off x="353374" y="1224637"/>
            <a:ext cx="342018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S__1279262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13544" r="3363" b="21138"/>
          <a:stretch/>
        </p:blipFill>
        <p:spPr bwMode="auto">
          <a:xfrm>
            <a:off x="4039148" y="1224637"/>
            <a:ext cx="407678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3070301" cy="577599"/>
          </a:xfrm>
        </p:spPr>
        <p:txBody>
          <a:bodyPr/>
          <a:lstStyle/>
          <a:p>
            <a:r>
              <a:rPr lang="zh-TW" altLang="en-US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單元</a:t>
            </a:r>
            <a:r>
              <a:rPr lang="zh-TW" altLang="en-US" sz="3600" dirty="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：</a:t>
            </a:r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面積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629081480"/>
              </p:ext>
            </p:extLst>
          </p:nvPr>
        </p:nvGraphicFramePr>
        <p:xfrm>
          <a:off x="8319130" y="1433013"/>
          <a:ext cx="3684316" cy="4895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95447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æ¥æ  2017å¹´ 2æ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b="10293"/>
          <a:stretch/>
        </p:blipFill>
        <p:spPr bwMode="auto">
          <a:xfrm>
            <a:off x="2649847" y="729000"/>
            <a:ext cx="689230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>
            <a:hlinkClick r:id="rId3" action="ppaction://hlinkfile"/>
          </p:cNvPr>
          <p:cNvSpPr/>
          <p:nvPr/>
        </p:nvSpPr>
        <p:spPr>
          <a:xfrm>
            <a:off x="7317618" y="2301724"/>
            <a:ext cx="580571" cy="5805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6" name="橢圓 5">
            <a:hlinkClick r:id="rId4" action="ppaction://hlinkfile"/>
          </p:cNvPr>
          <p:cNvSpPr/>
          <p:nvPr/>
        </p:nvSpPr>
        <p:spPr>
          <a:xfrm>
            <a:off x="4259942" y="3066144"/>
            <a:ext cx="580571" cy="580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791200" y="3069774"/>
            <a:ext cx="580571" cy="5805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橢圓 7">
            <a:hlinkClick r:id="rId5" action="ppaction://hlinkfile"/>
          </p:cNvPr>
          <p:cNvSpPr/>
          <p:nvPr/>
        </p:nvSpPr>
        <p:spPr>
          <a:xfrm>
            <a:off x="6553199" y="3066144"/>
            <a:ext cx="580571" cy="580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hlinkClick r:id="rId6" action="ppaction://hlinkfile"/>
          </p:cNvPr>
          <p:cNvSpPr/>
          <p:nvPr/>
        </p:nvSpPr>
        <p:spPr>
          <a:xfrm>
            <a:off x="8091714" y="3066144"/>
            <a:ext cx="580571" cy="580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hlinkClick r:id="rId7" action="ppaction://hlinkfile"/>
          </p:cNvPr>
          <p:cNvSpPr/>
          <p:nvPr/>
        </p:nvSpPr>
        <p:spPr>
          <a:xfrm>
            <a:off x="5058228" y="3817263"/>
            <a:ext cx="580571" cy="580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808133" y="3811213"/>
            <a:ext cx="580571" cy="5805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hlinkClick r:id="rId8" action="ppaction://hlinkfile"/>
          </p:cNvPr>
          <p:cNvSpPr/>
          <p:nvPr/>
        </p:nvSpPr>
        <p:spPr>
          <a:xfrm>
            <a:off x="6553199" y="4586517"/>
            <a:ext cx="580571" cy="580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hlinkClick r:id="rId9" action="ppaction://hlinkfile"/>
          </p:cNvPr>
          <p:cNvSpPr txBox="1"/>
          <p:nvPr/>
        </p:nvSpPr>
        <p:spPr>
          <a:xfrm>
            <a:off x="7368481" y="5355770"/>
            <a:ext cx="164236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</a:rPr>
              <a:t>3</a:t>
            </a:r>
            <a:r>
              <a:rPr lang="zh-TW" altLang="en-US" sz="3200" dirty="0" smtClean="0">
                <a:solidFill>
                  <a:srgbClr val="0000FF"/>
                </a:solidFill>
              </a:rPr>
              <a:t>月</a:t>
            </a:r>
            <a:r>
              <a:rPr lang="en-US" altLang="zh-TW" sz="3200" dirty="0" smtClean="0">
                <a:solidFill>
                  <a:srgbClr val="0000FF"/>
                </a:solidFill>
              </a:rPr>
              <a:t>14</a:t>
            </a:r>
            <a:r>
              <a:rPr lang="zh-TW" altLang="en-US" sz="3200" dirty="0" smtClean="0">
                <a:solidFill>
                  <a:srgbClr val="0000FF"/>
                </a:solidFill>
              </a:rPr>
              <a:t>日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15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9" name="文本占位符 2"/>
          <p:cNvSpPr txBox="1">
            <a:spLocks/>
          </p:cNvSpPr>
          <p:nvPr/>
        </p:nvSpPr>
        <p:spPr>
          <a:xfrm>
            <a:off x="355070" y="540001"/>
            <a:ext cx="3070301" cy="5775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單元</a:t>
            </a:r>
            <a:r>
              <a:rPr lang="zh-TW" altLang="en-US" sz="360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：</a:t>
            </a:r>
            <a:r>
              <a:rPr lang="zh-TW" altLang="en-US" sz="360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面積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字方塊 16">
            <a:hlinkClick r:id="rId10" action="ppaction://hlinkfile"/>
          </p:cNvPr>
          <p:cNvSpPr txBox="1"/>
          <p:nvPr/>
        </p:nvSpPr>
        <p:spPr>
          <a:xfrm>
            <a:off x="5604925" y="5355770"/>
            <a:ext cx="164236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</a:rPr>
              <a:t>3</a:t>
            </a:r>
            <a:r>
              <a:rPr lang="zh-TW" altLang="en-US" sz="3200" dirty="0" smtClean="0">
                <a:solidFill>
                  <a:srgbClr val="0000FF"/>
                </a:solidFill>
              </a:rPr>
              <a:t>月</a:t>
            </a:r>
            <a:r>
              <a:rPr lang="en-US" altLang="zh-TW" sz="3200" dirty="0" smtClean="0">
                <a:solidFill>
                  <a:srgbClr val="0000FF"/>
                </a:solidFill>
              </a:rPr>
              <a:t>1</a:t>
            </a:r>
            <a:r>
              <a:rPr lang="zh-TW" altLang="en-US" sz="3200" dirty="0" smtClean="0">
                <a:solidFill>
                  <a:srgbClr val="0000FF"/>
                </a:solidFill>
              </a:rPr>
              <a:t>日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3070301" cy="577599"/>
          </a:xfrm>
        </p:spPr>
        <p:txBody>
          <a:bodyPr/>
          <a:lstStyle/>
          <a:p>
            <a:r>
              <a:rPr lang="zh-TW" altLang="en-US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單元</a:t>
            </a:r>
            <a:r>
              <a:rPr lang="zh-TW" altLang="en-US" sz="3600" dirty="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：</a:t>
            </a:r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面積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3" y="2494330"/>
            <a:ext cx="4512583" cy="280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49646" y="1611087"/>
            <a:ext cx="12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rgbClr val="0000FF"/>
                </a:solidFill>
              </a:rPr>
              <a:t>2</a:t>
            </a:r>
            <a:r>
              <a:rPr lang="zh-TW" altLang="en-US" sz="2800" dirty="0" smtClean="0">
                <a:solidFill>
                  <a:srgbClr val="0000FF"/>
                </a:solidFill>
              </a:rPr>
              <a:t>月</a:t>
            </a:r>
            <a:r>
              <a:rPr lang="en-US" altLang="zh-TW" sz="2800" dirty="0" smtClean="0">
                <a:solidFill>
                  <a:srgbClr val="0000FF"/>
                </a:solidFill>
              </a:rPr>
              <a:t>6</a:t>
            </a:r>
            <a:r>
              <a:rPr lang="zh-TW" altLang="en-US" sz="2800" dirty="0" smtClean="0">
                <a:solidFill>
                  <a:srgbClr val="0000FF"/>
                </a:solidFill>
              </a:rPr>
              <a:t>日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887552" y="1611087"/>
            <a:ext cx="12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rgbClr val="0000FF"/>
                </a:solidFill>
              </a:rPr>
              <a:t>2</a:t>
            </a:r>
            <a:r>
              <a:rPr lang="zh-TW" altLang="en-US" sz="2800" dirty="0" smtClean="0">
                <a:solidFill>
                  <a:srgbClr val="0000FF"/>
                </a:solidFill>
              </a:rPr>
              <a:t>月</a:t>
            </a:r>
            <a:r>
              <a:rPr lang="en-US" altLang="zh-TW" sz="2800" dirty="0">
                <a:solidFill>
                  <a:srgbClr val="0000FF"/>
                </a:solidFill>
              </a:rPr>
              <a:t>9</a:t>
            </a:r>
            <a:r>
              <a:rPr lang="zh-TW" altLang="en-US" sz="2800" dirty="0" smtClean="0">
                <a:solidFill>
                  <a:srgbClr val="0000FF"/>
                </a:solidFill>
              </a:rPr>
              <a:t>日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2246313"/>
            <a:ext cx="31432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846388"/>
            <a:ext cx="60960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3462338"/>
            <a:ext cx="66770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6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33" y="1006726"/>
            <a:ext cx="6797368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3" y="2155126"/>
            <a:ext cx="3676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796488" y="1239469"/>
            <a:ext cx="1451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rgbClr val="0000FF"/>
                </a:solidFill>
              </a:rPr>
              <a:t>2</a:t>
            </a:r>
            <a:r>
              <a:rPr lang="zh-TW" altLang="en-US" sz="2800" dirty="0" smtClean="0">
                <a:solidFill>
                  <a:srgbClr val="0000FF"/>
                </a:solidFill>
              </a:rPr>
              <a:t>月</a:t>
            </a:r>
            <a:r>
              <a:rPr lang="en-US" altLang="zh-TW" sz="2800" dirty="0" smtClean="0">
                <a:solidFill>
                  <a:srgbClr val="0000FF"/>
                </a:solidFill>
              </a:rPr>
              <a:t>14</a:t>
            </a:r>
            <a:r>
              <a:rPr lang="zh-TW" altLang="en-US" sz="2800" dirty="0" smtClean="0">
                <a:solidFill>
                  <a:srgbClr val="0000FF"/>
                </a:solidFill>
              </a:rPr>
              <a:t>日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355070" y="540001"/>
            <a:ext cx="3070301" cy="5775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單元</a:t>
            </a:r>
            <a:r>
              <a:rPr lang="zh-TW" altLang="en-US" sz="360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：</a:t>
            </a:r>
            <a:r>
              <a:rPr lang="zh-TW" altLang="en-US" sz="360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面積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256072" y="1242805"/>
            <a:ext cx="12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3</a:t>
            </a:r>
            <a:r>
              <a:rPr lang="zh-TW" altLang="en-US" sz="2800" dirty="0" smtClean="0">
                <a:solidFill>
                  <a:srgbClr val="0000FF"/>
                </a:solidFill>
              </a:rPr>
              <a:t>月</a:t>
            </a:r>
            <a:r>
              <a:rPr lang="en-US" altLang="zh-TW" sz="2800" dirty="0" smtClean="0">
                <a:solidFill>
                  <a:srgbClr val="0000FF"/>
                </a:solidFill>
              </a:rPr>
              <a:t>1</a:t>
            </a:r>
            <a:r>
              <a:rPr lang="zh-TW" altLang="en-US" sz="2800" dirty="0" smtClean="0">
                <a:solidFill>
                  <a:srgbClr val="0000FF"/>
                </a:solidFill>
              </a:rPr>
              <a:t>日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355070" y="540001"/>
            <a:ext cx="3070301" cy="5775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單元</a:t>
            </a:r>
            <a:r>
              <a:rPr lang="zh-TW" altLang="en-US" sz="360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：</a:t>
            </a:r>
            <a:r>
              <a:rPr lang="zh-TW" altLang="en-US" sz="360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面積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266570"/>
            <a:ext cx="7200000" cy="481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FOUR</a:t>
            </a:r>
          </a:p>
        </p:txBody>
      </p:sp>
      <p:sp>
        <p:nvSpPr>
          <p:cNvPr id="17" name="椭圆 4"/>
          <p:cNvSpPr>
            <a:spLocks noChangeAspect="1"/>
          </p:cNvSpPr>
          <p:nvPr/>
        </p:nvSpPr>
        <p:spPr>
          <a:xfrm flipH="1">
            <a:off x="515141" y="1327367"/>
            <a:ext cx="167270" cy="167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33244" y="964726"/>
            <a:ext cx="109692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zh-TW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學習單的教與學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19" name="组合 35"/>
          <p:cNvGrpSpPr/>
          <p:nvPr/>
        </p:nvGrpSpPr>
        <p:grpSpPr>
          <a:xfrm>
            <a:off x="833244" y="2095500"/>
            <a:ext cx="3401872" cy="3439787"/>
            <a:chOff x="833244" y="2704699"/>
            <a:chExt cx="3401872" cy="2830588"/>
          </a:xfrm>
        </p:grpSpPr>
        <p:grpSp>
          <p:nvGrpSpPr>
            <p:cNvPr id="20" name="组合 22"/>
            <p:cNvGrpSpPr/>
            <p:nvPr/>
          </p:nvGrpSpPr>
          <p:grpSpPr>
            <a:xfrm>
              <a:off x="833244" y="2704699"/>
              <a:ext cx="3401872" cy="2830588"/>
              <a:chOff x="833244" y="2501808"/>
              <a:chExt cx="3401872" cy="2830588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833244" y="2704699"/>
                <a:ext cx="3401872" cy="8758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833244" y="3580598"/>
                <a:ext cx="3401872" cy="8758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833244" y="4456497"/>
                <a:ext cx="3401872" cy="8758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27" name="等腰三角形 26"/>
              <p:cNvSpPr/>
              <p:nvPr/>
            </p:nvSpPr>
            <p:spPr>
              <a:xfrm>
                <a:off x="2267608" y="2501808"/>
                <a:ext cx="533143" cy="459606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87366" y="3105586"/>
              <a:ext cx="28936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審視  單元知識核心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42870" y="3980730"/>
              <a:ext cx="33922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教師對知識的理解程度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73692" y="4898902"/>
              <a:ext cx="3318164" cy="379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學生對知識的理解程度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组合 36"/>
          <p:cNvGrpSpPr/>
          <p:nvPr/>
        </p:nvGrpSpPr>
        <p:grpSpPr>
          <a:xfrm>
            <a:off x="4553021" y="2095500"/>
            <a:ext cx="3401872" cy="3439787"/>
            <a:chOff x="4553021" y="2704699"/>
            <a:chExt cx="3401872" cy="2830588"/>
          </a:xfrm>
        </p:grpSpPr>
        <p:grpSp>
          <p:nvGrpSpPr>
            <p:cNvPr id="29" name="组合 23"/>
            <p:cNvGrpSpPr/>
            <p:nvPr/>
          </p:nvGrpSpPr>
          <p:grpSpPr>
            <a:xfrm>
              <a:off x="4553021" y="2704699"/>
              <a:ext cx="3401872" cy="2830588"/>
              <a:chOff x="4553021" y="2501808"/>
              <a:chExt cx="3401872" cy="2830588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4553021" y="2704699"/>
                <a:ext cx="3401872" cy="8758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4553021" y="3580598"/>
                <a:ext cx="3401872" cy="8758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553021" y="4456497"/>
                <a:ext cx="3401872" cy="8758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>
                <a:off x="5987385" y="2501808"/>
                <a:ext cx="533143" cy="459606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4936563" y="3126488"/>
              <a:ext cx="26347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梳理 教學脈絡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553021" y="3980730"/>
              <a:ext cx="3401872" cy="379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教師一步步鋪陳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4936563" y="4846178"/>
              <a:ext cx="26347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學生如何概念發展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grpSp>
        <p:nvGrpSpPr>
          <p:cNvPr id="37" name="组合 37"/>
          <p:cNvGrpSpPr/>
          <p:nvPr/>
        </p:nvGrpSpPr>
        <p:grpSpPr>
          <a:xfrm>
            <a:off x="8272798" y="2095500"/>
            <a:ext cx="3401872" cy="3439787"/>
            <a:chOff x="8272798" y="2704699"/>
            <a:chExt cx="3401872" cy="2830588"/>
          </a:xfrm>
        </p:grpSpPr>
        <p:grpSp>
          <p:nvGrpSpPr>
            <p:cNvPr id="38" name="组合 24"/>
            <p:cNvGrpSpPr/>
            <p:nvPr/>
          </p:nvGrpSpPr>
          <p:grpSpPr>
            <a:xfrm>
              <a:off x="8272798" y="2704699"/>
              <a:ext cx="3401872" cy="2830588"/>
              <a:chOff x="8272798" y="2501808"/>
              <a:chExt cx="3401872" cy="2830588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8272798" y="2704699"/>
                <a:ext cx="3401872" cy="8758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8272798" y="3580598"/>
                <a:ext cx="3401872" cy="8758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8272798" y="4456497"/>
                <a:ext cx="3401872" cy="8758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45" name="等腰三角形 44"/>
              <p:cNvSpPr/>
              <p:nvPr/>
            </p:nvSpPr>
            <p:spPr>
              <a:xfrm>
                <a:off x="9707162" y="2501808"/>
                <a:ext cx="533143" cy="459606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8656341" y="3116037"/>
              <a:ext cx="26347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設計  教學活動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656341" y="3877394"/>
              <a:ext cx="2634785" cy="683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教師發想情境實例</a:t>
              </a:r>
              <a:endParaRPr lang="en-US" altLang="zh-TW" sz="2400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拋出好問題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656341" y="4835727"/>
              <a:ext cx="26347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學生感覺知識涵意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4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079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</p:spPr>
        <p:txBody>
          <a:bodyPr/>
          <a:lstStyle/>
          <a:p>
            <a:r>
              <a:rPr lang="zh-TW" altLang="en-US" sz="60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學習單</a:t>
            </a:r>
            <a:r>
              <a:rPr lang="en-US" altLang="zh-TW" sz="6000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_</a:t>
            </a:r>
            <a:r>
              <a:rPr lang="zh-TW" altLang="en-US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設計實作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599238" y="2069745"/>
            <a:ext cx="5168900" cy="701731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FIVE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424732"/>
          </a:xfrm>
        </p:spPr>
        <p:txBody>
          <a:bodyPr/>
          <a:lstStyle/>
          <a:p>
            <a:r>
              <a:rPr lang="zh-TW" altLang="en-US" sz="2400" b="1" dirty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學習，知道學</a:t>
            </a:r>
            <a:r>
              <a:rPr lang="zh-TW" altLang="en-US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什麼並運用自如</a:t>
            </a:r>
            <a:endParaRPr lang="zh-CN" altLang="en-US" sz="2400" b="1" dirty="0">
              <a:latin typeface="王漢宗鋼筆行楷繁" pitchFamily="2" charset="-120"/>
              <a:ea typeface="王漢宗鋼筆行楷繁" pitchFamily="2" charset="-120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335838" y="6299200"/>
            <a:ext cx="393171" cy="393171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109321" y="6299200"/>
            <a:ext cx="393171" cy="393171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882804" y="6299200"/>
            <a:ext cx="393171" cy="393171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656287" y="6299200"/>
            <a:ext cx="393171" cy="39317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10370793" y="6240224"/>
            <a:ext cx="511122" cy="51112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1203251" y="6299200"/>
            <a:ext cx="393171" cy="393171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1" name="Picture 5" descr="D:\數學新世界(文件製作資料)\算 LOGO (new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0" y="6182179"/>
            <a:ext cx="626178" cy="6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5530051" y="2631015"/>
            <a:ext cx="5693178" cy="1018118"/>
            <a:chOff x="5530051" y="2631015"/>
            <a:chExt cx="5693178" cy="1018118"/>
          </a:xfrm>
          <a:solidFill>
            <a:schemeClr val="accent3"/>
          </a:solidFill>
        </p:grpSpPr>
        <p:sp>
          <p:nvSpPr>
            <p:cNvPr id="5" name="任意多边形 17"/>
            <p:cNvSpPr/>
            <p:nvPr/>
          </p:nvSpPr>
          <p:spPr>
            <a:xfrm>
              <a:off x="5530051" y="2631015"/>
              <a:ext cx="5693178" cy="1018118"/>
            </a:xfrm>
            <a:custGeom>
              <a:avLst/>
              <a:gdLst>
                <a:gd name="connsiteX0" fmla="*/ 4708237 w 5693178"/>
                <a:gd name="connsiteY0" fmla="*/ 0 h 1018118"/>
                <a:gd name="connsiteX1" fmla="*/ 5690371 w 5693178"/>
                <a:gd name="connsiteY1" fmla="*/ 0 h 1018118"/>
                <a:gd name="connsiteX2" fmla="*/ 5690371 w 5693178"/>
                <a:gd name="connsiteY2" fmla="*/ 2 h 1018118"/>
                <a:gd name="connsiteX3" fmla="*/ 5693178 w 5693178"/>
                <a:gd name="connsiteY3" fmla="*/ 2 h 1018118"/>
                <a:gd name="connsiteX4" fmla="*/ 5690371 w 5693178"/>
                <a:gd name="connsiteY4" fmla="*/ 4367 h 1018118"/>
                <a:gd name="connsiteX5" fmla="*/ 5690371 w 5693178"/>
                <a:gd name="connsiteY5" fmla="*/ 1018117 h 1018118"/>
                <a:gd name="connsiteX6" fmla="*/ 5038520 w 5693178"/>
                <a:gd name="connsiteY6" fmla="*/ 1018117 h 1018118"/>
                <a:gd name="connsiteX7" fmla="*/ 5038519 w 5693178"/>
                <a:gd name="connsiteY7" fmla="*/ 1018118 h 1018118"/>
                <a:gd name="connsiteX8" fmla="*/ 0 w 5693178"/>
                <a:gd name="connsiteY8" fmla="*/ 1018118 h 1018118"/>
                <a:gd name="connsiteX9" fmla="*/ 654659 w 5693178"/>
                <a:gd name="connsiteY9" fmla="*/ 2 h 1018118"/>
                <a:gd name="connsiteX10" fmla="*/ 4708237 w 5693178"/>
                <a:gd name="connsiteY10" fmla="*/ 2 h 101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93178" h="1018118">
                  <a:moveTo>
                    <a:pt x="4708237" y="0"/>
                  </a:moveTo>
                  <a:lnTo>
                    <a:pt x="5690371" y="0"/>
                  </a:lnTo>
                  <a:lnTo>
                    <a:pt x="5690371" y="2"/>
                  </a:lnTo>
                  <a:lnTo>
                    <a:pt x="5693178" y="2"/>
                  </a:lnTo>
                  <a:lnTo>
                    <a:pt x="5690371" y="4367"/>
                  </a:lnTo>
                  <a:lnTo>
                    <a:pt x="5690371" y="1018117"/>
                  </a:lnTo>
                  <a:lnTo>
                    <a:pt x="5038520" y="1018117"/>
                  </a:lnTo>
                  <a:lnTo>
                    <a:pt x="5038519" y="1018118"/>
                  </a:lnTo>
                  <a:lnTo>
                    <a:pt x="0" y="1018118"/>
                  </a:lnTo>
                  <a:lnTo>
                    <a:pt x="654659" y="2"/>
                  </a:lnTo>
                  <a:lnTo>
                    <a:pt x="4708237" y="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6" name="文本框 21"/>
            <p:cNvSpPr txBox="1"/>
            <p:nvPr/>
          </p:nvSpPr>
          <p:spPr>
            <a:xfrm>
              <a:off x="6368005" y="2678409"/>
              <a:ext cx="535724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2</a:t>
              </a:r>
              <a:endParaRPr lang="zh-CN" alt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21642" y="2725910"/>
              <a:ext cx="4234031" cy="8125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36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知識核心本質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grpSp>
        <p:nvGrpSpPr>
          <p:cNvPr id="8" name="组合 30"/>
          <p:cNvGrpSpPr/>
          <p:nvPr/>
        </p:nvGrpSpPr>
        <p:grpSpPr>
          <a:xfrm>
            <a:off x="4546514" y="4667250"/>
            <a:ext cx="5693178" cy="1018117"/>
            <a:chOff x="4546514" y="4667250"/>
            <a:chExt cx="5693178" cy="1018117"/>
          </a:xfrm>
          <a:solidFill>
            <a:schemeClr val="accent5"/>
          </a:solidFill>
        </p:grpSpPr>
        <p:sp>
          <p:nvSpPr>
            <p:cNvPr id="9" name="任意多边形 18"/>
            <p:cNvSpPr/>
            <p:nvPr/>
          </p:nvSpPr>
          <p:spPr>
            <a:xfrm>
              <a:off x="4546514" y="4667250"/>
              <a:ext cx="5693178" cy="1018117"/>
            </a:xfrm>
            <a:custGeom>
              <a:avLst/>
              <a:gdLst>
                <a:gd name="connsiteX0" fmla="*/ 4709640 w 5693178"/>
                <a:gd name="connsiteY0" fmla="*/ 0 h 1018117"/>
                <a:gd name="connsiteX1" fmla="*/ 5691774 w 5693178"/>
                <a:gd name="connsiteY1" fmla="*/ 0 h 1018117"/>
                <a:gd name="connsiteX2" fmla="*/ 5691774 w 5693178"/>
                <a:gd name="connsiteY2" fmla="*/ 1 h 1018117"/>
                <a:gd name="connsiteX3" fmla="*/ 5693178 w 5693178"/>
                <a:gd name="connsiteY3" fmla="*/ 1 h 1018117"/>
                <a:gd name="connsiteX4" fmla="*/ 5691774 w 5693178"/>
                <a:gd name="connsiteY4" fmla="*/ 2185 h 1018117"/>
                <a:gd name="connsiteX5" fmla="*/ 5691774 w 5693178"/>
                <a:gd name="connsiteY5" fmla="*/ 1018117 h 1018117"/>
                <a:gd name="connsiteX6" fmla="*/ 5038519 w 5693178"/>
                <a:gd name="connsiteY6" fmla="*/ 1018117 h 1018117"/>
                <a:gd name="connsiteX7" fmla="*/ 4709640 w 5693178"/>
                <a:gd name="connsiteY7" fmla="*/ 1018117 h 1018117"/>
                <a:gd name="connsiteX8" fmla="*/ 0 w 5693178"/>
                <a:gd name="connsiteY8" fmla="*/ 1018117 h 1018117"/>
                <a:gd name="connsiteX9" fmla="*/ 654659 w 5693178"/>
                <a:gd name="connsiteY9" fmla="*/ 1 h 1018117"/>
                <a:gd name="connsiteX10" fmla="*/ 4709640 w 5693178"/>
                <a:gd name="connsiteY10" fmla="*/ 1 h 101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93178" h="1018117">
                  <a:moveTo>
                    <a:pt x="4709640" y="0"/>
                  </a:moveTo>
                  <a:lnTo>
                    <a:pt x="5691774" y="0"/>
                  </a:lnTo>
                  <a:lnTo>
                    <a:pt x="5691774" y="1"/>
                  </a:lnTo>
                  <a:lnTo>
                    <a:pt x="5693178" y="1"/>
                  </a:lnTo>
                  <a:lnTo>
                    <a:pt x="5691774" y="2185"/>
                  </a:lnTo>
                  <a:lnTo>
                    <a:pt x="5691774" y="1018117"/>
                  </a:lnTo>
                  <a:lnTo>
                    <a:pt x="5038519" y="1018117"/>
                  </a:lnTo>
                  <a:lnTo>
                    <a:pt x="4709640" y="1018117"/>
                  </a:lnTo>
                  <a:lnTo>
                    <a:pt x="0" y="1018117"/>
                  </a:lnTo>
                  <a:lnTo>
                    <a:pt x="654659" y="1"/>
                  </a:lnTo>
                  <a:lnTo>
                    <a:pt x="4709640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0" name="文本框 20"/>
            <p:cNvSpPr txBox="1"/>
            <p:nvPr/>
          </p:nvSpPr>
          <p:spPr>
            <a:xfrm>
              <a:off x="5260729" y="4711275"/>
              <a:ext cx="535724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4</a:t>
              </a:r>
              <a:endParaRPr lang="zh-CN" alt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901057" y="4771798"/>
              <a:ext cx="4234031" cy="7518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36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題目設計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grpSp>
        <p:nvGrpSpPr>
          <p:cNvPr id="12" name="组合 27"/>
          <p:cNvGrpSpPr/>
          <p:nvPr/>
        </p:nvGrpSpPr>
        <p:grpSpPr>
          <a:xfrm>
            <a:off x="2414140" y="1612901"/>
            <a:ext cx="5693178" cy="1018117"/>
            <a:chOff x="2414140" y="1612901"/>
            <a:chExt cx="5693178" cy="1018117"/>
          </a:xfrm>
          <a:solidFill>
            <a:schemeClr val="accent2"/>
          </a:solidFill>
        </p:grpSpPr>
        <p:sp>
          <p:nvSpPr>
            <p:cNvPr id="13" name="任意多边形 15"/>
            <p:cNvSpPr/>
            <p:nvPr/>
          </p:nvSpPr>
          <p:spPr>
            <a:xfrm>
              <a:off x="2414140" y="1612901"/>
              <a:ext cx="5693178" cy="1018117"/>
            </a:xfrm>
            <a:custGeom>
              <a:avLst/>
              <a:gdLst>
                <a:gd name="connsiteX0" fmla="*/ 0 w 5693178"/>
                <a:gd name="connsiteY0" fmla="*/ 0 h 1018117"/>
                <a:gd name="connsiteX1" fmla="*/ 654659 w 5693178"/>
                <a:gd name="connsiteY1" fmla="*/ 0 h 1018117"/>
                <a:gd name="connsiteX2" fmla="*/ 982134 w 5693178"/>
                <a:gd name="connsiteY2" fmla="*/ 0 h 1018117"/>
                <a:gd name="connsiteX3" fmla="*/ 5693178 w 5693178"/>
                <a:gd name="connsiteY3" fmla="*/ 0 h 1018117"/>
                <a:gd name="connsiteX4" fmla="*/ 5038519 w 5693178"/>
                <a:gd name="connsiteY4" fmla="*/ 1018116 h 1018117"/>
                <a:gd name="connsiteX5" fmla="*/ 982134 w 5693178"/>
                <a:gd name="connsiteY5" fmla="*/ 1018116 h 1018117"/>
                <a:gd name="connsiteX6" fmla="*/ 982134 w 5693178"/>
                <a:gd name="connsiteY6" fmla="*/ 1018117 h 1018117"/>
                <a:gd name="connsiteX7" fmla="*/ 0 w 5693178"/>
                <a:gd name="connsiteY7" fmla="*/ 1018117 h 1018117"/>
                <a:gd name="connsiteX8" fmla="*/ 0 w 5693178"/>
                <a:gd name="connsiteY8" fmla="*/ 1018116 h 101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93178" h="1018117">
                  <a:moveTo>
                    <a:pt x="0" y="0"/>
                  </a:moveTo>
                  <a:lnTo>
                    <a:pt x="654659" y="0"/>
                  </a:lnTo>
                  <a:lnTo>
                    <a:pt x="982134" y="0"/>
                  </a:lnTo>
                  <a:lnTo>
                    <a:pt x="5693178" y="0"/>
                  </a:lnTo>
                  <a:lnTo>
                    <a:pt x="5038519" y="1018116"/>
                  </a:lnTo>
                  <a:lnTo>
                    <a:pt x="982134" y="1018116"/>
                  </a:lnTo>
                  <a:lnTo>
                    <a:pt x="982134" y="1018117"/>
                  </a:lnTo>
                  <a:lnTo>
                    <a:pt x="0" y="1018117"/>
                  </a:lnTo>
                  <a:lnTo>
                    <a:pt x="0" y="10181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4" name="文本框 19"/>
            <p:cNvSpPr txBox="1"/>
            <p:nvPr/>
          </p:nvSpPr>
          <p:spPr>
            <a:xfrm>
              <a:off x="6921642" y="1660292"/>
              <a:ext cx="535724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1</a:t>
              </a:r>
              <a:endParaRPr lang="zh-CN" alt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620931" y="1722307"/>
              <a:ext cx="4234031" cy="8125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TW" altLang="en-US" sz="36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觀摩教學影片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grpSp>
        <p:nvGrpSpPr>
          <p:cNvPr id="16" name="组合 29"/>
          <p:cNvGrpSpPr/>
          <p:nvPr/>
        </p:nvGrpSpPr>
        <p:grpSpPr>
          <a:xfrm>
            <a:off x="1430602" y="3649135"/>
            <a:ext cx="5693178" cy="1018117"/>
            <a:chOff x="1430602" y="3649135"/>
            <a:chExt cx="5693178" cy="1018117"/>
          </a:xfrm>
        </p:grpSpPr>
        <p:sp>
          <p:nvSpPr>
            <p:cNvPr id="17" name="任意多边形 16"/>
            <p:cNvSpPr/>
            <p:nvPr/>
          </p:nvSpPr>
          <p:spPr>
            <a:xfrm>
              <a:off x="1430602" y="3649135"/>
              <a:ext cx="5693178" cy="1018117"/>
            </a:xfrm>
            <a:custGeom>
              <a:avLst/>
              <a:gdLst>
                <a:gd name="connsiteX0" fmla="*/ 1404 w 5693178"/>
                <a:gd name="connsiteY0" fmla="*/ 0 h 1018117"/>
                <a:gd name="connsiteX1" fmla="*/ 654659 w 5693178"/>
                <a:gd name="connsiteY1" fmla="*/ 0 h 1018117"/>
                <a:gd name="connsiteX2" fmla="*/ 983538 w 5693178"/>
                <a:gd name="connsiteY2" fmla="*/ 0 h 1018117"/>
                <a:gd name="connsiteX3" fmla="*/ 5693178 w 5693178"/>
                <a:gd name="connsiteY3" fmla="*/ 0 h 1018117"/>
                <a:gd name="connsiteX4" fmla="*/ 5038519 w 5693178"/>
                <a:gd name="connsiteY4" fmla="*/ 1018116 h 1018117"/>
                <a:gd name="connsiteX5" fmla="*/ 983538 w 5693178"/>
                <a:gd name="connsiteY5" fmla="*/ 1018116 h 1018117"/>
                <a:gd name="connsiteX6" fmla="*/ 983538 w 5693178"/>
                <a:gd name="connsiteY6" fmla="*/ 1018117 h 1018117"/>
                <a:gd name="connsiteX7" fmla="*/ 1404 w 5693178"/>
                <a:gd name="connsiteY7" fmla="*/ 1018117 h 1018117"/>
                <a:gd name="connsiteX8" fmla="*/ 1404 w 5693178"/>
                <a:gd name="connsiteY8" fmla="*/ 1018116 h 1018117"/>
                <a:gd name="connsiteX9" fmla="*/ 0 w 5693178"/>
                <a:gd name="connsiteY9" fmla="*/ 1018116 h 1018117"/>
                <a:gd name="connsiteX10" fmla="*/ 1404 w 5693178"/>
                <a:gd name="connsiteY10" fmla="*/ 1015933 h 101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93178" h="1018117">
                  <a:moveTo>
                    <a:pt x="1404" y="0"/>
                  </a:moveTo>
                  <a:lnTo>
                    <a:pt x="654659" y="0"/>
                  </a:lnTo>
                  <a:lnTo>
                    <a:pt x="983538" y="0"/>
                  </a:lnTo>
                  <a:lnTo>
                    <a:pt x="5693178" y="0"/>
                  </a:lnTo>
                  <a:lnTo>
                    <a:pt x="5038519" y="1018116"/>
                  </a:lnTo>
                  <a:lnTo>
                    <a:pt x="983538" y="1018116"/>
                  </a:lnTo>
                  <a:lnTo>
                    <a:pt x="983538" y="1018117"/>
                  </a:lnTo>
                  <a:lnTo>
                    <a:pt x="1404" y="1018117"/>
                  </a:lnTo>
                  <a:lnTo>
                    <a:pt x="1404" y="1018116"/>
                  </a:lnTo>
                  <a:lnTo>
                    <a:pt x="0" y="1018116"/>
                  </a:lnTo>
                  <a:lnTo>
                    <a:pt x="1404" y="10159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5814367" y="3696524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3</a:t>
              </a:r>
              <a:endParaRPr lang="zh-CN" alt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600346" y="3753681"/>
              <a:ext cx="4234031" cy="751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TW" altLang="en-US" sz="36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概念發展脈絡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20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4420129" cy="577599"/>
          </a:xfrm>
        </p:spPr>
        <p:txBody>
          <a:bodyPr/>
          <a:lstStyle/>
          <a:p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以</a:t>
            </a:r>
            <a:r>
              <a:rPr lang="zh-TW" altLang="en-US" sz="3600" dirty="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「</a:t>
            </a:r>
            <a:r>
              <a:rPr lang="zh-TW" altLang="en-US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扇形</a:t>
            </a:r>
            <a:r>
              <a:rPr lang="zh-TW" altLang="en-US" sz="3600" dirty="0" smtClean="0">
                <a:latin typeface="華康行楷體W5"/>
                <a:ea typeface="華康行楷體W5"/>
                <a:cs typeface="+mn-ea"/>
                <a:sym typeface="Calibri" panose="020F0502020204030204" pitchFamily="34" charset="0"/>
              </a:rPr>
              <a:t>」</a:t>
            </a:r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單元為例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2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599898" y="2367547"/>
            <a:ext cx="2384157" cy="2384157"/>
            <a:chOff x="1718943" y="1136382"/>
            <a:chExt cx="2384157" cy="2384157"/>
          </a:xfrm>
          <a:solidFill>
            <a:schemeClr val="accent2"/>
          </a:solidFill>
        </p:grpSpPr>
        <p:sp>
          <p:nvSpPr>
            <p:cNvPr id="9" name="橢圓 8"/>
            <p:cNvSpPr/>
            <p:nvPr/>
          </p:nvSpPr>
          <p:spPr>
            <a:xfrm>
              <a:off x="1718943" y="1136382"/>
              <a:ext cx="2384157" cy="238415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橢圓 4"/>
            <p:cNvSpPr/>
            <p:nvPr/>
          </p:nvSpPr>
          <p:spPr>
            <a:xfrm>
              <a:off x="2068095" y="1485534"/>
              <a:ext cx="1685853" cy="16858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dirty="0">
                  <a:solidFill>
                    <a:schemeClr val="bg1"/>
                  </a:solidFill>
                </a:rPr>
                <a:t>圓形</a:t>
              </a:r>
              <a:r>
                <a:rPr lang="zh-TW" altLang="en-US" sz="4800" dirty="0" smtClean="0">
                  <a:solidFill>
                    <a:schemeClr val="bg1"/>
                  </a:solidFill>
                </a:rPr>
                <a:t>圖</a:t>
              </a:r>
              <a:endParaRPr lang="en-US" altLang="zh-TW" sz="48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1" name="向右箭號 10"/>
          <p:cNvSpPr/>
          <p:nvPr/>
        </p:nvSpPr>
        <p:spPr>
          <a:xfrm>
            <a:off x="5383364" y="3218539"/>
            <a:ext cx="1436914" cy="68217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2198178" y="2367545"/>
            <a:ext cx="2384157" cy="2384157"/>
            <a:chOff x="1718943" y="1136382"/>
            <a:chExt cx="2384157" cy="2384157"/>
          </a:xfrm>
          <a:solidFill>
            <a:schemeClr val="accent2"/>
          </a:solidFill>
        </p:grpSpPr>
        <p:sp>
          <p:nvSpPr>
            <p:cNvPr id="13" name="橢圓 12"/>
            <p:cNvSpPr/>
            <p:nvPr/>
          </p:nvSpPr>
          <p:spPr>
            <a:xfrm>
              <a:off x="1718943" y="1136382"/>
              <a:ext cx="2384157" cy="238415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橢圓 4"/>
            <p:cNvSpPr/>
            <p:nvPr/>
          </p:nvSpPr>
          <p:spPr>
            <a:xfrm>
              <a:off x="2068095" y="1485534"/>
              <a:ext cx="1685853" cy="16858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dirty="0" smtClean="0">
                  <a:solidFill>
                    <a:schemeClr val="bg1"/>
                  </a:solidFill>
                </a:rPr>
                <a:t>扇形</a:t>
              </a:r>
              <a:endParaRPr lang="en-US" altLang="zh-TW" sz="48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6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4420129" cy="577599"/>
          </a:xfrm>
        </p:spPr>
        <p:txBody>
          <a:bodyPr/>
          <a:lstStyle/>
          <a:p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知識核心本質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4434276" y="1038981"/>
            <a:ext cx="1192078" cy="1192078"/>
            <a:chOff x="2314982" y="181304"/>
            <a:chExt cx="1192078" cy="1192078"/>
          </a:xfrm>
        </p:grpSpPr>
        <p:sp>
          <p:nvSpPr>
            <p:cNvPr id="18" name="橢圓 17"/>
            <p:cNvSpPr/>
            <p:nvPr/>
          </p:nvSpPr>
          <p:spPr>
            <a:xfrm>
              <a:off x="2314982" y="181304"/>
              <a:ext cx="1192078" cy="11920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橢圓 4"/>
            <p:cNvSpPr/>
            <p:nvPr/>
          </p:nvSpPr>
          <p:spPr>
            <a:xfrm>
              <a:off x="2489558" y="355880"/>
              <a:ext cx="842926" cy="842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kern="1200" dirty="0" smtClean="0"/>
                <a:t>平分</a:t>
              </a:r>
              <a:endParaRPr lang="zh-TW" altLang="en-US" sz="3000" kern="12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407820" y="4591666"/>
            <a:ext cx="1192078" cy="1192078"/>
            <a:chOff x="3658289" y="2507980"/>
            <a:chExt cx="1192078" cy="1192078"/>
          </a:xfrm>
        </p:grpSpPr>
        <p:sp>
          <p:nvSpPr>
            <p:cNvPr id="21" name="橢圓 20"/>
            <p:cNvSpPr/>
            <p:nvPr/>
          </p:nvSpPr>
          <p:spPr>
            <a:xfrm>
              <a:off x="3658289" y="2507980"/>
              <a:ext cx="1192078" cy="11920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橢圓 4"/>
            <p:cNvSpPr/>
            <p:nvPr/>
          </p:nvSpPr>
          <p:spPr>
            <a:xfrm>
              <a:off x="3832865" y="2682556"/>
              <a:ext cx="842926" cy="842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kern="1200" dirty="0" smtClean="0"/>
                <a:t>比較大小</a:t>
              </a:r>
              <a:endParaRPr lang="zh-TW" altLang="en-US" sz="3000" kern="12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038419" y="1417547"/>
            <a:ext cx="1386903" cy="1299152"/>
            <a:chOff x="971675" y="2507980"/>
            <a:chExt cx="1192078" cy="1192078"/>
          </a:xfrm>
        </p:grpSpPr>
        <p:sp>
          <p:nvSpPr>
            <p:cNvPr id="24" name="橢圓 23"/>
            <p:cNvSpPr/>
            <p:nvPr/>
          </p:nvSpPr>
          <p:spPr>
            <a:xfrm>
              <a:off x="971675" y="2507980"/>
              <a:ext cx="1192078" cy="11920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dirty="0" smtClean="0"/>
                <a:t>判別檢驗</a:t>
              </a:r>
              <a:endParaRPr lang="zh-TW" altLang="en-US" sz="3000" dirty="0"/>
            </a:p>
          </p:txBody>
        </p:sp>
        <p:sp>
          <p:nvSpPr>
            <p:cNvPr id="25" name="橢圓 4"/>
            <p:cNvSpPr/>
            <p:nvPr/>
          </p:nvSpPr>
          <p:spPr>
            <a:xfrm>
              <a:off x="1146251" y="2682556"/>
              <a:ext cx="842926" cy="842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600" kern="1200"/>
            </a:p>
          </p:txBody>
        </p:sp>
      </p:grpSp>
      <p:sp>
        <p:nvSpPr>
          <p:cNvPr id="27" name="橢圓 26"/>
          <p:cNvSpPr/>
          <p:nvPr/>
        </p:nvSpPr>
        <p:spPr>
          <a:xfrm>
            <a:off x="4775199" y="4170203"/>
            <a:ext cx="1192078" cy="1192078"/>
          </a:xfrm>
          <a:prstGeom prst="ellips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2" name="橢圓 4"/>
          <p:cNvSpPr/>
          <p:nvPr/>
        </p:nvSpPr>
        <p:spPr>
          <a:xfrm>
            <a:off x="4961901" y="4344779"/>
            <a:ext cx="842926" cy="84292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kern="1200" dirty="0" smtClean="0"/>
              <a:t>圓</a:t>
            </a:r>
            <a:endParaRPr lang="zh-TW" altLang="en-US" sz="3000" kern="1200" dirty="0"/>
          </a:p>
        </p:txBody>
      </p:sp>
    </p:spTree>
    <p:extLst>
      <p:ext uri="{BB962C8B-B14F-4D97-AF65-F5344CB8AC3E}">
        <p14:creationId xmlns:p14="http://schemas.microsoft.com/office/powerpoint/2010/main" val="28761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TWO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THREE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FOUR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7"/>
          </p:nvPr>
        </p:nvSpPr>
        <p:spPr>
          <a:xfrm>
            <a:off x="1969600" y="4134538"/>
            <a:ext cx="2123428" cy="1080400"/>
          </a:xfrm>
        </p:spPr>
        <p:txBody>
          <a:bodyPr/>
          <a:lstStyle/>
          <a:p>
            <a:r>
              <a:rPr lang="zh-TW" altLang="en-US" sz="28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學習單</a:t>
            </a:r>
            <a:endParaRPr lang="en-US" altLang="zh-TW" sz="2800" dirty="0" smtClean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r>
              <a:rPr lang="zh-TW" altLang="en-US" sz="28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撰寫背景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9"/>
          </p:nvPr>
        </p:nvSpPr>
        <p:spPr>
          <a:xfrm>
            <a:off x="6210304" y="4134538"/>
            <a:ext cx="1769797" cy="1080400"/>
          </a:xfrm>
        </p:spPr>
        <p:txBody>
          <a:bodyPr/>
          <a:lstStyle/>
          <a:p>
            <a:r>
              <a:rPr lang="zh-TW" altLang="en-US" sz="28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學習單</a:t>
            </a:r>
            <a:endParaRPr lang="en-US" altLang="zh-TW" sz="2800" dirty="0" smtClean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r>
              <a:rPr lang="zh-TW" altLang="en-US" sz="28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分析比較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20"/>
          </p:nvPr>
        </p:nvSpPr>
        <p:spPr>
          <a:xfrm>
            <a:off x="8246800" y="4134538"/>
            <a:ext cx="1800000" cy="1080400"/>
          </a:xfrm>
        </p:spPr>
        <p:txBody>
          <a:bodyPr/>
          <a:lstStyle/>
          <a:p>
            <a:r>
              <a:rPr lang="zh-TW" altLang="en-US" sz="28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學習單</a:t>
            </a:r>
            <a:endParaRPr lang="en-US" altLang="zh-TW" sz="2800" dirty="0" smtClean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r>
              <a:rPr lang="zh-TW" altLang="en-US" sz="28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設計實作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25"/>
          </p:nvPr>
        </p:nvSpPr>
        <p:spPr>
          <a:xfrm>
            <a:off x="4677635" y="822866"/>
            <a:ext cx="2836730" cy="1134535"/>
          </a:xfrm>
        </p:spPr>
        <p:txBody>
          <a:bodyPr/>
          <a:lstStyle/>
          <a:p>
            <a:r>
              <a:rPr lang="zh-TW" altLang="en-US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分享綱要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r>
              <a:rPr lang="en-US" altLang="zh-CN" sz="24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CONTENT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572" y="3534954"/>
            <a:ext cx="1800000" cy="346605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ONE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文本占位符 8"/>
          <p:cNvSpPr>
            <a:spLocks noGrp="1"/>
          </p:cNvSpPr>
          <p:nvPr>
            <p:ph type="body" sz="quarter" idx="17"/>
          </p:nvPr>
        </p:nvSpPr>
        <p:spPr>
          <a:xfrm>
            <a:off x="283974" y="4149052"/>
            <a:ext cx="1507595" cy="651775"/>
          </a:xfrm>
        </p:spPr>
        <p:txBody>
          <a:bodyPr/>
          <a:lstStyle/>
          <a:p>
            <a:r>
              <a:rPr lang="zh-TW" altLang="en-US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前言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9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0257029" y="3535680"/>
            <a:ext cx="1800000" cy="346605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0" name="文本占位符 8"/>
          <p:cNvSpPr>
            <a:spLocks noGrp="1"/>
          </p:cNvSpPr>
          <p:nvPr>
            <p:ph type="body" sz="quarter" idx="17"/>
          </p:nvPr>
        </p:nvSpPr>
        <p:spPr>
          <a:xfrm>
            <a:off x="10400431" y="4149778"/>
            <a:ext cx="1507595" cy="651775"/>
          </a:xfrm>
        </p:spPr>
        <p:txBody>
          <a:bodyPr/>
          <a:lstStyle/>
          <a:p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結語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1" name="文本占位符 8"/>
          <p:cNvSpPr>
            <a:spLocks noGrp="1"/>
          </p:cNvSpPr>
          <p:nvPr>
            <p:ph type="body" sz="quarter" idx="17"/>
          </p:nvPr>
        </p:nvSpPr>
        <p:spPr>
          <a:xfrm>
            <a:off x="4001600" y="4155002"/>
            <a:ext cx="2123428" cy="1080400"/>
          </a:xfrm>
        </p:spPr>
        <p:txBody>
          <a:bodyPr/>
          <a:lstStyle/>
          <a:p>
            <a:r>
              <a:rPr lang="zh-TW" altLang="en-US" sz="28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學習單</a:t>
            </a:r>
            <a:endParaRPr lang="en-US" altLang="zh-TW" sz="2800" dirty="0" smtClean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r>
              <a:rPr lang="zh-TW" altLang="en-US" sz="28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撰寫歷程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838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4420129" cy="577599"/>
          </a:xfrm>
        </p:spPr>
        <p:txBody>
          <a:bodyPr/>
          <a:lstStyle/>
          <a:p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觀摩教學影片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1" name="文本占位符 2"/>
          <p:cNvSpPr txBox="1">
            <a:spLocks/>
          </p:cNvSpPr>
          <p:nvPr/>
        </p:nvSpPr>
        <p:spPr>
          <a:xfrm>
            <a:off x="9236467" y="-17662"/>
            <a:ext cx="2955533" cy="2887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14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  <a:hlinkClick r:id="rId2"/>
              </a:rPr>
              <a:t>20180306</a:t>
            </a:r>
            <a:r>
              <a:rPr lang="zh-TW" altLang="en-US" sz="14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  <a:hlinkClick r:id="rId2"/>
              </a:rPr>
              <a:t>高雄壽山國小五年級 </a:t>
            </a:r>
            <a:r>
              <a:rPr lang="en-US" altLang="zh-TW" sz="1400" dirty="0" err="1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  <a:hlinkClick r:id="rId2"/>
              </a:rPr>
              <a:t>Part1</a:t>
            </a:r>
            <a:endParaRPr lang="zh-CN" altLang="en-US" sz="14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7" y="1334996"/>
            <a:ext cx="233142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35" y="1334996"/>
            <a:ext cx="183652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562" y="1334996"/>
            <a:ext cx="144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14" y="1334996"/>
            <a:ext cx="227076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177" y="1334996"/>
            <a:ext cx="1787077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7" y="3046285"/>
            <a:ext cx="143246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23" y="3043991"/>
            <a:ext cx="190899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14" y="3043991"/>
            <a:ext cx="186195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86" y="3043991"/>
            <a:ext cx="171505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17" y="3043991"/>
            <a:ext cx="169220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48" y="3046285"/>
            <a:ext cx="186580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18" y="4755167"/>
            <a:ext cx="144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72" y="4765441"/>
            <a:ext cx="154617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45" y="4765441"/>
            <a:ext cx="152888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文本占位符 2"/>
          <p:cNvSpPr txBox="1">
            <a:spLocks/>
          </p:cNvSpPr>
          <p:nvPr/>
        </p:nvSpPr>
        <p:spPr>
          <a:xfrm>
            <a:off x="9246740" y="238041"/>
            <a:ext cx="2955533" cy="2887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14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20180306</a:t>
            </a:r>
            <a:r>
              <a:rPr lang="zh-TW" altLang="en-US" sz="14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高雄壽山國小五年級 </a:t>
            </a:r>
            <a:r>
              <a:rPr lang="en-US" altLang="zh-TW" sz="1400" dirty="0" err="1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Part2</a:t>
            </a:r>
            <a:endParaRPr lang="zh-CN" altLang="en-US" sz="14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338" y="4765441"/>
            <a:ext cx="187485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299" y="4765441"/>
            <a:ext cx="200687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355" y="4765441"/>
            <a:ext cx="155889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0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728117128"/>
              </p:ext>
            </p:extLst>
          </p:nvPr>
        </p:nvGraphicFramePr>
        <p:xfrm>
          <a:off x="749267" y="1169601"/>
          <a:ext cx="10693467" cy="518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5421616" cy="577599"/>
          </a:xfrm>
        </p:spPr>
        <p:txBody>
          <a:bodyPr/>
          <a:lstStyle/>
          <a:p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概念發展脈絡</a:t>
            </a:r>
            <a:r>
              <a:rPr lang="zh-TW" altLang="en-US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（題目設計）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5421616" cy="577599"/>
          </a:xfrm>
        </p:spPr>
        <p:txBody>
          <a:bodyPr/>
          <a:lstStyle/>
          <a:p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教學活動設計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33897" y="1647718"/>
            <a:ext cx="5613699" cy="1938992"/>
            <a:chOff x="851495" y="1959421"/>
            <a:chExt cx="5613699" cy="1938992"/>
          </a:xfrm>
        </p:grpSpPr>
        <p:sp>
          <p:nvSpPr>
            <p:cNvPr id="2" name="文字方塊 1"/>
            <p:cNvSpPr txBox="1"/>
            <p:nvPr/>
          </p:nvSpPr>
          <p:spPr>
            <a:xfrm>
              <a:off x="851495" y="2636529"/>
              <a:ext cx="1800000" cy="5847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/>
                <a:t>活動一</a:t>
              </a:r>
              <a:endParaRPr lang="zh-TW" altLang="en-US" sz="32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651495" y="1959421"/>
              <a:ext cx="3813699" cy="19389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/>
                <a:t>教具：大大小小的圓形板</a:t>
              </a:r>
              <a:endParaRPr lang="en-US" altLang="zh-TW" sz="2400" dirty="0" smtClean="0"/>
            </a:p>
            <a:p>
              <a:r>
                <a:rPr lang="zh-TW" altLang="en-US" sz="2400" dirty="0" smtClean="0"/>
                <a:t>活動：請學生一人拿一塊</a:t>
              </a:r>
              <a:endParaRPr lang="en-US" altLang="zh-TW" sz="2400" dirty="0" smtClean="0"/>
            </a:p>
            <a:p>
              <a:r>
                <a:rPr lang="zh-TW" altLang="en-US" sz="2400" dirty="0"/>
                <a:t> </a:t>
              </a:r>
              <a:r>
                <a:rPr lang="zh-TW" altLang="en-US" sz="2400" dirty="0" smtClean="0"/>
                <a:t>            並試著切成</a:t>
              </a:r>
              <a:r>
                <a:rPr lang="en-US" altLang="zh-TW" sz="2400" dirty="0" smtClean="0"/>
                <a:t>5</a:t>
              </a:r>
              <a:r>
                <a:rPr lang="zh-TW" altLang="en-US" sz="2400" dirty="0" smtClean="0"/>
                <a:t>等分</a:t>
              </a:r>
              <a:endParaRPr lang="en-US" altLang="zh-TW" sz="2400" dirty="0" smtClean="0"/>
            </a:p>
            <a:p>
              <a:r>
                <a:rPr lang="zh-TW" altLang="en-US" sz="2400" dirty="0"/>
                <a:t> </a:t>
              </a:r>
              <a:r>
                <a:rPr lang="zh-TW" altLang="en-US" sz="2400" dirty="0" smtClean="0"/>
                <a:t>            </a:t>
              </a:r>
              <a:r>
                <a:rPr lang="en-US" altLang="zh-TW" sz="2400" dirty="0" smtClean="0"/>
                <a:t>(</a:t>
              </a:r>
              <a:r>
                <a:rPr lang="zh-TW" altLang="en-US" sz="2400" dirty="0" smtClean="0"/>
                <a:t>用畫的</a:t>
              </a:r>
              <a:r>
                <a:rPr lang="en-US" altLang="zh-TW" sz="2400" dirty="0" smtClean="0"/>
                <a:t>)</a:t>
              </a:r>
            </a:p>
            <a:p>
              <a:r>
                <a:rPr lang="zh-TW" altLang="en-US" sz="2400" dirty="0" smtClean="0"/>
                <a:t>概念：扇形與圓的關係</a:t>
              </a:r>
              <a:endParaRPr lang="zh-TW" altLang="en-US" sz="2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30366" y="4430604"/>
            <a:ext cx="5681516" cy="1569660"/>
            <a:chOff x="1336292" y="3955135"/>
            <a:chExt cx="5681516" cy="1569660"/>
          </a:xfrm>
        </p:grpSpPr>
        <p:sp>
          <p:nvSpPr>
            <p:cNvPr id="11" name="文字方塊 10"/>
            <p:cNvSpPr txBox="1"/>
            <p:nvPr/>
          </p:nvSpPr>
          <p:spPr>
            <a:xfrm>
              <a:off x="1336292" y="4447577"/>
              <a:ext cx="1800000" cy="584775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/>
                <a:t>活動三</a:t>
              </a:r>
              <a:endParaRPr lang="zh-TW" altLang="en-US" sz="3200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139823" y="3955135"/>
              <a:ext cx="3877985" cy="156966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 smtClean="0"/>
                <a:t>教具：請學生帶扇子</a:t>
              </a:r>
              <a:endParaRPr lang="en-US" altLang="zh-TW" sz="2400" dirty="0" smtClean="0"/>
            </a:p>
            <a:p>
              <a:r>
                <a:rPr lang="zh-TW" altLang="en-US" sz="2400" dirty="0" smtClean="0"/>
                <a:t>活動：比較大家的扇子不同</a:t>
              </a:r>
              <a:endParaRPr lang="en-US" altLang="zh-TW" sz="2400" dirty="0" smtClean="0"/>
            </a:p>
            <a:p>
              <a:r>
                <a:rPr lang="zh-TW" altLang="en-US" sz="2400" dirty="0"/>
                <a:t> </a:t>
              </a:r>
              <a:r>
                <a:rPr lang="zh-TW" altLang="en-US" sz="2400" dirty="0" smtClean="0"/>
                <a:t>            在哪</a:t>
              </a:r>
              <a:endParaRPr lang="en-US" altLang="zh-TW" sz="2400" dirty="0" smtClean="0"/>
            </a:p>
            <a:p>
              <a:r>
                <a:rPr lang="zh-TW" altLang="en-US" sz="2400" dirty="0" smtClean="0"/>
                <a:t>概念：扇形的大小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247344" y="2017048"/>
            <a:ext cx="5677985" cy="1200329"/>
            <a:chOff x="1594672" y="1946777"/>
            <a:chExt cx="5677985" cy="1200329"/>
          </a:xfrm>
        </p:grpSpPr>
        <p:sp>
          <p:nvSpPr>
            <p:cNvPr id="15" name="文字方塊 14"/>
            <p:cNvSpPr txBox="1"/>
            <p:nvPr/>
          </p:nvSpPr>
          <p:spPr>
            <a:xfrm>
              <a:off x="1594672" y="2254553"/>
              <a:ext cx="1800000" cy="58477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/>
                <a:t>活動二</a:t>
              </a:r>
              <a:endParaRPr lang="zh-TW" altLang="en-US" sz="3200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394672" y="1946777"/>
              <a:ext cx="3877985" cy="12003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 smtClean="0"/>
                <a:t>教具：白紙</a:t>
              </a:r>
              <a:endParaRPr lang="en-US" altLang="zh-TW" sz="2400" dirty="0" smtClean="0"/>
            </a:p>
            <a:p>
              <a:r>
                <a:rPr lang="zh-TW" altLang="en-US" sz="2400" dirty="0" smtClean="0"/>
                <a:t>活動：請學生嘗試剪出圓形</a:t>
              </a:r>
              <a:endParaRPr lang="en-US" altLang="zh-TW" sz="2400" dirty="0" smtClean="0"/>
            </a:p>
            <a:p>
              <a:r>
                <a:rPr lang="zh-TW" altLang="en-US" sz="2400" dirty="0" smtClean="0"/>
                <a:t>概念：扇形與圓的關係</a:t>
              </a:r>
              <a:endParaRPr lang="zh-TW" altLang="en-US" sz="2400" dirty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6247344" y="4245938"/>
            <a:ext cx="5775324" cy="1938992"/>
            <a:chOff x="1336292" y="3955135"/>
            <a:chExt cx="5775324" cy="1938992"/>
          </a:xfrm>
        </p:grpSpPr>
        <p:sp>
          <p:nvSpPr>
            <p:cNvPr id="18" name="文字方塊 17"/>
            <p:cNvSpPr txBox="1"/>
            <p:nvPr/>
          </p:nvSpPr>
          <p:spPr>
            <a:xfrm>
              <a:off x="1336292" y="4447577"/>
              <a:ext cx="1800000" cy="58477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/>
                <a:t>活動四</a:t>
              </a:r>
              <a:endParaRPr lang="zh-TW" altLang="en-US" sz="3200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139824" y="3955135"/>
              <a:ext cx="3971792" cy="19389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/>
                <a:t>教具：活動一的圓形板</a:t>
              </a:r>
              <a:endParaRPr lang="en-US" altLang="zh-TW" sz="2400" dirty="0" smtClean="0"/>
            </a:p>
            <a:p>
              <a:r>
                <a:rPr lang="zh-TW" altLang="en-US" sz="2400" dirty="0" smtClean="0"/>
                <a:t>活動：請學生先任意畫一個，</a:t>
              </a:r>
              <a:endParaRPr lang="en-US" altLang="zh-TW" sz="2400" dirty="0" smtClean="0"/>
            </a:p>
            <a:p>
              <a:r>
                <a:rPr lang="zh-TW" altLang="en-US" sz="2400" dirty="0"/>
                <a:t> </a:t>
              </a:r>
              <a:r>
                <a:rPr lang="zh-TW" altLang="en-US" sz="2400" dirty="0" smtClean="0"/>
                <a:t>             扇形，然後再想辦法</a:t>
              </a:r>
              <a:endParaRPr lang="en-US" altLang="zh-TW" sz="2400" dirty="0" smtClean="0"/>
            </a:p>
            <a:p>
              <a:r>
                <a:rPr lang="zh-TW" altLang="en-US" sz="2400" dirty="0"/>
                <a:t> </a:t>
              </a:r>
              <a:r>
                <a:rPr lang="zh-TW" altLang="en-US" sz="2400" dirty="0" smtClean="0"/>
                <a:t>             畫一個一樣大的扇形。</a:t>
              </a:r>
              <a:endParaRPr lang="en-US" altLang="zh-TW" sz="2400" dirty="0" smtClean="0"/>
            </a:p>
            <a:p>
              <a:r>
                <a:rPr lang="zh-TW" altLang="en-US" sz="2400" dirty="0" smtClean="0"/>
                <a:t>概念：扇形的大小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262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FIVE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5421616" cy="577599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學習單設計要點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151597" y="2227847"/>
            <a:ext cx="7870557" cy="2389504"/>
            <a:chOff x="2151597" y="2227847"/>
            <a:chExt cx="7870557" cy="2389504"/>
          </a:xfrm>
        </p:grpSpPr>
        <p:grpSp>
          <p:nvGrpSpPr>
            <p:cNvPr id="8" name="群組 7"/>
            <p:cNvGrpSpPr/>
            <p:nvPr/>
          </p:nvGrpSpPr>
          <p:grpSpPr>
            <a:xfrm>
              <a:off x="7637997" y="2227847"/>
              <a:ext cx="2384157" cy="2384157"/>
              <a:chOff x="1718943" y="1136382"/>
              <a:chExt cx="2384157" cy="2384157"/>
            </a:xfrm>
            <a:solidFill>
              <a:srgbClr val="FF0000"/>
            </a:solidFill>
          </p:grpSpPr>
          <p:sp>
            <p:nvSpPr>
              <p:cNvPr id="9" name="橢圓 8"/>
              <p:cNvSpPr/>
              <p:nvPr/>
            </p:nvSpPr>
            <p:spPr>
              <a:xfrm>
                <a:off x="1718943" y="1136382"/>
                <a:ext cx="2384157" cy="2384157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0" name="橢圓 4"/>
              <p:cNvSpPr/>
              <p:nvPr/>
            </p:nvSpPr>
            <p:spPr>
              <a:xfrm>
                <a:off x="2068095" y="1485534"/>
                <a:ext cx="1685853" cy="168585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39370" tIns="39370" rIns="39370" bIns="39370" numCol="1" spcCol="1270" anchor="ctr" anchorCtr="0">
                <a:noAutofit/>
              </a:bodyPr>
              <a:lstStyle/>
              <a:p>
                <a:pPr lvl="0"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4800" dirty="0" smtClean="0">
                    <a:solidFill>
                      <a:schemeClr val="bg1"/>
                    </a:solidFill>
                  </a:rPr>
                  <a:t>知識用處</a:t>
                </a:r>
                <a:endParaRPr lang="en-US" altLang="zh-TW" sz="4800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向右箭號 10"/>
            <p:cNvSpPr/>
            <p:nvPr/>
          </p:nvSpPr>
          <p:spPr>
            <a:xfrm>
              <a:off x="5391831" y="3078839"/>
              <a:ext cx="1436914" cy="68217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2151597" y="2233194"/>
              <a:ext cx="2384157" cy="2384157"/>
              <a:chOff x="1718943" y="1136382"/>
              <a:chExt cx="2384157" cy="2384157"/>
            </a:xfrm>
            <a:solidFill>
              <a:srgbClr val="FF0000"/>
            </a:solidFill>
          </p:grpSpPr>
          <p:sp>
            <p:nvSpPr>
              <p:cNvPr id="13" name="橢圓 12"/>
              <p:cNvSpPr/>
              <p:nvPr/>
            </p:nvSpPr>
            <p:spPr>
              <a:xfrm>
                <a:off x="1718943" y="1136382"/>
                <a:ext cx="2384157" cy="2384157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4" name="橢圓 4"/>
              <p:cNvSpPr/>
              <p:nvPr/>
            </p:nvSpPr>
            <p:spPr>
              <a:xfrm>
                <a:off x="2068095" y="1485534"/>
                <a:ext cx="1685853" cy="168585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39370" tIns="39370" rIns="39370" bIns="39370" numCol="1" spcCol="1270" anchor="ctr" anchorCtr="0">
                <a:noAutofit/>
              </a:bodyPr>
              <a:lstStyle/>
              <a:p>
                <a:pPr lvl="0"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4800" dirty="0" smtClean="0">
                    <a:solidFill>
                      <a:schemeClr val="bg1"/>
                    </a:solidFill>
                  </a:rPr>
                  <a:t>核</a:t>
                </a:r>
                <a:r>
                  <a:rPr lang="zh-TW" altLang="en-US" sz="4800" dirty="0">
                    <a:solidFill>
                      <a:schemeClr val="bg1"/>
                    </a:solidFill>
                  </a:rPr>
                  <a:t>心</a:t>
                </a:r>
                <a:r>
                  <a:rPr lang="zh-TW" altLang="en-US" sz="4800" dirty="0" smtClean="0">
                    <a:solidFill>
                      <a:schemeClr val="bg1"/>
                    </a:solidFill>
                  </a:rPr>
                  <a:t>概念</a:t>
                </a:r>
                <a:endParaRPr lang="en-US" altLang="zh-TW" sz="4800" dirty="0" smtClean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5" name="文字方塊 14"/>
          <p:cNvSpPr txBox="1"/>
          <p:nvPr/>
        </p:nvSpPr>
        <p:spPr>
          <a:xfrm>
            <a:off x="2940189" y="2921168"/>
            <a:ext cx="6340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/>
              <a:t>最有感覺的起手式</a:t>
            </a:r>
            <a:endParaRPr lang="zh-TW" altLang="en-US" sz="60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695343" y="2921169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/>
              <a:t>概念發展脈絡</a:t>
            </a:r>
            <a:endParaRPr lang="zh-TW" altLang="en-US" sz="60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080064" y="2921169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/>
              <a:t>貼切的實例</a:t>
            </a:r>
            <a:endParaRPr lang="zh-TW" altLang="en-US" sz="60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849505" y="2921169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/>
              <a:t>小結論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56523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</p:spPr>
        <p:txBody>
          <a:bodyPr/>
          <a:lstStyle/>
          <a:p>
            <a:r>
              <a:rPr lang="zh-TW" altLang="en-US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結語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599238" y="2069745"/>
            <a:ext cx="5168900" cy="701731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PART SIX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007100" y="3877235"/>
            <a:ext cx="5761038" cy="885371"/>
          </a:xfrm>
        </p:spPr>
        <p:txBody>
          <a:bodyPr/>
          <a:lstStyle/>
          <a:p>
            <a:r>
              <a:rPr lang="zh-TW" altLang="en-US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「老師，我都聽得懂！」</a:t>
            </a:r>
            <a:endParaRPr lang="en-US" altLang="zh-TW" sz="2400" b="1" dirty="0" smtClean="0">
              <a:latin typeface="王漢宗鋼筆行楷繁" pitchFamily="2" charset="-120"/>
              <a:ea typeface="王漢宗鋼筆行楷繁" pitchFamily="2" charset="-120"/>
              <a:cs typeface="+mn-ea"/>
              <a:sym typeface="Calibri" panose="020F0502020204030204" pitchFamily="34" charset="0"/>
            </a:endParaRPr>
          </a:p>
          <a:p>
            <a:r>
              <a:rPr lang="zh-TW" altLang="en-US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這句話讓學生比較快樂還是老師</a:t>
            </a:r>
            <a:r>
              <a:rPr lang="zh-TW" altLang="en-US" sz="2400" b="1" dirty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呢？</a:t>
            </a:r>
            <a:endParaRPr lang="zh-CN" altLang="en-US" sz="2400" b="1" dirty="0">
              <a:latin typeface="王漢宗鋼筆行楷繁" pitchFamily="2" charset="-120"/>
              <a:ea typeface="王漢宗鋼筆行楷繁" pitchFamily="2" charset="-120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335838" y="6299200"/>
            <a:ext cx="393171" cy="393171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109321" y="6299200"/>
            <a:ext cx="393171" cy="393171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882804" y="6299200"/>
            <a:ext cx="393171" cy="393171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656287" y="6299200"/>
            <a:ext cx="393171" cy="39317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429770" y="6299200"/>
            <a:ext cx="393171" cy="393171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1203250" y="6235753"/>
            <a:ext cx="511122" cy="5111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1" name="Picture 5" descr="D:\數學新世界(文件製作資料)\算 LOGO (new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0" y="6182179"/>
            <a:ext cx="626178" cy="6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5421616" cy="577599"/>
          </a:xfrm>
        </p:spPr>
        <p:txBody>
          <a:bodyPr/>
          <a:lstStyle/>
          <a:p>
            <a:r>
              <a:rPr lang="zh-TW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結語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71740" y="1997839"/>
            <a:ext cx="86485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dirty="0" smtClean="0">
                <a:latin typeface="華康行楷體W5" pitchFamily="65" charset="-120"/>
                <a:ea typeface="華康行楷體W5" pitchFamily="65" charset="-120"/>
              </a:rPr>
              <a:t>對知識的核心本質與內涵</a:t>
            </a:r>
            <a:endParaRPr lang="en-US" altLang="zh-TW" sz="6000" dirty="0" smtClean="0">
              <a:latin typeface="華康行楷體W5" pitchFamily="65" charset="-120"/>
              <a:ea typeface="華康行楷體W5" pitchFamily="65" charset="-120"/>
            </a:endParaRPr>
          </a:p>
          <a:p>
            <a:pPr algn="ctr"/>
            <a:r>
              <a:rPr lang="zh-TW" altLang="en-US" sz="6000" dirty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  <a:t>理解愈通</a:t>
            </a:r>
            <a:r>
              <a:rPr lang="zh-TW" altLang="en-US" sz="6000" dirty="0" smtClean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  <a:t>透</a:t>
            </a:r>
            <a:endParaRPr lang="en-US" altLang="zh-TW" sz="6000" dirty="0" smtClean="0">
              <a:solidFill>
                <a:srgbClr val="FF00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algn="ctr"/>
            <a:r>
              <a:rPr lang="zh-TW" altLang="en-US" sz="6000" dirty="0">
                <a:latin typeface="華康行楷體W5" pitchFamily="65" charset="-120"/>
                <a:ea typeface="華康行楷體W5" pitchFamily="65" charset="-120"/>
              </a:rPr>
              <a:t>教學可以更顯活潑與</a:t>
            </a:r>
            <a:r>
              <a:rPr lang="zh-TW" altLang="en-US" sz="6000" dirty="0" smtClean="0">
                <a:latin typeface="華康行楷體W5" pitchFamily="65" charset="-120"/>
                <a:ea typeface="華康行楷體W5" pitchFamily="65" charset="-120"/>
              </a:rPr>
              <a:t>多元</a:t>
            </a:r>
            <a:endParaRPr lang="zh-TW" altLang="en-US" sz="6000" dirty="0">
              <a:latin typeface="華康行楷體W5" pitchFamily="65" charset="-120"/>
              <a:ea typeface="華康行楷體W5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87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25901" y="1401069"/>
            <a:ext cx="63401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2"/>
                </a:solidFill>
                <a:latin typeface="華康行楷體W5" pitchFamily="65" charset="-120"/>
                <a:ea typeface="華康行楷體W5" pitchFamily="65" charset="-120"/>
              </a:rPr>
              <a:t>相信知識本身就有的迷人的力量</a:t>
            </a:r>
            <a:r>
              <a:rPr lang="zh-TW" altLang="en-US" sz="3200" dirty="0" smtClean="0">
                <a:solidFill>
                  <a:schemeClr val="accent2"/>
                </a:solidFill>
                <a:latin typeface="華康行楷體W5" pitchFamily="65" charset="-120"/>
                <a:ea typeface="華康行楷體W5" pitchFamily="65" charset="-120"/>
              </a:rPr>
              <a:t>！</a:t>
            </a:r>
            <a:endParaRPr lang="en-US" altLang="zh-TW" sz="3200" dirty="0" smtClean="0">
              <a:solidFill>
                <a:schemeClr val="accent2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accent2"/>
                </a:solidFill>
                <a:latin typeface="華康行楷體W5" pitchFamily="65" charset="-120"/>
                <a:ea typeface="華康行楷體W5" pitchFamily="65" charset="-120"/>
              </a:rPr>
              <a:t>她們</a:t>
            </a:r>
            <a:r>
              <a:rPr lang="zh-TW" altLang="en-US" sz="3200" dirty="0">
                <a:solidFill>
                  <a:schemeClr val="accent2"/>
                </a:solidFill>
                <a:latin typeface="華康行楷體W5" pitchFamily="65" charset="-120"/>
                <a:ea typeface="華康行楷體W5" pitchFamily="65" charset="-120"/>
              </a:rPr>
              <a:t>也都相信這個理念、去實踐！</a:t>
            </a:r>
          </a:p>
        </p:txBody>
      </p:sp>
      <p:sp>
        <p:nvSpPr>
          <p:cNvPr id="5" name="矩形 4"/>
          <p:cNvSpPr/>
          <p:nvPr/>
        </p:nvSpPr>
        <p:spPr>
          <a:xfrm>
            <a:off x="2838450" y="2890391"/>
            <a:ext cx="6515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3"/>
                </a:solidFill>
                <a:latin typeface="華康行楷體W5" pitchFamily="65" charset="-120"/>
                <a:ea typeface="華康行楷體W5" pitchFamily="65" charset="-120"/>
              </a:rPr>
              <a:t>當然，理念需由實務的實踐來顯現！妳們不也是嗎！大家不也是嗎！</a:t>
            </a:r>
          </a:p>
        </p:txBody>
      </p:sp>
      <p:sp>
        <p:nvSpPr>
          <p:cNvPr id="6" name="矩形 5"/>
          <p:cNvSpPr/>
          <p:nvPr/>
        </p:nvSpPr>
        <p:spPr>
          <a:xfrm>
            <a:off x="2593522" y="4344771"/>
            <a:ext cx="7004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  <a:t>當然，大家從我的詮譯看到這個力量！但是！其本質不在我，而是理念</a:t>
            </a:r>
            <a:r>
              <a:rPr lang="zh-TW" altLang="en-US" sz="3200" dirty="0" smtClean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  <a:t>，</a:t>
            </a:r>
            <a:endParaRPr lang="en-US" altLang="zh-TW" sz="3200" dirty="0" smtClean="0">
              <a:solidFill>
                <a:srgbClr val="FF00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  <a:t>必須</a:t>
            </a:r>
            <a:r>
              <a:rPr lang="zh-TW" altLang="en-US" sz="3200" dirty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  <a:t>回歸這個理念！</a:t>
            </a:r>
          </a:p>
        </p:txBody>
      </p:sp>
      <p:sp>
        <p:nvSpPr>
          <p:cNvPr id="7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0" y="540001"/>
            <a:ext cx="5421616" cy="577599"/>
          </a:xfrm>
        </p:spPr>
        <p:txBody>
          <a:bodyPr/>
          <a:lstStyle/>
          <a:p>
            <a:r>
              <a:rPr lang="zh-TW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結語</a:t>
            </a:r>
            <a:endParaRPr lang="zh-CN" altLang="en-US" sz="3600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0" y="36637"/>
            <a:ext cx="2402643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SIX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40" y="1024405"/>
            <a:ext cx="8994332" cy="504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8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416581" y="1851645"/>
            <a:ext cx="5358838" cy="3154710"/>
          </a:xfrm>
          <a:prstGeom prst="rect">
            <a:avLst/>
          </a:prstGeom>
          <a:noFill/>
          <a:effectLst>
            <a:reflection blurRad="38100" stA="54000" endPos="39000" dir="5400000" sy="-100000" algn="bl" rotWithShape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9900" b="1" spc="-3000" dirty="0">
                <a:solidFill>
                  <a:schemeClr val="accent1">
                    <a:alpha val="80000"/>
                  </a:schemeClr>
                </a:solidFill>
                <a:effectLst>
                  <a:reflection blurRad="76200" stA="61000" endPos="45500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</a:t>
            </a:r>
            <a:r>
              <a:rPr lang="en-US" altLang="zh-CN" sz="19900" b="1" spc="-3000" dirty="0">
                <a:solidFill>
                  <a:schemeClr val="accent2">
                    <a:alpha val="80000"/>
                  </a:schemeClr>
                </a:solidFill>
                <a:effectLst>
                  <a:reflection blurRad="76200" stA="61000" endPos="45500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h</a:t>
            </a:r>
            <a:r>
              <a:rPr lang="en-US" altLang="zh-CN" sz="19900" b="1" spc="-3000" dirty="0">
                <a:solidFill>
                  <a:schemeClr val="accent3">
                    <a:alpha val="80000"/>
                  </a:schemeClr>
                </a:solidFill>
                <a:effectLst>
                  <a:reflection blurRad="76200" stA="61000" endPos="45500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a</a:t>
            </a:r>
            <a:r>
              <a:rPr lang="en-US" altLang="zh-CN" sz="19900" b="1" spc="-3000" dirty="0">
                <a:solidFill>
                  <a:schemeClr val="accent4">
                    <a:alpha val="80000"/>
                  </a:schemeClr>
                </a:solidFill>
                <a:effectLst>
                  <a:reflection blurRad="76200" stA="61000" endPos="45500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n</a:t>
            </a:r>
            <a:r>
              <a:rPr lang="en-US" altLang="zh-CN" sz="19900" b="1" spc="-3000" dirty="0">
                <a:solidFill>
                  <a:schemeClr val="accent6">
                    <a:alpha val="80000"/>
                  </a:schemeClr>
                </a:solidFill>
                <a:effectLst>
                  <a:reflection blurRad="76200" stA="61000" endPos="45500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k</a:t>
            </a:r>
            <a:r>
              <a:rPr lang="en-US" altLang="zh-CN" sz="19900" b="1" spc="-3000" dirty="0">
                <a:solidFill>
                  <a:schemeClr val="accent5">
                    <a:alpha val="80000"/>
                  </a:schemeClr>
                </a:solidFill>
                <a:effectLst>
                  <a:reflection blurRad="76200" stA="61000" endPos="45500" dir="5400000" sy="-100000" algn="bl" rotWithShape="0"/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s</a:t>
            </a:r>
            <a:endParaRPr lang="zh-CN" altLang="en-US" sz="19900" b="1" spc="-3000" dirty="0">
              <a:solidFill>
                <a:schemeClr val="accent5">
                  <a:alpha val="80000"/>
                </a:schemeClr>
              </a:solidFill>
              <a:effectLst>
                <a:reflection blurRad="76200" stA="61000" endPos="45500" dir="5400000" sy="-100000" algn="bl" rotWithShape="0"/>
              </a:effectLst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9" name="Picture 5" descr="D:\數學新世界(文件製作資料)\算 LOGO (new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20" y="5677014"/>
            <a:ext cx="626178" cy="6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083619" y="5727128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新篆體" pitchFamily="65" charset="-120"/>
                <a:ea typeface="華康新篆體" pitchFamily="65" charset="-120"/>
              </a:rPr>
              <a:t>數學演算 根生新世界</a:t>
            </a:r>
            <a:endParaRPr lang="zh-TW" altLang="en-US" sz="2800" dirty="0">
              <a:latin typeface="華康新篆體" pitchFamily="65" charset="-120"/>
              <a:ea typeface="華康新篆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24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</p:spPr>
        <p:txBody>
          <a:bodyPr/>
          <a:lstStyle/>
          <a:p>
            <a:r>
              <a:rPr lang="zh-TW" altLang="en-US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前言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599238" y="2069745"/>
            <a:ext cx="5168900" cy="701731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PART ONE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424732"/>
          </a:xfrm>
        </p:spPr>
        <p:txBody>
          <a:bodyPr/>
          <a:lstStyle/>
          <a:p>
            <a:r>
              <a:rPr lang="zh-TW" altLang="en-US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齊聚，是因為我們想要往相同的方向</a:t>
            </a:r>
            <a:endParaRPr lang="zh-CN" altLang="en-US" sz="2400" b="1" dirty="0">
              <a:latin typeface="王漢宗鋼筆行楷繁" pitchFamily="2" charset="-120"/>
              <a:ea typeface="王漢宗鋼筆行楷繁" pitchFamily="2" charset="-120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7217887" y="6240224"/>
            <a:ext cx="511122" cy="5111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109321" y="6299200"/>
            <a:ext cx="393171" cy="393171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882804" y="6299200"/>
            <a:ext cx="393171" cy="393171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656287" y="6299200"/>
            <a:ext cx="393171" cy="39317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429770" y="6299200"/>
            <a:ext cx="393171" cy="393171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1203251" y="6299200"/>
            <a:ext cx="393171" cy="393171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3077" name="Picture 5" descr="D:\數學新世界(文件製作資料)\算 LOGO (new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0" y="6182179"/>
            <a:ext cx="626178" cy="6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1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1" y="36637"/>
            <a:ext cx="2151062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ONE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1" y="540001"/>
            <a:ext cx="1125386" cy="577599"/>
          </a:xfrm>
        </p:spPr>
        <p:txBody>
          <a:bodyPr/>
          <a:lstStyle/>
          <a:p>
            <a:r>
              <a:rPr lang="zh-TW" altLang="en-US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前言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21" name="圖片 20" descr="C:\Users\user\Pictures\CA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16" y="1260318"/>
            <a:ext cx="1980000" cy="198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" name="圖片 21" descr="C:\Users\user\Desktop\IMG_526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2773" r="41022" b="22149"/>
          <a:stretch/>
        </p:blipFill>
        <p:spPr bwMode="auto">
          <a:xfrm rot="5400000">
            <a:off x="6840790" y="1266869"/>
            <a:ext cx="1980000" cy="19800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640938" y="1834819"/>
            <a:ext cx="910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 err="1" smtClean="0">
                <a:solidFill>
                  <a:schemeClr val="accent2"/>
                </a:solidFill>
              </a:rPr>
              <a:t>V.S</a:t>
            </a:r>
            <a:endParaRPr lang="zh-TW" altLang="en-US" sz="48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ãæ¸å­¸èå¸«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63" y="3768495"/>
            <a:ext cx="307845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student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90" y="3768495"/>
            <a:ext cx="226356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5640937" y="4432996"/>
            <a:ext cx="82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 smtClean="0">
                <a:solidFill>
                  <a:schemeClr val="accent2"/>
                </a:solidFill>
                <a:sym typeface="Symbol"/>
              </a:rPr>
              <a:t></a:t>
            </a:r>
            <a:endParaRPr lang="zh-TW" altLang="en-US" sz="4800" dirty="0">
              <a:solidFill>
                <a:schemeClr val="accent2"/>
              </a:solidFill>
            </a:endParaRPr>
          </a:p>
        </p:txBody>
      </p:sp>
      <p:sp>
        <p:nvSpPr>
          <p:cNvPr id="27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ONE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49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</p:spPr>
        <p:txBody>
          <a:bodyPr/>
          <a:lstStyle/>
          <a:p>
            <a:r>
              <a:rPr lang="zh-TW" altLang="en-US" sz="60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學習</a:t>
            </a:r>
            <a:r>
              <a:rPr lang="zh-TW" altLang="en-US" sz="6000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單</a:t>
            </a:r>
            <a:r>
              <a:rPr lang="en-US" altLang="zh-TW" sz="6000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_</a:t>
            </a:r>
            <a:r>
              <a:rPr lang="zh-TW" altLang="en-US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撰寫背景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599238" y="2069745"/>
            <a:ext cx="5168900" cy="701731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TWO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057900" y="3877235"/>
            <a:ext cx="5710238" cy="424732"/>
          </a:xfrm>
        </p:spPr>
        <p:txBody>
          <a:bodyPr/>
          <a:lstStyle/>
          <a:p>
            <a:r>
              <a:rPr lang="zh-TW" altLang="en-US" sz="2400" b="1" dirty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想做就做，不猶豫的實踐必看到結實</a:t>
            </a:r>
            <a:r>
              <a:rPr lang="zh-TW" altLang="en-US" sz="2400" b="1" dirty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纍纍</a:t>
            </a:r>
            <a:endParaRPr lang="zh-CN" altLang="en-US" sz="2400" b="1" dirty="0">
              <a:latin typeface="王漢宗鋼筆行楷繁" pitchFamily="2" charset="-120"/>
              <a:ea typeface="王漢宗鋼筆行楷繁" pitchFamily="2" charset="-120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335838" y="6299200"/>
            <a:ext cx="393171" cy="393171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050345" y="6240224"/>
            <a:ext cx="511122" cy="5111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882804" y="6299200"/>
            <a:ext cx="393171" cy="393171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9656287" y="6299200"/>
            <a:ext cx="393171" cy="39317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429770" y="6299200"/>
            <a:ext cx="393171" cy="393171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1203251" y="6299200"/>
            <a:ext cx="393171" cy="393171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4" name="Picture 5" descr="D:\數學新世界(文件製作資料)\算 LOGO (new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0" y="6182179"/>
            <a:ext cx="626178" cy="6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1" y="36637"/>
            <a:ext cx="2533272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TWO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355071" y="540001"/>
            <a:ext cx="3421062" cy="5775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撰寫背景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TWO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8" name="圖片 7" descr="C:\Users\user\AppData\Local\Microsoft\Windows\Temporary Internet Files\Content.Word\IMG_13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651" y="1544456"/>
            <a:ext cx="2098675" cy="215455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圖片 8" descr="ãèºä¸­åå­åå°ãçåçæå°çµæ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28" y="3699011"/>
            <a:ext cx="3248660" cy="21596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56" y="1793521"/>
            <a:ext cx="4320000" cy="177964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7431512" y="3838711"/>
            <a:ext cx="3915119" cy="2250215"/>
            <a:chOff x="7011081" y="3571681"/>
            <a:chExt cx="3915119" cy="228714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967042">
              <a:off x="7011081" y="3663377"/>
              <a:ext cx="1527195" cy="216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C:\Users\user\Desktop\五年級數學教材封面(修訂版)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53329">
              <a:off x="9399240" y="3698828"/>
              <a:ext cx="1526960" cy="21600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圖片 12" descr="C:\Users\user\AppData\Local\Microsoft\Windows\Temporary Internet Files\Content.Word\小五封面(學用第2版).jpg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607" y="3571681"/>
              <a:ext cx="1592147" cy="225151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</p:pic>
      </p:grpSp>
      <p:sp>
        <p:nvSpPr>
          <p:cNvPr id="12" name="圖案 11"/>
          <p:cNvSpPr/>
          <p:nvPr/>
        </p:nvSpPr>
        <p:spPr>
          <a:xfrm rot="3543352">
            <a:off x="1569629" y="2945049"/>
            <a:ext cx="2363964" cy="2007922"/>
          </a:xfrm>
          <a:prstGeom prst="leftCircularArrow">
            <a:avLst>
              <a:gd name="adj1" fmla="val 8617"/>
              <a:gd name="adj2" fmla="val 0"/>
              <a:gd name="adj3" fmla="val 1803449"/>
              <a:gd name="adj4" fmla="val 8041201"/>
              <a:gd name="adj5" fmla="val 99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圖案 14"/>
          <p:cNvSpPr/>
          <p:nvPr/>
        </p:nvSpPr>
        <p:spPr>
          <a:xfrm rot="7286202">
            <a:off x="3858316" y="2170612"/>
            <a:ext cx="2363964" cy="2007922"/>
          </a:xfrm>
          <a:prstGeom prst="leftCircularArrow">
            <a:avLst>
              <a:gd name="adj1" fmla="val 8617"/>
              <a:gd name="adj2" fmla="val 0"/>
              <a:gd name="adj3" fmla="val 1803449"/>
              <a:gd name="adj4" fmla="val 10058912"/>
              <a:gd name="adj5" fmla="val 99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圖案 15"/>
          <p:cNvSpPr/>
          <p:nvPr/>
        </p:nvSpPr>
        <p:spPr>
          <a:xfrm rot="15005457">
            <a:off x="8450712" y="2321651"/>
            <a:ext cx="2363964" cy="2007922"/>
          </a:xfrm>
          <a:prstGeom prst="leftCircularArrow">
            <a:avLst>
              <a:gd name="adj1" fmla="val 8617"/>
              <a:gd name="adj2" fmla="val 0"/>
              <a:gd name="adj3" fmla="val 1803449"/>
              <a:gd name="adj4" fmla="val 8583505"/>
              <a:gd name="adj5" fmla="val 99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06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</p:spPr>
        <p:txBody>
          <a:bodyPr/>
          <a:lstStyle/>
          <a:p>
            <a:r>
              <a:rPr lang="zh-TW" altLang="en-US" sz="60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學習單</a:t>
            </a:r>
            <a:r>
              <a:rPr lang="en-US" altLang="zh-TW" sz="60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_</a:t>
            </a:r>
            <a:r>
              <a:rPr lang="zh-TW" altLang="en-US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撰寫歷程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599238" y="2069745"/>
            <a:ext cx="5168900" cy="701731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THREE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424732"/>
          </a:xfrm>
        </p:spPr>
        <p:txBody>
          <a:bodyPr/>
          <a:lstStyle/>
          <a:p>
            <a:r>
              <a:rPr lang="zh-TW" altLang="en-US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觀思行 </a:t>
            </a:r>
            <a:r>
              <a:rPr lang="en-US" altLang="zh-TW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_</a:t>
            </a:r>
            <a:r>
              <a:rPr lang="zh-TW" altLang="en-US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 </a:t>
            </a:r>
            <a:r>
              <a:rPr lang="zh-TW" altLang="en-US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觀摩、思考與力行</a:t>
            </a:r>
            <a:endParaRPr lang="zh-CN" altLang="en-US" sz="2400" b="1" dirty="0">
              <a:latin typeface="王漢宗鋼筆行楷繁" pitchFamily="2" charset="-120"/>
              <a:ea typeface="王漢宗鋼筆行楷繁" pitchFamily="2" charset="-120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335838" y="6299200"/>
            <a:ext cx="393171" cy="393171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109321" y="6299200"/>
            <a:ext cx="393171" cy="393171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823828" y="6240224"/>
            <a:ext cx="511122" cy="5111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656287" y="6299200"/>
            <a:ext cx="393171" cy="39317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429770" y="6299200"/>
            <a:ext cx="393171" cy="393171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1203251" y="6299200"/>
            <a:ext cx="393171" cy="393171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2" name="Picture 5" descr="D:\數學新世界(文件製作資料)\算 LOGO (new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0" y="6182179"/>
            <a:ext cx="626178" cy="6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5071" y="36637"/>
            <a:ext cx="2620358" cy="466725"/>
          </a:xfrm>
        </p:spPr>
        <p:txBody>
          <a:bodyPr/>
          <a:lstStyle/>
          <a:p>
            <a:r>
              <a:rPr lang="en-US" altLang="zh-CN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sz="36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THREE</a:t>
            </a:r>
            <a:endParaRPr lang="en-US" altLang="zh-CN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55071" y="540001"/>
            <a:ext cx="3421062" cy="577599"/>
          </a:xfrm>
        </p:spPr>
        <p:txBody>
          <a:bodyPr/>
          <a:lstStyle/>
          <a:p>
            <a:r>
              <a:rPr lang="zh-TW" altLang="en-US" sz="360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撰寫歷程</a:t>
            </a:r>
            <a:endParaRPr lang="zh-CN" altLang="en-US" sz="360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文本占位符 1"/>
          <p:cNvSpPr txBox="1">
            <a:spLocks/>
          </p:cNvSpPr>
          <p:nvPr/>
        </p:nvSpPr>
        <p:spPr>
          <a:xfrm>
            <a:off x="10040938" y="6391275"/>
            <a:ext cx="2151062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THREE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9" name="组合 39"/>
          <p:cNvGrpSpPr/>
          <p:nvPr/>
        </p:nvGrpSpPr>
        <p:grpSpPr>
          <a:xfrm>
            <a:off x="6826273" y="1006726"/>
            <a:ext cx="2651576" cy="2348564"/>
            <a:chOff x="6826273" y="1006726"/>
            <a:chExt cx="2651576" cy="2348564"/>
          </a:xfrm>
        </p:grpSpPr>
        <p:sp>
          <p:nvSpPr>
            <p:cNvPr id="10" name="任意多边形 16"/>
            <p:cNvSpPr/>
            <p:nvPr/>
          </p:nvSpPr>
          <p:spPr>
            <a:xfrm>
              <a:off x="6826273" y="1006726"/>
              <a:ext cx="2651576" cy="2348564"/>
            </a:xfrm>
            <a:custGeom>
              <a:avLst/>
              <a:gdLst>
                <a:gd name="connsiteX0" fmla="*/ 391435 w 2651576"/>
                <a:gd name="connsiteY0" fmla="*/ 0 h 2348564"/>
                <a:gd name="connsiteX1" fmla="*/ 1957129 w 2651576"/>
                <a:gd name="connsiteY1" fmla="*/ 0 h 2348564"/>
                <a:gd name="connsiteX2" fmla="*/ 2348564 w 2651576"/>
                <a:gd name="connsiteY2" fmla="*/ 391435 h 2348564"/>
                <a:gd name="connsiteX3" fmla="*/ 2348564 w 2651576"/>
                <a:gd name="connsiteY3" fmla="*/ 495171 h 2348564"/>
                <a:gd name="connsiteX4" fmla="*/ 2651576 w 2651576"/>
                <a:gd name="connsiteY4" fmla="*/ 670918 h 2348564"/>
                <a:gd name="connsiteX5" fmla="*/ 2348564 w 2651576"/>
                <a:gd name="connsiteY5" fmla="*/ 846665 h 2348564"/>
                <a:gd name="connsiteX6" fmla="*/ 2348564 w 2651576"/>
                <a:gd name="connsiteY6" fmla="*/ 1957129 h 2348564"/>
                <a:gd name="connsiteX7" fmla="*/ 1957129 w 2651576"/>
                <a:gd name="connsiteY7" fmla="*/ 2348564 h 2348564"/>
                <a:gd name="connsiteX8" fmla="*/ 391435 w 2651576"/>
                <a:gd name="connsiteY8" fmla="*/ 2348564 h 2348564"/>
                <a:gd name="connsiteX9" fmla="*/ 0 w 2651576"/>
                <a:gd name="connsiteY9" fmla="*/ 1957129 h 2348564"/>
                <a:gd name="connsiteX10" fmla="*/ 0 w 2651576"/>
                <a:gd name="connsiteY10" fmla="*/ 391435 h 2348564"/>
                <a:gd name="connsiteX11" fmla="*/ 391435 w 2651576"/>
                <a:gd name="connsiteY11" fmla="*/ 0 h 2348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1576" h="2348564">
                  <a:moveTo>
                    <a:pt x="391435" y="0"/>
                  </a:moveTo>
                  <a:lnTo>
                    <a:pt x="1957129" y="0"/>
                  </a:lnTo>
                  <a:cubicBezTo>
                    <a:pt x="2173313" y="0"/>
                    <a:pt x="2348564" y="175251"/>
                    <a:pt x="2348564" y="391435"/>
                  </a:cubicBezTo>
                  <a:lnTo>
                    <a:pt x="2348564" y="495171"/>
                  </a:lnTo>
                  <a:lnTo>
                    <a:pt x="2651576" y="670918"/>
                  </a:lnTo>
                  <a:lnTo>
                    <a:pt x="2348564" y="846665"/>
                  </a:lnTo>
                  <a:lnTo>
                    <a:pt x="2348564" y="1957129"/>
                  </a:lnTo>
                  <a:cubicBezTo>
                    <a:pt x="2348564" y="2173313"/>
                    <a:pt x="2173313" y="2348564"/>
                    <a:pt x="1957129" y="2348564"/>
                  </a:cubicBezTo>
                  <a:lnTo>
                    <a:pt x="391435" y="2348564"/>
                  </a:lnTo>
                  <a:cubicBezTo>
                    <a:pt x="175251" y="2348564"/>
                    <a:pt x="0" y="2173313"/>
                    <a:pt x="0" y="1957129"/>
                  </a:cubicBezTo>
                  <a:lnTo>
                    <a:pt x="0" y="391435"/>
                  </a:lnTo>
                  <a:cubicBezTo>
                    <a:pt x="0" y="175251"/>
                    <a:pt x="175251" y="0"/>
                    <a:pt x="391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129284" y="2796154"/>
              <a:ext cx="1778000" cy="458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lnSpc>
                  <a:spcPct val="130000"/>
                </a:lnSpc>
              </a:pPr>
              <a:r>
                <a:rPr lang="zh-TW" altLang="en-US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觀摩教學影片</a:t>
              </a:r>
              <a:endParaRPr lang="zh-CN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14" name="任意多边形 17"/>
          <p:cNvSpPr/>
          <p:nvPr/>
        </p:nvSpPr>
        <p:spPr>
          <a:xfrm rot="10800000">
            <a:off x="9453970" y="1006727"/>
            <a:ext cx="2348564" cy="2656129"/>
          </a:xfrm>
          <a:custGeom>
            <a:avLst/>
            <a:gdLst>
              <a:gd name="connsiteX0" fmla="*/ 1957129 w 2348564"/>
              <a:gd name="connsiteY0" fmla="*/ 2656129 h 2656129"/>
              <a:gd name="connsiteX1" fmla="*/ 391435 w 2348564"/>
              <a:gd name="connsiteY1" fmla="*/ 2656129 h 2656129"/>
              <a:gd name="connsiteX2" fmla="*/ 0 w 2348564"/>
              <a:gd name="connsiteY2" fmla="*/ 2264694 h 2656129"/>
              <a:gd name="connsiteX3" fmla="*/ 0 w 2348564"/>
              <a:gd name="connsiteY3" fmla="*/ 699000 h 2656129"/>
              <a:gd name="connsiteX4" fmla="*/ 391435 w 2348564"/>
              <a:gd name="connsiteY4" fmla="*/ 307565 h 2656129"/>
              <a:gd name="connsiteX5" fmla="*/ 519628 w 2348564"/>
              <a:gd name="connsiteY5" fmla="*/ 307565 h 2656129"/>
              <a:gd name="connsiteX6" fmla="*/ 698016 w 2348564"/>
              <a:gd name="connsiteY6" fmla="*/ 0 h 2656129"/>
              <a:gd name="connsiteX7" fmla="*/ 876403 w 2348564"/>
              <a:gd name="connsiteY7" fmla="*/ 307565 h 2656129"/>
              <a:gd name="connsiteX8" fmla="*/ 1957129 w 2348564"/>
              <a:gd name="connsiteY8" fmla="*/ 307565 h 2656129"/>
              <a:gd name="connsiteX9" fmla="*/ 2348564 w 2348564"/>
              <a:gd name="connsiteY9" fmla="*/ 699000 h 2656129"/>
              <a:gd name="connsiteX10" fmla="*/ 2348564 w 2348564"/>
              <a:gd name="connsiteY10" fmla="*/ 2264694 h 2656129"/>
              <a:gd name="connsiteX11" fmla="*/ 1957129 w 2348564"/>
              <a:gd name="connsiteY11" fmla="*/ 2656129 h 265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8564" h="2656129">
                <a:moveTo>
                  <a:pt x="1957129" y="2656129"/>
                </a:moveTo>
                <a:lnTo>
                  <a:pt x="391435" y="2656129"/>
                </a:lnTo>
                <a:cubicBezTo>
                  <a:pt x="175251" y="2656129"/>
                  <a:pt x="0" y="2480878"/>
                  <a:pt x="0" y="2264694"/>
                </a:cubicBezTo>
                <a:lnTo>
                  <a:pt x="0" y="699000"/>
                </a:lnTo>
                <a:cubicBezTo>
                  <a:pt x="0" y="482816"/>
                  <a:pt x="175251" y="307565"/>
                  <a:pt x="391435" y="307565"/>
                </a:cubicBezTo>
                <a:lnTo>
                  <a:pt x="519628" y="307565"/>
                </a:lnTo>
                <a:lnTo>
                  <a:pt x="698016" y="0"/>
                </a:lnTo>
                <a:lnTo>
                  <a:pt x="876403" y="307565"/>
                </a:lnTo>
                <a:lnTo>
                  <a:pt x="1957129" y="307565"/>
                </a:lnTo>
                <a:cubicBezTo>
                  <a:pt x="2173313" y="307565"/>
                  <a:pt x="2348564" y="482816"/>
                  <a:pt x="2348564" y="699000"/>
                </a:cubicBezTo>
                <a:lnTo>
                  <a:pt x="2348564" y="2264694"/>
                </a:lnTo>
                <a:cubicBezTo>
                  <a:pt x="2348564" y="2480878"/>
                  <a:pt x="2173313" y="2656129"/>
                  <a:pt x="1957129" y="26561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任意多边形 19"/>
          <p:cNvSpPr/>
          <p:nvPr/>
        </p:nvSpPr>
        <p:spPr>
          <a:xfrm rot="10800000" flipV="1">
            <a:off x="6826273" y="3345221"/>
            <a:ext cx="2348564" cy="2622442"/>
          </a:xfrm>
          <a:custGeom>
            <a:avLst/>
            <a:gdLst>
              <a:gd name="connsiteX0" fmla="*/ 540558 w 2348564"/>
              <a:gd name="connsiteY0" fmla="*/ 0 h 2622442"/>
              <a:gd name="connsiteX1" fmla="*/ 381105 w 2348564"/>
              <a:gd name="connsiteY1" fmla="*/ 274920 h 2622442"/>
              <a:gd name="connsiteX2" fmla="*/ 312547 w 2348564"/>
              <a:gd name="connsiteY2" fmla="*/ 281831 h 2622442"/>
              <a:gd name="connsiteX3" fmla="*/ 0 w 2348564"/>
              <a:gd name="connsiteY3" fmla="*/ 665313 h 2622442"/>
              <a:gd name="connsiteX4" fmla="*/ 0 w 2348564"/>
              <a:gd name="connsiteY4" fmla="*/ 2231007 h 2622442"/>
              <a:gd name="connsiteX5" fmla="*/ 391435 w 2348564"/>
              <a:gd name="connsiteY5" fmla="*/ 2622442 h 2622442"/>
              <a:gd name="connsiteX6" fmla="*/ 1957129 w 2348564"/>
              <a:gd name="connsiteY6" fmla="*/ 2622442 h 2622442"/>
              <a:gd name="connsiteX7" fmla="*/ 2348564 w 2348564"/>
              <a:gd name="connsiteY7" fmla="*/ 2231007 h 2622442"/>
              <a:gd name="connsiteX8" fmla="*/ 2348564 w 2348564"/>
              <a:gd name="connsiteY8" fmla="*/ 665313 h 2622442"/>
              <a:gd name="connsiteX9" fmla="*/ 1957129 w 2348564"/>
              <a:gd name="connsiteY9" fmla="*/ 273878 h 2622442"/>
              <a:gd name="connsiteX10" fmla="*/ 699407 w 2348564"/>
              <a:gd name="connsiteY10" fmla="*/ 273878 h 26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8564" h="2622442">
                <a:moveTo>
                  <a:pt x="540558" y="0"/>
                </a:moveTo>
                <a:lnTo>
                  <a:pt x="381105" y="274920"/>
                </a:lnTo>
                <a:lnTo>
                  <a:pt x="312547" y="281831"/>
                </a:lnTo>
                <a:cubicBezTo>
                  <a:pt x="134176" y="318330"/>
                  <a:pt x="0" y="476152"/>
                  <a:pt x="0" y="665313"/>
                </a:cubicBezTo>
                <a:lnTo>
                  <a:pt x="0" y="2231007"/>
                </a:lnTo>
                <a:cubicBezTo>
                  <a:pt x="0" y="2447191"/>
                  <a:pt x="175251" y="2622442"/>
                  <a:pt x="391435" y="2622442"/>
                </a:cubicBezTo>
                <a:lnTo>
                  <a:pt x="1957129" y="2622442"/>
                </a:lnTo>
                <a:cubicBezTo>
                  <a:pt x="2173313" y="2622442"/>
                  <a:pt x="2348564" y="2447191"/>
                  <a:pt x="2348564" y="2231007"/>
                </a:cubicBezTo>
                <a:lnTo>
                  <a:pt x="2348564" y="665313"/>
                </a:lnTo>
                <a:cubicBezTo>
                  <a:pt x="2348564" y="449129"/>
                  <a:pt x="2173313" y="273878"/>
                  <a:pt x="1957129" y="273878"/>
                </a:cubicBezTo>
                <a:lnTo>
                  <a:pt x="699407" y="2738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2" name="任意多边形 18"/>
          <p:cNvSpPr/>
          <p:nvPr/>
        </p:nvSpPr>
        <p:spPr>
          <a:xfrm rot="16200000" flipH="1">
            <a:off x="9314403" y="3479533"/>
            <a:ext cx="2348564" cy="2627697"/>
          </a:xfrm>
          <a:custGeom>
            <a:avLst/>
            <a:gdLst>
              <a:gd name="connsiteX0" fmla="*/ 0 w 2348564"/>
              <a:gd name="connsiteY0" fmla="*/ 670568 h 2627697"/>
              <a:gd name="connsiteX1" fmla="*/ 0 w 2348564"/>
              <a:gd name="connsiteY1" fmla="*/ 2236262 h 2627697"/>
              <a:gd name="connsiteX2" fmla="*/ 391435 w 2348564"/>
              <a:gd name="connsiteY2" fmla="*/ 2627697 h 2627697"/>
              <a:gd name="connsiteX3" fmla="*/ 1957129 w 2348564"/>
              <a:gd name="connsiteY3" fmla="*/ 2627697 h 2627697"/>
              <a:gd name="connsiteX4" fmla="*/ 2348564 w 2348564"/>
              <a:gd name="connsiteY4" fmla="*/ 2236262 h 2627697"/>
              <a:gd name="connsiteX5" fmla="*/ 2348564 w 2348564"/>
              <a:gd name="connsiteY5" fmla="*/ 670568 h 2627697"/>
              <a:gd name="connsiteX6" fmla="*/ 1957129 w 2348564"/>
              <a:gd name="connsiteY6" fmla="*/ 279133 h 2627697"/>
              <a:gd name="connsiteX7" fmla="*/ 1955700 w 2348564"/>
              <a:gd name="connsiteY7" fmla="*/ 279133 h 2627697"/>
              <a:gd name="connsiteX8" fmla="*/ 1793803 w 2348564"/>
              <a:gd name="connsiteY8" fmla="*/ 0 h 2627697"/>
              <a:gd name="connsiteX9" fmla="*/ 1631906 w 2348564"/>
              <a:gd name="connsiteY9" fmla="*/ 279133 h 2627697"/>
              <a:gd name="connsiteX10" fmla="*/ 391435 w 2348564"/>
              <a:gd name="connsiteY10" fmla="*/ 279133 h 2627697"/>
              <a:gd name="connsiteX11" fmla="*/ 0 w 2348564"/>
              <a:gd name="connsiteY11" fmla="*/ 670568 h 262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8564" h="2627697">
                <a:moveTo>
                  <a:pt x="0" y="670568"/>
                </a:moveTo>
                <a:lnTo>
                  <a:pt x="0" y="2236262"/>
                </a:lnTo>
                <a:cubicBezTo>
                  <a:pt x="0" y="2452446"/>
                  <a:pt x="175251" y="2627697"/>
                  <a:pt x="391435" y="2627697"/>
                </a:cubicBezTo>
                <a:lnTo>
                  <a:pt x="1957129" y="2627697"/>
                </a:lnTo>
                <a:cubicBezTo>
                  <a:pt x="2173313" y="2627697"/>
                  <a:pt x="2348564" y="2452446"/>
                  <a:pt x="2348564" y="2236262"/>
                </a:cubicBezTo>
                <a:lnTo>
                  <a:pt x="2348564" y="670568"/>
                </a:lnTo>
                <a:cubicBezTo>
                  <a:pt x="2348564" y="454384"/>
                  <a:pt x="2173313" y="279133"/>
                  <a:pt x="1957129" y="279133"/>
                </a:cubicBezTo>
                <a:lnTo>
                  <a:pt x="1955700" y="279133"/>
                </a:lnTo>
                <a:lnTo>
                  <a:pt x="1793803" y="0"/>
                </a:lnTo>
                <a:lnTo>
                  <a:pt x="1631906" y="279133"/>
                </a:lnTo>
                <a:lnTo>
                  <a:pt x="391435" y="279133"/>
                </a:lnTo>
                <a:cubicBezTo>
                  <a:pt x="175251" y="279133"/>
                  <a:pt x="0" y="454384"/>
                  <a:pt x="0" y="6705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03536" y="119136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585"/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以分數教學為例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89227" y="1740556"/>
            <a:ext cx="51229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zh-TW" altLang="en-US" sz="24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分數</a:t>
            </a:r>
            <a:r>
              <a:rPr lang="zh-TW" altLang="en-US" sz="24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endParaRPr lang="en-US" altLang="zh-TW" sz="2400" dirty="0" smtClean="0">
              <a:solidFill>
                <a:schemeClr val="accent4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algn="just" defTabSz="609585">
              <a:lnSpc>
                <a:spcPct val="130000"/>
              </a:lnSpc>
            </a:pPr>
            <a:r>
              <a:rPr lang="zh-TW" altLang="en-US" sz="24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 </a:t>
            </a:r>
            <a:r>
              <a:rPr lang="zh-TW" altLang="en-US" sz="24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先分再數  數的作用 </a:t>
            </a:r>
            <a:endParaRPr lang="en-US" altLang="zh-TW" sz="2400" dirty="0" smtClean="0">
              <a:solidFill>
                <a:schemeClr val="accent4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Symbol"/>
            </a:endParaRPr>
          </a:p>
          <a:p>
            <a:pPr algn="just" defTabSz="609585">
              <a:lnSpc>
                <a:spcPct val="130000"/>
              </a:lnSpc>
            </a:pPr>
            <a:endParaRPr lang="en-US" altLang="zh-TW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Symbol"/>
            </a:endParaRPr>
          </a:p>
          <a:p>
            <a:pPr algn="just" defTabSz="609585">
              <a:lnSpc>
                <a:spcPct val="130000"/>
              </a:lnSpc>
            </a:pPr>
            <a:r>
              <a:rPr lang="zh-TW" altLang="en-US" sz="24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等值分數</a:t>
            </a:r>
            <a:endParaRPr lang="en-US" altLang="zh-TW" sz="2400" dirty="0" smtClean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Symbol"/>
            </a:endParaRPr>
          </a:p>
          <a:p>
            <a:pPr algn="just" defTabSz="609585">
              <a:lnSpc>
                <a:spcPct val="130000"/>
              </a:lnSpc>
            </a:pPr>
            <a:r>
              <a:rPr lang="zh-TW" altLang="en-US" sz="2400" dirty="0" smtClean="0">
                <a:solidFill>
                  <a:schemeClr val="accent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加倍分割加倍數；合併分割減量數</a:t>
            </a:r>
            <a:endParaRPr lang="en-US" altLang="zh-TW" sz="2400" dirty="0" smtClean="0">
              <a:solidFill>
                <a:schemeClr val="accent6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Symbol"/>
            </a:endParaRPr>
          </a:p>
          <a:p>
            <a:pPr algn="just" defTabSz="609585">
              <a:lnSpc>
                <a:spcPct val="130000"/>
              </a:lnSpc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Symbol"/>
            </a:endParaRPr>
          </a:p>
          <a:p>
            <a:pPr algn="just" defTabSz="609585">
              <a:lnSpc>
                <a:spcPct val="130000"/>
              </a:lnSpc>
            </a:pPr>
            <a:r>
              <a:rPr lang="zh-TW" altLang="en-US" sz="2400" dirty="0" smtClean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分數的加減乘除</a:t>
            </a:r>
            <a:endParaRPr lang="en-US" altLang="zh-TW" sz="2400" dirty="0" smtClean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algn="just" defTabSz="609585">
              <a:lnSpc>
                <a:spcPct val="130000"/>
              </a:lnSpc>
            </a:pPr>
            <a:r>
              <a:rPr lang="zh-TW" altLang="en-US" sz="24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分一樣</a:t>
            </a:r>
            <a:endParaRPr lang="en-US" altLang="zh-TW" sz="2400" dirty="0" smtClean="0">
              <a:solidFill>
                <a:schemeClr val="accent4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Symbol"/>
            </a:endParaRPr>
          </a:p>
          <a:p>
            <a:pPr algn="just" defTabSz="609585">
              <a:lnSpc>
                <a:spcPct val="130000"/>
              </a:lnSpc>
            </a:pPr>
            <a:r>
              <a:rPr lang="zh-TW" altLang="en-US" sz="2400" dirty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 </a:t>
            </a:r>
            <a:r>
              <a:rPr lang="zh-TW" altLang="en-US" sz="24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   再幾分與幾倍</a:t>
            </a:r>
            <a:endParaRPr lang="en-US" altLang="zh-TW" sz="2400" dirty="0" smtClean="0">
              <a:solidFill>
                <a:schemeClr val="accent4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Symbol"/>
            </a:endParaRPr>
          </a:p>
          <a:p>
            <a:pPr algn="just" defTabSz="609585">
              <a:lnSpc>
                <a:spcPct val="130000"/>
              </a:lnSpc>
            </a:pPr>
            <a:r>
              <a:rPr lang="zh-TW" altLang="en-US" sz="2400" dirty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 </a:t>
            </a:r>
            <a:r>
              <a:rPr lang="zh-TW" altLang="en-US" sz="24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   除法是除數是</a:t>
            </a:r>
            <a:r>
              <a:rPr lang="en-US" altLang="zh-TW" sz="24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1</a:t>
            </a:r>
            <a:r>
              <a:rPr lang="zh-TW" altLang="en-US" sz="2400" dirty="0" smtClean="0">
                <a:solidFill>
                  <a:schemeClr val="accent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Symbol"/>
              </a:rPr>
              <a:t>被除數會是少</a:t>
            </a:r>
            <a:endParaRPr lang="zh-CN" altLang="en-US" sz="2400" dirty="0">
              <a:solidFill>
                <a:schemeClr val="accent4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1" name="椭圆 28"/>
          <p:cNvSpPr>
            <a:spLocks noChangeAspect="1"/>
          </p:cNvSpPr>
          <p:nvPr/>
        </p:nvSpPr>
        <p:spPr>
          <a:xfrm flipH="1">
            <a:off x="671124" y="1364491"/>
            <a:ext cx="167270" cy="1672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39252" y="2780532"/>
            <a:ext cx="1778000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知識核心本質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129284" y="5430495"/>
            <a:ext cx="1778000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題目設計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744807" y="5430494"/>
            <a:ext cx="1778000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概念發展脈絡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t="18225" r="38039" b="519"/>
          <a:stretch/>
        </p:blipFill>
        <p:spPr bwMode="auto">
          <a:xfrm>
            <a:off x="7053084" y="1245946"/>
            <a:ext cx="1913773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i1.kknews.cc/SIG=18lp7jj/1qp80001227qnq5p4s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07" y="1250377"/>
            <a:ext cx="1980000" cy="15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èçµ¡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942" y="3882495"/>
            <a:ext cx="2077665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84" y="3882442"/>
            <a:ext cx="1854200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3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591733" y="2676906"/>
            <a:ext cx="10176405" cy="1200329"/>
          </a:xfrm>
        </p:spPr>
        <p:txBody>
          <a:bodyPr/>
          <a:lstStyle/>
          <a:p>
            <a:r>
              <a:rPr lang="zh-TW" altLang="en-US" sz="60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學習單</a:t>
            </a:r>
            <a:r>
              <a:rPr lang="en-US" altLang="zh-TW" sz="6000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_</a:t>
            </a:r>
            <a:r>
              <a:rPr lang="zh-TW" altLang="en-US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比較分析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599238" y="2069745"/>
            <a:ext cx="5168900" cy="701731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PART </a:t>
            </a:r>
            <a:r>
              <a:rPr lang="en-US" altLang="zh-TW" dirty="0" smtClean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FOUR</a:t>
            </a:r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599238" y="3877235"/>
            <a:ext cx="5168900" cy="424732"/>
          </a:xfrm>
        </p:spPr>
        <p:txBody>
          <a:bodyPr/>
          <a:lstStyle/>
          <a:p>
            <a:r>
              <a:rPr lang="zh-TW" altLang="en-US" sz="2400" b="1" dirty="0" smtClean="0">
                <a:latin typeface="王漢宗鋼筆行楷繁" pitchFamily="2" charset="-120"/>
                <a:ea typeface="王漢宗鋼筆行楷繁" pitchFamily="2" charset="-120"/>
                <a:cs typeface="+mn-ea"/>
                <a:sym typeface="Calibri" panose="020F0502020204030204" pitchFamily="34" charset="0"/>
              </a:rPr>
              <a:t>往前進一步，也能帶來滿足與快樂</a:t>
            </a:r>
            <a:endParaRPr lang="zh-CN" altLang="en-US" sz="2400" b="1" dirty="0">
              <a:latin typeface="王漢宗鋼筆行楷繁" pitchFamily="2" charset="-120"/>
              <a:ea typeface="王漢宗鋼筆行楷繁" pitchFamily="2" charset="-120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335838" y="6299200"/>
            <a:ext cx="393171" cy="393171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109321" y="6299200"/>
            <a:ext cx="393171" cy="393171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882804" y="6299200"/>
            <a:ext cx="393171" cy="393171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9597311" y="6240224"/>
            <a:ext cx="511122" cy="5111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429770" y="6299200"/>
            <a:ext cx="393171" cy="393171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1203251" y="6299200"/>
            <a:ext cx="393171" cy="393171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1" name="Picture 5" descr="D:\數學新世界(文件製作資料)\算 LOGO (new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0" y="6182179"/>
            <a:ext cx="626178" cy="6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模板页面">
  <a:themeElements>
    <a:clrScheme name="pp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CCB03"/>
      </a:accent1>
      <a:accent2>
        <a:srgbClr val="FA921B"/>
      </a:accent2>
      <a:accent3>
        <a:srgbClr val="EF3A75"/>
      </a:accent3>
      <a:accent4>
        <a:srgbClr val="13B07A"/>
      </a:accent4>
      <a:accent5>
        <a:srgbClr val="45C3F2"/>
      </a:accent5>
      <a:accent6>
        <a:srgbClr val="00B4B8"/>
      </a:accent6>
      <a:hlink>
        <a:srgbClr val="0563C1"/>
      </a:hlink>
      <a:folHlink>
        <a:srgbClr val="954F72"/>
      </a:folHlink>
    </a:clrScheme>
    <a:fontScheme name="Temp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3452</TotalTime>
  <Words>764</Words>
  <Application>Microsoft Office PowerPoint</Application>
  <PresentationFormat>自訂</PresentationFormat>
  <Paragraphs>211</Paragraphs>
  <Slides>29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29</vt:i4>
      </vt:variant>
    </vt:vector>
  </HeadingPairs>
  <TitlesOfParts>
    <vt:vector size="31" baseType="lpstr">
      <vt:lpstr>模板页面</vt:lpstr>
      <vt:lpstr>OfficePLUS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user</cp:lastModifiedBy>
  <cp:revision>180</cp:revision>
  <dcterms:created xsi:type="dcterms:W3CDTF">2015-08-18T02:51:41Z</dcterms:created>
  <dcterms:modified xsi:type="dcterms:W3CDTF">2018-06-09T06:59:21Z</dcterms:modified>
</cp:coreProperties>
</file>