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86" r:id="rId5"/>
    <p:sldId id="287" r:id="rId6"/>
    <p:sldId id="288" r:id="rId7"/>
    <p:sldId id="289" r:id="rId8"/>
    <p:sldId id="290" r:id="rId9"/>
    <p:sldId id="291" r:id="rId10"/>
    <p:sldId id="293" r:id="rId11"/>
    <p:sldId id="294" r:id="rId12"/>
    <p:sldId id="297" r:id="rId13"/>
    <p:sldId id="298" r:id="rId14"/>
    <p:sldId id="299" r:id="rId15"/>
    <p:sldId id="300" r:id="rId16"/>
    <p:sldId id="295" r:id="rId17"/>
    <p:sldId id="322" r:id="rId18"/>
    <p:sldId id="324" r:id="rId19"/>
    <p:sldId id="326" r:id="rId20"/>
    <p:sldId id="330" r:id="rId21"/>
    <p:sldId id="329" r:id="rId22"/>
    <p:sldId id="332" r:id="rId23"/>
    <p:sldId id="331" r:id="rId24"/>
    <p:sldId id="328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999999"/>
    <a:srgbClr val="063D54"/>
    <a:srgbClr val="FFFFFF"/>
    <a:srgbClr val="385723"/>
    <a:srgbClr val="C1C2C2"/>
    <a:srgbClr val="000000"/>
    <a:srgbClr val="FF9349"/>
    <a:srgbClr val="075576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7CE84F3-28C3-443E-9E96-99CF82512B78}" styleName="深色樣式 1 - 輔色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3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20" y="19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NO%20NAME/&#29983;&#26681;/&#27963;&#38913;&#31807;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成績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D1-40B6-B5CC-A84AB4884E0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D1-40B6-B5CC-A84AB4884E04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2D1-40B6-B5CC-A84AB4884E04}"/>
              </c:ext>
            </c:extLst>
          </c:dPt>
          <c:dLbls>
            <c:dLbl>
              <c:idx val="1"/>
              <c:layout>
                <c:manualLayout>
                  <c:x val="-0.23107654859974186"/>
                  <c:y val="-0.2204194330068148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82D1-40B6-B5CC-A84AB4884E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工作表1!$A$2:$A$4</c:f>
              <c:strCache>
                <c:ptCount val="3"/>
                <c:pt idx="0">
                  <c:v>精熟1人</c:v>
                </c:pt>
                <c:pt idx="1">
                  <c:v>基礎15人</c:v>
                </c:pt>
                <c:pt idx="2">
                  <c:v>待加強8人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1</c:v>
                </c:pt>
                <c:pt idx="1">
                  <c:v>15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2D1-40B6-B5CC-A84AB4884E0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zh-TW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solidFill>
          <a:srgbClr val="063D54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302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0DC-8647-BA31-C7A965EACB6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0DC-8647-BA31-C7A965EACB6D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0DC-8647-BA31-C7A965EACB6D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icrosoft JhengHei" panose="020B0604030504040204" pitchFamily="34" charset="-120"/>
                      <a:ea typeface="Microsoft JhengHei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A0DC-8647-BA31-C7A965EACB6D}"/>
                </c:ext>
              </c:extLst>
            </c:dLbl>
            <c:dLbl>
              <c:idx val="2"/>
              <c:layout>
                <c:manualLayout>
                  <c:x val="0.2192654803094107"/>
                  <c:y val="0.1991972222222222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7279908407849"/>
                      <c:h val="0.307878787878787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0DC-8647-BA31-C7A965EACB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工作表1!$A$2:$A$4</c:f>
              <c:strCache>
                <c:ptCount val="3"/>
                <c:pt idx="0">
                  <c:v>精熟2人</c:v>
                </c:pt>
                <c:pt idx="1">
                  <c:v>基礎11人</c:v>
                </c:pt>
                <c:pt idx="2">
                  <c:v>待加強7人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2</c:v>
                </c:pt>
                <c:pt idx="1">
                  <c:v>11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DC-8647-BA31-C7A965EACB6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solidFill>
          <a:srgbClr val="063D54"/>
        </a:solidFill>
      </c:spPr>
      <c:txPr>
        <a:bodyPr/>
        <a:lstStyle/>
        <a:p>
          <a:pPr>
            <a:defRPr sz="2400">
              <a:solidFill>
                <a:schemeClr val="bg1"/>
              </a:solidFill>
            </a:defRPr>
          </a:pPr>
          <a:endParaRPr lang="zh-TW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303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D7-8C41-9560-78D7BDA472B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D7-8C41-9560-78D7BDA472BB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8D7-8C41-9560-78D7BDA472BB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icrosoft JhengHei" panose="020B0604030504040204" pitchFamily="34" charset="-120"/>
                      <a:ea typeface="Microsoft JhengHei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88D7-8C41-9560-78D7BDA472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工作表1!$A$2:$A$4</c:f>
              <c:strCache>
                <c:ptCount val="3"/>
                <c:pt idx="0">
                  <c:v>精熟0人</c:v>
                </c:pt>
                <c:pt idx="1">
                  <c:v>基礎15人</c:v>
                </c:pt>
                <c:pt idx="2">
                  <c:v>待加強8人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0</c:v>
                </c:pt>
                <c:pt idx="1">
                  <c:v>15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8D7-8C41-9560-78D7BDA472B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solidFill>
          <a:srgbClr val="075576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第二次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E9-4486-B1DA-DC1A0050AAF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E9-4486-B1DA-DC1A0050AAF2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6E9-4486-B1DA-DC1A0050AAF2}"/>
              </c:ext>
            </c:extLst>
          </c:dPt>
          <c:dLbls>
            <c:dLbl>
              <c:idx val="2"/>
              <c:layout>
                <c:manualLayout>
                  <c:x val="0.11501009156033713"/>
                  <c:y val="0.17562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E9-4486-B1DA-DC1A0050AA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工作表1!$A$2:$A$4</c:f>
              <c:strCache>
                <c:ptCount val="3"/>
                <c:pt idx="0">
                  <c:v>精熟1人</c:v>
                </c:pt>
                <c:pt idx="1">
                  <c:v>基礎13人</c:v>
                </c:pt>
                <c:pt idx="2">
                  <c:v>待加強7人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1</c:v>
                </c:pt>
                <c:pt idx="1">
                  <c:v>13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6E9-4486-B1DA-DC1A0050AAF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zh-TW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solidFill>
          <a:srgbClr val="075576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第一次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5C-E341-B8A8-89A4527B17B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5C-E341-B8A8-89A4527B17B0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E1-5748-B252-5C61ECA338F9}"/>
              </c:ext>
            </c:extLst>
          </c:dPt>
          <c:dLbls>
            <c:dLbl>
              <c:idx val="2"/>
              <c:layout>
                <c:manualLayout>
                  <c:x val="0.24313768323744525"/>
                  <c:y val="6.899645061728394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8921075271114"/>
                      <c:h val="0.304760802469135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AE1-5748-B252-5C61ECA338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工作表1!$A$2:$A$4</c:f>
              <c:strCache>
                <c:ptCount val="3"/>
                <c:pt idx="0">
                  <c:v>精熟1人</c:v>
                </c:pt>
                <c:pt idx="1">
                  <c:v>基礎9人</c:v>
                </c:pt>
                <c:pt idx="2">
                  <c:v>待加強11人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1</c:v>
                </c:pt>
                <c:pt idx="1">
                  <c:v>9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E1-5748-B252-5C61ECA338F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zh-TW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solidFill>
          <a:srgbClr val="075576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第三次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CD-2844-BD34-512F780CB04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CD-2844-BD34-512F780CB048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DCD-2844-BD34-512F780CB048}"/>
              </c:ext>
            </c:extLst>
          </c:dPt>
          <c:dLbls>
            <c:dLbl>
              <c:idx val="0"/>
              <c:layout>
                <c:manualLayout>
                  <c:x val="-0.18955208294877407"/>
                  <c:y val="7.461481481481481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CD-2844-BD34-512F780CB048}"/>
                </c:ext>
              </c:extLst>
            </c:dLbl>
            <c:dLbl>
              <c:idx val="2"/>
              <c:layout>
                <c:manualLayout>
                  <c:x val="0.15807099799062291"/>
                  <c:y val="0.1815143518518518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068988613529806"/>
                      <c:h val="0.296921296296296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DCD-2844-BD34-512F780CB0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工作表1!$A$2:$A$4</c:f>
              <c:strCache>
                <c:ptCount val="3"/>
                <c:pt idx="0">
                  <c:v>精熟0人</c:v>
                </c:pt>
                <c:pt idx="1">
                  <c:v>基礎14人</c:v>
                </c:pt>
                <c:pt idx="2">
                  <c:v>待加強8人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0</c:v>
                </c:pt>
                <c:pt idx="1">
                  <c:v>14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DCD-2844-BD34-512F780CB04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zh-TW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solidFill>
          <a:srgbClr val="075576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第四次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CD-2844-BD34-512F780CB04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CD-2844-BD34-512F780CB048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DCD-2844-BD34-512F780CB048}"/>
              </c:ext>
            </c:extLst>
          </c:dPt>
          <c:dLbls>
            <c:dLbl>
              <c:idx val="2"/>
              <c:layout>
                <c:manualLayout>
                  <c:x val="0.18218352310783656"/>
                  <c:y val="0.1434058641975308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7762893503014"/>
                      <c:h val="0.338078703703703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DCD-2844-BD34-512F780CB0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工作表1!$A$2:$A$4</c:f>
              <c:strCache>
                <c:ptCount val="3"/>
                <c:pt idx="0">
                  <c:v>精熟1人</c:v>
                </c:pt>
                <c:pt idx="1">
                  <c:v>基礎12人</c:v>
                </c:pt>
                <c:pt idx="2">
                  <c:v>待加強9人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1</c:v>
                </c:pt>
                <c:pt idx="1">
                  <c:v>12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DCD-2844-BD34-512F780CB04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zh-TW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1班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工作表1!$A$2:$A$18</c:f>
              <c:strCache>
                <c:ptCount val="17"/>
                <c:pt idx="0">
                  <c:v>一年級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二年級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三年級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strCache>
            </c:strRef>
          </c:cat>
          <c:val>
            <c:numRef>
              <c:f>工作表1!$B$2:$B$18</c:f>
              <c:numCache>
                <c:formatCode>General</c:formatCode>
                <c:ptCount val="17"/>
                <c:pt idx="0">
                  <c:v>59.58</c:v>
                </c:pt>
                <c:pt idx="1">
                  <c:v>48.95</c:v>
                </c:pt>
                <c:pt idx="2">
                  <c:v>48.74</c:v>
                </c:pt>
                <c:pt idx="3">
                  <c:v>44.05</c:v>
                </c:pt>
                <c:pt idx="4">
                  <c:v>46.2</c:v>
                </c:pt>
                <c:pt idx="5">
                  <c:v>48.85</c:v>
                </c:pt>
                <c:pt idx="6">
                  <c:v>57.14</c:v>
                </c:pt>
                <c:pt idx="7">
                  <c:v>44.18</c:v>
                </c:pt>
                <c:pt idx="8">
                  <c:v>57.05</c:v>
                </c:pt>
                <c:pt idx="9">
                  <c:v>58.68</c:v>
                </c:pt>
                <c:pt idx="10">
                  <c:v>57.64</c:v>
                </c:pt>
                <c:pt idx="11">
                  <c:v>58.68</c:v>
                </c:pt>
                <c:pt idx="12">
                  <c:v>58.86</c:v>
                </c:pt>
                <c:pt idx="13">
                  <c:v>42</c:v>
                </c:pt>
                <c:pt idx="14">
                  <c:v>46.77</c:v>
                </c:pt>
                <c:pt idx="15">
                  <c:v>46.09</c:v>
                </c:pt>
                <c:pt idx="16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7F-604E-A8BC-66C3FFAB0986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 2班</c:v>
                </c:pt>
              </c:strCache>
            </c:strRef>
          </c:tx>
          <c:spPr>
            <a:ln w="12700" cap="rnd">
              <a:solidFill>
                <a:srgbClr val="075576"/>
              </a:solidFill>
              <a:round/>
            </a:ln>
            <a:effectLst/>
          </c:spPr>
          <c:marker>
            <c:symbol val="none"/>
          </c:marker>
          <c:cat>
            <c:strRef>
              <c:f>工作表1!$A$2:$A$18</c:f>
              <c:strCache>
                <c:ptCount val="17"/>
                <c:pt idx="0">
                  <c:v>一年級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二年級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三年級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strCache>
            </c:strRef>
          </c:cat>
          <c:val>
            <c:numRef>
              <c:f>工作表1!$C$2:$C$18</c:f>
              <c:numCache>
                <c:formatCode>General</c:formatCode>
                <c:ptCount val="17"/>
                <c:pt idx="0">
                  <c:v>66.72</c:v>
                </c:pt>
                <c:pt idx="1">
                  <c:v>57.83</c:v>
                </c:pt>
                <c:pt idx="2">
                  <c:v>58.28</c:v>
                </c:pt>
                <c:pt idx="3">
                  <c:v>51.56</c:v>
                </c:pt>
                <c:pt idx="4">
                  <c:v>55.56</c:v>
                </c:pt>
                <c:pt idx="5">
                  <c:v>60.61</c:v>
                </c:pt>
                <c:pt idx="6">
                  <c:v>65.47</c:v>
                </c:pt>
                <c:pt idx="7">
                  <c:v>55.53</c:v>
                </c:pt>
                <c:pt idx="8">
                  <c:v>57.68</c:v>
                </c:pt>
                <c:pt idx="9">
                  <c:v>57.11</c:v>
                </c:pt>
                <c:pt idx="10">
                  <c:v>63.11</c:v>
                </c:pt>
                <c:pt idx="11">
                  <c:v>57.11</c:v>
                </c:pt>
                <c:pt idx="12">
                  <c:v>64.53</c:v>
                </c:pt>
                <c:pt idx="13">
                  <c:v>42.63</c:v>
                </c:pt>
                <c:pt idx="14">
                  <c:v>45.58</c:v>
                </c:pt>
                <c:pt idx="15">
                  <c:v>59.4</c:v>
                </c:pt>
                <c:pt idx="16">
                  <c:v>63.4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7F-604E-A8BC-66C3FFAB0986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3班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工作表1!$A$2:$A$18</c:f>
              <c:strCache>
                <c:ptCount val="17"/>
                <c:pt idx="0">
                  <c:v>一年級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二年級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三年級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strCache>
            </c:strRef>
          </c:cat>
          <c:val>
            <c:numRef>
              <c:f>工作表1!$D$2:$D$18</c:f>
              <c:numCache>
                <c:formatCode>General</c:formatCode>
                <c:ptCount val="17"/>
                <c:pt idx="0">
                  <c:v>58.87</c:v>
                </c:pt>
                <c:pt idx="1">
                  <c:v>48.65</c:v>
                </c:pt>
                <c:pt idx="2">
                  <c:v>48.48</c:v>
                </c:pt>
                <c:pt idx="3">
                  <c:v>48.13</c:v>
                </c:pt>
                <c:pt idx="4">
                  <c:v>47.13</c:v>
                </c:pt>
                <c:pt idx="5">
                  <c:v>44.74</c:v>
                </c:pt>
                <c:pt idx="6">
                  <c:v>62.26</c:v>
                </c:pt>
                <c:pt idx="7">
                  <c:v>51.66</c:v>
                </c:pt>
                <c:pt idx="8">
                  <c:v>50.1</c:v>
                </c:pt>
                <c:pt idx="9">
                  <c:v>56.68</c:v>
                </c:pt>
                <c:pt idx="10">
                  <c:v>57.28</c:v>
                </c:pt>
                <c:pt idx="11">
                  <c:v>56.68</c:v>
                </c:pt>
                <c:pt idx="12">
                  <c:v>57.65</c:v>
                </c:pt>
                <c:pt idx="13">
                  <c:v>41.43</c:v>
                </c:pt>
                <c:pt idx="14">
                  <c:v>39.729999999999997</c:v>
                </c:pt>
                <c:pt idx="15">
                  <c:v>46.72</c:v>
                </c:pt>
                <c:pt idx="16">
                  <c:v>51.84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67F-604E-A8BC-66C3FFAB09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0629616"/>
        <c:axId val="1241041008"/>
      </c:lineChart>
      <c:catAx>
        <c:axId val="124062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ln>
                  <a:noFill/>
                </a:ln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241041008"/>
        <c:crosses val="autoZero"/>
        <c:auto val="1"/>
        <c:lblAlgn val="ctr"/>
        <c:lblOffset val="100"/>
        <c:noMultiLvlLbl val="0"/>
      </c:catAx>
      <c:valAx>
        <c:axId val="1241041008"/>
        <c:scaling>
          <c:orientation val="minMax"/>
          <c:min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ln>
                  <a:noFill/>
                </a:ln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24062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ln>
                <a:noFill/>
              </a:ln>
              <a:solidFill>
                <a:srgbClr val="595959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4925">
      <a:solidFill>
        <a:schemeClr val="bg1">
          <a:lumMod val="75000"/>
        </a:schemeClr>
      </a:solidFill>
    </a:ln>
    <a:effectLst/>
  </c:spPr>
  <c:txPr>
    <a:bodyPr/>
    <a:lstStyle/>
    <a:p>
      <a:pPr>
        <a:defRPr sz="1400" b="1">
          <a:ln>
            <a:noFill/>
          </a:ln>
          <a:solidFill>
            <a:srgbClr val="595959"/>
          </a:solidFill>
        </a:defRPr>
      </a:pPr>
      <a:endParaRPr lang="zh-TW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1"/>
          <c:order val="1"/>
          <c:tx>
            <c:strRef>
              <c:f>工作表1!$A$17</c:f>
              <c:strCache>
                <c:ptCount val="1"/>
                <c:pt idx="0">
                  <c:v>精熟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83-8742-9025-5E4B9B8F300B}"/>
              </c:ext>
            </c:extLst>
          </c:dPt>
          <c:dPt>
            <c:idx val="1"/>
            <c:invertIfNegative val="0"/>
            <c:bubble3D val="0"/>
            <c:spPr>
              <a:solidFill>
                <a:srgbClr val="385723">
                  <a:alpha val="69804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183-8742-9025-5E4B9B8F300B}"/>
              </c:ext>
            </c:extLst>
          </c:dPt>
          <c:dPt>
            <c:idx val="2"/>
            <c:invertIfNegative val="0"/>
            <c:bubble3D val="0"/>
            <c:spPr>
              <a:solidFill>
                <a:srgbClr val="385723">
                  <a:alpha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183-8742-9025-5E4B9B8F300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183-8742-9025-5E4B9B8F300B}"/>
              </c:ext>
            </c:extLst>
          </c:dPt>
          <c:dPt>
            <c:idx val="7"/>
            <c:invertIfNegative val="0"/>
            <c:bubble3D val="0"/>
            <c:spPr>
              <a:solidFill>
                <a:srgbClr val="385723">
                  <a:alpha val="69804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183-8742-9025-5E4B9B8F300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183-8742-9025-5E4B9B8F300B}"/>
              </c:ext>
            </c:extLst>
          </c:dPt>
          <c:dPt>
            <c:idx val="10"/>
            <c:invertIfNegative val="0"/>
            <c:bubble3D val="0"/>
            <c:spPr>
              <a:solidFill>
                <a:srgbClr val="385723">
                  <a:alpha val="69804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183-8742-9025-5E4B9B8F300B}"/>
              </c:ext>
            </c:extLst>
          </c:dPt>
          <c:cat>
            <c:multiLvlStrRef>
              <c:f>工作表1!$B$13:$M$15</c:f>
              <c:multiLvlStrCache>
                <c:ptCount val="12"/>
                <c:lvl>
                  <c:pt idx="0">
                    <c:v>301</c:v>
                  </c:pt>
                  <c:pt idx="1">
                    <c:v>302</c:v>
                  </c:pt>
                  <c:pt idx="2">
                    <c:v>303</c:v>
                  </c:pt>
                  <c:pt idx="3">
                    <c:v>301</c:v>
                  </c:pt>
                  <c:pt idx="4">
                    <c:v>302</c:v>
                  </c:pt>
                  <c:pt idx="5">
                    <c:v>303</c:v>
                  </c:pt>
                  <c:pt idx="6">
                    <c:v>301</c:v>
                  </c:pt>
                  <c:pt idx="7">
                    <c:v>302</c:v>
                  </c:pt>
                  <c:pt idx="8">
                    <c:v>303</c:v>
                  </c:pt>
                  <c:pt idx="9">
                    <c:v>301</c:v>
                  </c:pt>
                  <c:pt idx="10">
                    <c:v>302</c:v>
                  </c:pt>
                  <c:pt idx="11">
                    <c:v>303</c:v>
                  </c:pt>
                </c:lvl>
                <c:lvl>
                  <c:pt idx="0">
                    <c:v>第一次</c:v>
                  </c:pt>
                  <c:pt idx="3">
                    <c:v>第二次</c:v>
                  </c:pt>
                  <c:pt idx="6">
                    <c:v>第三次</c:v>
                  </c:pt>
                  <c:pt idx="9">
                    <c:v>第四次</c:v>
                  </c:pt>
                </c:lvl>
              </c:multiLvlStrCache>
            </c:multiLvlStrRef>
          </c:cat>
          <c:val>
            <c:numRef>
              <c:f>工作表1!$B$17:$M$17</c:f>
              <c:numCache>
                <c:formatCode>0%</c:formatCode>
                <c:ptCount val="12"/>
                <c:pt idx="0">
                  <c:v>0.05</c:v>
                </c:pt>
                <c:pt idx="1">
                  <c:v>0.15789473684210525</c:v>
                </c:pt>
                <c:pt idx="2">
                  <c:v>4.3478260869565216E-2</c:v>
                </c:pt>
                <c:pt idx="3">
                  <c:v>0.05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5.2631578947368418E-2</c:v>
                </c:pt>
                <c:pt idx="8">
                  <c:v>0</c:v>
                </c:pt>
                <c:pt idx="9">
                  <c:v>4.5454545454545456E-2</c:v>
                </c:pt>
                <c:pt idx="10">
                  <c:v>5.2631578947368418E-2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183-8742-9025-5E4B9B8F300B}"/>
            </c:ext>
          </c:extLst>
        </c:ser>
        <c:ser>
          <c:idx val="3"/>
          <c:order val="3"/>
          <c:tx>
            <c:strRef>
              <c:f>工作表1!$A$19</c:f>
              <c:strCache>
                <c:ptCount val="1"/>
                <c:pt idx="0">
                  <c:v>基礎</c:v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9595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5183-8742-9025-5E4B9B8F300B}"/>
              </c:ext>
            </c:extLst>
          </c:dPt>
          <c:dPt>
            <c:idx val="1"/>
            <c:invertIfNegative val="0"/>
            <c:bubble3D val="0"/>
            <c:spPr>
              <a:solidFill>
                <a:srgbClr val="595959">
                  <a:alpha val="65098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5183-8742-9025-5E4B9B8F300B}"/>
              </c:ext>
            </c:extLst>
          </c:dPt>
          <c:dPt>
            <c:idx val="2"/>
            <c:invertIfNegative val="0"/>
            <c:bubble3D val="0"/>
            <c:spPr>
              <a:solidFill>
                <a:srgbClr val="595959">
                  <a:alpha val="34902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5183-8742-9025-5E4B9B8F300B}"/>
              </c:ext>
            </c:extLst>
          </c:dPt>
          <c:dPt>
            <c:idx val="3"/>
            <c:invertIfNegative val="0"/>
            <c:bubble3D val="0"/>
            <c:spPr>
              <a:solidFill>
                <a:srgbClr val="59595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5183-8742-9025-5E4B9B8F300B}"/>
              </c:ext>
            </c:extLst>
          </c:dPt>
          <c:dPt>
            <c:idx val="4"/>
            <c:invertIfNegative val="0"/>
            <c:bubble3D val="0"/>
            <c:spPr>
              <a:solidFill>
                <a:srgbClr val="595959">
                  <a:alpha val="65098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5183-8742-9025-5E4B9B8F300B}"/>
              </c:ext>
            </c:extLst>
          </c:dPt>
          <c:dPt>
            <c:idx val="5"/>
            <c:invertIfNegative val="0"/>
            <c:bubble3D val="0"/>
            <c:spPr>
              <a:solidFill>
                <a:srgbClr val="595959">
                  <a:alpha val="34902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5183-8742-9025-5E4B9B8F300B}"/>
              </c:ext>
            </c:extLst>
          </c:dPt>
          <c:dPt>
            <c:idx val="6"/>
            <c:invertIfNegative val="0"/>
            <c:bubble3D val="0"/>
            <c:spPr>
              <a:solidFill>
                <a:srgbClr val="59595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5183-8742-9025-5E4B9B8F300B}"/>
              </c:ext>
            </c:extLst>
          </c:dPt>
          <c:dPt>
            <c:idx val="7"/>
            <c:invertIfNegative val="0"/>
            <c:bubble3D val="0"/>
            <c:spPr>
              <a:solidFill>
                <a:srgbClr val="595959">
                  <a:alpha val="65098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5183-8742-9025-5E4B9B8F300B}"/>
              </c:ext>
            </c:extLst>
          </c:dPt>
          <c:dPt>
            <c:idx val="8"/>
            <c:invertIfNegative val="0"/>
            <c:bubble3D val="0"/>
            <c:spPr>
              <a:solidFill>
                <a:srgbClr val="595959">
                  <a:alpha val="34902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5183-8742-9025-5E4B9B8F300B}"/>
              </c:ext>
            </c:extLst>
          </c:dPt>
          <c:dPt>
            <c:idx val="9"/>
            <c:invertIfNegative val="0"/>
            <c:bubble3D val="0"/>
            <c:spPr>
              <a:solidFill>
                <a:srgbClr val="59595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5183-8742-9025-5E4B9B8F300B}"/>
              </c:ext>
            </c:extLst>
          </c:dPt>
          <c:dPt>
            <c:idx val="10"/>
            <c:invertIfNegative val="0"/>
            <c:bubble3D val="0"/>
            <c:spPr>
              <a:solidFill>
                <a:srgbClr val="595959">
                  <a:alpha val="65098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5183-8742-9025-5E4B9B8F300B}"/>
              </c:ext>
            </c:extLst>
          </c:dPt>
          <c:dPt>
            <c:idx val="11"/>
            <c:invertIfNegative val="0"/>
            <c:bubble3D val="0"/>
            <c:spPr>
              <a:solidFill>
                <a:srgbClr val="595959">
                  <a:alpha val="34902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6-5183-8742-9025-5E4B9B8F300B}"/>
              </c:ext>
            </c:extLst>
          </c:dPt>
          <c:cat>
            <c:multiLvlStrRef>
              <c:f>工作表1!$B$13:$M$15</c:f>
              <c:multiLvlStrCache>
                <c:ptCount val="12"/>
                <c:lvl>
                  <c:pt idx="0">
                    <c:v>301</c:v>
                  </c:pt>
                  <c:pt idx="1">
                    <c:v>302</c:v>
                  </c:pt>
                  <c:pt idx="2">
                    <c:v>303</c:v>
                  </c:pt>
                  <c:pt idx="3">
                    <c:v>301</c:v>
                  </c:pt>
                  <c:pt idx="4">
                    <c:v>302</c:v>
                  </c:pt>
                  <c:pt idx="5">
                    <c:v>303</c:v>
                  </c:pt>
                  <c:pt idx="6">
                    <c:v>301</c:v>
                  </c:pt>
                  <c:pt idx="7">
                    <c:v>302</c:v>
                  </c:pt>
                  <c:pt idx="8">
                    <c:v>303</c:v>
                  </c:pt>
                  <c:pt idx="9">
                    <c:v>301</c:v>
                  </c:pt>
                  <c:pt idx="10">
                    <c:v>302</c:v>
                  </c:pt>
                  <c:pt idx="11">
                    <c:v>303</c:v>
                  </c:pt>
                </c:lvl>
                <c:lvl>
                  <c:pt idx="0">
                    <c:v>第一次</c:v>
                  </c:pt>
                  <c:pt idx="3">
                    <c:v>第二次</c:v>
                  </c:pt>
                  <c:pt idx="6">
                    <c:v>第三次</c:v>
                  </c:pt>
                  <c:pt idx="9">
                    <c:v>第四次</c:v>
                  </c:pt>
                </c:lvl>
              </c:multiLvlStrCache>
            </c:multiLvlStrRef>
          </c:cat>
          <c:val>
            <c:numRef>
              <c:f>工作表1!$B$19:$M$19</c:f>
              <c:numCache>
                <c:formatCode>0%</c:formatCode>
                <c:ptCount val="12"/>
                <c:pt idx="0">
                  <c:v>0.45</c:v>
                </c:pt>
                <c:pt idx="1">
                  <c:v>0.52631578947368418</c:v>
                </c:pt>
                <c:pt idx="2">
                  <c:v>0.47826086956521741</c:v>
                </c:pt>
                <c:pt idx="3">
                  <c:v>0.65</c:v>
                </c:pt>
                <c:pt idx="4">
                  <c:v>0.57894736842105265</c:v>
                </c:pt>
                <c:pt idx="5">
                  <c:v>0.52173913043478259</c:v>
                </c:pt>
                <c:pt idx="6">
                  <c:v>0.63636363636363635</c:v>
                </c:pt>
                <c:pt idx="7">
                  <c:v>0.42105263157894735</c:v>
                </c:pt>
                <c:pt idx="8">
                  <c:v>0.60869565217391308</c:v>
                </c:pt>
                <c:pt idx="9">
                  <c:v>0.54545454545454541</c:v>
                </c:pt>
                <c:pt idx="10">
                  <c:v>0.42105263157894735</c:v>
                </c:pt>
                <c:pt idx="11">
                  <c:v>0.47826086956521741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5183-8742-9025-5E4B9B8F300B}"/>
            </c:ext>
          </c:extLst>
        </c:ser>
        <c:ser>
          <c:idx val="5"/>
          <c:order val="5"/>
          <c:tx>
            <c:strRef>
              <c:f>工作表1!$A$21</c:f>
              <c:strCache>
                <c:ptCount val="1"/>
                <c:pt idx="0">
                  <c:v>待加強</c:v>
                </c:pt>
              </c:strCache>
            </c:strRef>
          </c:tx>
          <c:spPr>
            <a:solidFill>
              <a:srgbClr val="063D5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63D5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5183-8742-9025-5E4B9B8F300B}"/>
              </c:ext>
            </c:extLst>
          </c:dPt>
          <c:dPt>
            <c:idx val="1"/>
            <c:invertIfNegative val="0"/>
            <c:bubble3D val="0"/>
            <c:spPr>
              <a:solidFill>
                <a:srgbClr val="063D54">
                  <a:alpha val="65098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5183-8742-9025-5E4B9B8F300B}"/>
              </c:ext>
            </c:extLst>
          </c:dPt>
          <c:dPt>
            <c:idx val="2"/>
            <c:invertIfNegative val="0"/>
            <c:bubble3D val="0"/>
            <c:spPr>
              <a:solidFill>
                <a:srgbClr val="063D54">
                  <a:alpha val="34902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5183-8742-9025-5E4B9B8F300B}"/>
              </c:ext>
            </c:extLst>
          </c:dPt>
          <c:dPt>
            <c:idx val="3"/>
            <c:invertIfNegative val="0"/>
            <c:bubble3D val="0"/>
            <c:spPr>
              <a:solidFill>
                <a:srgbClr val="063D5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5183-8742-9025-5E4B9B8F300B}"/>
              </c:ext>
            </c:extLst>
          </c:dPt>
          <c:dPt>
            <c:idx val="4"/>
            <c:invertIfNegative val="0"/>
            <c:bubble3D val="0"/>
            <c:spPr>
              <a:solidFill>
                <a:srgbClr val="063D54">
                  <a:alpha val="65098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5183-8742-9025-5E4B9B8F300B}"/>
              </c:ext>
            </c:extLst>
          </c:dPt>
          <c:dPt>
            <c:idx val="5"/>
            <c:invertIfNegative val="0"/>
            <c:bubble3D val="0"/>
            <c:spPr>
              <a:solidFill>
                <a:srgbClr val="063D54">
                  <a:alpha val="34902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5183-8742-9025-5E4B9B8F300B}"/>
              </c:ext>
            </c:extLst>
          </c:dPt>
          <c:dPt>
            <c:idx val="6"/>
            <c:invertIfNegative val="0"/>
            <c:bubble3D val="0"/>
            <c:spPr>
              <a:solidFill>
                <a:srgbClr val="063D5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5183-8742-9025-5E4B9B8F300B}"/>
              </c:ext>
            </c:extLst>
          </c:dPt>
          <c:dPt>
            <c:idx val="7"/>
            <c:invertIfNegative val="0"/>
            <c:bubble3D val="0"/>
            <c:spPr>
              <a:solidFill>
                <a:srgbClr val="063D54">
                  <a:alpha val="65098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5183-8742-9025-5E4B9B8F300B}"/>
              </c:ext>
            </c:extLst>
          </c:dPt>
          <c:dPt>
            <c:idx val="8"/>
            <c:invertIfNegative val="0"/>
            <c:bubble3D val="0"/>
            <c:spPr>
              <a:solidFill>
                <a:srgbClr val="063D54">
                  <a:alpha val="34902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5183-8742-9025-5E4B9B8F300B}"/>
              </c:ext>
            </c:extLst>
          </c:dPt>
          <c:dPt>
            <c:idx val="9"/>
            <c:invertIfNegative val="0"/>
            <c:bubble3D val="0"/>
            <c:spPr>
              <a:solidFill>
                <a:srgbClr val="063D5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5183-8742-9025-5E4B9B8F300B}"/>
              </c:ext>
            </c:extLst>
          </c:dPt>
          <c:dPt>
            <c:idx val="10"/>
            <c:invertIfNegative val="0"/>
            <c:bubble3D val="0"/>
            <c:spPr>
              <a:solidFill>
                <a:srgbClr val="063D54">
                  <a:alpha val="65098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5183-8742-9025-5E4B9B8F300B}"/>
              </c:ext>
            </c:extLst>
          </c:dPt>
          <c:dPt>
            <c:idx val="11"/>
            <c:invertIfNegative val="0"/>
            <c:bubble3D val="0"/>
            <c:spPr>
              <a:solidFill>
                <a:srgbClr val="063D54">
                  <a:alpha val="34902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5183-8742-9025-5E4B9B8F300B}"/>
              </c:ext>
            </c:extLst>
          </c:dPt>
          <c:cat>
            <c:multiLvlStrRef>
              <c:f>工作表1!$B$13:$M$15</c:f>
              <c:multiLvlStrCache>
                <c:ptCount val="12"/>
                <c:lvl>
                  <c:pt idx="0">
                    <c:v>301</c:v>
                  </c:pt>
                  <c:pt idx="1">
                    <c:v>302</c:v>
                  </c:pt>
                  <c:pt idx="2">
                    <c:v>303</c:v>
                  </c:pt>
                  <c:pt idx="3">
                    <c:v>301</c:v>
                  </c:pt>
                  <c:pt idx="4">
                    <c:v>302</c:v>
                  </c:pt>
                  <c:pt idx="5">
                    <c:v>303</c:v>
                  </c:pt>
                  <c:pt idx="6">
                    <c:v>301</c:v>
                  </c:pt>
                  <c:pt idx="7">
                    <c:v>302</c:v>
                  </c:pt>
                  <c:pt idx="8">
                    <c:v>303</c:v>
                  </c:pt>
                  <c:pt idx="9">
                    <c:v>301</c:v>
                  </c:pt>
                  <c:pt idx="10">
                    <c:v>302</c:v>
                  </c:pt>
                  <c:pt idx="11">
                    <c:v>303</c:v>
                  </c:pt>
                </c:lvl>
                <c:lvl>
                  <c:pt idx="0">
                    <c:v>第一次</c:v>
                  </c:pt>
                  <c:pt idx="3">
                    <c:v>第二次</c:v>
                  </c:pt>
                  <c:pt idx="6">
                    <c:v>第三次</c:v>
                  </c:pt>
                  <c:pt idx="9">
                    <c:v>第四次</c:v>
                  </c:pt>
                </c:lvl>
              </c:multiLvlStrCache>
            </c:multiLvlStrRef>
          </c:cat>
          <c:val>
            <c:numRef>
              <c:f>工作表1!$B$21:$M$21</c:f>
              <c:numCache>
                <c:formatCode>0%</c:formatCode>
                <c:ptCount val="12"/>
                <c:pt idx="0">
                  <c:v>0.55000000000000004</c:v>
                </c:pt>
                <c:pt idx="1">
                  <c:v>0.31578947368421051</c:v>
                </c:pt>
                <c:pt idx="2">
                  <c:v>0.47826086956521741</c:v>
                </c:pt>
                <c:pt idx="3">
                  <c:v>0.35</c:v>
                </c:pt>
                <c:pt idx="4">
                  <c:v>0.42105263157894735</c:v>
                </c:pt>
                <c:pt idx="5">
                  <c:v>0.47826086956521741</c:v>
                </c:pt>
                <c:pt idx="6">
                  <c:v>0.36363636363636365</c:v>
                </c:pt>
                <c:pt idx="7">
                  <c:v>0.57894736842105265</c:v>
                </c:pt>
                <c:pt idx="8">
                  <c:v>0.39130434782608697</c:v>
                </c:pt>
                <c:pt idx="9">
                  <c:v>0.40909090909090912</c:v>
                </c:pt>
                <c:pt idx="10">
                  <c:v>0.57894736842105265</c:v>
                </c:pt>
                <c:pt idx="11">
                  <c:v>0.52173913043478259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0-5183-8742-9025-5E4B9B8F30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73638200"/>
        <c:axId val="57363852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工作表1!$A$16</c15:sqref>
                        </c15:formulaRef>
                      </c:ext>
                    </c:extLst>
                    <c:strCache>
                      <c:ptCount val="1"/>
                      <c:pt idx="0">
                        <c:v>精熟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工作表1!$B$13:$M$15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301</c:v>
                        </c:pt>
                        <c:pt idx="1">
                          <c:v>302</c:v>
                        </c:pt>
                        <c:pt idx="2">
                          <c:v>303</c:v>
                        </c:pt>
                        <c:pt idx="3">
                          <c:v>301</c:v>
                        </c:pt>
                        <c:pt idx="4">
                          <c:v>302</c:v>
                        </c:pt>
                        <c:pt idx="5">
                          <c:v>303</c:v>
                        </c:pt>
                        <c:pt idx="6">
                          <c:v>301</c:v>
                        </c:pt>
                        <c:pt idx="7">
                          <c:v>302</c:v>
                        </c:pt>
                        <c:pt idx="8">
                          <c:v>303</c:v>
                        </c:pt>
                        <c:pt idx="9">
                          <c:v>301</c:v>
                        </c:pt>
                        <c:pt idx="10">
                          <c:v>302</c:v>
                        </c:pt>
                        <c:pt idx="11">
                          <c:v>303</c:v>
                        </c:pt>
                      </c:lvl>
                      <c:lvl>
                        <c:pt idx="0">
                          <c:v>第一次</c:v>
                        </c:pt>
                        <c:pt idx="3">
                          <c:v>第二次</c:v>
                        </c:pt>
                        <c:pt idx="6">
                          <c:v>第三次</c:v>
                        </c:pt>
                        <c:pt idx="9">
                          <c:v>第四次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工作表1!$B$16:$M$16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</c:v>
                      </c:pt>
                      <c:pt idx="1">
                        <c:v>3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1</c:v>
                      </c:pt>
                      <c:pt idx="8">
                        <c:v>0</c:v>
                      </c:pt>
                      <c:pt idx="9">
                        <c:v>1</c:v>
                      </c:pt>
                      <c:pt idx="10">
                        <c:v>1</c:v>
                      </c:pt>
                      <c:pt idx="11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41-5183-8742-9025-5E4B9B8F300B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工作表1!$A$18</c15:sqref>
                        </c15:formulaRef>
                      </c:ext>
                    </c:extLst>
                    <c:strCache>
                      <c:ptCount val="1"/>
                      <c:pt idx="0">
                        <c:v>基礎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工作表1!$B$13:$M$15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301</c:v>
                        </c:pt>
                        <c:pt idx="1">
                          <c:v>302</c:v>
                        </c:pt>
                        <c:pt idx="2">
                          <c:v>303</c:v>
                        </c:pt>
                        <c:pt idx="3">
                          <c:v>301</c:v>
                        </c:pt>
                        <c:pt idx="4">
                          <c:v>302</c:v>
                        </c:pt>
                        <c:pt idx="5">
                          <c:v>303</c:v>
                        </c:pt>
                        <c:pt idx="6">
                          <c:v>301</c:v>
                        </c:pt>
                        <c:pt idx="7">
                          <c:v>302</c:v>
                        </c:pt>
                        <c:pt idx="8">
                          <c:v>303</c:v>
                        </c:pt>
                        <c:pt idx="9">
                          <c:v>301</c:v>
                        </c:pt>
                        <c:pt idx="10">
                          <c:v>302</c:v>
                        </c:pt>
                        <c:pt idx="11">
                          <c:v>303</c:v>
                        </c:pt>
                      </c:lvl>
                      <c:lvl>
                        <c:pt idx="0">
                          <c:v>第一次</c:v>
                        </c:pt>
                        <c:pt idx="3">
                          <c:v>第二次</c:v>
                        </c:pt>
                        <c:pt idx="6">
                          <c:v>第三次</c:v>
                        </c:pt>
                        <c:pt idx="9">
                          <c:v>第四次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工作表1!$B$18:$M$18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9</c:v>
                      </c:pt>
                      <c:pt idx="1">
                        <c:v>10</c:v>
                      </c:pt>
                      <c:pt idx="2">
                        <c:v>11</c:v>
                      </c:pt>
                      <c:pt idx="3">
                        <c:v>13</c:v>
                      </c:pt>
                      <c:pt idx="4">
                        <c:v>11</c:v>
                      </c:pt>
                      <c:pt idx="5">
                        <c:v>12</c:v>
                      </c:pt>
                      <c:pt idx="6">
                        <c:v>14</c:v>
                      </c:pt>
                      <c:pt idx="7">
                        <c:v>8</c:v>
                      </c:pt>
                      <c:pt idx="8">
                        <c:v>14</c:v>
                      </c:pt>
                      <c:pt idx="9">
                        <c:v>12</c:v>
                      </c:pt>
                      <c:pt idx="10">
                        <c:v>8</c:v>
                      </c:pt>
                      <c:pt idx="11">
                        <c:v>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2-5183-8742-9025-5E4B9B8F300B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工作表1!$A$20</c15:sqref>
                        </c15:formulaRef>
                      </c:ext>
                    </c:extLst>
                    <c:strCache>
                      <c:ptCount val="1"/>
                      <c:pt idx="0">
                        <c:v>待加強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工作表1!$B$13:$M$15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301</c:v>
                        </c:pt>
                        <c:pt idx="1">
                          <c:v>302</c:v>
                        </c:pt>
                        <c:pt idx="2">
                          <c:v>303</c:v>
                        </c:pt>
                        <c:pt idx="3">
                          <c:v>301</c:v>
                        </c:pt>
                        <c:pt idx="4">
                          <c:v>302</c:v>
                        </c:pt>
                        <c:pt idx="5">
                          <c:v>303</c:v>
                        </c:pt>
                        <c:pt idx="6">
                          <c:v>301</c:v>
                        </c:pt>
                        <c:pt idx="7">
                          <c:v>302</c:v>
                        </c:pt>
                        <c:pt idx="8">
                          <c:v>303</c:v>
                        </c:pt>
                        <c:pt idx="9">
                          <c:v>301</c:v>
                        </c:pt>
                        <c:pt idx="10">
                          <c:v>302</c:v>
                        </c:pt>
                        <c:pt idx="11">
                          <c:v>303</c:v>
                        </c:pt>
                      </c:lvl>
                      <c:lvl>
                        <c:pt idx="0">
                          <c:v>第一次</c:v>
                        </c:pt>
                        <c:pt idx="3">
                          <c:v>第二次</c:v>
                        </c:pt>
                        <c:pt idx="6">
                          <c:v>第三次</c:v>
                        </c:pt>
                        <c:pt idx="9">
                          <c:v>第四次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工作表1!$B$20:$M$20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11</c:v>
                      </c:pt>
                      <c:pt idx="1">
                        <c:v>6</c:v>
                      </c:pt>
                      <c:pt idx="2">
                        <c:v>11</c:v>
                      </c:pt>
                      <c:pt idx="3">
                        <c:v>7</c:v>
                      </c:pt>
                      <c:pt idx="4">
                        <c:v>8</c:v>
                      </c:pt>
                      <c:pt idx="5">
                        <c:v>11</c:v>
                      </c:pt>
                      <c:pt idx="6">
                        <c:v>8</c:v>
                      </c:pt>
                      <c:pt idx="7">
                        <c:v>11</c:v>
                      </c:pt>
                      <c:pt idx="8">
                        <c:v>9</c:v>
                      </c:pt>
                      <c:pt idx="9">
                        <c:v>9</c:v>
                      </c:pt>
                      <c:pt idx="10">
                        <c:v>11</c:v>
                      </c:pt>
                      <c:pt idx="11">
                        <c:v>12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3-5183-8742-9025-5E4B9B8F300B}"/>
                  </c:ext>
                </c:extLst>
              </c15:ser>
            </c15:filteredBarSeries>
          </c:ext>
        </c:extLst>
      </c:barChart>
      <c:catAx>
        <c:axId val="573638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zh-TW"/>
          </a:p>
        </c:txPr>
        <c:crossAx val="573638528"/>
        <c:crosses val="autoZero"/>
        <c:auto val="1"/>
        <c:lblAlgn val="ctr"/>
        <c:lblOffset val="100"/>
        <c:noMultiLvlLbl val="0"/>
      </c:catAx>
      <c:valAx>
        <c:axId val="573638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zh-TW"/>
          </a:p>
        </c:txPr>
        <c:crossAx val="5736382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zh-TW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zh-TW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成績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D1-40B6-B5CC-A84AB4884E0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D1-40B6-B5CC-A84AB4884E04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2D1-40B6-B5CC-A84AB4884E04}"/>
              </c:ext>
            </c:extLst>
          </c:dPt>
          <c:dLbls>
            <c:dLbl>
              <c:idx val="1"/>
              <c:layout>
                <c:manualLayout>
                  <c:x val="-0.20918773767140494"/>
                  <c:y val="-0.2620505944222460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82D1-40B6-B5CC-A84AB4884E04}"/>
                </c:ext>
              </c:extLst>
            </c:dLbl>
            <c:dLbl>
              <c:idx val="2"/>
              <c:layout>
                <c:manualLayout>
                  <c:x val="0.23102310231023102"/>
                  <c:y val="0.2361113964123817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42574257425743"/>
                      <c:h val="0.321601430268394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2D1-40B6-B5CC-A84AB4884E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工作表1!$A$2:$A$4</c:f>
              <c:strCache>
                <c:ptCount val="3"/>
                <c:pt idx="0">
                  <c:v>精熟0人</c:v>
                </c:pt>
                <c:pt idx="1">
                  <c:v>基礎14人</c:v>
                </c:pt>
                <c:pt idx="2">
                  <c:v>待加強7人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0</c:v>
                </c:pt>
                <c:pt idx="1">
                  <c:v>14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2D1-40B6-B5CC-A84AB4884E0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zh-TW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solidFill>
          <a:srgbClr val="063D54"/>
        </a:solidFill>
        <a:ln>
          <a:solidFill>
            <a:srgbClr val="FFFFFF"/>
          </a:solidFill>
        </a:ln>
      </c:spPr>
      <c:txPr>
        <a:bodyPr/>
        <a:lstStyle/>
        <a:p>
          <a:pPr>
            <a:defRPr sz="2800">
              <a:solidFill>
                <a:schemeClr val="bg1"/>
              </a:solidFill>
            </a:defRPr>
          </a:pPr>
          <a:endParaRPr lang="zh-TW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301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D1-40B6-B5CC-A84AB4884E0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D1-40B6-B5CC-A84AB4884E04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2D1-40B6-B5CC-A84AB4884E04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icrosoft JhengHei" panose="020B0604030504040204" pitchFamily="34" charset="-120"/>
                      <a:ea typeface="Microsoft JhengHei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82D1-40B6-B5CC-A84AB4884E04}"/>
                </c:ext>
              </c:extLst>
            </c:dLbl>
            <c:dLbl>
              <c:idx val="2"/>
              <c:layout>
                <c:manualLayout>
                  <c:x val="0.22590457718026544"/>
                  <c:y val="0.1947868686868686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67044057507095"/>
                      <c:h val="0.307878787878787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2D1-40B6-B5CC-A84AB4884E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工作表1!$A$2:$A$4</c:f>
              <c:strCache>
                <c:ptCount val="3"/>
                <c:pt idx="0">
                  <c:v>精熟0人</c:v>
                </c:pt>
                <c:pt idx="1">
                  <c:v>基礎14人</c:v>
                </c:pt>
                <c:pt idx="2">
                  <c:v>待加強7人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0</c:v>
                </c:pt>
                <c:pt idx="1">
                  <c:v>14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2D1-40B6-B5CC-A84AB4884E0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CDFD29-5600-451F-91B5-2109C28768B9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50B8B5-888D-4864-9E59-5AE47A8EC6C0}">
      <dgm:prSet phldrT="[Text]" custT="1"/>
      <dgm:spPr/>
      <dgm:t>
        <a:bodyPr/>
        <a:lstStyle/>
        <a:p>
          <a:r>
            <a:rPr lang="en-US" sz="1000" dirty="0">
              <a:latin typeface="+mn-lt"/>
              <a:ea typeface="+mn-ea"/>
              <a:cs typeface="+mn-ea"/>
              <a:sym typeface="+mn-lt"/>
            </a:rPr>
            <a:t> </a:t>
          </a:r>
        </a:p>
      </dgm:t>
    </dgm:pt>
    <dgm:pt modelId="{2C53C54F-5B24-4F71-A2BF-9FBAE97FE0CD}" type="parTrans" cxnId="{068110C7-7222-49FE-9C8C-014EBE9A1707}">
      <dgm:prSet/>
      <dgm:spPr/>
      <dgm:t>
        <a:bodyPr/>
        <a:lstStyle/>
        <a:p>
          <a:endParaRPr lang="en-US"/>
        </a:p>
      </dgm:t>
    </dgm:pt>
    <dgm:pt modelId="{60BC0E20-D399-476A-9392-464DF2C45E71}" type="sibTrans" cxnId="{068110C7-7222-49FE-9C8C-014EBE9A1707}">
      <dgm:prSet/>
      <dgm:spPr/>
      <dgm:t>
        <a:bodyPr/>
        <a:lstStyle/>
        <a:p>
          <a:endParaRPr lang="en-US"/>
        </a:p>
      </dgm:t>
    </dgm:pt>
    <dgm:pt modelId="{0C90414D-D9D7-4FE1-A564-EA9D368CF73D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000" dirty="0">
              <a:latin typeface="+mn-lt"/>
              <a:ea typeface="+mn-ea"/>
              <a:cs typeface="+mn-ea"/>
              <a:sym typeface="+mn-lt"/>
            </a:rPr>
            <a:t> </a:t>
          </a:r>
        </a:p>
      </dgm:t>
    </dgm:pt>
    <dgm:pt modelId="{5212712A-32B4-4C10-AF30-09620D0BE98C}" type="parTrans" cxnId="{FBFFDB7F-DC4B-4328-B336-4920A3B56704}">
      <dgm:prSet/>
      <dgm:spPr/>
      <dgm:t>
        <a:bodyPr/>
        <a:lstStyle/>
        <a:p>
          <a:endParaRPr lang="en-US"/>
        </a:p>
      </dgm:t>
    </dgm:pt>
    <dgm:pt modelId="{463130C0-7F28-4B70-BBBE-5813EDDD52DD}" type="sibTrans" cxnId="{FBFFDB7F-DC4B-4328-B336-4920A3B56704}">
      <dgm:prSet/>
      <dgm:spPr/>
      <dgm:t>
        <a:bodyPr/>
        <a:lstStyle/>
        <a:p>
          <a:endParaRPr lang="en-US"/>
        </a:p>
      </dgm:t>
    </dgm:pt>
    <dgm:pt modelId="{1983DEEF-2178-49E4-AC73-9D26197ABA4D}">
      <dgm:prSet phldrT="[Text]" custT="1"/>
      <dgm:spPr>
        <a:solidFill>
          <a:srgbClr val="A5A5A5"/>
        </a:solidFill>
      </dgm:spPr>
      <dgm:t>
        <a:bodyPr/>
        <a:lstStyle/>
        <a:p>
          <a:r>
            <a:rPr lang="en-US" sz="1000" dirty="0">
              <a:latin typeface="+mn-lt"/>
              <a:ea typeface="+mn-ea"/>
              <a:cs typeface="+mn-ea"/>
              <a:sym typeface="+mn-lt"/>
            </a:rPr>
            <a:t> </a:t>
          </a:r>
        </a:p>
      </dgm:t>
    </dgm:pt>
    <dgm:pt modelId="{0CAC87AC-3D72-4FDC-AF53-5444962E6414}" type="parTrans" cxnId="{1B173D51-BDED-4FC0-82F5-ACD5C90D0662}">
      <dgm:prSet/>
      <dgm:spPr/>
      <dgm:t>
        <a:bodyPr/>
        <a:lstStyle/>
        <a:p>
          <a:endParaRPr lang="en-US"/>
        </a:p>
      </dgm:t>
    </dgm:pt>
    <dgm:pt modelId="{756D256D-8589-4A16-8F37-B6CC7E81711B}" type="sibTrans" cxnId="{1B173D51-BDED-4FC0-82F5-ACD5C90D0662}">
      <dgm:prSet/>
      <dgm:spPr/>
      <dgm:t>
        <a:bodyPr/>
        <a:lstStyle/>
        <a:p>
          <a:endParaRPr lang="en-US"/>
        </a:p>
      </dgm:t>
    </dgm:pt>
    <dgm:pt modelId="{CB20022C-5AD3-4067-916D-15599D927FC5}">
      <dgm:prSet phldrT="[Text]" custT="1"/>
      <dgm:spPr>
        <a:solidFill>
          <a:srgbClr val="063D54"/>
        </a:solidFill>
      </dgm:spPr>
      <dgm:t>
        <a:bodyPr/>
        <a:lstStyle/>
        <a:p>
          <a:r>
            <a:rPr lang="en-US" sz="1000" dirty="0">
              <a:latin typeface="+mn-lt"/>
              <a:ea typeface="+mn-ea"/>
              <a:cs typeface="+mn-ea"/>
              <a:sym typeface="+mn-lt"/>
            </a:rPr>
            <a:t> </a:t>
          </a:r>
        </a:p>
      </dgm:t>
    </dgm:pt>
    <dgm:pt modelId="{DF2E454A-F4B1-4803-97B7-58472CEADBEB}" type="parTrans" cxnId="{A2600C31-CB8E-42D1-8F93-725647A776BF}">
      <dgm:prSet/>
      <dgm:spPr/>
      <dgm:t>
        <a:bodyPr/>
        <a:lstStyle/>
        <a:p>
          <a:endParaRPr lang="en-US"/>
        </a:p>
      </dgm:t>
    </dgm:pt>
    <dgm:pt modelId="{8A55484D-B6D0-4A7B-98BA-C0A38181BA63}" type="sibTrans" cxnId="{A2600C31-CB8E-42D1-8F93-725647A776BF}">
      <dgm:prSet/>
      <dgm:spPr/>
      <dgm:t>
        <a:bodyPr/>
        <a:lstStyle/>
        <a:p>
          <a:endParaRPr lang="en-US"/>
        </a:p>
      </dgm:t>
    </dgm:pt>
    <dgm:pt modelId="{14090DB9-0A23-4C3E-963F-AC6488D34277}" type="pres">
      <dgm:prSet presAssocID="{31CDFD29-5600-451F-91B5-2109C28768B9}" presName="matrix" presStyleCnt="0">
        <dgm:presLayoutVars>
          <dgm:chMax val="1"/>
          <dgm:dir/>
          <dgm:resizeHandles val="exact"/>
        </dgm:presLayoutVars>
      </dgm:prSet>
      <dgm:spPr/>
    </dgm:pt>
    <dgm:pt modelId="{8F782FA5-10F4-4D7C-B52F-BDC2F0BC9843}" type="pres">
      <dgm:prSet presAssocID="{31CDFD29-5600-451F-91B5-2109C28768B9}" presName="axisShape" presStyleLbl="bgShp" presStyleIdx="0" presStyleCnt="1"/>
      <dgm:spPr>
        <a:solidFill>
          <a:schemeClr val="bg1">
            <a:lumMod val="95000"/>
          </a:schemeClr>
        </a:solidFill>
      </dgm:spPr>
    </dgm:pt>
    <dgm:pt modelId="{B8CA5C69-06DE-4B06-B0A3-7BB569CBF1A4}" type="pres">
      <dgm:prSet presAssocID="{31CDFD29-5600-451F-91B5-2109C28768B9}" presName="rect1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ellipse">
          <a:avLst/>
        </a:prstGeom>
      </dgm:spPr>
    </dgm:pt>
    <dgm:pt modelId="{6B02FEFB-1E12-4B61-8DB6-EF3EC71E4AA3}" type="pres">
      <dgm:prSet presAssocID="{31CDFD29-5600-451F-91B5-2109C28768B9}" presName="rect2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ellipse">
          <a:avLst/>
        </a:prstGeom>
      </dgm:spPr>
    </dgm:pt>
    <dgm:pt modelId="{4461674B-7841-4BB7-8DDF-01A840B3B8AA}" type="pres">
      <dgm:prSet presAssocID="{31CDFD29-5600-451F-91B5-2109C28768B9}" presName="rect3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ellipse">
          <a:avLst/>
        </a:prstGeom>
      </dgm:spPr>
    </dgm:pt>
    <dgm:pt modelId="{B2D5FB7F-98A4-4FE8-8120-F832B0FED003}" type="pres">
      <dgm:prSet presAssocID="{31CDFD29-5600-451F-91B5-2109C28768B9}" presName="rect4" presStyleLbl="node1" presStyleIdx="3" presStyleCnt="4">
        <dgm:presLayoutVars>
          <dgm:chMax val="0"/>
          <dgm:chPref val="0"/>
          <dgm:bulletEnabled val="1"/>
        </dgm:presLayoutVars>
      </dgm:prSet>
      <dgm:spPr>
        <a:prstGeom prst="ellipse">
          <a:avLst/>
        </a:prstGeom>
      </dgm:spPr>
    </dgm:pt>
  </dgm:ptLst>
  <dgm:cxnLst>
    <dgm:cxn modelId="{FC7E1A21-5F33-419C-B0CD-5AB04CA6FDD0}" type="presOf" srcId="{1983DEEF-2178-49E4-AC73-9D26197ABA4D}" destId="{4461674B-7841-4BB7-8DDF-01A840B3B8AA}" srcOrd="0" destOrd="0" presId="urn:microsoft.com/office/officeart/2005/8/layout/matrix2"/>
    <dgm:cxn modelId="{A2600C31-CB8E-42D1-8F93-725647A776BF}" srcId="{31CDFD29-5600-451F-91B5-2109C28768B9}" destId="{CB20022C-5AD3-4067-916D-15599D927FC5}" srcOrd="3" destOrd="0" parTransId="{DF2E454A-F4B1-4803-97B7-58472CEADBEB}" sibTransId="{8A55484D-B6D0-4A7B-98BA-C0A38181BA63}"/>
    <dgm:cxn modelId="{5CE2D837-7D65-440D-887B-286349BD5995}" type="presOf" srcId="{31CDFD29-5600-451F-91B5-2109C28768B9}" destId="{14090DB9-0A23-4C3E-963F-AC6488D34277}" srcOrd="0" destOrd="0" presId="urn:microsoft.com/office/officeart/2005/8/layout/matrix2"/>
    <dgm:cxn modelId="{BF4D9A3D-198B-421D-8431-700EC0FC4111}" type="presOf" srcId="{0C90414D-D9D7-4FE1-A564-EA9D368CF73D}" destId="{6B02FEFB-1E12-4B61-8DB6-EF3EC71E4AA3}" srcOrd="0" destOrd="0" presId="urn:microsoft.com/office/officeart/2005/8/layout/matrix2"/>
    <dgm:cxn modelId="{1B173D51-BDED-4FC0-82F5-ACD5C90D0662}" srcId="{31CDFD29-5600-451F-91B5-2109C28768B9}" destId="{1983DEEF-2178-49E4-AC73-9D26197ABA4D}" srcOrd="2" destOrd="0" parTransId="{0CAC87AC-3D72-4FDC-AF53-5444962E6414}" sibTransId="{756D256D-8589-4A16-8F37-B6CC7E81711B}"/>
    <dgm:cxn modelId="{797D4662-9DA6-44E4-B4E3-5360EA267BA5}" type="presOf" srcId="{CB20022C-5AD3-4067-916D-15599D927FC5}" destId="{B2D5FB7F-98A4-4FE8-8120-F832B0FED003}" srcOrd="0" destOrd="0" presId="urn:microsoft.com/office/officeart/2005/8/layout/matrix2"/>
    <dgm:cxn modelId="{EB26607D-74E2-4D48-BB1B-AFAA6887FFAC}" type="presOf" srcId="{8F50B8B5-888D-4864-9E59-5AE47A8EC6C0}" destId="{B8CA5C69-06DE-4B06-B0A3-7BB569CBF1A4}" srcOrd="0" destOrd="0" presId="urn:microsoft.com/office/officeart/2005/8/layout/matrix2"/>
    <dgm:cxn modelId="{FBFFDB7F-DC4B-4328-B336-4920A3B56704}" srcId="{31CDFD29-5600-451F-91B5-2109C28768B9}" destId="{0C90414D-D9D7-4FE1-A564-EA9D368CF73D}" srcOrd="1" destOrd="0" parTransId="{5212712A-32B4-4C10-AF30-09620D0BE98C}" sibTransId="{463130C0-7F28-4B70-BBBE-5813EDDD52DD}"/>
    <dgm:cxn modelId="{068110C7-7222-49FE-9C8C-014EBE9A1707}" srcId="{31CDFD29-5600-451F-91B5-2109C28768B9}" destId="{8F50B8B5-888D-4864-9E59-5AE47A8EC6C0}" srcOrd="0" destOrd="0" parTransId="{2C53C54F-5B24-4F71-A2BF-9FBAE97FE0CD}" sibTransId="{60BC0E20-D399-476A-9392-464DF2C45E71}"/>
    <dgm:cxn modelId="{81F94D87-B552-4153-8A12-112635C4B6FB}" type="presParOf" srcId="{14090DB9-0A23-4C3E-963F-AC6488D34277}" destId="{8F782FA5-10F4-4D7C-B52F-BDC2F0BC9843}" srcOrd="0" destOrd="0" presId="urn:microsoft.com/office/officeart/2005/8/layout/matrix2"/>
    <dgm:cxn modelId="{97F1C967-17AC-4C99-95CE-F3F65A7D3B6D}" type="presParOf" srcId="{14090DB9-0A23-4C3E-963F-AC6488D34277}" destId="{B8CA5C69-06DE-4B06-B0A3-7BB569CBF1A4}" srcOrd="1" destOrd="0" presId="urn:microsoft.com/office/officeart/2005/8/layout/matrix2"/>
    <dgm:cxn modelId="{A2CE949C-E7B5-461B-9F5C-A03E1C16DE9E}" type="presParOf" srcId="{14090DB9-0A23-4C3E-963F-AC6488D34277}" destId="{6B02FEFB-1E12-4B61-8DB6-EF3EC71E4AA3}" srcOrd="2" destOrd="0" presId="urn:microsoft.com/office/officeart/2005/8/layout/matrix2"/>
    <dgm:cxn modelId="{542A1949-0DF3-46C6-9CF6-196790F47047}" type="presParOf" srcId="{14090DB9-0A23-4C3E-963F-AC6488D34277}" destId="{4461674B-7841-4BB7-8DDF-01A840B3B8AA}" srcOrd="3" destOrd="0" presId="urn:microsoft.com/office/officeart/2005/8/layout/matrix2"/>
    <dgm:cxn modelId="{6FC82C5E-BA07-4572-B17E-0707100F53CA}" type="presParOf" srcId="{14090DB9-0A23-4C3E-963F-AC6488D34277}" destId="{B2D5FB7F-98A4-4FE8-8120-F832B0FED003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82FA5-10F4-4D7C-B52F-BDC2F0BC9843}">
      <dsp:nvSpPr>
        <dsp:cNvPr id="0" name=""/>
        <dsp:cNvSpPr/>
      </dsp:nvSpPr>
      <dsp:spPr>
        <a:xfrm>
          <a:off x="1018285" y="0"/>
          <a:ext cx="4073128" cy="407312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A5C69-06DE-4B06-B0A3-7BB569CBF1A4}">
      <dsp:nvSpPr>
        <dsp:cNvPr id="0" name=""/>
        <dsp:cNvSpPr/>
      </dsp:nvSpPr>
      <dsp:spPr>
        <a:xfrm>
          <a:off x="1283038" y="264753"/>
          <a:ext cx="1629251" cy="16292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+mn-lt"/>
              <a:ea typeface="+mn-ea"/>
              <a:cs typeface="+mn-ea"/>
              <a:sym typeface="+mn-lt"/>
            </a:rPr>
            <a:t> </a:t>
          </a:r>
        </a:p>
      </dsp:txBody>
      <dsp:txXfrm>
        <a:off x="1521636" y="503351"/>
        <a:ext cx="1152055" cy="1152055"/>
      </dsp:txXfrm>
    </dsp:sp>
    <dsp:sp modelId="{6B02FEFB-1E12-4B61-8DB6-EF3EC71E4AA3}">
      <dsp:nvSpPr>
        <dsp:cNvPr id="0" name=""/>
        <dsp:cNvSpPr/>
      </dsp:nvSpPr>
      <dsp:spPr>
        <a:xfrm>
          <a:off x="3197408" y="264753"/>
          <a:ext cx="1629251" cy="1629251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+mn-lt"/>
              <a:ea typeface="+mn-ea"/>
              <a:cs typeface="+mn-ea"/>
              <a:sym typeface="+mn-lt"/>
            </a:rPr>
            <a:t> </a:t>
          </a:r>
        </a:p>
      </dsp:txBody>
      <dsp:txXfrm>
        <a:off x="3436006" y="503351"/>
        <a:ext cx="1152055" cy="1152055"/>
      </dsp:txXfrm>
    </dsp:sp>
    <dsp:sp modelId="{4461674B-7841-4BB7-8DDF-01A840B3B8AA}">
      <dsp:nvSpPr>
        <dsp:cNvPr id="0" name=""/>
        <dsp:cNvSpPr/>
      </dsp:nvSpPr>
      <dsp:spPr>
        <a:xfrm>
          <a:off x="1283038" y="2179123"/>
          <a:ext cx="1629251" cy="1629251"/>
        </a:xfrm>
        <a:prstGeom prst="ellipse">
          <a:avLst/>
        </a:prstGeom>
        <a:solidFill>
          <a:srgbClr val="A5A5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+mn-lt"/>
              <a:ea typeface="+mn-ea"/>
              <a:cs typeface="+mn-ea"/>
              <a:sym typeface="+mn-lt"/>
            </a:rPr>
            <a:t> </a:t>
          </a:r>
        </a:p>
      </dsp:txBody>
      <dsp:txXfrm>
        <a:off x="1521636" y="2417721"/>
        <a:ext cx="1152055" cy="1152055"/>
      </dsp:txXfrm>
    </dsp:sp>
    <dsp:sp modelId="{B2D5FB7F-98A4-4FE8-8120-F832B0FED003}">
      <dsp:nvSpPr>
        <dsp:cNvPr id="0" name=""/>
        <dsp:cNvSpPr/>
      </dsp:nvSpPr>
      <dsp:spPr>
        <a:xfrm>
          <a:off x="3197408" y="2179123"/>
          <a:ext cx="1629251" cy="1629251"/>
        </a:xfrm>
        <a:prstGeom prst="ellipse">
          <a:avLst/>
        </a:prstGeom>
        <a:solidFill>
          <a:srgbClr val="063D5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+mn-lt"/>
              <a:ea typeface="+mn-ea"/>
              <a:cs typeface="+mn-ea"/>
              <a:sym typeface="+mn-lt"/>
            </a:rPr>
            <a:t> </a:t>
          </a:r>
        </a:p>
      </dsp:txBody>
      <dsp:txXfrm>
        <a:off x="3436006" y="2417721"/>
        <a:ext cx="1152055" cy="1152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7A195-25D9-48DF-B639-5B24D2B00AE8}" type="datetimeFigureOut">
              <a:rPr lang="zh-CN" altLang="en-US" smtClean="0"/>
              <a:t>2018/6/8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7584D-8746-4D72-BA3A-5A81C8B546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262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7584D-8746-4D72-BA3A-5A81C8B5466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658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B2E306F1-BABB-4AD7-AB37-C061A49D62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2C02862B-AAD5-4092-82B0-E803B3BE09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http://meihua.docer.com/</a:t>
            </a: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EAE95149-C3AE-4DFB-8AC9-8E1E60AA5A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1F6061-2F4B-488E-8D92-3753CAD4AFB5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1559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9A62E-828E-401A-9D66-EE7E2E78F9B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600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D8915-0048-44C8-9E6F-FA44878627B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430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D8915-0048-44C8-9E6F-FA44878627B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786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D8915-0048-44C8-9E6F-FA44878627B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188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D8915-0048-44C8-9E6F-FA44878627B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297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B2E306F1-BABB-4AD7-AB37-C061A49D62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2C02862B-AAD5-4092-82B0-E803B3BE09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http://meihua.docer.com/</a:t>
            </a: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EAE95149-C3AE-4DFB-8AC9-8E1E60AA5A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1F6061-2F4B-488E-8D92-3753CAD4AFB5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1247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7584D-8746-4D72-BA3A-5A81C8B5466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742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7584D-8746-4D72-BA3A-5A81C8B5466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26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B2E306F1-BABB-4AD7-AB37-C061A49D62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2C02862B-AAD5-4092-82B0-E803B3BE09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http://meihua.docer.com/</a:t>
            </a: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EAE95149-C3AE-4DFB-8AC9-8E1E60AA5A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1F6061-2F4B-488E-8D92-3753CAD4AFB5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531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03368-5A46-404A-82CC-002D9300FD7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7756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7357-4FAE-4949-9E96-59E63CE7B16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292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B2E306F1-BABB-4AD7-AB37-C061A49D62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2C02862B-AAD5-4092-82B0-E803B3BE09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http://meihua.docer.com/</a:t>
            </a: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EAE95149-C3AE-4DFB-8AC9-8E1E60AA5A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1F6061-2F4B-488E-8D92-3753CAD4AFB5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4459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9A62E-828E-401A-9D66-EE7E2E78F9B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9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9A62E-828E-401A-9D66-EE7E2E78F9B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806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7584D-8746-4D72-BA3A-5A81C8B5466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217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28C9EF-35E1-4704-989A-ED9B549B0C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5E58C3F-3E21-4D56-B23B-10A0180B9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721895-80C6-4091-A182-9FA754146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6209-B3DA-41BE-87E3-CC78C5062099}" type="datetimeFigureOut">
              <a:rPr lang="zh-CN" altLang="en-US" smtClean="0"/>
              <a:t>2018/6/8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F01E20-1655-425C-B087-9252FDCE3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9E815A-189C-4D28-8C1B-138B3F946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1BB1-40C4-4700-B8C2-D06FA29C9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54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AF17CD-769A-49ED-A473-72E8B1E68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44AAEE2-E0AB-4BF0-AA8E-FBB312F36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45D210-8AFF-44AF-9D6D-D2D4886E1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6209-B3DA-41BE-87E3-CC78C5062099}" type="datetimeFigureOut">
              <a:rPr lang="zh-CN" altLang="en-US" smtClean="0"/>
              <a:t>2018/6/8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5FAF88-FA82-45E3-824A-BD15673F3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9E2767-F62A-4E55-BB09-B24585AF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1BB1-40C4-4700-B8C2-D06FA29C9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020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7022C42-DFA9-4716-AF4A-D3A6790D21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409B41-5A38-4C19-A2A5-6ADD9877F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794A8A-9572-4E03-8CDC-09CE43124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6209-B3DA-41BE-87E3-CC78C5062099}" type="datetimeFigureOut">
              <a:rPr lang="zh-CN" altLang="en-US" smtClean="0"/>
              <a:t>2018/6/8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C23BA1-373D-4381-A2B1-BDC9A111F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36FD79-4B6D-4D36-A4B5-434223F65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1BB1-40C4-4700-B8C2-D06FA29C9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550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ide placeholder left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771861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3557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Half Pictgure 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79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6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21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248519-8ADB-4E68-BAFD-96DFFE6EC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DAFC00-0AC7-4BF5-A625-FFDB010E4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D03772-45E9-4368-B638-8F019CF2E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6209-B3DA-41BE-87E3-CC78C5062099}" type="datetimeFigureOut">
              <a:rPr lang="zh-CN" altLang="en-US" smtClean="0"/>
              <a:t>2018/6/8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65E712-5F98-4CF3-99F6-FE87C5737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CD29FE-228A-466F-8966-D51C103C8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1BB1-40C4-4700-B8C2-D06FA29C9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721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BE0DA3-ED27-425C-A302-10C1A21FF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6BF86B-6C80-441B-BECC-0F7753BE9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9FAF8E-0959-40B4-BB7A-542F352C4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6209-B3DA-41BE-87E3-CC78C5062099}" type="datetimeFigureOut">
              <a:rPr lang="zh-CN" altLang="en-US" smtClean="0"/>
              <a:t>2018/6/8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3239D4-F786-44F6-98F2-856934C80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BD7541-0BF8-4A5F-981C-5F08CEDDA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1BB1-40C4-4700-B8C2-D06FA29C9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005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87EDB-B39D-454B-BE03-9BA3668AF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F48E52-E260-47BB-A340-85D21E5FFF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05D626E-0CE1-4C0F-A1A0-6081DE4A7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41BDC2-74F9-4262-80C5-E0E4A0223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6209-B3DA-41BE-87E3-CC78C5062099}" type="datetimeFigureOut">
              <a:rPr lang="zh-CN" altLang="en-US" smtClean="0"/>
              <a:t>2018/6/8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CD59852-09CA-4351-A7CE-C5819B63E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C5E91E3-5274-498E-8404-8BABCFA99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1BB1-40C4-4700-B8C2-D06FA29C9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19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E697C6-8905-4A13-8846-18F1ADAFF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7F7498-B529-46ED-AC23-804C70F23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38D4F8-96CD-41B0-B600-EFE6CCA8AA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CCB70FF-355A-4E44-B09B-FED87724E4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D12A350-DF98-4A9F-9014-5B8FCCE86F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D6E7744-1613-4F17-BC8D-03707A14B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6209-B3DA-41BE-87E3-CC78C5062099}" type="datetimeFigureOut">
              <a:rPr lang="zh-CN" altLang="en-US" smtClean="0"/>
              <a:t>2018/6/8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0D88421-40A0-42F1-9FF1-AE4732EC5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A35BD99-F746-4089-AA38-182F80932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1BB1-40C4-4700-B8C2-D06FA29C9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9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C9CF11-0C01-459E-A9DB-4EA0C4447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5DFB698-D83A-4973-BCE1-8EBA6D0C8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6209-B3DA-41BE-87E3-CC78C5062099}" type="datetimeFigureOut">
              <a:rPr lang="zh-CN" altLang="en-US" smtClean="0"/>
              <a:t>2018/6/8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E687DBB-01D7-450E-AD26-EDDD049BF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A7977A1-5B3D-4155-B505-82BBE8AD4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1BB1-40C4-4700-B8C2-D06FA29C9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058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FCFB86A-A4B3-41D7-896C-B1AAF170A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6209-B3DA-41BE-87E3-CC78C5062099}" type="datetimeFigureOut">
              <a:rPr lang="zh-CN" altLang="en-US" smtClean="0"/>
              <a:t>2018/6/8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DE48D47-F4E5-4BC3-8B93-F8AEDB87B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14D83C-A030-4768-9BC5-8784D4613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1BB1-40C4-4700-B8C2-D06FA29C9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14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0F3ABF-6686-4FB5-BCC1-5306FCCCA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97E579-0133-4A48-8EEE-4AAC4B65A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0B0AA31-5E12-423E-A0CD-7DF9B6BF4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BADAC7-07DF-4D5D-A6D6-B30FF8373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6209-B3DA-41BE-87E3-CC78C5062099}" type="datetimeFigureOut">
              <a:rPr lang="zh-CN" altLang="en-US" smtClean="0"/>
              <a:t>2018/6/8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CB2AF12-8305-493D-BC08-D0F1F9A30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EC84228-60D7-4A82-B419-51BF9C001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1BB1-40C4-4700-B8C2-D06FA29C9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01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F3CFF5-8718-40E8-9261-7AA957A1D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E5E70AE-60CC-419D-B713-A174025908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6BE1724-5E8F-4B1E-BB7D-47FFA58B3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08F98AE-BAF5-439D-99F1-186302D05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6209-B3DA-41BE-87E3-CC78C5062099}" type="datetimeFigureOut">
              <a:rPr lang="zh-CN" altLang="en-US" smtClean="0"/>
              <a:t>2018/6/8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06598B-6212-4F19-A94A-604393CC4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EA3B029-B394-4238-96C0-086658E7D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1BB1-40C4-4700-B8C2-D06FA29C9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71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1C80250-CB60-41F5-80EF-EC869C2EA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5790C0-C5D5-4D77-98B6-432809A61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C4F86D-0E2E-4C8B-B8FF-7D3848121F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D6209-B3DA-41BE-87E3-CC78C5062099}" type="datetimeFigureOut">
              <a:rPr lang="zh-CN" altLang="en-US" smtClean="0"/>
              <a:t>2018/6/8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76CB20-07E1-48E5-86C5-AF8E096BD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091CF7-C75C-4D90-B550-3AC6F6BE1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41BB1-40C4-4700-B8C2-D06FA29C9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94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em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2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slide" Target="slide3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46C8E5B-E5AF-4CE6-B579-DFF2834F8E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6" y="1975"/>
            <a:ext cx="7022758" cy="6856025"/>
          </a:xfrm>
          <a:prstGeom prst="rect">
            <a:avLst/>
          </a:prstGeom>
        </p:spPr>
      </p:pic>
      <p:sp>
        <p:nvSpPr>
          <p:cNvPr id="24" name="PA_文本框 3">
            <a:extLst>
              <a:ext uri="{FF2B5EF4-FFF2-40B4-BE49-F238E27FC236}">
                <a16:creationId xmlns:a16="http://schemas.microsoft.com/office/drawing/2014/main" id="{71A4928C-9BC2-4DB0-8F16-5067FE47D3F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498907" y="4061920"/>
            <a:ext cx="2698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ant" altLang="en-US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高雄市立溪埔國中 盧宥姍</a:t>
            </a:r>
            <a:endParaRPr lang="zh-CN" altLang="en-US" sz="1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5" name="PA_文本框 2">
            <a:extLst>
              <a:ext uri="{FF2B5EF4-FFF2-40B4-BE49-F238E27FC236}">
                <a16:creationId xmlns:a16="http://schemas.microsoft.com/office/drawing/2014/main" id="{C2FD5A4B-B65F-434B-99B7-A7B6FE06CBC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345548" y="3046257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Hant" altLang="en-US" sz="6000" b="1" dirty="0">
                <a:solidFill>
                  <a:srgbClr val="063D5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慢慢來會很快</a:t>
            </a:r>
            <a:endParaRPr lang="zh-CN" altLang="en-US" sz="6000" b="1" dirty="0">
              <a:solidFill>
                <a:srgbClr val="063D54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07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矩形 2">
            <a:extLst>
              <a:ext uri="{FF2B5EF4-FFF2-40B4-BE49-F238E27FC236}">
                <a16:creationId xmlns:a16="http://schemas.microsoft.com/office/drawing/2014/main" id="{DE7714CF-4288-4227-BA0F-A241C26A7CF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24001" y="2711450"/>
            <a:ext cx="1573213" cy="153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altLang="zh-CN" sz="6000" dirty="0">
                <a:solidFill>
                  <a:srgbClr val="FCFCFC"/>
                </a:solidFill>
                <a:latin typeface="Gungsuh" panose="02030600000101010101" pitchFamily="18" charset="-127"/>
              </a:rPr>
              <a:t>03</a:t>
            </a:r>
            <a:endParaRPr lang="zh-CN" altLang="en-US" sz="6000" dirty="0">
              <a:solidFill>
                <a:srgbClr val="FCFCFC"/>
              </a:solidFill>
              <a:latin typeface="Gungsuh" panose="02030600000101010101" pitchFamily="18" charset="-127"/>
            </a:endParaRPr>
          </a:p>
        </p:txBody>
      </p:sp>
      <p:sp>
        <p:nvSpPr>
          <p:cNvPr id="4" name="PA_文本框 3">
            <a:extLst>
              <a:ext uri="{FF2B5EF4-FFF2-40B4-BE49-F238E27FC236}">
                <a16:creationId xmlns:a16="http://schemas.microsoft.com/office/drawing/2014/main" id="{92CF3A66-E572-4B18-A5C8-065820B5702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460501" y="2727325"/>
            <a:ext cx="1636713" cy="400050"/>
          </a:xfrm>
          <a:prstGeom prst="rect">
            <a:avLst/>
          </a:prstGeom>
          <a:noFill/>
        </p:spPr>
        <p:txBody>
          <a:bodyPr lIns="0" rIns="0"/>
          <a:lstStyle/>
          <a:p>
            <a:pPr algn="r">
              <a:defRPr/>
            </a:pPr>
            <a:r>
              <a:rPr lang="en-US" altLang="zh-CN" sz="2000" spc="500" dirty="0">
                <a:solidFill>
                  <a:srgbClr val="FCFCFC"/>
                </a:solidFill>
                <a:latin typeface="Gungsuh" panose="02030600000101010101" pitchFamily="18" charset="-127"/>
              </a:rPr>
              <a:t>PART</a:t>
            </a:r>
            <a:endParaRPr lang="zh-CN" altLang="en-US" sz="2000" spc="500" dirty="0">
              <a:solidFill>
                <a:srgbClr val="FCFCFC"/>
              </a:solidFill>
              <a:latin typeface="Gungsuh" panose="02030600000101010101" pitchFamily="18" charset="-127"/>
            </a:endParaRPr>
          </a:p>
        </p:txBody>
      </p:sp>
      <p:sp>
        <p:nvSpPr>
          <p:cNvPr id="5" name="PA_文本框 4">
            <a:extLst>
              <a:ext uri="{FF2B5EF4-FFF2-40B4-BE49-F238E27FC236}">
                <a16:creationId xmlns:a16="http://schemas.microsoft.com/office/drawing/2014/main" id="{B1ACFA47-5D0F-4092-9710-34F09863DC9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097214" y="2979738"/>
            <a:ext cx="7570787" cy="1136650"/>
          </a:xfrm>
          <a:prstGeom prst="rect">
            <a:avLst/>
          </a:prstGeom>
          <a:noFill/>
        </p:spPr>
        <p:txBody>
          <a:bodyPr rIns="360000">
            <a:normAutofit/>
          </a:bodyPr>
          <a:lstStyle/>
          <a:p>
            <a:pPr algn="r">
              <a:defRPr/>
            </a:pPr>
            <a:r>
              <a:rPr lang="zh-Hant" altLang="en-US" sz="4800" dirty="0">
                <a:solidFill>
                  <a:srgbClr val="063D5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生根融入</a:t>
            </a:r>
            <a:endParaRPr lang="zh-CN" altLang="en-US" sz="4800" dirty="0">
              <a:solidFill>
                <a:srgbClr val="063D54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10" name="PA_直接连接符 9">
            <a:extLst>
              <a:ext uri="{FF2B5EF4-FFF2-40B4-BE49-F238E27FC236}">
                <a16:creationId xmlns:a16="http://schemas.microsoft.com/office/drawing/2014/main" id="{561E68A9-2C5E-454D-BB49-D6BFF6B5B250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3483429" y="3848100"/>
            <a:ext cx="7184571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4904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>
            <a:extLst>
              <a:ext uri="{FF2B5EF4-FFF2-40B4-BE49-F238E27FC236}">
                <a16:creationId xmlns:a16="http://schemas.microsoft.com/office/drawing/2014/main" id="{7EDF46FE-D06A-BA43-89A7-1FCFDCAEB9F2}"/>
              </a:ext>
            </a:extLst>
          </p:cNvPr>
          <p:cNvGrpSpPr/>
          <p:nvPr/>
        </p:nvGrpSpPr>
        <p:grpSpPr>
          <a:xfrm>
            <a:off x="9116679" y="5309242"/>
            <a:ext cx="2190765" cy="587389"/>
            <a:chOff x="9116679" y="5309242"/>
            <a:chExt cx="2190765" cy="587389"/>
          </a:xfrm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8A65AF7F-7A55-594C-85E3-3523CD478B48}"/>
                </a:ext>
              </a:extLst>
            </p:cNvPr>
            <p:cNvSpPr/>
            <p:nvPr/>
          </p:nvSpPr>
          <p:spPr>
            <a:xfrm>
              <a:off x="9672152" y="5309242"/>
              <a:ext cx="1079828" cy="587389"/>
            </a:xfrm>
            <a:prstGeom prst="rect">
              <a:avLst/>
            </a:prstGeom>
            <a:solidFill>
              <a:srgbClr val="C1C2C2"/>
            </a:solidFill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116679" y="5349248"/>
              <a:ext cx="219076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Hant" altLang="en-US" sz="2400" b="1" dirty="0">
                  <a:latin typeface="Microsoft JhengHei" panose="020B0604030504040204" pitchFamily="34" charset="-120"/>
                  <a:ea typeface="Microsoft JhengHei" panose="020B0604030504040204" pitchFamily="34" charset="-120"/>
                  <a:cs typeface="+mn-ea"/>
                  <a:sym typeface="+mn-lt"/>
                </a:rPr>
                <a:t>警告</a:t>
              </a:r>
              <a:endParaRPr 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9896135" y="4428956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Hant" altLang="en-US" sz="3200" b="1" dirty="0">
                <a:solidFill>
                  <a:srgbClr val="7F7F7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負</a:t>
            </a:r>
            <a:endParaRPr lang="zh-CN" altLang="en-US" sz="3200" b="1" dirty="0">
              <a:solidFill>
                <a:srgbClr val="7F7F7F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ea"/>
              <a:sym typeface="+mn-lt"/>
            </a:endParaRPr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3771831F-23BF-E84F-8EDF-D897C0F4BED5}"/>
              </a:ext>
            </a:extLst>
          </p:cNvPr>
          <p:cNvGrpSpPr/>
          <p:nvPr/>
        </p:nvGrpSpPr>
        <p:grpSpPr>
          <a:xfrm>
            <a:off x="6381752" y="5286384"/>
            <a:ext cx="2190765" cy="587389"/>
            <a:chOff x="6381752" y="5286384"/>
            <a:chExt cx="2190765" cy="587389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AEFA175C-27FE-7549-9031-C320FD580118}"/>
                </a:ext>
              </a:extLst>
            </p:cNvPr>
            <p:cNvSpPr/>
            <p:nvPr/>
          </p:nvSpPr>
          <p:spPr>
            <a:xfrm>
              <a:off x="6937219" y="5286384"/>
              <a:ext cx="1079828" cy="58738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381752" y="5360670"/>
              <a:ext cx="219076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Hant" altLang="en-US" sz="2400" b="1" dirty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+mn-ea"/>
                  <a:sym typeface="+mn-lt"/>
                </a:rPr>
                <a:t>嘉獎</a:t>
              </a:r>
              <a:endParaRPr lang="en-US" sz="2400" b="1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7168448" y="4440763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Hant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正</a:t>
            </a:r>
            <a:endParaRPr lang="zh-CN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+mn-ea"/>
              <a:sym typeface="+mn-lt"/>
            </a:endParaRPr>
          </a:p>
        </p:txBody>
      </p:sp>
      <p:grpSp>
        <p:nvGrpSpPr>
          <p:cNvPr id="56" name="群組 55">
            <a:extLst>
              <a:ext uri="{FF2B5EF4-FFF2-40B4-BE49-F238E27FC236}">
                <a16:creationId xmlns:a16="http://schemas.microsoft.com/office/drawing/2014/main" id="{B3800410-CB1E-4748-A55E-9E5A89A1C691}"/>
              </a:ext>
            </a:extLst>
          </p:cNvPr>
          <p:cNvGrpSpPr/>
          <p:nvPr/>
        </p:nvGrpSpPr>
        <p:grpSpPr>
          <a:xfrm>
            <a:off x="877429" y="5297812"/>
            <a:ext cx="2190765" cy="587389"/>
            <a:chOff x="784830" y="5297812"/>
            <a:chExt cx="2190765" cy="587389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22A529B1-2CAC-7040-9F26-A0A63F6B72E2}"/>
                </a:ext>
              </a:extLst>
            </p:cNvPr>
            <p:cNvSpPr/>
            <p:nvPr/>
          </p:nvSpPr>
          <p:spPr>
            <a:xfrm>
              <a:off x="1349022" y="5297812"/>
              <a:ext cx="1079828" cy="58738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84830" y="5349246"/>
              <a:ext cx="2190765" cy="461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Hant" altLang="en-US" sz="2400" b="1" dirty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+mn-ea"/>
                  <a:sym typeface="+mn-lt"/>
                </a:rPr>
                <a:t>加上</a:t>
              </a:r>
              <a:endParaRPr lang="en-US" sz="2400" b="1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704586" y="4440764"/>
            <a:ext cx="595035" cy="584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Hant" altLang="en-US" sz="3200" b="1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加</a:t>
            </a:r>
            <a:endParaRPr lang="zh-CN" altLang="en-US" sz="3200" b="1" dirty="0">
              <a:solidFill>
                <a:schemeClr val="accent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ea"/>
              <a:sym typeface="+mn-lt"/>
            </a:endParaRPr>
          </a:p>
        </p:txBody>
      </p:sp>
      <p:grpSp>
        <p:nvGrpSpPr>
          <p:cNvPr id="55" name="群組 54">
            <a:extLst>
              <a:ext uri="{FF2B5EF4-FFF2-40B4-BE49-F238E27FC236}">
                <a16:creationId xmlns:a16="http://schemas.microsoft.com/office/drawing/2014/main" id="{48117D63-C678-5543-92E8-7AE34E558621}"/>
              </a:ext>
            </a:extLst>
          </p:cNvPr>
          <p:cNvGrpSpPr/>
          <p:nvPr/>
        </p:nvGrpSpPr>
        <p:grpSpPr>
          <a:xfrm>
            <a:off x="3632658" y="5292100"/>
            <a:ext cx="2190765" cy="587389"/>
            <a:chOff x="3528485" y="5292100"/>
            <a:chExt cx="2190765" cy="587389"/>
          </a:xfrm>
        </p:grpSpPr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267A599B-679D-F746-AB48-57A390A022D4}"/>
                </a:ext>
              </a:extLst>
            </p:cNvPr>
            <p:cNvSpPr/>
            <p:nvPr/>
          </p:nvSpPr>
          <p:spPr>
            <a:xfrm>
              <a:off x="4070977" y="5292100"/>
              <a:ext cx="1079828" cy="587389"/>
            </a:xfrm>
            <a:prstGeom prst="rect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28485" y="5337825"/>
              <a:ext cx="219076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Hant" altLang="en-US" sz="2400" b="1" dirty="0">
                  <a:solidFill>
                    <a:srgbClr val="063D54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+mn-ea"/>
                  <a:sym typeface="+mn-lt"/>
                </a:rPr>
                <a:t>拿掉</a:t>
              </a:r>
              <a:endParaRPr lang="en-US" sz="2400" b="1" dirty="0">
                <a:solidFill>
                  <a:srgbClr val="063D5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4426878" y="4440766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Hant" altLang="en-US" sz="3200" b="1" dirty="0">
                <a:solidFill>
                  <a:srgbClr val="A5A5A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減</a:t>
            </a:r>
            <a:endParaRPr lang="zh-CN" altLang="en-US" sz="3200" b="1" dirty="0">
              <a:solidFill>
                <a:srgbClr val="A5A5A5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ea"/>
              <a:sym typeface="+mn-lt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11EA18F1-46F3-9142-B851-7C23A58BC9CD}"/>
              </a:ext>
            </a:extLst>
          </p:cNvPr>
          <p:cNvGrpSpPr/>
          <p:nvPr/>
        </p:nvGrpSpPr>
        <p:grpSpPr>
          <a:xfrm>
            <a:off x="3405335" y="2212420"/>
            <a:ext cx="2061264" cy="1484408"/>
            <a:chOff x="3405335" y="2212420"/>
            <a:chExt cx="2061264" cy="1484408"/>
          </a:xfrm>
        </p:grpSpPr>
        <p:sp>
          <p:nvSpPr>
            <p:cNvPr id="9" name="Rectangle 8"/>
            <p:cNvSpPr/>
            <p:nvPr/>
          </p:nvSpPr>
          <p:spPr>
            <a:xfrm rot="2700000">
              <a:off x="3982191" y="2212420"/>
              <a:ext cx="1484408" cy="14844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2700000">
              <a:off x="4084365" y="1641679"/>
              <a:ext cx="126348" cy="14844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cs typeface="+mn-ea"/>
                <a:sym typeface="+mn-lt"/>
              </a:endParaRPr>
            </a:p>
          </p:txBody>
        </p:sp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202EAD0A-E5A7-714E-8BD3-9015B680E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717" y="2704596"/>
              <a:ext cx="540000" cy="540000"/>
            </a:xfrm>
            <a:prstGeom prst="rect">
              <a:avLst/>
            </a:prstGeom>
          </p:spPr>
        </p:pic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90AB6E59-6E6F-714F-98AA-C8FE0DB35BA6}"/>
              </a:ext>
            </a:extLst>
          </p:cNvPr>
          <p:cNvGrpSpPr/>
          <p:nvPr/>
        </p:nvGrpSpPr>
        <p:grpSpPr>
          <a:xfrm>
            <a:off x="1259897" y="2212416"/>
            <a:ext cx="1484408" cy="2070055"/>
            <a:chOff x="1259897" y="2212416"/>
            <a:chExt cx="1484408" cy="2070055"/>
          </a:xfrm>
        </p:grpSpPr>
        <p:sp>
          <p:nvSpPr>
            <p:cNvPr id="13" name="Rectangle 12"/>
            <p:cNvSpPr/>
            <p:nvPr/>
          </p:nvSpPr>
          <p:spPr>
            <a:xfrm rot="2700000">
              <a:off x="675253" y="3472252"/>
              <a:ext cx="1484407" cy="1360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cs typeface="+mn-ea"/>
                <a:sym typeface="+mn-lt"/>
              </a:endParaRPr>
            </a:p>
          </p:txBody>
        </p:sp>
        <p:grpSp>
          <p:nvGrpSpPr>
            <p:cNvPr id="4" name="群組 3">
              <a:extLst>
                <a:ext uri="{FF2B5EF4-FFF2-40B4-BE49-F238E27FC236}">
                  <a16:creationId xmlns:a16="http://schemas.microsoft.com/office/drawing/2014/main" id="{A5F450B9-E5E1-F442-B4B5-FD27701504BE}"/>
                </a:ext>
              </a:extLst>
            </p:cNvPr>
            <p:cNvGrpSpPr/>
            <p:nvPr/>
          </p:nvGrpSpPr>
          <p:grpSpPr>
            <a:xfrm>
              <a:off x="1259897" y="2212416"/>
              <a:ext cx="1484408" cy="1484407"/>
              <a:chOff x="1259897" y="2212416"/>
              <a:chExt cx="1484408" cy="1484407"/>
            </a:xfrm>
          </p:grpSpPr>
          <p:sp>
            <p:nvSpPr>
              <p:cNvPr id="8" name="Rectangle 7"/>
              <p:cNvSpPr/>
              <p:nvPr/>
            </p:nvSpPr>
            <p:spPr>
              <a:xfrm rot="2700000">
                <a:off x="1259897" y="2212416"/>
                <a:ext cx="1484407" cy="14844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cs typeface="+mn-ea"/>
                  <a:sym typeface="+mn-lt"/>
                </a:endParaRPr>
              </a:p>
            </p:txBody>
          </p:sp>
          <p:pic>
            <p:nvPicPr>
              <p:cNvPr id="43" name="圖片 42">
                <a:extLst>
                  <a:ext uri="{FF2B5EF4-FFF2-40B4-BE49-F238E27FC236}">
                    <a16:creationId xmlns:a16="http://schemas.microsoft.com/office/drawing/2014/main" id="{81F72146-404C-1949-8623-E3E2F4A084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0904" y="2676131"/>
                <a:ext cx="540000" cy="540000"/>
              </a:xfrm>
              <a:prstGeom prst="rect">
                <a:avLst/>
              </a:prstGeom>
            </p:spPr>
          </p:pic>
        </p:grpSp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76FD0A53-0BB4-CD43-AC69-B1C601DF2B82}"/>
              </a:ext>
            </a:extLst>
          </p:cNvPr>
          <p:cNvGrpSpPr/>
          <p:nvPr/>
        </p:nvGrpSpPr>
        <p:grpSpPr>
          <a:xfrm>
            <a:off x="9451448" y="2212422"/>
            <a:ext cx="2072307" cy="1484408"/>
            <a:chOff x="9451448" y="2212422"/>
            <a:chExt cx="2072307" cy="1484408"/>
          </a:xfrm>
        </p:grpSpPr>
        <p:sp>
          <p:nvSpPr>
            <p:cNvPr id="11" name="Rectangle 10"/>
            <p:cNvSpPr/>
            <p:nvPr/>
          </p:nvSpPr>
          <p:spPr>
            <a:xfrm rot="2700000">
              <a:off x="9451448" y="2212422"/>
              <a:ext cx="1484408" cy="14844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3500000">
              <a:off x="10718377" y="2774319"/>
              <a:ext cx="126348" cy="148440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cs typeface="+mn-ea"/>
                <a:sym typeface="+mn-lt"/>
              </a:endParaRPr>
            </a:p>
          </p:txBody>
        </p:sp>
        <p:pic>
          <p:nvPicPr>
            <p:cNvPr id="48" name="圖片 47">
              <a:extLst>
                <a:ext uri="{FF2B5EF4-FFF2-40B4-BE49-F238E27FC236}">
                  <a16:creationId xmlns:a16="http://schemas.microsoft.com/office/drawing/2014/main" id="{114689D0-DF77-0B4C-9BAF-D6ACEB0B4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3656" y="2715356"/>
              <a:ext cx="540000" cy="540000"/>
            </a:xfrm>
            <a:prstGeom prst="rect">
              <a:avLst/>
            </a:prstGeom>
          </p:spPr>
        </p:pic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C46ED604-28B5-574C-9E9A-7E2BFA0956C5}"/>
              </a:ext>
            </a:extLst>
          </p:cNvPr>
          <p:cNvGrpSpPr/>
          <p:nvPr/>
        </p:nvGrpSpPr>
        <p:grpSpPr>
          <a:xfrm>
            <a:off x="6734930" y="1636399"/>
            <a:ext cx="1484408" cy="2060429"/>
            <a:chOff x="6734930" y="1636399"/>
            <a:chExt cx="1484408" cy="2060429"/>
          </a:xfrm>
        </p:grpSpPr>
        <p:sp>
          <p:nvSpPr>
            <p:cNvPr id="10" name="Rectangle 9"/>
            <p:cNvSpPr/>
            <p:nvPr/>
          </p:nvSpPr>
          <p:spPr>
            <a:xfrm rot="2700000">
              <a:off x="6734930" y="2212420"/>
              <a:ext cx="1484408" cy="14844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8100000">
              <a:off x="7939616" y="1636399"/>
              <a:ext cx="126348" cy="14844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cs typeface="+mn-ea"/>
                <a:sym typeface="+mn-lt"/>
              </a:endParaRPr>
            </a:p>
          </p:txBody>
        </p:sp>
        <p:pic>
          <p:nvPicPr>
            <p:cNvPr id="50" name="圖片 49">
              <a:extLst>
                <a:ext uri="{FF2B5EF4-FFF2-40B4-BE49-F238E27FC236}">
                  <a16:creationId xmlns:a16="http://schemas.microsoft.com/office/drawing/2014/main" id="{F34F3F37-327E-9C44-A31B-620F726C0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1387" y="2683372"/>
              <a:ext cx="540000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326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2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76"/>
          <p:cNvSpPr txBox="1"/>
          <p:nvPr/>
        </p:nvSpPr>
        <p:spPr>
          <a:xfrm>
            <a:off x="2417445" y="1823085"/>
            <a:ext cx="1365885" cy="64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600" b="1" dirty="0"/>
              <a:t>4+7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17445" y="2375535"/>
            <a:ext cx="3288665" cy="523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</a:t>
            </a:r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</a:t>
            </a:r>
            <a:r>
              <a:rPr kumimoji="1" lang="zh-Hant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嘉獎</a:t>
            </a:r>
            <a:r>
              <a:rPr kumimoji="1" lang="zh-TW" altLang="en-US" sz="2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加上</a:t>
            </a:r>
            <a:r>
              <a:rPr kumimoji="1"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支嘉獎</a:t>
            </a:r>
            <a:endParaRPr lang="zh-CN" sz="24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17" name="TextBox 76"/>
          <p:cNvSpPr txBox="1"/>
          <p:nvPr/>
        </p:nvSpPr>
        <p:spPr>
          <a:xfrm>
            <a:off x="7919085" y="1818640"/>
            <a:ext cx="1969135" cy="64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600" b="1" dirty="0"/>
              <a:t>7+(-10)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919085" y="2375535"/>
            <a:ext cx="3288665" cy="523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支嘉獎</a:t>
            </a:r>
            <a:r>
              <a:rPr kumimoji="1" lang="zh-TW" altLang="en-US" sz="2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加上</a:t>
            </a:r>
            <a:r>
              <a:rPr kumimoji="1"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</a:t>
            </a:r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支警告</a:t>
            </a:r>
            <a:endParaRPr lang="zh-CN" sz="24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22" name="TextBox 76"/>
          <p:cNvSpPr txBox="1"/>
          <p:nvPr/>
        </p:nvSpPr>
        <p:spPr>
          <a:xfrm>
            <a:off x="2417444" y="4600575"/>
            <a:ext cx="2268855" cy="64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600" b="1" dirty="0"/>
              <a:t>(-3)+(-7)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417445" y="5198745"/>
            <a:ext cx="3288665" cy="523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支警告</a:t>
            </a:r>
            <a:r>
              <a:rPr kumimoji="1" lang="zh-TW" altLang="en-US" sz="2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加上</a:t>
            </a:r>
            <a:r>
              <a:rPr kumimoji="1"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支警告</a:t>
            </a:r>
            <a:endParaRPr lang="zh-CN" sz="24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25" name="TextBox 76"/>
          <p:cNvSpPr txBox="1"/>
          <p:nvPr/>
        </p:nvSpPr>
        <p:spPr>
          <a:xfrm>
            <a:off x="7941310" y="4615180"/>
            <a:ext cx="1327785" cy="64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600" b="1" dirty="0"/>
              <a:t>-3+7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919085" y="5198745"/>
            <a:ext cx="3288665" cy="523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支警告</a:t>
            </a:r>
            <a:r>
              <a:rPr kumimoji="1" lang="zh-TW" altLang="en-US" sz="2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加上</a:t>
            </a:r>
            <a:r>
              <a:rPr kumimoji="1"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支嘉獎</a:t>
            </a:r>
            <a:endParaRPr lang="zh-CN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D77F031-9940-794B-A08A-9CEE7EEE34D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88" y="1835785"/>
            <a:ext cx="900000" cy="900000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66A06D35-7709-2945-83D6-17A1F50337B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88" y="4615395"/>
            <a:ext cx="900000" cy="900000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456D02BA-A72C-0D4D-AF43-4186C94CD17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450" y="1823085"/>
            <a:ext cx="900000" cy="900000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23ECDBF5-9685-FE49-87D8-0A29B31B6E2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450" y="4600575"/>
            <a:ext cx="900000" cy="900000"/>
          </a:xfrm>
          <a:prstGeom prst="rect">
            <a:avLst/>
          </a:prstGeom>
        </p:spPr>
      </p:pic>
      <p:grpSp>
        <p:nvGrpSpPr>
          <p:cNvPr id="53" name="群組 52">
            <a:extLst>
              <a:ext uri="{FF2B5EF4-FFF2-40B4-BE49-F238E27FC236}">
                <a16:creationId xmlns:a16="http://schemas.microsoft.com/office/drawing/2014/main" id="{D9D5C277-BA90-A94D-953C-1E7247C9AF58}"/>
              </a:ext>
            </a:extLst>
          </p:cNvPr>
          <p:cNvGrpSpPr/>
          <p:nvPr/>
        </p:nvGrpSpPr>
        <p:grpSpPr>
          <a:xfrm>
            <a:off x="402286" y="393998"/>
            <a:ext cx="3449624" cy="618102"/>
            <a:chOff x="402286" y="393998"/>
            <a:chExt cx="3449624" cy="618102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5276ACDE-6169-8D4F-96B7-89C522D38B1B}"/>
                </a:ext>
              </a:extLst>
            </p:cNvPr>
            <p:cNvSpPr/>
            <p:nvPr/>
          </p:nvSpPr>
          <p:spPr>
            <a:xfrm>
              <a:off x="402287" y="393998"/>
              <a:ext cx="1883713" cy="434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TextBox 1">
              <a:extLst>
                <a:ext uri="{FF2B5EF4-FFF2-40B4-BE49-F238E27FC236}">
                  <a16:creationId xmlns:a16="http://schemas.microsoft.com/office/drawing/2014/main" id="{FBE191E1-E64B-034F-B599-24A935180A45}"/>
                </a:ext>
              </a:extLst>
            </p:cNvPr>
            <p:cNvSpPr txBox="1"/>
            <p:nvPr/>
          </p:nvSpPr>
          <p:spPr>
            <a:xfrm>
              <a:off x="402287" y="400939"/>
              <a:ext cx="3449623" cy="59644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3200" dirty="0">
                  <a:solidFill>
                    <a:srgbClr val="063D54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+mn-ea"/>
                  <a:sym typeface="+mn-lt"/>
                </a:rPr>
                <a:t>Practice 1</a:t>
              </a:r>
            </a:p>
          </p:txBody>
        </p:sp>
        <p:sp>
          <p:nvSpPr>
            <p:cNvPr id="56" name="Rectangle 12">
              <a:extLst>
                <a:ext uri="{FF2B5EF4-FFF2-40B4-BE49-F238E27FC236}">
                  <a16:creationId xmlns:a16="http://schemas.microsoft.com/office/drawing/2014/main" id="{6FAC0A9D-63AF-8A4C-B48A-54EE5C002C15}"/>
                </a:ext>
              </a:extLst>
            </p:cNvPr>
            <p:cNvSpPr/>
            <p:nvPr/>
          </p:nvSpPr>
          <p:spPr>
            <a:xfrm>
              <a:off x="402286" y="976100"/>
              <a:ext cx="1800000" cy="36000"/>
            </a:xfrm>
            <a:prstGeom prst="rect">
              <a:avLst/>
            </a:prstGeom>
            <a:solidFill>
              <a:srgbClr val="063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806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18" grpId="0"/>
      <p:bldP spid="22" grpId="0"/>
      <p:bldP spid="23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76"/>
          <p:cNvSpPr txBox="1"/>
          <p:nvPr/>
        </p:nvSpPr>
        <p:spPr>
          <a:xfrm>
            <a:off x="2417445" y="1823085"/>
            <a:ext cx="1365885" cy="64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600" b="1" dirty="0"/>
              <a:t>4-7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17445" y="2375535"/>
            <a:ext cx="3288665" cy="523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</a:t>
            </a:r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支嘉獎</a:t>
            </a:r>
            <a:r>
              <a:rPr kumimoji="1" lang="zh-TW" altLang="en-US" sz="2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拿掉</a:t>
            </a:r>
            <a:r>
              <a:rPr kumimoji="1"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支嘉獎</a:t>
            </a:r>
            <a:endParaRPr lang="zh-CN" sz="24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17" name="TextBox 76"/>
          <p:cNvSpPr txBox="1"/>
          <p:nvPr/>
        </p:nvSpPr>
        <p:spPr>
          <a:xfrm>
            <a:off x="7919085" y="1818640"/>
            <a:ext cx="1969135" cy="64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600" b="1" dirty="0"/>
              <a:t>7-(-10)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919085" y="2375535"/>
            <a:ext cx="3288665" cy="523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支嘉獎</a:t>
            </a:r>
            <a:r>
              <a:rPr kumimoji="1" lang="zh-TW" altLang="en-US" sz="2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拿掉</a:t>
            </a:r>
            <a:r>
              <a:rPr kumimoji="1"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</a:t>
            </a:r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支警告</a:t>
            </a:r>
            <a:endParaRPr lang="zh-CN" sz="24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22" name="TextBox 76"/>
          <p:cNvSpPr txBox="1"/>
          <p:nvPr/>
        </p:nvSpPr>
        <p:spPr>
          <a:xfrm>
            <a:off x="2417445" y="4600575"/>
            <a:ext cx="2014220" cy="1200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600" b="1" dirty="0"/>
              <a:t>(-3)-(-7)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417445" y="5198745"/>
            <a:ext cx="3288665" cy="523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支警告</a:t>
            </a:r>
            <a:r>
              <a:rPr kumimoji="1" lang="zh-TW" altLang="en-US" sz="2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拿掉</a:t>
            </a:r>
            <a:r>
              <a:rPr kumimoji="1"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</a:t>
            </a:r>
            <a:r>
              <a:rPr kumimoji="1" lang="zh-Hant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警告</a:t>
            </a:r>
            <a:endParaRPr lang="zh-CN" sz="24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25" name="TextBox 76"/>
          <p:cNvSpPr txBox="1"/>
          <p:nvPr/>
        </p:nvSpPr>
        <p:spPr>
          <a:xfrm>
            <a:off x="7941310" y="4615180"/>
            <a:ext cx="1842770" cy="64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600" b="1" dirty="0"/>
              <a:t>-3-7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919085" y="5198745"/>
            <a:ext cx="3288665" cy="523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支警告</a:t>
            </a:r>
            <a:r>
              <a:rPr kumimoji="1" lang="zh-TW" altLang="en-US" sz="2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拿掉</a:t>
            </a:r>
            <a:r>
              <a:rPr kumimoji="1"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</a:t>
            </a:r>
            <a:r>
              <a:rPr kumimoji="1" lang="zh-Hant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嘉獎</a:t>
            </a:r>
            <a:endParaRPr lang="zh-CN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D77F031-9940-794B-A08A-9CEE7EEE34D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88" y="1835785"/>
            <a:ext cx="900000" cy="900000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66A06D35-7709-2945-83D6-17A1F50337B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88" y="4615395"/>
            <a:ext cx="900000" cy="900000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456D02BA-A72C-0D4D-AF43-4186C94CD17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450" y="1823085"/>
            <a:ext cx="900000" cy="900000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23ECDBF5-9685-FE49-87D8-0A29B31B6E2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450" y="4600575"/>
            <a:ext cx="900000" cy="900000"/>
          </a:xfrm>
          <a:prstGeom prst="rect">
            <a:avLst/>
          </a:prstGeom>
        </p:spPr>
      </p:pic>
      <p:grpSp>
        <p:nvGrpSpPr>
          <p:cNvPr id="53" name="群組 52">
            <a:extLst>
              <a:ext uri="{FF2B5EF4-FFF2-40B4-BE49-F238E27FC236}">
                <a16:creationId xmlns:a16="http://schemas.microsoft.com/office/drawing/2014/main" id="{D9D5C277-BA90-A94D-953C-1E7247C9AF58}"/>
              </a:ext>
            </a:extLst>
          </p:cNvPr>
          <p:cNvGrpSpPr/>
          <p:nvPr/>
        </p:nvGrpSpPr>
        <p:grpSpPr>
          <a:xfrm>
            <a:off x="402286" y="393998"/>
            <a:ext cx="3449624" cy="618102"/>
            <a:chOff x="402286" y="393998"/>
            <a:chExt cx="3449624" cy="618102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5276ACDE-6169-8D4F-96B7-89C522D38B1B}"/>
                </a:ext>
              </a:extLst>
            </p:cNvPr>
            <p:cNvSpPr/>
            <p:nvPr/>
          </p:nvSpPr>
          <p:spPr>
            <a:xfrm>
              <a:off x="402287" y="393998"/>
              <a:ext cx="1883713" cy="434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TextBox 1">
              <a:extLst>
                <a:ext uri="{FF2B5EF4-FFF2-40B4-BE49-F238E27FC236}">
                  <a16:creationId xmlns:a16="http://schemas.microsoft.com/office/drawing/2014/main" id="{FBE191E1-E64B-034F-B599-24A935180A45}"/>
                </a:ext>
              </a:extLst>
            </p:cNvPr>
            <p:cNvSpPr txBox="1"/>
            <p:nvPr/>
          </p:nvSpPr>
          <p:spPr>
            <a:xfrm>
              <a:off x="402287" y="400939"/>
              <a:ext cx="3449623" cy="59644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3200" dirty="0">
                  <a:solidFill>
                    <a:srgbClr val="063D54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+mn-ea"/>
                  <a:sym typeface="+mn-lt"/>
                </a:rPr>
                <a:t>Practice 2</a:t>
              </a:r>
            </a:p>
          </p:txBody>
        </p:sp>
        <p:sp>
          <p:nvSpPr>
            <p:cNvPr id="56" name="Rectangle 12">
              <a:extLst>
                <a:ext uri="{FF2B5EF4-FFF2-40B4-BE49-F238E27FC236}">
                  <a16:creationId xmlns:a16="http://schemas.microsoft.com/office/drawing/2014/main" id="{6FAC0A9D-63AF-8A4C-B48A-54EE5C002C15}"/>
                </a:ext>
              </a:extLst>
            </p:cNvPr>
            <p:cNvSpPr/>
            <p:nvPr/>
          </p:nvSpPr>
          <p:spPr>
            <a:xfrm>
              <a:off x="402286" y="976100"/>
              <a:ext cx="1800000" cy="36000"/>
            </a:xfrm>
            <a:prstGeom prst="rect">
              <a:avLst/>
            </a:prstGeom>
            <a:solidFill>
              <a:srgbClr val="063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58994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18" grpId="0"/>
      <p:bldP spid="22" grpId="0"/>
      <p:bldP spid="23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76"/>
              <p:cNvSpPr txBox="1"/>
              <p:nvPr/>
            </p:nvSpPr>
            <p:spPr>
              <a:xfrm>
                <a:off x="2040254" y="2017395"/>
                <a:ext cx="43605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TW" sz="32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TW" sz="32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kumimoji="1" lang="en-US" altLang="zh-TW" sz="3200" b="1" i="1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×</m:t>
                      </m:r>
                      <m:r>
                        <a:rPr kumimoji="1" lang="en-US" altLang="zh-TW" sz="3200" b="1" i="1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𝟑</m:t>
                      </m:r>
                      <m:r>
                        <a:rPr kumimoji="1" lang="en-US" altLang="zh-TW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d>
                        <m:dPr>
                          <m:ctrlPr>
                            <a:rPr kumimoji="1" lang="en-US" altLang="zh-TW" sz="3200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TW" sz="3200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kumimoji="1" lang="en-US" altLang="zh-TW" sz="3200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𝟐</m:t>
                          </m:r>
                        </m:e>
                      </m:d>
                      <m:r>
                        <a:rPr kumimoji="1" lang="en-US" altLang="zh-TW" sz="3200" b="1" i="1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×</m:t>
                      </m:r>
                      <m:d>
                        <m:dPr>
                          <m:ctrlPr>
                            <a:rPr kumimoji="1" lang="en-US" altLang="zh-TW" sz="3200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TW" sz="3200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kumimoji="1" lang="en-US" altLang="zh-TW" sz="3200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kumimoji="1" lang="en-US" altLang="zh-TW" sz="3200" b="1" i="1" dirty="0">
                  <a:latin typeface="Times New Roman" panose="02020603050405020304" pitchFamily="18" charset="0"/>
                  <a:ea typeface="Microsoft JhengHei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254" y="2017395"/>
                <a:ext cx="436054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76"/>
              <p:cNvSpPr txBox="1"/>
              <p:nvPr/>
            </p:nvSpPr>
            <p:spPr>
              <a:xfrm>
                <a:off x="7507605" y="2017395"/>
                <a:ext cx="39452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TW" sz="32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kumimoji="1" lang="en-US" altLang="zh-TW" sz="3200" b="1" i="1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×</m:t>
                      </m:r>
                      <m:d>
                        <m:dPr>
                          <m:ctrlPr>
                            <a:rPr kumimoji="1" lang="en-US" altLang="zh-TW" sz="3200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TW" sz="3200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kumimoji="1" lang="en-US" altLang="zh-TW" sz="3200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𝟐</m:t>
                          </m:r>
                        </m:e>
                      </m:d>
                      <m:r>
                        <a:rPr kumimoji="1" lang="en-US" altLang="zh-TW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r>
                        <a:rPr kumimoji="1" lang="en-US" altLang="zh-TW" sz="3200" b="1" i="1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(−</m:t>
                      </m:r>
                      <m:r>
                        <a:rPr kumimoji="1" lang="en-US" altLang="zh-TW" sz="3200" b="1" i="1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𝟐</m:t>
                      </m:r>
                      <m:r>
                        <a:rPr kumimoji="1" lang="en-US" altLang="zh-TW" sz="3200" b="1" i="1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)×</m:t>
                      </m:r>
                      <m:r>
                        <a:rPr kumimoji="1" lang="en-US" altLang="zh-TW" sz="3200" b="1" i="1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𝟑</m:t>
                      </m:r>
                    </m:oMath>
                  </m:oMathPara>
                </a14:m>
                <a:endParaRPr kumimoji="1" lang="en-US" altLang="zh-TW" sz="3200" b="1" i="1" dirty="0">
                  <a:latin typeface="Times New Roman" panose="02020603050405020304" pitchFamily="18" charset="0"/>
                  <a:ea typeface="Cambria Math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605" y="2017395"/>
                <a:ext cx="3945255" cy="584775"/>
              </a:xfrm>
              <a:prstGeom prst="rect">
                <a:avLst/>
              </a:prstGeom>
              <a:blipFill>
                <a:blip r:embed="rId4"/>
                <a:stretch>
                  <a:fillRect l="-962" b="-212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>
            <a:extLst>
              <a:ext uri="{FF2B5EF4-FFF2-40B4-BE49-F238E27FC236}">
                <a16:creationId xmlns:a16="http://schemas.microsoft.com/office/drawing/2014/main" id="{7D77F031-9940-794B-A08A-9CEE7EEE34D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88" y="1950085"/>
            <a:ext cx="720000" cy="720000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66A06D35-7709-2945-83D6-17A1F50337B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305" y="1950085"/>
            <a:ext cx="720000" cy="720000"/>
          </a:xfrm>
          <a:prstGeom prst="rect">
            <a:avLst/>
          </a:prstGeom>
        </p:spPr>
      </p:pic>
      <p:grpSp>
        <p:nvGrpSpPr>
          <p:cNvPr id="53" name="群組 52">
            <a:extLst>
              <a:ext uri="{FF2B5EF4-FFF2-40B4-BE49-F238E27FC236}">
                <a16:creationId xmlns:a16="http://schemas.microsoft.com/office/drawing/2014/main" id="{D9D5C277-BA90-A94D-953C-1E7247C9AF58}"/>
              </a:ext>
            </a:extLst>
          </p:cNvPr>
          <p:cNvGrpSpPr/>
          <p:nvPr/>
        </p:nvGrpSpPr>
        <p:grpSpPr>
          <a:xfrm>
            <a:off x="402286" y="393998"/>
            <a:ext cx="5998513" cy="618102"/>
            <a:chOff x="402286" y="393998"/>
            <a:chExt cx="5998513" cy="618102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5276ACDE-6169-8D4F-96B7-89C522D38B1B}"/>
                </a:ext>
              </a:extLst>
            </p:cNvPr>
            <p:cNvSpPr/>
            <p:nvPr/>
          </p:nvSpPr>
          <p:spPr>
            <a:xfrm>
              <a:off x="402287" y="393998"/>
              <a:ext cx="1883713" cy="434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TextBox 1">
              <a:extLst>
                <a:ext uri="{FF2B5EF4-FFF2-40B4-BE49-F238E27FC236}">
                  <a16:creationId xmlns:a16="http://schemas.microsoft.com/office/drawing/2014/main" id="{FBE191E1-E64B-034F-B599-24A935180A45}"/>
                </a:ext>
              </a:extLst>
            </p:cNvPr>
            <p:cNvSpPr txBox="1"/>
            <p:nvPr/>
          </p:nvSpPr>
          <p:spPr>
            <a:xfrm>
              <a:off x="402287" y="400939"/>
              <a:ext cx="5998512" cy="583558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3200" dirty="0">
                  <a:solidFill>
                    <a:srgbClr val="063D54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+mn-ea"/>
                  <a:sym typeface="+mn-lt"/>
                </a:rPr>
                <a:t>Practice 3</a:t>
              </a:r>
              <a:r>
                <a:rPr lang="zh-Hant" altLang="en-US" sz="3200" dirty="0">
                  <a:solidFill>
                    <a:srgbClr val="063D54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+mn-ea"/>
                  <a:sym typeface="+mn-lt"/>
                </a:rPr>
                <a:t>        </a:t>
              </a:r>
              <a:r>
                <a:rPr lang="zh-Hant" altLang="en-US" sz="2400" dirty="0">
                  <a:latin typeface="Microsoft JhengHei" panose="020B0604030504040204" pitchFamily="34" charset="-120"/>
                  <a:ea typeface="Microsoft JhengHei" panose="020B0604030504040204" pitchFamily="34" charset="-120"/>
                  <a:cs typeface="+mn-ea"/>
                  <a:sym typeface="+mn-lt"/>
                </a:rPr>
                <a:t>去括號法則</a:t>
              </a:r>
              <a:endPara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endParaRPr>
            </a:p>
          </p:txBody>
        </p:sp>
        <p:sp>
          <p:nvSpPr>
            <p:cNvPr id="56" name="Rectangle 12">
              <a:extLst>
                <a:ext uri="{FF2B5EF4-FFF2-40B4-BE49-F238E27FC236}">
                  <a16:creationId xmlns:a16="http://schemas.microsoft.com/office/drawing/2014/main" id="{6FAC0A9D-63AF-8A4C-B48A-54EE5C002C15}"/>
                </a:ext>
              </a:extLst>
            </p:cNvPr>
            <p:cNvSpPr/>
            <p:nvPr/>
          </p:nvSpPr>
          <p:spPr>
            <a:xfrm>
              <a:off x="402286" y="976100"/>
              <a:ext cx="1800000" cy="36000"/>
            </a:xfrm>
            <a:prstGeom prst="rect">
              <a:avLst/>
            </a:prstGeom>
            <a:solidFill>
              <a:srgbClr val="063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28" name="圖片 27">
            <a:extLst>
              <a:ext uri="{FF2B5EF4-FFF2-40B4-BE49-F238E27FC236}">
                <a16:creationId xmlns:a16="http://schemas.microsoft.com/office/drawing/2014/main" id="{678B231B-C494-D344-9587-3C66A9A7472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65" y="514349"/>
            <a:ext cx="395527" cy="3955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76">
                <a:extLst>
                  <a:ext uri="{FF2B5EF4-FFF2-40B4-BE49-F238E27FC236}">
                    <a16:creationId xmlns:a16="http://schemas.microsoft.com/office/drawing/2014/main" id="{6AAAAEE6-767E-7246-B5B0-3383897A9DDB}"/>
                  </a:ext>
                </a:extLst>
              </p:cNvPr>
              <p:cNvSpPr txBox="1"/>
              <p:nvPr/>
            </p:nvSpPr>
            <p:spPr>
              <a:xfrm>
                <a:off x="2040254" y="2737395"/>
                <a:ext cx="436054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TW" sz="3200" b="1" i="1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=−</m:t>
                      </m:r>
                      <m:r>
                        <a:rPr kumimoji="1" lang="en-US" altLang="zh-TW" sz="3200" b="1" i="1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𝟏𝟓</m:t>
                      </m:r>
                      <m:r>
                        <a:rPr kumimoji="1" lang="en-US" altLang="zh-TW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kumimoji="1" lang="en-US" altLang="zh-TW" sz="3200" b="1" i="1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𝟏𝟎</m:t>
                      </m:r>
                    </m:oMath>
                  </m:oMathPara>
                </a14:m>
                <a:endParaRPr kumimoji="1" lang="en-US" altLang="zh-TW" sz="3200" b="1" i="1" dirty="0">
                  <a:latin typeface="Times New Roman" panose="02020603050405020304" pitchFamily="18" charset="0"/>
                  <a:ea typeface="Microsoft JhengHei" panose="020B0604030504040204" pitchFamily="34" charset="-12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TW" sz="3200" b="1" i="1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=−</m:t>
                      </m:r>
                      <m:r>
                        <a:rPr kumimoji="1" lang="en-US" altLang="zh-TW" sz="3200" b="1" i="1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𝟓</m:t>
                      </m:r>
                    </m:oMath>
                  </m:oMathPara>
                </a14:m>
                <a:endParaRPr kumimoji="1" lang="en-US" altLang="zh-TW" sz="3200" b="1" i="1" dirty="0">
                  <a:latin typeface="Times New Roman" panose="02020603050405020304" pitchFamily="18" charset="0"/>
                  <a:ea typeface="Microsoft JhengHei" panose="020B0604030504040204" pitchFamily="34" charset="-120"/>
                  <a:cs typeface="Times New Roman" panose="02020603050405020304" pitchFamily="18" charset="0"/>
                </a:endParaRPr>
              </a:p>
              <a:p>
                <a:pPr algn="ctr"/>
                <a:endParaRPr kumimoji="1" lang="en-US" altLang="zh-TW" sz="3200" b="1" i="1" dirty="0">
                  <a:latin typeface="Times New Roman" panose="02020603050405020304" pitchFamily="18" charset="0"/>
                  <a:ea typeface="Microsoft JhengHei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76">
                <a:extLst>
                  <a:ext uri="{FF2B5EF4-FFF2-40B4-BE49-F238E27FC236}">
                    <a16:creationId xmlns:a16="http://schemas.microsoft.com/office/drawing/2014/main" id="{6AAAAEE6-767E-7246-B5B0-3383897A9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254" y="2737395"/>
                <a:ext cx="4360545" cy="15696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76">
                <a:extLst>
                  <a:ext uri="{FF2B5EF4-FFF2-40B4-BE49-F238E27FC236}">
                    <a16:creationId xmlns:a16="http://schemas.microsoft.com/office/drawing/2014/main" id="{E9291DDC-6A69-1D41-9699-7939D23D38CB}"/>
                  </a:ext>
                </a:extLst>
              </p:cNvPr>
              <p:cNvSpPr txBox="1"/>
              <p:nvPr/>
            </p:nvSpPr>
            <p:spPr>
              <a:xfrm>
                <a:off x="7499305" y="2464615"/>
                <a:ext cx="394525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TW" sz="3200" b="1" i="1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=−</m:t>
                      </m:r>
                      <m:r>
                        <a:rPr kumimoji="1" lang="en-US" altLang="zh-TW" sz="3200" b="1" i="1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𝟏𝟎</m:t>
                      </m:r>
                      <m:r>
                        <a:rPr kumimoji="1" lang="en-US" altLang="zh-TW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r>
                        <a:rPr kumimoji="1" lang="en-US" altLang="zh-TW" sz="3200" b="1" i="1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(−</m:t>
                      </m:r>
                      <m:r>
                        <a:rPr kumimoji="1" lang="en-US" altLang="zh-TW" sz="3200" b="1" i="1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𝟔</m:t>
                      </m:r>
                      <m:r>
                        <a:rPr kumimoji="1" lang="en-US" altLang="zh-TW" sz="3200" b="1" i="1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kumimoji="1" lang="en-US" altLang="zh-TW" sz="3200" b="1" i="1" dirty="0">
                  <a:latin typeface="Times New Roman" panose="02020603050405020304" pitchFamily="18" charset="0"/>
                  <a:ea typeface="Cambria Math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TW" sz="3200" b="1" i="1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=−</m:t>
                      </m:r>
                      <m:r>
                        <a:rPr kumimoji="1" lang="en-US" altLang="zh-TW" sz="3200" b="1" i="1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𝟒</m:t>
                      </m:r>
                    </m:oMath>
                  </m:oMathPara>
                </a14:m>
                <a:endParaRPr kumimoji="1" lang="en-US" altLang="zh-TW" sz="3200" b="1" i="1" dirty="0">
                  <a:latin typeface="Times New Roman" panose="02020603050405020304" pitchFamily="18" charset="0"/>
                  <a:ea typeface="Cambria Math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76">
                <a:extLst>
                  <a:ext uri="{FF2B5EF4-FFF2-40B4-BE49-F238E27FC236}">
                    <a16:creationId xmlns:a16="http://schemas.microsoft.com/office/drawing/2014/main" id="{E9291DDC-6A69-1D41-9699-7939D23D3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305" y="2464615"/>
                <a:ext cx="3945255" cy="1077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795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7D77F031-9940-794B-A08A-9CEE7EEE34D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88" y="1950085"/>
            <a:ext cx="720000" cy="720000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66A06D35-7709-2945-83D6-17A1F50337B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305" y="1950085"/>
            <a:ext cx="720000" cy="720000"/>
          </a:xfrm>
          <a:prstGeom prst="rect">
            <a:avLst/>
          </a:prstGeom>
        </p:spPr>
      </p:pic>
      <p:grpSp>
        <p:nvGrpSpPr>
          <p:cNvPr id="53" name="群組 52">
            <a:extLst>
              <a:ext uri="{FF2B5EF4-FFF2-40B4-BE49-F238E27FC236}">
                <a16:creationId xmlns:a16="http://schemas.microsoft.com/office/drawing/2014/main" id="{D9D5C277-BA90-A94D-953C-1E7247C9AF58}"/>
              </a:ext>
            </a:extLst>
          </p:cNvPr>
          <p:cNvGrpSpPr/>
          <p:nvPr/>
        </p:nvGrpSpPr>
        <p:grpSpPr>
          <a:xfrm>
            <a:off x="402286" y="393998"/>
            <a:ext cx="6284264" cy="618102"/>
            <a:chOff x="402286" y="393998"/>
            <a:chExt cx="6284264" cy="618102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5276ACDE-6169-8D4F-96B7-89C522D38B1B}"/>
                </a:ext>
              </a:extLst>
            </p:cNvPr>
            <p:cNvSpPr/>
            <p:nvPr/>
          </p:nvSpPr>
          <p:spPr>
            <a:xfrm>
              <a:off x="402287" y="393998"/>
              <a:ext cx="1883713" cy="434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TextBox 1">
              <a:extLst>
                <a:ext uri="{FF2B5EF4-FFF2-40B4-BE49-F238E27FC236}">
                  <a16:creationId xmlns:a16="http://schemas.microsoft.com/office/drawing/2014/main" id="{FBE191E1-E64B-034F-B599-24A935180A45}"/>
                </a:ext>
              </a:extLst>
            </p:cNvPr>
            <p:cNvSpPr txBox="1"/>
            <p:nvPr/>
          </p:nvSpPr>
          <p:spPr>
            <a:xfrm>
              <a:off x="402287" y="400939"/>
              <a:ext cx="6284263" cy="586699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3200" dirty="0">
                  <a:solidFill>
                    <a:srgbClr val="063D54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+mn-ea"/>
                  <a:sym typeface="+mn-lt"/>
                </a:rPr>
                <a:t>Practice 4        </a:t>
              </a:r>
              <a:r>
                <a:rPr kumimoji="1" lang="zh-TW" altLang="en-US" sz="24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一元一次式的四則運算</a:t>
              </a:r>
              <a:endParaRPr lang="en-US" altLang="zh-CN" sz="3200" dirty="0">
                <a:solidFill>
                  <a:srgbClr val="063D5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endParaRPr>
            </a:p>
          </p:txBody>
        </p:sp>
        <p:sp>
          <p:nvSpPr>
            <p:cNvPr id="56" name="Rectangle 12">
              <a:extLst>
                <a:ext uri="{FF2B5EF4-FFF2-40B4-BE49-F238E27FC236}">
                  <a16:creationId xmlns:a16="http://schemas.microsoft.com/office/drawing/2014/main" id="{6FAC0A9D-63AF-8A4C-B48A-54EE5C002C15}"/>
                </a:ext>
              </a:extLst>
            </p:cNvPr>
            <p:cNvSpPr/>
            <p:nvPr/>
          </p:nvSpPr>
          <p:spPr>
            <a:xfrm>
              <a:off x="402286" y="976100"/>
              <a:ext cx="1800000" cy="36000"/>
            </a:xfrm>
            <a:prstGeom prst="rect">
              <a:avLst/>
            </a:prstGeom>
            <a:solidFill>
              <a:srgbClr val="063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B2CF435D-5BC4-434C-8290-3379933DDC9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65" y="514349"/>
            <a:ext cx="395527" cy="395527"/>
          </a:xfrm>
          <a:prstGeom prst="rect">
            <a:avLst/>
          </a:prstGeom>
        </p:spPr>
      </p:pic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CCDAC188-42AA-894F-987E-186A3E6122A2}"/>
              </a:ext>
            </a:extLst>
          </p:cNvPr>
          <p:cNvSpPr txBox="1">
            <a:spLocks/>
          </p:cNvSpPr>
          <p:nvPr/>
        </p:nvSpPr>
        <p:spPr>
          <a:xfrm>
            <a:off x="2038588" y="2099310"/>
            <a:ext cx="3836432" cy="3017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en-US" altLang="zh-TW" sz="3600" b="1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3(2x+5)</a:t>
            </a:r>
            <a:r>
              <a:rPr kumimoji="1" lang="en-US" altLang="zh-TW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kumimoji="1" lang="en-US" altLang="zh-TW" sz="3600" b="1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2(-x+3)        </a:t>
            </a:r>
          </a:p>
          <a:p>
            <a:pPr algn="l"/>
            <a:r>
              <a:rPr kumimoji="1" lang="en-US" altLang="zh-TW" sz="3600" b="1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=6x+15</a:t>
            </a:r>
            <a:r>
              <a:rPr kumimoji="1" lang="en-US" altLang="zh-TW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kumimoji="1" lang="en-US" altLang="zh-TW" sz="3600" b="1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(-2x)</a:t>
            </a:r>
            <a:r>
              <a:rPr kumimoji="1" lang="en-US" altLang="zh-TW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kumimoji="1" lang="en-US" altLang="zh-TW" sz="3600" b="1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</a:p>
          <a:p>
            <a:pPr algn="l"/>
            <a:r>
              <a:rPr kumimoji="1" lang="en-US" altLang="zh-TW" sz="3600" b="1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=6x-(-2x)+15-6</a:t>
            </a:r>
          </a:p>
          <a:p>
            <a:pPr algn="l"/>
            <a:r>
              <a:rPr kumimoji="1" lang="en-US" altLang="zh-TW" sz="3600" b="1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=8x+9</a:t>
            </a:r>
            <a:endParaRPr kumimoji="1" lang="zh-TW" altLang="en-US" sz="3600" b="1" i="1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1F0782FF-1C6A-DC4A-ADFD-A5A5DA155B31}"/>
              </a:ext>
            </a:extLst>
          </p:cNvPr>
          <p:cNvSpPr txBox="1">
            <a:spLocks/>
          </p:cNvSpPr>
          <p:nvPr/>
        </p:nvSpPr>
        <p:spPr>
          <a:xfrm>
            <a:off x="7499305" y="2099310"/>
            <a:ext cx="4399325" cy="3017520"/>
          </a:xfrm>
          <a:prstGeom prst="rect">
            <a:avLst/>
          </a:prstGeom>
        </p:spPr>
        <p:txBody>
          <a:bodyPr vert="horz" lIns="34290" tIns="34290" rIns="34290" bIns="3429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TW" sz="3600" b="1" i="1" dirty="0">
                <a:solidFill>
                  <a:srgbClr val="0070C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kumimoji="1" lang="en-US" altLang="zh-TW" sz="3600" b="1" i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3(x-5)</a:t>
            </a:r>
            <a:r>
              <a:rPr kumimoji="1" lang="en-US" altLang="zh-TW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kumimoji="1" lang="en-US" altLang="zh-TW" sz="3600" b="1" i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(-2)(x-3)        </a:t>
            </a:r>
          </a:p>
          <a:p>
            <a:r>
              <a:rPr kumimoji="1" lang="en-US" altLang="zh-TW" sz="3600" b="1" i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=</a:t>
            </a:r>
            <a:r>
              <a:rPr kumimoji="1" lang="en-US" altLang="zh-TW" sz="3600" b="1" i="1" dirty="0">
                <a:solidFill>
                  <a:srgbClr val="0070C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kumimoji="1" lang="en-US" altLang="zh-TW" sz="3600" b="1" i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3x</a:t>
            </a:r>
            <a:r>
              <a:rPr kumimoji="1" lang="en-US" altLang="zh-TW" sz="3600" b="1" i="1" dirty="0">
                <a:solidFill>
                  <a:srgbClr val="0070C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kumimoji="1" lang="en-US" altLang="zh-TW" sz="3600" b="1" i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(-15)</a:t>
            </a:r>
            <a:r>
              <a:rPr kumimoji="1" lang="en-US" altLang="zh-TW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kumimoji="1" lang="en-US" altLang="zh-TW" sz="3600" b="1" i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(-2x)</a:t>
            </a:r>
            <a:r>
              <a:rPr kumimoji="1" lang="en-US" altLang="zh-TW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kumimoji="1" lang="en-US" altLang="zh-TW" sz="3600" b="1" i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6</a:t>
            </a:r>
          </a:p>
          <a:p>
            <a:r>
              <a:rPr kumimoji="1" lang="en-US" altLang="zh-TW" sz="3600" b="1" i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=-3x+(-2x)-(-15)+6</a:t>
            </a:r>
          </a:p>
          <a:p>
            <a:r>
              <a:rPr kumimoji="1" lang="en-US" altLang="zh-TW" sz="3600" b="1" i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=-5x+21</a:t>
            </a:r>
            <a:endParaRPr kumimoji="1" lang="zh-TW" altLang="en-US" sz="3600" b="1" i="1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05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矩形 2">
            <a:extLst>
              <a:ext uri="{FF2B5EF4-FFF2-40B4-BE49-F238E27FC236}">
                <a16:creationId xmlns:a16="http://schemas.microsoft.com/office/drawing/2014/main" id="{DE7714CF-4288-4227-BA0F-A241C26A7CF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24001" y="2711450"/>
            <a:ext cx="1573213" cy="153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altLang="zh-CN" sz="6000" dirty="0">
                <a:solidFill>
                  <a:srgbClr val="FCFCFC"/>
                </a:solidFill>
                <a:latin typeface="Gungsuh" panose="02030600000101010101" pitchFamily="18" charset="-127"/>
              </a:rPr>
              <a:t>04</a:t>
            </a:r>
            <a:endParaRPr lang="zh-CN" altLang="en-US" sz="6000" dirty="0">
              <a:solidFill>
                <a:srgbClr val="FCFCFC"/>
              </a:solidFill>
              <a:latin typeface="Gungsuh" panose="02030600000101010101" pitchFamily="18" charset="-127"/>
            </a:endParaRPr>
          </a:p>
        </p:txBody>
      </p:sp>
      <p:sp>
        <p:nvSpPr>
          <p:cNvPr id="4" name="PA_文本框 3">
            <a:extLst>
              <a:ext uri="{FF2B5EF4-FFF2-40B4-BE49-F238E27FC236}">
                <a16:creationId xmlns:a16="http://schemas.microsoft.com/office/drawing/2014/main" id="{92CF3A66-E572-4B18-A5C8-065820B5702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460501" y="2727325"/>
            <a:ext cx="1636713" cy="400050"/>
          </a:xfrm>
          <a:prstGeom prst="rect">
            <a:avLst/>
          </a:prstGeom>
          <a:noFill/>
        </p:spPr>
        <p:txBody>
          <a:bodyPr lIns="0" rIns="0"/>
          <a:lstStyle/>
          <a:p>
            <a:pPr algn="r">
              <a:defRPr/>
            </a:pPr>
            <a:r>
              <a:rPr lang="en-US" altLang="zh-CN" sz="2000" spc="500" dirty="0">
                <a:solidFill>
                  <a:srgbClr val="FCFCFC"/>
                </a:solidFill>
                <a:latin typeface="Gungsuh" panose="02030600000101010101" pitchFamily="18" charset="-127"/>
              </a:rPr>
              <a:t>PART</a:t>
            </a:r>
            <a:endParaRPr lang="zh-CN" altLang="en-US" sz="2000" spc="500" dirty="0">
              <a:solidFill>
                <a:srgbClr val="FCFCFC"/>
              </a:solidFill>
              <a:latin typeface="Gungsuh" panose="02030600000101010101" pitchFamily="18" charset="-127"/>
            </a:endParaRPr>
          </a:p>
        </p:txBody>
      </p:sp>
      <p:sp>
        <p:nvSpPr>
          <p:cNvPr id="5" name="PA_文本框 4">
            <a:extLst>
              <a:ext uri="{FF2B5EF4-FFF2-40B4-BE49-F238E27FC236}">
                <a16:creationId xmlns:a16="http://schemas.microsoft.com/office/drawing/2014/main" id="{B1ACFA47-5D0F-4092-9710-34F09863DC9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097214" y="2979738"/>
            <a:ext cx="7570787" cy="1136650"/>
          </a:xfrm>
          <a:prstGeom prst="rect">
            <a:avLst/>
          </a:prstGeom>
          <a:noFill/>
        </p:spPr>
        <p:txBody>
          <a:bodyPr rIns="360000">
            <a:normAutofit/>
          </a:bodyPr>
          <a:lstStyle/>
          <a:p>
            <a:pPr algn="r">
              <a:defRPr/>
            </a:pPr>
            <a:r>
              <a:rPr lang="zh-Hant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教學成效</a:t>
            </a:r>
            <a:endParaRPr lang="zh-CN" altLang="en-US" sz="48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10" name="PA_直接连接符 9">
            <a:extLst>
              <a:ext uri="{FF2B5EF4-FFF2-40B4-BE49-F238E27FC236}">
                <a16:creationId xmlns:a16="http://schemas.microsoft.com/office/drawing/2014/main" id="{561E68A9-2C5E-454D-BB49-D6BFF6B5B250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3483429" y="3848100"/>
            <a:ext cx="7184571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7793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767277"/>
              </p:ext>
            </p:extLst>
          </p:nvPr>
        </p:nvGraphicFramePr>
        <p:xfrm>
          <a:off x="3209925" y="1308262"/>
          <a:ext cx="5772150" cy="4235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4851108" y="5543551"/>
            <a:ext cx="2489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/>
              <a:t>僅有</a:t>
            </a:r>
            <a:r>
              <a:rPr kumimoji="1" lang="en-US" altLang="zh-TW" sz="3200" dirty="0">
                <a:solidFill>
                  <a:srgbClr val="FF0000"/>
                </a:solidFill>
              </a:rPr>
              <a:t>1</a:t>
            </a:r>
            <a:r>
              <a:rPr kumimoji="1" lang="zh-TW" altLang="en-US" dirty="0"/>
              <a:t>人非選題未得分</a:t>
            </a: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A63A019A-6F46-1546-B694-382C10630EAA}"/>
              </a:ext>
            </a:extLst>
          </p:cNvPr>
          <p:cNvGrpSpPr/>
          <p:nvPr/>
        </p:nvGrpSpPr>
        <p:grpSpPr>
          <a:xfrm>
            <a:off x="402286" y="393998"/>
            <a:ext cx="3986834" cy="618102"/>
            <a:chOff x="402286" y="393998"/>
            <a:chExt cx="3986834" cy="618102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C0300F6-3D4C-9042-8F61-7102F3E56EF4}"/>
                </a:ext>
              </a:extLst>
            </p:cNvPr>
            <p:cNvSpPr/>
            <p:nvPr/>
          </p:nvSpPr>
          <p:spPr>
            <a:xfrm>
              <a:off x="402287" y="393998"/>
              <a:ext cx="1883713" cy="434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1">
              <a:extLst>
                <a:ext uri="{FF2B5EF4-FFF2-40B4-BE49-F238E27FC236}">
                  <a16:creationId xmlns:a16="http://schemas.microsoft.com/office/drawing/2014/main" id="{3C0DDC0D-D079-8A4B-9E87-68E295EDF423}"/>
                </a:ext>
              </a:extLst>
            </p:cNvPr>
            <p:cNvSpPr txBox="1"/>
            <p:nvPr/>
          </p:nvSpPr>
          <p:spPr>
            <a:xfrm>
              <a:off x="402287" y="400939"/>
              <a:ext cx="3986833" cy="595612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kumimoji="1" lang="en-US" altLang="zh-TW" sz="3200" dirty="0">
                  <a:solidFill>
                    <a:srgbClr val="063D54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106</a:t>
              </a:r>
              <a:r>
                <a:rPr kumimoji="1" lang="zh-TW" altLang="en-US" sz="3200" dirty="0">
                  <a:solidFill>
                    <a:srgbClr val="063D54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年教育會考成績</a:t>
              </a:r>
              <a:endParaRPr lang="en-US" altLang="zh-CN" sz="3200" dirty="0">
                <a:solidFill>
                  <a:srgbClr val="063D5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endParaRPr>
            </a:p>
          </p:txBody>
        </p:sp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2A18BC30-E694-834D-A699-07EBDCCC88EA}"/>
                </a:ext>
              </a:extLst>
            </p:cNvPr>
            <p:cNvSpPr/>
            <p:nvPr/>
          </p:nvSpPr>
          <p:spPr>
            <a:xfrm>
              <a:off x="402286" y="976100"/>
              <a:ext cx="3528000" cy="36000"/>
            </a:xfrm>
            <a:prstGeom prst="rect">
              <a:avLst/>
            </a:prstGeom>
            <a:solidFill>
              <a:srgbClr val="063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187129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69602"/>
              </p:ext>
            </p:extLst>
          </p:nvPr>
        </p:nvGraphicFramePr>
        <p:xfrm>
          <a:off x="1563527" y="2079408"/>
          <a:ext cx="577215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群組 5">
            <a:extLst>
              <a:ext uri="{FF2B5EF4-FFF2-40B4-BE49-F238E27FC236}">
                <a16:creationId xmlns:a16="http://schemas.microsoft.com/office/drawing/2014/main" id="{7D6CD310-C728-4245-80EF-B845EC81624A}"/>
              </a:ext>
            </a:extLst>
          </p:cNvPr>
          <p:cNvGrpSpPr/>
          <p:nvPr/>
        </p:nvGrpSpPr>
        <p:grpSpPr>
          <a:xfrm>
            <a:off x="402286" y="393998"/>
            <a:ext cx="6261404" cy="618102"/>
            <a:chOff x="402286" y="393998"/>
            <a:chExt cx="6261404" cy="618102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D5D02E22-4CE3-8744-A74F-445DE9E214EB}"/>
                </a:ext>
              </a:extLst>
            </p:cNvPr>
            <p:cNvSpPr/>
            <p:nvPr/>
          </p:nvSpPr>
          <p:spPr>
            <a:xfrm>
              <a:off x="402287" y="393998"/>
              <a:ext cx="1883713" cy="434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1">
              <a:extLst>
                <a:ext uri="{FF2B5EF4-FFF2-40B4-BE49-F238E27FC236}">
                  <a16:creationId xmlns:a16="http://schemas.microsoft.com/office/drawing/2014/main" id="{8BD44BD1-33E7-4F4C-9CEC-20D9B7F76559}"/>
                </a:ext>
              </a:extLst>
            </p:cNvPr>
            <p:cNvSpPr txBox="1"/>
            <p:nvPr/>
          </p:nvSpPr>
          <p:spPr>
            <a:xfrm>
              <a:off x="402287" y="400939"/>
              <a:ext cx="6261403" cy="595612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kumimoji="1" lang="en-US" altLang="zh-TW" sz="3200" dirty="0">
                  <a:solidFill>
                    <a:srgbClr val="063D54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106</a:t>
              </a:r>
              <a:r>
                <a:rPr kumimoji="1" lang="zh-TW" altLang="en-US" sz="3200" dirty="0">
                  <a:solidFill>
                    <a:srgbClr val="063D54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年模擬會考成績</a:t>
              </a:r>
              <a:endParaRPr lang="en-US" altLang="zh-CN" sz="3200" dirty="0">
                <a:solidFill>
                  <a:srgbClr val="063D5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endParaRPr>
            </a:p>
          </p:txBody>
        </p:sp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A0F128A6-425C-B146-B281-C876A1947AAC}"/>
                </a:ext>
              </a:extLst>
            </p:cNvPr>
            <p:cNvSpPr/>
            <p:nvPr/>
          </p:nvSpPr>
          <p:spPr>
            <a:xfrm>
              <a:off x="402286" y="976100"/>
              <a:ext cx="3600000" cy="36000"/>
            </a:xfrm>
            <a:prstGeom prst="rect">
              <a:avLst/>
            </a:prstGeom>
            <a:solidFill>
              <a:srgbClr val="063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aphicFrame>
        <p:nvGraphicFramePr>
          <p:cNvPr id="12" name="圖表 11">
            <a:extLst>
              <a:ext uri="{FF2B5EF4-FFF2-40B4-BE49-F238E27FC236}">
                <a16:creationId xmlns:a16="http://schemas.microsoft.com/office/drawing/2014/main" id="{C8D10553-9FCB-7740-BB6B-1E27F72CA9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385419"/>
              </p:ext>
            </p:extLst>
          </p:nvPr>
        </p:nvGraphicFramePr>
        <p:xfrm>
          <a:off x="-1028543" y="2086287"/>
          <a:ext cx="4962209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圖表 12">
            <a:extLst>
              <a:ext uri="{FF2B5EF4-FFF2-40B4-BE49-F238E27FC236}">
                <a16:creationId xmlns:a16="http://schemas.microsoft.com/office/drawing/2014/main" id="{A1D4D3EE-F657-764A-B089-12FF7ABF2E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8752529"/>
              </p:ext>
            </p:extLst>
          </p:nvPr>
        </p:nvGraphicFramePr>
        <p:xfrm>
          <a:off x="5187472" y="2086287"/>
          <a:ext cx="4740275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圖表 13">
            <a:extLst>
              <a:ext uri="{FF2B5EF4-FFF2-40B4-BE49-F238E27FC236}">
                <a16:creationId xmlns:a16="http://schemas.microsoft.com/office/drawing/2014/main" id="{25DD2B4E-08A7-8A4E-B53D-A65DA8E1A5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0221666"/>
              </p:ext>
            </p:extLst>
          </p:nvPr>
        </p:nvGraphicFramePr>
        <p:xfrm>
          <a:off x="7951788" y="2079408"/>
          <a:ext cx="4740275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文字方塊 15">
            <a:extLst>
              <a:ext uri="{FF2B5EF4-FFF2-40B4-BE49-F238E27FC236}">
                <a16:creationId xmlns:a16="http://schemas.microsoft.com/office/drawing/2014/main" id="{B04D0283-2B5E-1844-B7B4-3515C7F40747}"/>
              </a:ext>
            </a:extLst>
          </p:cNvPr>
          <p:cNvSpPr txBox="1"/>
          <p:nvPr/>
        </p:nvSpPr>
        <p:spPr>
          <a:xfrm>
            <a:off x="4369853" y="6017384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Hant" altLang="en-US" dirty="0">
                <a:solidFill>
                  <a:srgbClr val="C1C2C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皆含智能障礙生</a:t>
            </a:r>
            <a:r>
              <a:rPr kumimoji="1" lang="en-US" altLang="zh-Hant" dirty="0">
                <a:solidFill>
                  <a:srgbClr val="C1C2C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r>
              <a:rPr kumimoji="1" lang="zh-Hant" altLang="en-US" dirty="0">
                <a:solidFill>
                  <a:srgbClr val="C1C2C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人，中輟生</a:t>
            </a:r>
            <a:r>
              <a:rPr kumimoji="1" lang="en-US" altLang="zh-Hant" dirty="0">
                <a:solidFill>
                  <a:srgbClr val="C1C2C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r>
              <a:rPr kumimoji="1" lang="zh-Hant" altLang="en-US" dirty="0">
                <a:solidFill>
                  <a:srgbClr val="C1C2C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</a:t>
            </a:r>
            <a:endParaRPr kumimoji="1" lang="zh-TW" altLang="en-US" dirty="0">
              <a:solidFill>
                <a:srgbClr val="C1C2C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380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12" grpId="0">
        <p:bldAsOne/>
      </p:bldGraphic>
      <p:bldGraphic spid="13" grpId="0">
        <p:bldAsOne/>
      </p:bldGraphic>
      <p:bldGraphic spid="1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F827035E-FE15-F84B-B148-9294645E69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262107"/>
              </p:ext>
            </p:extLst>
          </p:nvPr>
        </p:nvGraphicFramePr>
        <p:xfrm>
          <a:off x="838200" y="1300163"/>
          <a:ext cx="1087755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群組 4">
            <a:extLst>
              <a:ext uri="{FF2B5EF4-FFF2-40B4-BE49-F238E27FC236}">
                <a16:creationId xmlns:a16="http://schemas.microsoft.com/office/drawing/2014/main" id="{97600828-6653-BE4A-B623-A300FD69091F}"/>
              </a:ext>
            </a:extLst>
          </p:cNvPr>
          <p:cNvGrpSpPr/>
          <p:nvPr/>
        </p:nvGrpSpPr>
        <p:grpSpPr>
          <a:xfrm>
            <a:off x="402286" y="393998"/>
            <a:ext cx="3986834" cy="618102"/>
            <a:chOff x="402286" y="393998"/>
            <a:chExt cx="3986834" cy="618102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8728989-FC41-E243-A1D4-D0CACAD636DA}"/>
                </a:ext>
              </a:extLst>
            </p:cNvPr>
            <p:cNvSpPr/>
            <p:nvPr/>
          </p:nvSpPr>
          <p:spPr>
            <a:xfrm>
              <a:off x="402287" y="393998"/>
              <a:ext cx="1883713" cy="434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1">
              <a:extLst>
                <a:ext uri="{FF2B5EF4-FFF2-40B4-BE49-F238E27FC236}">
                  <a16:creationId xmlns:a16="http://schemas.microsoft.com/office/drawing/2014/main" id="{F6E260A8-6B86-484C-9032-8831F6C63925}"/>
                </a:ext>
              </a:extLst>
            </p:cNvPr>
            <p:cNvSpPr txBox="1"/>
            <p:nvPr/>
          </p:nvSpPr>
          <p:spPr>
            <a:xfrm>
              <a:off x="402287" y="400939"/>
              <a:ext cx="3986833" cy="583558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kumimoji="1" lang="zh-Hant" altLang="en-US" sz="3200" dirty="0">
                  <a:solidFill>
                    <a:srgbClr val="063D54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+mn-ea"/>
                  <a:sym typeface="+mn-lt"/>
                </a:rPr>
                <a:t>各次段考成績比較</a:t>
              </a:r>
              <a:endParaRPr lang="en-US" altLang="zh-CN" sz="3200" dirty="0">
                <a:solidFill>
                  <a:srgbClr val="063D5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endParaRPr>
            </a:p>
          </p:txBody>
        </p:sp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265677F5-637B-2043-BE05-281CB91CCA80}"/>
                </a:ext>
              </a:extLst>
            </p:cNvPr>
            <p:cNvSpPr/>
            <p:nvPr/>
          </p:nvSpPr>
          <p:spPr>
            <a:xfrm>
              <a:off x="402286" y="976100"/>
              <a:ext cx="3276000" cy="36000"/>
            </a:xfrm>
            <a:prstGeom prst="rect">
              <a:avLst/>
            </a:prstGeom>
            <a:solidFill>
              <a:srgbClr val="063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38063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5B749E3A-80D3-5D4E-B4F3-E7F486813E91}"/>
              </a:ext>
            </a:extLst>
          </p:cNvPr>
          <p:cNvGrpSpPr/>
          <p:nvPr/>
        </p:nvGrpSpPr>
        <p:grpSpPr>
          <a:xfrm>
            <a:off x="2200702" y="1407185"/>
            <a:ext cx="4623112" cy="744510"/>
            <a:chOff x="2200702" y="1407185"/>
            <a:chExt cx="4623112" cy="744510"/>
          </a:xfrm>
        </p:grpSpPr>
        <p:sp>
          <p:nvSpPr>
            <p:cNvPr id="2" name="PA_MH_Entry_1">
              <a:hlinkClick r:id="rId15" action="ppaction://hlinksldjump"/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200702" y="1599564"/>
              <a:ext cx="4623112" cy="552131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279400" dist="127000" dir="606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0" rIns="540000" bIns="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Hant" altLang="en-US" sz="2800" dirty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教學難點</a:t>
              </a:r>
              <a:endParaRPr lang="zh-CN" altLang="en-US" sz="28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3" name="PA_MH_Number_1">
              <a:hlinkClick r:id="rId15" action="ppaction://hlinksldjump"/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047747" y="1407185"/>
              <a:ext cx="776067" cy="744510"/>
            </a:xfrm>
            <a:custGeom>
              <a:avLst/>
              <a:gdLst>
                <a:gd name="connsiteX0" fmla="*/ 0 w 640080"/>
                <a:gd name="connsiteY0" fmla="*/ 0 h 662940"/>
                <a:gd name="connsiteX1" fmla="*/ 0 w 640080"/>
                <a:gd name="connsiteY1" fmla="*/ 502920 h 662940"/>
                <a:gd name="connsiteX2" fmla="*/ 640080 w 640080"/>
                <a:gd name="connsiteY2" fmla="*/ 662940 h 662940"/>
                <a:gd name="connsiteX3" fmla="*/ 640080 w 640080"/>
                <a:gd name="connsiteY3" fmla="*/ 160020 h 662940"/>
                <a:gd name="connsiteX4" fmla="*/ 0 w 640080"/>
                <a:gd name="connsiteY4" fmla="*/ 0 h 6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80" h="662940">
                  <a:moveTo>
                    <a:pt x="0" y="0"/>
                  </a:moveTo>
                  <a:lnTo>
                    <a:pt x="0" y="502920"/>
                  </a:lnTo>
                  <a:lnTo>
                    <a:pt x="640080" y="662940"/>
                  </a:lnTo>
                  <a:lnTo>
                    <a:pt x="640080" y="160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>
                  <a:solidFill>
                    <a:srgbClr val="FFFFFF"/>
                  </a:solidFill>
                  <a:latin typeface="Times New Roman" panose="02020603050405020304" pitchFamily="18" charset="0"/>
                  <a:ea typeface="Arial Unicode MS" panose="020B0604020202020204" pitchFamily="34" charset="-122"/>
                  <a:cs typeface="Times New Roman" panose="02020603050405020304" pitchFamily="18" charset="0"/>
                </a:rPr>
                <a:t>01</a:t>
              </a:r>
              <a:endParaRPr lang="zh-CN" altLang="en-US" sz="2400" b="1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40566288-4F0E-AF42-8927-F3921B59757A}"/>
              </a:ext>
            </a:extLst>
          </p:cNvPr>
          <p:cNvGrpSpPr/>
          <p:nvPr/>
        </p:nvGrpSpPr>
        <p:grpSpPr>
          <a:xfrm>
            <a:off x="3049590" y="2497438"/>
            <a:ext cx="4623112" cy="744510"/>
            <a:chOff x="3049590" y="2497438"/>
            <a:chExt cx="4623112" cy="744510"/>
          </a:xfrm>
        </p:grpSpPr>
        <p:sp>
          <p:nvSpPr>
            <p:cNvPr id="6" name="PA_MH_Entry_2">
              <a:hlinkClick r:id="" action="ppaction://noaction"/>
            </p:cNvPr>
            <p:cNvSpPr/>
            <p:nvPr>
              <p:custDataLst>
                <p:tags r:id="rId9"/>
              </p:custDataLst>
            </p:nvPr>
          </p:nvSpPr>
          <p:spPr>
            <a:xfrm>
              <a:off x="3049590" y="2689817"/>
              <a:ext cx="4623112" cy="552131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279400" dist="127000" dir="606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0" rIns="540000" bIns="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Hant" altLang="en-US" sz="2800" dirty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課堂流程</a:t>
              </a:r>
              <a:endParaRPr lang="zh-CN" altLang="en-US" sz="28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7" name="PA_MH_Number_2">
              <a:hlinkClick r:id="" action="ppaction://noaction"/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896635" y="2497438"/>
              <a:ext cx="776067" cy="744510"/>
            </a:xfrm>
            <a:custGeom>
              <a:avLst/>
              <a:gdLst>
                <a:gd name="connsiteX0" fmla="*/ 0 w 640080"/>
                <a:gd name="connsiteY0" fmla="*/ 0 h 662940"/>
                <a:gd name="connsiteX1" fmla="*/ 0 w 640080"/>
                <a:gd name="connsiteY1" fmla="*/ 502920 h 662940"/>
                <a:gd name="connsiteX2" fmla="*/ 640080 w 640080"/>
                <a:gd name="connsiteY2" fmla="*/ 662940 h 662940"/>
                <a:gd name="connsiteX3" fmla="*/ 640080 w 640080"/>
                <a:gd name="connsiteY3" fmla="*/ 160020 h 662940"/>
                <a:gd name="connsiteX4" fmla="*/ 0 w 640080"/>
                <a:gd name="connsiteY4" fmla="*/ 0 h 6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80" h="662940">
                  <a:moveTo>
                    <a:pt x="0" y="0"/>
                  </a:moveTo>
                  <a:lnTo>
                    <a:pt x="0" y="502920"/>
                  </a:lnTo>
                  <a:lnTo>
                    <a:pt x="640080" y="662940"/>
                  </a:lnTo>
                  <a:lnTo>
                    <a:pt x="640080" y="160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>
                  <a:solidFill>
                    <a:srgbClr val="FFFFFF"/>
                  </a:solidFill>
                  <a:latin typeface="Times New Roman" panose="02020603050405020304" pitchFamily="18" charset="0"/>
                  <a:ea typeface="Arial Unicode MS" panose="020B0604020202020204" pitchFamily="34" charset="-122"/>
                  <a:cs typeface="Times New Roman" panose="02020603050405020304" pitchFamily="18" charset="0"/>
                </a:rPr>
                <a:t>02</a:t>
              </a:r>
              <a:endParaRPr lang="zh-CN" altLang="en-US" sz="2400" b="1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AEAB8994-863B-D048-B13D-77F22D26388B}"/>
              </a:ext>
            </a:extLst>
          </p:cNvPr>
          <p:cNvGrpSpPr/>
          <p:nvPr/>
        </p:nvGrpSpPr>
        <p:grpSpPr>
          <a:xfrm>
            <a:off x="2200702" y="3587692"/>
            <a:ext cx="4623112" cy="744510"/>
            <a:chOff x="2200702" y="3587692"/>
            <a:chExt cx="4623112" cy="744510"/>
          </a:xfrm>
        </p:grpSpPr>
        <p:sp>
          <p:nvSpPr>
            <p:cNvPr id="9" name="PA_MH_Entry_3">
              <a:hlinkClick r:id="" action="ppaction://noaction"/>
            </p:cNvPr>
            <p:cNvSpPr/>
            <p:nvPr>
              <p:custDataLst>
                <p:tags r:id="rId7"/>
              </p:custDataLst>
            </p:nvPr>
          </p:nvSpPr>
          <p:spPr>
            <a:xfrm>
              <a:off x="2200702" y="3780070"/>
              <a:ext cx="4623112" cy="552131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279400" dist="127000" dir="606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0" rIns="540000" bIns="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Hant" altLang="en-US" sz="2800" dirty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生根融入</a:t>
              </a:r>
              <a:endParaRPr lang="zh-CN" altLang="en-US" sz="28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0" name="PA_MH_Number_3">
              <a:hlinkClick r:id="" action="ppaction://noaction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6047747" y="3587692"/>
              <a:ext cx="776067" cy="744510"/>
            </a:xfrm>
            <a:custGeom>
              <a:avLst/>
              <a:gdLst>
                <a:gd name="connsiteX0" fmla="*/ 0 w 640080"/>
                <a:gd name="connsiteY0" fmla="*/ 0 h 662940"/>
                <a:gd name="connsiteX1" fmla="*/ 0 w 640080"/>
                <a:gd name="connsiteY1" fmla="*/ 502920 h 662940"/>
                <a:gd name="connsiteX2" fmla="*/ 640080 w 640080"/>
                <a:gd name="connsiteY2" fmla="*/ 662940 h 662940"/>
                <a:gd name="connsiteX3" fmla="*/ 640080 w 640080"/>
                <a:gd name="connsiteY3" fmla="*/ 160020 h 662940"/>
                <a:gd name="connsiteX4" fmla="*/ 0 w 640080"/>
                <a:gd name="connsiteY4" fmla="*/ 0 h 6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80" h="662940">
                  <a:moveTo>
                    <a:pt x="0" y="0"/>
                  </a:moveTo>
                  <a:lnTo>
                    <a:pt x="0" y="502920"/>
                  </a:lnTo>
                  <a:lnTo>
                    <a:pt x="640080" y="662940"/>
                  </a:lnTo>
                  <a:lnTo>
                    <a:pt x="640080" y="160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>
                  <a:solidFill>
                    <a:srgbClr val="FFFFFF"/>
                  </a:solidFill>
                  <a:latin typeface="Times New Roman" panose="02020603050405020304" pitchFamily="18" charset="0"/>
                  <a:ea typeface="Arial Unicode MS" panose="020B0604020202020204" pitchFamily="34" charset="-122"/>
                  <a:cs typeface="Times New Roman" panose="02020603050405020304" pitchFamily="18" charset="0"/>
                </a:rPr>
                <a:t>03</a:t>
              </a:r>
              <a:endParaRPr lang="zh-CN" altLang="en-US" sz="2400" b="1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F4ACD7E0-E9B2-654E-A100-A8508432BFFF}"/>
              </a:ext>
            </a:extLst>
          </p:cNvPr>
          <p:cNvGrpSpPr/>
          <p:nvPr/>
        </p:nvGrpSpPr>
        <p:grpSpPr>
          <a:xfrm>
            <a:off x="3049590" y="4677945"/>
            <a:ext cx="4623112" cy="744510"/>
            <a:chOff x="3049590" y="4677945"/>
            <a:chExt cx="4623112" cy="744510"/>
          </a:xfrm>
        </p:grpSpPr>
        <p:sp>
          <p:nvSpPr>
            <p:cNvPr id="12" name="PA_MH_Entry_4">
              <a:hlinkClick r:id="" action="ppaction://noaction"/>
            </p:cNvPr>
            <p:cNvSpPr/>
            <p:nvPr>
              <p:custDataLst>
                <p:tags r:id="rId5"/>
              </p:custDataLst>
            </p:nvPr>
          </p:nvSpPr>
          <p:spPr>
            <a:xfrm>
              <a:off x="3049590" y="4870324"/>
              <a:ext cx="4623112" cy="552131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279400" dist="127000" dir="606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0" rIns="540000" bIns="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Hant" altLang="en-US" sz="2800" dirty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教學成效</a:t>
              </a:r>
              <a:endParaRPr lang="zh-CN" altLang="en-US" sz="28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3" name="PA_MH_Number_4">
              <a:hlinkClick r:id="" action="ppaction://noaction"/>
            </p:cNvPr>
            <p:cNvSpPr/>
            <p:nvPr>
              <p:custDataLst>
                <p:tags r:id="rId6"/>
              </p:custDataLst>
            </p:nvPr>
          </p:nvSpPr>
          <p:spPr>
            <a:xfrm>
              <a:off x="6896635" y="4677945"/>
              <a:ext cx="776067" cy="744510"/>
            </a:xfrm>
            <a:custGeom>
              <a:avLst/>
              <a:gdLst>
                <a:gd name="connsiteX0" fmla="*/ 0 w 640080"/>
                <a:gd name="connsiteY0" fmla="*/ 0 h 662940"/>
                <a:gd name="connsiteX1" fmla="*/ 0 w 640080"/>
                <a:gd name="connsiteY1" fmla="*/ 502920 h 662940"/>
                <a:gd name="connsiteX2" fmla="*/ 640080 w 640080"/>
                <a:gd name="connsiteY2" fmla="*/ 662940 h 662940"/>
                <a:gd name="connsiteX3" fmla="*/ 640080 w 640080"/>
                <a:gd name="connsiteY3" fmla="*/ 160020 h 662940"/>
                <a:gd name="connsiteX4" fmla="*/ 0 w 640080"/>
                <a:gd name="connsiteY4" fmla="*/ 0 h 6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80" h="662940">
                  <a:moveTo>
                    <a:pt x="0" y="0"/>
                  </a:moveTo>
                  <a:lnTo>
                    <a:pt x="0" y="502920"/>
                  </a:lnTo>
                  <a:lnTo>
                    <a:pt x="640080" y="662940"/>
                  </a:lnTo>
                  <a:lnTo>
                    <a:pt x="640080" y="160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Arial Unicode MS" panose="020B0604020202020204" pitchFamily="34" charset="-122"/>
                  <a:cs typeface="Times New Roman" panose="02020603050405020304" pitchFamily="18" charset="0"/>
                </a:rPr>
                <a:t>04</a:t>
              </a:r>
              <a:endParaRPr lang="zh-CN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PA_MH_Others_1"/>
          <p:cNvSpPr/>
          <p:nvPr>
            <p:custDataLst>
              <p:tags r:id="rId3"/>
            </p:custDataLst>
          </p:nvPr>
        </p:nvSpPr>
        <p:spPr>
          <a:xfrm rot="16200000">
            <a:off x="7464999" y="3173299"/>
            <a:ext cx="3460074" cy="600879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>
              <a:defRPr/>
            </a:pPr>
            <a:r>
              <a:rPr lang="en-US" altLang="zh-CN" sz="3200" spc="5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CONTENTS</a:t>
            </a:r>
            <a:endParaRPr lang="zh-CN" altLang="en-US" sz="3200" spc="5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PA_MH_Others_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500721" y="2814656"/>
            <a:ext cx="557212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Hant" altLang="en-US" sz="6000" b="1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大</a:t>
            </a:r>
            <a:endParaRPr lang="en-US" altLang="zh-Hant" sz="6000" b="1" dirty="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eaLnBrk="1" hangingPunct="1"/>
            <a:r>
              <a:rPr lang="zh-Hant" altLang="en-US" sz="6000" b="1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綱</a:t>
            </a:r>
            <a:endParaRPr lang="en-US" altLang="zh-CN" sz="6000" b="1" dirty="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077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圖表 3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941791"/>
              </p:ext>
            </p:extLst>
          </p:nvPr>
        </p:nvGraphicFramePr>
        <p:xfrm>
          <a:off x="1526902" y="200025"/>
          <a:ext cx="9117286" cy="6351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832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523081"/>
              </p:ext>
            </p:extLst>
          </p:nvPr>
        </p:nvGraphicFramePr>
        <p:xfrm>
          <a:off x="3209925" y="1308261"/>
          <a:ext cx="577215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4048804" y="5543551"/>
            <a:ext cx="4094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dirty="0"/>
              <a:t>僅有</a:t>
            </a:r>
            <a:r>
              <a:rPr kumimoji="1" lang="en-US" altLang="zh-TW" sz="3200" dirty="0">
                <a:solidFill>
                  <a:srgbClr val="FF0000"/>
                </a:solidFill>
              </a:rPr>
              <a:t>1</a:t>
            </a:r>
            <a:r>
              <a:rPr kumimoji="1" lang="zh-TW" altLang="en-US" dirty="0"/>
              <a:t>人非選題未得分</a:t>
            </a:r>
            <a:r>
              <a:rPr kumimoji="1" lang="zh-Hant" altLang="en-US" dirty="0"/>
              <a:t>，含中輟生一人</a:t>
            </a:r>
            <a:endParaRPr kumimoji="1" lang="zh-TW" altLang="en-US" dirty="0"/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A63A019A-6F46-1546-B694-382C10630EAA}"/>
              </a:ext>
            </a:extLst>
          </p:cNvPr>
          <p:cNvGrpSpPr/>
          <p:nvPr/>
        </p:nvGrpSpPr>
        <p:grpSpPr>
          <a:xfrm>
            <a:off x="402286" y="393998"/>
            <a:ext cx="3986834" cy="618102"/>
            <a:chOff x="402286" y="393998"/>
            <a:chExt cx="3986834" cy="618102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C0300F6-3D4C-9042-8F61-7102F3E56EF4}"/>
                </a:ext>
              </a:extLst>
            </p:cNvPr>
            <p:cNvSpPr/>
            <p:nvPr/>
          </p:nvSpPr>
          <p:spPr>
            <a:xfrm>
              <a:off x="402287" y="393998"/>
              <a:ext cx="1883713" cy="434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1">
              <a:extLst>
                <a:ext uri="{FF2B5EF4-FFF2-40B4-BE49-F238E27FC236}">
                  <a16:creationId xmlns:a16="http://schemas.microsoft.com/office/drawing/2014/main" id="{3C0DDC0D-D079-8A4B-9E87-68E295EDF423}"/>
                </a:ext>
              </a:extLst>
            </p:cNvPr>
            <p:cNvSpPr txBox="1"/>
            <p:nvPr/>
          </p:nvSpPr>
          <p:spPr>
            <a:xfrm>
              <a:off x="402287" y="400939"/>
              <a:ext cx="3986833" cy="595612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kumimoji="1" lang="en-US" altLang="zh-TW" sz="3200" dirty="0">
                  <a:solidFill>
                    <a:srgbClr val="063D54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107</a:t>
              </a:r>
              <a:r>
                <a:rPr kumimoji="1" lang="zh-TW" altLang="en-US" sz="3200" dirty="0">
                  <a:solidFill>
                    <a:srgbClr val="063D54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年教育會考成績</a:t>
              </a:r>
              <a:endParaRPr lang="en-US" altLang="zh-CN" sz="3200" dirty="0">
                <a:solidFill>
                  <a:srgbClr val="063D5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endParaRPr>
            </a:p>
          </p:txBody>
        </p:sp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2A18BC30-E694-834D-A699-07EBDCCC88EA}"/>
                </a:ext>
              </a:extLst>
            </p:cNvPr>
            <p:cNvSpPr/>
            <p:nvPr/>
          </p:nvSpPr>
          <p:spPr>
            <a:xfrm>
              <a:off x="402286" y="976100"/>
              <a:ext cx="3528000" cy="36000"/>
            </a:xfrm>
            <a:prstGeom prst="rect">
              <a:avLst/>
            </a:prstGeom>
            <a:solidFill>
              <a:srgbClr val="063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43048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5444"/>
              </p:ext>
            </p:extLst>
          </p:nvPr>
        </p:nvGraphicFramePr>
        <p:xfrm>
          <a:off x="-302782" y="1484915"/>
          <a:ext cx="5396969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" name="群組 10">
            <a:extLst>
              <a:ext uri="{FF2B5EF4-FFF2-40B4-BE49-F238E27FC236}">
                <a16:creationId xmlns:a16="http://schemas.microsoft.com/office/drawing/2014/main" id="{A63A019A-6F46-1546-B694-382C10630EAA}"/>
              </a:ext>
            </a:extLst>
          </p:cNvPr>
          <p:cNvGrpSpPr/>
          <p:nvPr/>
        </p:nvGrpSpPr>
        <p:grpSpPr>
          <a:xfrm>
            <a:off x="402286" y="393998"/>
            <a:ext cx="3986834" cy="618102"/>
            <a:chOff x="402286" y="393998"/>
            <a:chExt cx="3986834" cy="618102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C0300F6-3D4C-9042-8F61-7102F3E56EF4}"/>
                </a:ext>
              </a:extLst>
            </p:cNvPr>
            <p:cNvSpPr/>
            <p:nvPr/>
          </p:nvSpPr>
          <p:spPr>
            <a:xfrm>
              <a:off x="402287" y="393998"/>
              <a:ext cx="1883713" cy="434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1">
              <a:extLst>
                <a:ext uri="{FF2B5EF4-FFF2-40B4-BE49-F238E27FC236}">
                  <a16:creationId xmlns:a16="http://schemas.microsoft.com/office/drawing/2014/main" id="{3C0DDC0D-D079-8A4B-9E87-68E295EDF423}"/>
                </a:ext>
              </a:extLst>
            </p:cNvPr>
            <p:cNvSpPr txBox="1"/>
            <p:nvPr/>
          </p:nvSpPr>
          <p:spPr>
            <a:xfrm>
              <a:off x="402287" y="400939"/>
              <a:ext cx="3986833" cy="595612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kumimoji="1" lang="en-US" altLang="zh-TW" sz="3200" dirty="0">
                  <a:solidFill>
                    <a:srgbClr val="063D54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107</a:t>
              </a:r>
              <a:r>
                <a:rPr kumimoji="1" lang="zh-TW" altLang="en-US" sz="3200" dirty="0">
                  <a:solidFill>
                    <a:srgbClr val="063D54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年教育會考成績</a:t>
              </a:r>
              <a:endParaRPr lang="en-US" altLang="zh-CN" sz="3200" dirty="0">
                <a:solidFill>
                  <a:srgbClr val="063D5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endParaRPr>
            </a:p>
          </p:txBody>
        </p:sp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2A18BC30-E694-834D-A699-07EBDCCC88EA}"/>
                </a:ext>
              </a:extLst>
            </p:cNvPr>
            <p:cNvSpPr/>
            <p:nvPr/>
          </p:nvSpPr>
          <p:spPr>
            <a:xfrm>
              <a:off x="402286" y="976100"/>
              <a:ext cx="3528000" cy="36000"/>
            </a:xfrm>
            <a:prstGeom prst="rect">
              <a:avLst/>
            </a:prstGeom>
            <a:solidFill>
              <a:srgbClr val="063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aphicFrame>
        <p:nvGraphicFramePr>
          <p:cNvPr id="12" name="內容版面配置區 3">
            <a:extLst>
              <a:ext uri="{FF2B5EF4-FFF2-40B4-BE49-F238E27FC236}">
                <a16:creationId xmlns:a16="http://schemas.microsoft.com/office/drawing/2014/main" id="{CC1F7832-F0FB-5E47-B05C-1D2BEA2A3A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934857"/>
              </p:ext>
            </p:extLst>
          </p:nvPr>
        </p:nvGraphicFramePr>
        <p:xfrm>
          <a:off x="3397516" y="1508597"/>
          <a:ext cx="5396969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內容版面配置區 3">
            <a:extLst>
              <a:ext uri="{FF2B5EF4-FFF2-40B4-BE49-F238E27FC236}">
                <a16:creationId xmlns:a16="http://schemas.microsoft.com/office/drawing/2014/main" id="{DA5D64B0-C918-C44A-B43A-1075B9BE7C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6015737"/>
              </p:ext>
            </p:extLst>
          </p:nvPr>
        </p:nvGraphicFramePr>
        <p:xfrm>
          <a:off x="6948487" y="1484915"/>
          <a:ext cx="577215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46962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F20C981C-B3DA-A542-9326-FB4C315E3F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237088"/>
              </p:ext>
            </p:extLst>
          </p:nvPr>
        </p:nvGraphicFramePr>
        <p:xfrm>
          <a:off x="716619" y="257171"/>
          <a:ext cx="5084106" cy="3060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351">
                  <a:extLst>
                    <a:ext uri="{9D8B030D-6E8A-4147-A177-3AD203B41FA5}">
                      <a16:colId xmlns:a16="http://schemas.microsoft.com/office/drawing/2014/main" val="4138226613"/>
                    </a:ext>
                  </a:extLst>
                </a:gridCol>
                <a:gridCol w="847351">
                  <a:extLst>
                    <a:ext uri="{9D8B030D-6E8A-4147-A177-3AD203B41FA5}">
                      <a16:colId xmlns:a16="http://schemas.microsoft.com/office/drawing/2014/main" val="663868520"/>
                    </a:ext>
                  </a:extLst>
                </a:gridCol>
                <a:gridCol w="847351">
                  <a:extLst>
                    <a:ext uri="{9D8B030D-6E8A-4147-A177-3AD203B41FA5}">
                      <a16:colId xmlns:a16="http://schemas.microsoft.com/office/drawing/2014/main" val="3821308643"/>
                    </a:ext>
                  </a:extLst>
                </a:gridCol>
                <a:gridCol w="847351">
                  <a:extLst>
                    <a:ext uri="{9D8B030D-6E8A-4147-A177-3AD203B41FA5}">
                      <a16:colId xmlns:a16="http://schemas.microsoft.com/office/drawing/2014/main" val="846162733"/>
                    </a:ext>
                  </a:extLst>
                </a:gridCol>
                <a:gridCol w="847351">
                  <a:extLst>
                    <a:ext uri="{9D8B030D-6E8A-4147-A177-3AD203B41FA5}">
                      <a16:colId xmlns:a16="http://schemas.microsoft.com/office/drawing/2014/main" val="3074818134"/>
                    </a:ext>
                  </a:extLst>
                </a:gridCol>
                <a:gridCol w="847351">
                  <a:extLst>
                    <a:ext uri="{9D8B030D-6E8A-4147-A177-3AD203B41FA5}">
                      <a16:colId xmlns:a16="http://schemas.microsoft.com/office/drawing/2014/main" val="1018933650"/>
                    </a:ext>
                  </a:extLst>
                </a:gridCol>
              </a:tblGrid>
              <a:tr h="4371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solidFill>
                            <a:schemeClr val="bg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301</a:t>
                      </a:r>
                      <a:endParaRPr lang="en-US" altLang="zh-TW" sz="1600" b="1" i="0" u="none" strike="noStrike" dirty="0">
                        <a:solidFill>
                          <a:schemeClr val="bg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國文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英語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>
                          <a:solidFill>
                            <a:schemeClr val="bg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數學</a:t>
                      </a:r>
                      <a:endParaRPr lang="zh-TW" altLang="en-US" sz="1600" b="1" i="0" u="none" strike="noStrike">
                        <a:solidFill>
                          <a:schemeClr val="bg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社會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自然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0415332"/>
                  </a:ext>
                </a:extLst>
              </a:tr>
              <a:tr h="43714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4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11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7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</a:t>
                      </a:r>
                      <a:endParaRPr lang="en-US" altLang="zh-TW" sz="1600" b="1" i="0" u="none" strike="noStrike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4</a:t>
                      </a:r>
                      <a:endParaRPr lang="en-US" altLang="zh-TW" sz="1600" b="1" i="0" u="none" strike="noStrike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6359999"/>
                  </a:ext>
                </a:extLst>
              </a:tr>
              <a:tr h="43714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百分比</a:t>
                      </a:r>
                      <a:endParaRPr lang="zh-TW" altLang="en-US" sz="1600" b="1" i="0" u="none" strike="noStrike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19%</a:t>
                      </a:r>
                      <a:endParaRPr lang="en-US" altLang="zh-TW" sz="1600" b="1" i="0" u="none" strike="noStrike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52%</a:t>
                      </a:r>
                      <a:endParaRPr lang="en-US" altLang="zh-TW" sz="1600" b="1" i="0" u="none" strike="noStrike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33%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14%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19%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6647854"/>
                  </a:ext>
                </a:extLst>
              </a:tr>
              <a:tr h="43714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B</a:t>
                      </a:r>
                      <a:endParaRPr lang="en-GB" sz="1600" b="1" i="0" u="none" strike="noStrike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17</a:t>
                      </a:r>
                      <a:endParaRPr lang="en-US" altLang="zh-TW" sz="1600" b="1" i="0" u="none" strike="noStrike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9</a:t>
                      </a:r>
                      <a:endParaRPr lang="en-US" altLang="zh-TW" sz="1600" b="1" i="0" u="none" strike="noStrike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14</a:t>
                      </a:r>
                      <a:endParaRPr lang="en-US" altLang="zh-TW" sz="1600" b="1" i="0" u="none" strike="noStrike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17</a:t>
                      </a:r>
                      <a:endParaRPr lang="en-US" altLang="zh-TW" sz="1600" b="1" i="0" u="none" strike="noStrike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17</a:t>
                      </a:r>
                      <a:endParaRPr lang="en-US" altLang="zh-TW" sz="1600" b="1" i="0" u="none" strike="noStrike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8000238"/>
                  </a:ext>
                </a:extLst>
              </a:tr>
              <a:tr h="43714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百分比</a:t>
                      </a:r>
                      <a:endParaRPr lang="zh-TW" altLang="en-US" sz="1600" b="1" i="0" u="none" strike="noStrike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81%</a:t>
                      </a:r>
                      <a:endParaRPr lang="en-US" altLang="zh-TW" sz="1600" b="1" i="0" u="none" strike="noStrike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43%</a:t>
                      </a:r>
                      <a:endParaRPr lang="en-US" altLang="zh-TW" sz="1600" b="1" i="0" u="none" strike="noStrike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67%</a:t>
                      </a:r>
                      <a:endParaRPr lang="en-US" altLang="zh-TW" sz="1600" b="1" i="0" u="none" strike="noStrike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81%</a:t>
                      </a:r>
                      <a:endParaRPr lang="en-US" altLang="zh-TW" sz="1600" b="1" i="0" u="none" strike="noStrike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81%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0903679"/>
                  </a:ext>
                </a:extLst>
              </a:tr>
              <a:tr h="43714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A</a:t>
                      </a:r>
                      <a:endParaRPr lang="en-GB" sz="1600" b="1" i="0" u="none" strike="noStrike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0</a:t>
                      </a:r>
                      <a:endParaRPr lang="en-US" altLang="zh-TW" sz="1600" b="1" i="0" u="none" strike="noStrike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</a:t>
                      </a:r>
                      <a:endParaRPr lang="en-US" altLang="zh-TW" sz="1600" b="1" i="0" u="none" strike="noStrike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0</a:t>
                      </a:r>
                      <a:endParaRPr lang="en-US" altLang="zh-TW" sz="1600" b="1" i="0" u="none" strike="noStrike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</a:t>
                      </a:r>
                      <a:endParaRPr lang="en-US" altLang="zh-TW" sz="1600" b="1" i="0" u="none" strike="noStrike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0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6610304"/>
                  </a:ext>
                </a:extLst>
              </a:tr>
              <a:tr h="43714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百分比</a:t>
                      </a:r>
                      <a:endParaRPr lang="zh-TW" altLang="en-US" sz="1600" b="1" i="0" u="none" strike="noStrike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0%</a:t>
                      </a:r>
                      <a:endParaRPr lang="en-US" altLang="zh-TW" sz="1600" b="1" i="0" u="none" strike="noStrike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5%</a:t>
                      </a:r>
                      <a:endParaRPr lang="en-US" altLang="zh-TW" sz="1600" b="1" i="0" u="none" strike="noStrike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0%</a:t>
                      </a:r>
                      <a:endParaRPr lang="en-US" altLang="zh-TW" sz="1600" b="1" i="0" u="none" strike="noStrike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5%</a:t>
                      </a:r>
                      <a:endParaRPr lang="en-US" altLang="zh-TW" sz="1600" b="1" i="0" u="none" strike="noStrike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0%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7074428"/>
                  </a:ext>
                </a:extLst>
              </a:tr>
            </a:tbl>
          </a:graphicData>
        </a:graphic>
      </p:graphicFrame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9906A3C9-46B2-7A48-868C-58DD5CF12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896696"/>
              </p:ext>
            </p:extLst>
          </p:nvPr>
        </p:nvGraphicFramePr>
        <p:xfrm>
          <a:off x="6281738" y="257170"/>
          <a:ext cx="5678472" cy="30600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6412">
                  <a:extLst>
                    <a:ext uri="{9D8B030D-6E8A-4147-A177-3AD203B41FA5}">
                      <a16:colId xmlns:a16="http://schemas.microsoft.com/office/drawing/2014/main" val="4138226613"/>
                    </a:ext>
                  </a:extLst>
                </a:gridCol>
                <a:gridCol w="946412">
                  <a:extLst>
                    <a:ext uri="{9D8B030D-6E8A-4147-A177-3AD203B41FA5}">
                      <a16:colId xmlns:a16="http://schemas.microsoft.com/office/drawing/2014/main" val="663868520"/>
                    </a:ext>
                  </a:extLst>
                </a:gridCol>
                <a:gridCol w="946412">
                  <a:extLst>
                    <a:ext uri="{9D8B030D-6E8A-4147-A177-3AD203B41FA5}">
                      <a16:colId xmlns:a16="http://schemas.microsoft.com/office/drawing/2014/main" val="3821308643"/>
                    </a:ext>
                  </a:extLst>
                </a:gridCol>
                <a:gridCol w="946412">
                  <a:extLst>
                    <a:ext uri="{9D8B030D-6E8A-4147-A177-3AD203B41FA5}">
                      <a16:colId xmlns:a16="http://schemas.microsoft.com/office/drawing/2014/main" val="846162733"/>
                    </a:ext>
                  </a:extLst>
                </a:gridCol>
                <a:gridCol w="946412">
                  <a:extLst>
                    <a:ext uri="{9D8B030D-6E8A-4147-A177-3AD203B41FA5}">
                      <a16:colId xmlns:a16="http://schemas.microsoft.com/office/drawing/2014/main" val="3074818134"/>
                    </a:ext>
                  </a:extLst>
                </a:gridCol>
                <a:gridCol w="946412">
                  <a:extLst>
                    <a:ext uri="{9D8B030D-6E8A-4147-A177-3AD203B41FA5}">
                      <a16:colId xmlns:a16="http://schemas.microsoft.com/office/drawing/2014/main" val="1018933650"/>
                    </a:ext>
                  </a:extLst>
                </a:gridCol>
              </a:tblGrid>
              <a:tr h="4371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302</a:t>
                      </a:r>
                      <a:endParaRPr lang="en-US" altLang="zh-TW" sz="1600" b="1" i="0" u="none" strike="noStrike" dirty="0">
                        <a:solidFill>
                          <a:schemeClr val="bg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085" marR="11085" marT="110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國文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085" marR="11085" marT="110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英語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085" marR="11085" marT="110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數學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085" marR="11085" marT="110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社會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085" marR="11085" marT="110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自然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085" marR="11085" marT="11085" marB="0" anchor="ctr"/>
                </a:tc>
                <a:extLst>
                  <a:ext uri="{0D108BD9-81ED-4DB2-BD59-A6C34878D82A}">
                    <a16:rowId xmlns:a16="http://schemas.microsoft.com/office/drawing/2014/main" val="2260415332"/>
                  </a:ext>
                </a:extLst>
              </a:tr>
              <a:tr h="43714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</a:t>
                      </a:r>
                      <a:endParaRPr lang="en-GB" sz="1600" b="1" i="0" u="none" strike="noStrike" dirty="0">
                        <a:solidFill>
                          <a:srgbClr val="063D54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085" marR="11085" marT="110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085" marR="11085" marT="110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5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085" marR="11085" marT="110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7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085" marR="11085" marT="110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</a:t>
                      </a:r>
                      <a:endParaRPr lang="en-US" altLang="zh-TW" sz="1600" b="1" i="0" u="none" strike="noStrike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085" marR="11085" marT="110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</a:t>
                      </a:r>
                      <a:endParaRPr lang="en-US" altLang="zh-TW" sz="1600" b="1" i="0" u="none" strike="noStrike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085" marR="11085" marT="11085" marB="0" anchor="ctr"/>
                </a:tc>
                <a:extLst>
                  <a:ext uri="{0D108BD9-81ED-4DB2-BD59-A6C34878D82A}">
                    <a16:rowId xmlns:a16="http://schemas.microsoft.com/office/drawing/2014/main" val="2116359999"/>
                  </a:ext>
                </a:extLst>
              </a:tr>
              <a:tr h="43714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百分比</a:t>
                      </a:r>
                      <a:endParaRPr lang="zh-TW" altLang="en-US" sz="1600" b="1" i="0" u="none" strike="noStrike">
                        <a:solidFill>
                          <a:srgbClr val="063D54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085" marR="11085" marT="110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10%</a:t>
                      </a:r>
                      <a:endParaRPr lang="en-US" altLang="zh-TW" sz="1600" b="1" i="0" u="none" strike="noStrike">
                        <a:solidFill>
                          <a:srgbClr val="FF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085" marR="11085" marT="110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25%</a:t>
                      </a:r>
                      <a:endParaRPr lang="en-US" altLang="zh-TW" sz="1600" b="1" i="0" u="none" strike="noStrike">
                        <a:solidFill>
                          <a:srgbClr val="FF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085" marR="11085" marT="110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35%</a:t>
                      </a:r>
                      <a:endParaRPr lang="en-US" altLang="zh-TW" sz="1600" b="1" i="0" u="none" strike="noStrike">
                        <a:solidFill>
                          <a:srgbClr val="FF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085" marR="11085" marT="110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10%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085" marR="11085" marT="110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10%</a:t>
                      </a:r>
                      <a:endParaRPr lang="en-US" altLang="zh-TW" sz="1600" b="1" i="0" u="none" strike="noStrike">
                        <a:solidFill>
                          <a:srgbClr val="FF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085" marR="11085" marT="11085" marB="0" anchor="ctr"/>
                </a:tc>
                <a:extLst>
                  <a:ext uri="{0D108BD9-81ED-4DB2-BD59-A6C34878D82A}">
                    <a16:rowId xmlns:a16="http://schemas.microsoft.com/office/drawing/2014/main" val="1966647854"/>
                  </a:ext>
                </a:extLst>
              </a:tr>
              <a:tr h="43714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B</a:t>
                      </a:r>
                      <a:endParaRPr lang="en-GB" sz="1600" b="1" i="0" u="none" strike="noStrike">
                        <a:solidFill>
                          <a:srgbClr val="063D54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085" marR="11085" marT="110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13</a:t>
                      </a:r>
                      <a:endParaRPr lang="en-US" altLang="zh-TW" sz="1600" b="1" i="0" u="none" strike="noStrike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085" marR="11085" marT="110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13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085" marR="11085" marT="110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11</a:t>
                      </a:r>
                      <a:endParaRPr lang="en-US" altLang="zh-TW" sz="1600" b="1" i="0" u="none" strike="noStrike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085" marR="11085" marT="110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16</a:t>
                      </a:r>
                      <a:endParaRPr lang="en-US" altLang="zh-TW" sz="1600" b="1" i="0" u="none" strike="noStrike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085" marR="11085" marT="110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16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085" marR="11085" marT="11085" marB="0" anchor="ctr"/>
                </a:tc>
                <a:extLst>
                  <a:ext uri="{0D108BD9-81ED-4DB2-BD59-A6C34878D82A}">
                    <a16:rowId xmlns:a16="http://schemas.microsoft.com/office/drawing/2014/main" val="1768000238"/>
                  </a:ext>
                </a:extLst>
              </a:tr>
              <a:tr h="43714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百分比</a:t>
                      </a:r>
                      <a:endParaRPr lang="zh-TW" altLang="en-US" sz="1600" b="1" i="0" u="none" strike="noStrike">
                        <a:solidFill>
                          <a:srgbClr val="063D54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085" marR="11085" marT="110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65%</a:t>
                      </a:r>
                      <a:endParaRPr lang="en-US" altLang="zh-TW" sz="1600" b="1" i="0" u="none" strike="noStrike">
                        <a:solidFill>
                          <a:srgbClr val="FF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085" marR="11085" marT="110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65%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085" marR="11085" marT="110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55%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085" marR="11085" marT="110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80%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085" marR="11085" marT="110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80%</a:t>
                      </a:r>
                      <a:endParaRPr lang="en-US" altLang="zh-TW" sz="1600" b="1" i="0" u="none" strike="noStrike">
                        <a:solidFill>
                          <a:srgbClr val="FF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085" marR="11085" marT="11085" marB="0" anchor="ctr"/>
                </a:tc>
                <a:extLst>
                  <a:ext uri="{0D108BD9-81ED-4DB2-BD59-A6C34878D82A}">
                    <a16:rowId xmlns:a16="http://schemas.microsoft.com/office/drawing/2014/main" val="1360903679"/>
                  </a:ext>
                </a:extLst>
              </a:tr>
              <a:tr h="43714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A</a:t>
                      </a:r>
                      <a:endParaRPr lang="en-GB" sz="1600" b="1" i="0" u="none" strike="noStrike">
                        <a:solidFill>
                          <a:srgbClr val="063D54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085" marR="11085" marT="110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5</a:t>
                      </a:r>
                      <a:endParaRPr lang="en-US" altLang="zh-TW" sz="1600" b="1" i="0" u="none" strike="noStrike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085" marR="11085" marT="110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</a:t>
                      </a:r>
                      <a:endParaRPr lang="en-US" altLang="zh-TW" sz="1600" b="1" i="0" u="none" strike="noStrike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085" marR="11085" marT="110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085" marR="11085" marT="110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085" marR="11085" marT="110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085" marR="11085" marT="11085" marB="0" anchor="ctr"/>
                </a:tc>
                <a:extLst>
                  <a:ext uri="{0D108BD9-81ED-4DB2-BD59-A6C34878D82A}">
                    <a16:rowId xmlns:a16="http://schemas.microsoft.com/office/drawing/2014/main" val="3046610304"/>
                  </a:ext>
                </a:extLst>
              </a:tr>
              <a:tr h="43714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百分比</a:t>
                      </a:r>
                      <a:endParaRPr lang="zh-TW" altLang="en-US" sz="1600" b="1" i="0" u="none" strike="noStrike">
                        <a:solidFill>
                          <a:srgbClr val="063D54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085" marR="11085" marT="110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25%</a:t>
                      </a:r>
                      <a:endParaRPr lang="en-US" altLang="zh-TW" sz="1600" b="1" i="0" u="none" strike="noStrike">
                        <a:solidFill>
                          <a:srgbClr val="FF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085" marR="11085" marT="110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10%</a:t>
                      </a:r>
                      <a:endParaRPr lang="en-US" altLang="zh-TW" sz="1600" b="1" i="0" u="none" strike="noStrike">
                        <a:solidFill>
                          <a:srgbClr val="FF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085" marR="11085" marT="110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10%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085" marR="11085" marT="110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10%</a:t>
                      </a:r>
                      <a:endParaRPr lang="en-US" altLang="zh-TW" sz="1600" b="1" i="0" u="none" strike="noStrike">
                        <a:solidFill>
                          <a:srgbClr val="FF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085" marR="11085" marT="110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10%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085" marR="11085" marT="11085" marB="0" anchor="ctr"/>
                </a:tc>
                <a:extLst>
                  <a:ext uri="{0D108BD9-81ED-4DB2-BD59-A6C34878D82A}">
                    <a16:rowId xmlns:a16="http://schemas.microsoft.com/office/drawing/2014/main" val="1917074428"/>
                  </a:ext>
                </a:extLst>
              </a:tr>
            </a:tbl>
          </a:graphicData>
        </a:graphic>
      </p:graphicFrame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BD36262B-B03D-B04B-AFB4-4F932CA02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056583"/>
              </p:ext>
            </p:extLst>
          </p:nvPr>
        </p:nvGraphicFramePr>
        <p:xfrm>
          <a:off x="3221625" y="3597967"/>
          <a:ext cx="5748750" cy="30600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58125">
                  <a:extLst>
                    <a:ext uri="{9D8B030D-6E8A-4147-A177-3AD203B41FA5}">
                      <a16:colId xmlns:a16="http://schemas.microsoft.com/office/drawing/2014/main" val="4138226613"/>
                    </a:ext>
                  </a:extLst>
                </a:gridCol>
                <a:gridCol w="958125">
                  <a:extLst>
                    <a:ext uri="{9D8B030D-6E8A-4147-A177-3AD203B41FA5}">
                      <a16:colId xmlns:a16="http://schemas.microsoft.com/office/drawing/2014/main" val="663868520"/>
                    </a:ext>
                  </a:extLst>
                </a:gridCol>
                <a:gridCol w="958125">
                  <a:extLst>
                    <a:ext uri="{9D8B030D-6E8A-4147-A177-3AD203B41FA5}">
                      <a16:colId xmlns:a16="http://schemas.microsoft.com/office/drawing/2014/main" val="3821308643"/>
                    </a:ext>
                  </a:extLst>
                </a:gridCol>
                <a:gridCol w="958125">
                  <a:extLst>
                    <a:ext uri="{9D8B030D-6E8A-4147-A177-3AD203B41FA5}">
                      <a16:colId xmlns:a16="http://schemas.microsoft.com/office/drawing/2014/main" val="846162733"/>
                    </a:ext>
                  </a:extLst>
                </a:gridCol>
                <a:gridCol w="958125">
                  <a:extLst>
                    <a:ext uri="{9D8B030D-6E8A-4147-A177-3AD203B41FA5}">
                      <a16:colId xmlns:a16="http://schemas.microsoft.com/office/drawing/2014/main" val="3074818134"/>
                    </a:ext>
                  </a:extLst>
                </a:gridCol>
                <a:gridCol w="958125">
                  <a:extLst>
                    <a:ext uri="{9D8B030D-6E8A-4147-A177-3AD203B41FA5}">
                      <a16:colId xmlns:a16="http://schemas.microsoft.com/office/drawing/2014/main" val="1018933650"/>
                    </a:ext>
                  </a:extLst>
                </a:gridCol>
              </a:tblGrid>
              <a:tr h="4371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303</a:t>
                      </a:r>
                      <a:endParaRPr lang="en-US" altLang="zh-TW" sz="1600" b="1" i="0" u="none" strike="noStrike" dirty="0">
                        <a:solidFill>
                          <a:schemeClr val="bg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227" marR="11227" marT="11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國文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227" marR="11227" marT="11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英語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227" marR="11227" marT="11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數學</a:t>
                      </a:r>
                      <a:endParaRPr lang="zh-TW" altLang="en-US" sz="1600" b="1" i="0" u="none" strike="noStrike">
                        <a:solidFill>
                          <a:schemeClr val="bg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227" marR="11227" marT="11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社會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227" marR="11227" marT="11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自然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227" marR="11227" marT="11227" marB="0" anchor="ctr"/>
                </a:tc>
                <a:extLst>
                  <a:ext uri="{0D108BD9-81ED-4DB2-BD59-A6C34878D82A}">
                    <a16:rowId xmlns:a16="http://schemas.microsoft.com/office/drawing/2014/main" val="2260415332"/>
                  </a:ext>
                </a:extLst>
              </a:tr>
              <a:tr h="43714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</a:t>
                      </a:r>
                      <a:endParaRPr lang="en-GB" sz="1600" b="1" i="0" u="none" strike="noStrike">
                        <a:solidFill>
                          <a:srgbClr val="063D54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227" marR="11227" marT="11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227" marR="11227" marT="11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12</a:t>
                      </a:r>
                      <a:endParaRPr lang="en-US" altLang="zh-TW" sz="1600" b="1" i="0" u="none" strike="noStrike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227" marR="11227" marT="11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8</a:t>
                      </a:r>
                      <a:endParaRPr lang="en-US" altLang="zh-TW" sz="1600" b="1" i="0" u="none" strike="noStrike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227" marR="11227" marT="11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</a:t>
                      </a:r>
                      <a:endParaRPr lang="en-US" altLang="zh-TW" sz="1600" b="1" i="0" u="none" strike="noStrike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227" marR="11227" marT="11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4</a:t>
                      </a:r>
                      <a:endParaRPr lang="en-US" altLang="zh-TW" sz="1600" b="1" i="0" u="none" strike="noStrike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227" marR="11227" marT="11227" marB="0" anchor="ctr"/>
                </a:tc>
                <a:extLst>
                  <a:ext uri="{0D108BD9-81ED-4DB2-BD59-A6C34878D82A}">
                    <a16:rowId xmlns:a16="http://schemas.microsoft.com/office/drawing/2014/main" val="2116359999"/>
                  </a:ext>
                </a:extLst>
              </a:tr>
              <a:tr h="43714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百分比</a:t>
                      </a:r>
                      <a:endParaRPr lang="zh-TW" altLang="en-US" sz="1600" b="1" i="0" u="none" strike="noStrike">
                        <a:solidFill>
                          <a:srgbClr val="063D54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227" marR="11227" marT="11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9%</a:t>
                      </a:r>
                      <a:endParaRPr lang="en-US" altLang="zh-TW" sz="1600" b="1" i="0" u="none" strike="noStrike">
                        <a:solidFill>
                          <a:srgbClr val="FF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227" marR="11227" marT="11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52%</a:t>
                      </a:r>
                      <a:endParaRPr lang="en-US" altLang="zh-TW" sz="1600" b="1" i="0" u="none" strike="noStrike">
                        <a:solidFill>
                          <a:srgbClr val="FF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227" marR="11227" marT="11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35%</a:t>
                      </a:r>
                      <a:endParaRPr lang="en-US" altLang="zh-TW" sz="1600" b="1" i="0" u="none" strike="noStrike">
                        <a:solidFill>
                          <a:srgbClr val="FF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227" marR="11227" marT="11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9%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227" marR="11227" marT="11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17%</a:t>
                      </a:r>
                      <a:endParaRPr lang="en-US" altLang="zh-TW" sz="1600" b="1" i="0" u="none" strike="noStrike">
                        <a:solidFill>
                          <a:srgbClr val="FF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227" marR="11227" marT="11227" marB="0" anchor="ctr"/>
                </a:tc>
                <a:extLst>
                  <a:ext uri="{0D108BD9-81ED-4DB2-BD59-A6C34878D82A}">
                    <a16:rowId xmlns:a16="http://schemas.microsoft.com/office/drawing/2014/main" val="1966647854"/>
                  </a:ext>
                </a:extLst>
              </a:tr>
              <a:tr h="43714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B</a:t>
                      </a:r>
                      <a:endParaRPr lang="en-GB" sz="1600" b="1" i="0" u="none" strike="noStrike">
                        <a:solidFill>
                          <a:srgbClr val="063D54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227" marR="11227" marT="11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18</a:t>
                      </a:r>
                      <a:endParaRPr lang="en-US" altLang="zh-TW" sz="1600" b="1" i="0" u="none" strike="noStrike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227" marR="11227" marT="11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9</a:t>
                      </a:r>
                      <a:endParaRPr lang="en-US" altLang="zh-TW" sz="1600" b="1" i="0" u="none" strike="noStrike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227" marR="11227" marT="11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15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227" marR="11227" marT="11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19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227" marR="11227" marT="11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19</a:t>
                      </a:r>
                      <a:endParaRPr lang="en-US" altLang="zh-TW" sz="1600" b="1" i="0" u="none" strike="noStrike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227" marR="11227" marT="11227" marB="0" anchor="ctr"/>
                </a:tc>
                <a:extLst>
                  <a:ext uri="{0D108BD9-81ED-4DB2-BD59-A6C34878D82A}">
                    <a16:rowId xmlns:a16="http://schemas.microsoft.com/office/drawing/2014/main" val="1768000238"/>
                  </a:ext>
                </a:extLst>
              </a:tr>
              <a:tr h="43714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百分比</a:t>
                      </a:r>
                      <a:endParaRPr lang="zh-TW" altLang="en-US" sz="1600" b="1" i="0" u="none" strike="noStrike">
                        <a:solidFill>
                          <a:srgbClr val="063D54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227" marR="11227" marT="11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78%</a:t>
                      </a:r>
                      <a:endParaRPr lang="en-US" altLang="zh-TW" sz="1600" b="1" i="0" u="none" strike="noStrike">
                        <a:solidFill>
                          <a:srgbClr val="FF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227" marR="11227" marT="11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39%</a:t>
                      </a:r>
                      <a:endParaRPr lang="en-US" altLang="zh-TW" sz="1600" b="1" i="0" u="none" strike="noStrike">
                        <a:solidFill>
                          <a:srgbClr val="FF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227" marR="11227" marT="11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65%</a:t>
                      </a:r>
                      <a:endParaRPr lang="en-US" altLang="zh-TW" sz="1600" b="1" i="0" u="none" strike="noStrike">
                        <a:solidFill>
                          <a:srgbClr val="FF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227" marR="11227" marT="11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83%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227" marR="11227" marT="11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83%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227" marR="11227" marT="11227" marB="0" anchor="ctr"/>
                </a:tc>
                <a:extLst>
                  <a:ext uri="{0D108BD9-81ED-4DB2-BD59-A6C34878D82A}">
                    <a16:rowId xmlns:a16="http://schemas.microsoft.com/office/drawing/2014/main" val="1360903679"/>
                  </a:ext>
                </a:extLst>
              </a:tr>
              <a:tr h="43714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A</a:t>
                      </a:r>
                      <a:endParaRPr lang="en-GB" sz="1600" b="1" i="0" u="none" strike="noStrike">
                        <a:solidFill>
                          <a:srgbClr val="063D54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227" marR="11227" marT="11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</a:t>
                      </a:r>
                      <a:endParaRPr lang="en-US" altLang="zh-TW" sz="1600" b="1" i="0" u="none" strike="noStrike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227" marR="11227" marT="11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</a:t>
                      </a:r>
                      <a:endParaRPr lang="en-US" altLang="zh-TW" sz="1600" b="1" i="0" u="none" strike="noStrike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227" marR="11227" marT="11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0</a:t>
                      </a:r>
                      <a:endParaRPr lang="en-US" altLang="zh-TW" sz="1600" b="1" i="0" u="none" strike="noStrike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227" marR="11227" marT="11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</a:t>
                      </a:r>
                      <a:endParaRPr lang="en-US" altLang="zh-TW" sz="1600" b="1" i="0" u="none" strike="noStrike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227" marR="11227" marT="11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0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227" marR="11227" marT="11227" marB="0" anchor="ctr"/>
                </a:tc>
                <a:extLst>
                  <a:ext uri="{0D108BD9-81ED-4DB2-BD59-A6C34878D82A}">
                    <a16:rowId xmlns:a16="http://schemas.microsoft.com/office/drawing/2014/main" val="3046610304"/>
                  </a:ext>
                </a:extLst>
              </a:tr>
              <a:tr h="43714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百分比</a:t>
                      </a:r>
                      <a:endParaRPr lang="zh-TW" altLang="en-US" sz="1600" b="1" i="0" u="none" strike="noStrike">
                        <a:solidFill>
                          <a:srgbClr val="063D54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227" marR="11227" marT="11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13%</a:t>
                      </a:r>
                      <a:endParaRPr lang="en-US" altLang="zh-TW" sz="1600" b="1" i="0" u="none" strike="noStrike">
                        <a:solidFill>
                          <a:srgbClr val="FF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227" marR="11227" marT="11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9%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227" marR="11227" marT="11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0%</a:t>
                      </a:r>
                      <a:endParaRPr lang="en-US" altLang="zh-TW" sz="1600" b="1" i="0" u="none" strike="noStrike">
                        <a:solidFill>
                          <a:srgbClr val="FF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227" marR="11227" marT="11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9%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227" marR="11227" marT="11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0%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1227" marR="11227" marT="11227" marB="0" anchor="ctr"/>
                </a:tc>
                <a:extLst>
                  <a:ext uri="{0D108BD9-81ED-4DB2-BD59-A6C34878D82A}">
                    <a16:rowId xmlns:a16="http://schemas.microsoft.com/office/drawing/2014/main" val="1917074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889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3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" name="TextBox 14">
            <a:extLst>
              <a:ext uri="{FF2B5EF4-FFF2-40B4-BE49-F238E27FC236}">
                <a16:creationId xmlns:a16="http://schemas.microsoft.com/office/drawing/2014/main" id="{37E701A8-7AB0-314B-9EBF-952E5EF48186}"/>
              </a:ext>
            </a:extLst>
          </p:cNvPr>
          <p:cNvSpPr txBox="1"/>
          <p:nvPr/>
        </p:nvSpPr>
        <p:spPr>
          <a:xfrm>
            <a:off x="2359581" y="4359276"/>
            <a:ext cx="74728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ant" altLang="en-US" sz="4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Light" charset="0"/>
              </a:rPr>
              <a:t>純粹的數學也能極富趣味！</a:t>
            </a:r>
            <a:endParaRPr lang="en-US" altLang="zh-Hant" sz="44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Lato Light" charset="0"/>
            </a:endParaRPr>
          </a:p>
          <a:p>
            <a:pPr algn="ctr"/>
            <a:r>
              <a:rPr lang="zh-Hant" altLang="en-US" sz="4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Light" charset="0"/>
              </a:rPr>
              <a:t>數學老師懂了，學生就會了</a:t>
            </a:r>
            <a:endParaRPr lang="en-US" sz="44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Lato Light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4D25AC6-75B5-C140-9E81-A619B2F064D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55" y="562293"/>
            <a:ext cx="3234690" cy="323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58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矩形 2">
            <a:extLst>
              <a:ext uri="{FF2B5EF4-FFF2-40B4-BE49-F238E27FC236}">
                <a16:creationId xmlns:a16="http://schemas.microsoft.com/office/drawing/2014/main" id="{DE7714CF-4288-4227-BA0F-A241C26A7CF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24001" y="2711450"/>
            <a:ext cx="1573213" cy="153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altLang="zh-CN" sz="6000" dirty="0">
                <a:solidFill>
                  <a:srgbClr val="FCFCFC"/>
                </a:solidFill>
                <a:latin typeface="Gungsuh" panose="02030600000101010101" pitchFamily="18" charset="-127"/>
              </a:rPr>
              <a:t>01</a:t>
            </a:r>
            <a:endParaRPr lang="zh-CN" altLang="en-US" sz="6000" dirty="0">
              <a:solidFill>
                <a:srgbClr val="FCFCFC"/>
              </a:solidFill>
              <a:latin typeface="Gungsuh" panose="02030600000101010101" pitchFamily="18" charset="-127"/>
            </a:endParaRPr>
          </a:p>
        </p:txBody>
      </p:sp>
      <p:sp>
        <p:nvSpPr>
          <p:cNvPr id="4" name="PA_文本框 3">
            <a:extLst>
              <a:ext uri="{FF2B5EF4-FFF2-40B4-BE49-F238E27FC236}">
                <a16:creationId xmlns:a16="http://schemas.microsoft.com/office/drawing/2014/main" id="{92CF3A66-E572-4B18-A5C8-065820B5702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460501" y="2727325"/>
            <a:ext cx="1636713" cy="400050"/>
          </a:xfrm>
          <a:prstGeom prst="rect">
            <a:avLst/>
          </a:prstGeom>
          <a:noFill/>
        </p:spPr>
        <p:txBody>
          <a:bodyPr lIns="0" rIns="0"/>
          <a:lstStyle/>
          <a:p>
            <a:pPr algn="r">
              <a:defRPr/>
            </a:pPr>
            <a:r>
              <a:rPr lang="en-US" altLang="zh-CN" sz="2000" spc="500" dirty="0">
                <a:solidFill>
                  <a:srgbClr val="FCFCFC"/>
                </a:solidFill>
                <a:latin typeface="Gungsuh" panose="02030600000101010101" pitchFamily="18" charset="-127"/>
              </a:rPr>
              <a:t>PART</a:t>
            </a:r>
            <a:endParaRPr lang="zh-CN" altLang="en-US" sz="2000" spc="500" dirty="0">
              <a:solidFill>
                <a:srgbClr val="FCFCFC"/>
              </a:solidFill>
              <a:latin typeface="Gungsuh" panose="02030600000101010101" pitchFamily="18" charset="-127"/>
            </a:endParaRPr>
          </a:p>
        </p:txBody>
      </p:sp>
      <p:sp>
        <p:nvSpPr>
          <p:cNvPr id="5" name="PA_文本框 4">
            <a:extLst>
              <a:ext uri="{FF2B5EF4-FFF2-40B4-BE49-F238E27FC236}">
                <a16:creationId xmlns:a16="http://schemas.microsoft.com/office/drawing/2014/main" id="{B1ACFA47-5D0F-4092-9710-34F09863DC9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097214" y="2979738"/>
            <a:ext cx="7570787" cy="1136650"/>
          </a:xfrm>
          <a:prstGeom prst="rect">
            <a:avLst/>
          </a:prstGeom>
          <a:noFill/>
        </p:spPr>
        <p:txBody>
          <a:bodyPr rIns="360000">
            <a:normAutofit/>
          </a:bodyPr>
          <a:lstStyle/>
          <a:p>
            <a:pPr algn="r">
              <a:defRPr/>
            </a:pPr>
            <a:r>
              <a:rPr lang="zh-Hant" altLang="en-US" sz="4800" dirty="0">
                <a:solidFill>
                  <a:srgbClr val="063D5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教學難點</a:t>
            </a:r>
            <a:endParaRPr lang="zh-CN" altLang="en-US" sz="4800" dirty="0">
              <a:solidFill>
                <a:srgbClr val="063D54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10" name="PA_直接连接符 9">
            <a:extLst>
              <a:ext uri="{FF2B5EF4-FFF2-40B4-BE49-F238E27FC236}">
                <a16:creationId xmlns:a16="http://schemas.microsoft.com/office/drawing/2014/main" id="{561E68A9-2C5E-454D-BB49-D6BFF6B5B250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3483429" y="3848100"/>
            <a:ext cx="7184571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0929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" r="1220"/>
          <a:stretch>
            <a:fillRect/>
          </a:stretch>
        </p:blipFill>
        <p:spPr/>
      </p:pic>
      <p:grpSp>
        <p:nvGrpSpPr>
          <p:cNvPr id="2" name="Group 1"/>
          <p:cNvGrpSpPr/>
          <p:nvPr/>
        </p:nvGrpSpPr>
        <p:grpSpPr>
          <a:xfrm>
            <a:off x="9177867" y="6057897"/>
            <a:ext cx="2205568" cy="358608"/>
            <a:chOff x="6883400" y="4543425"/>
            <a:chExt cx="1654176" cy="268956"/>
          </a:xfrm>
          <a:solidFill>
            <a:srgbClr val="063D54"/>
          </a:solidFill>
        </p:grpSpPr>
        <p:sp>
          <p:nvSpPr>
            <p:cNvPr id="13" name="Rectangle 12"/>
            <p:cNvSpPr/>
            <p:nvPr/>
          </p:nvSpPr>
          <p:spPr>
            <a:xfrm>
              <a:off x="6883400" y="4543425"/>
              <a:ext cx="1654176" cy="2689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78651" y="4616347"/>
              <a:ext cx="1463674" cy="123159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67" b="1" spc="27" dirty="0">
                  <a:solidFill>
                    <a:schemeClr val="bg1"/>
                  </a:solidFill>
                  <a:latin typeface="Lato" panose="020F0502020204030203" pitchFamily="34" charset="0"/>
                </a:rPr>
                <a:t>Our Office in New Jersey </a:t>
              </a:r>
            </a:p>
          </p:txBody>
        </p:sp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id="{C59BFCF0-7875-A043-93D6-DCA976CCCA4D}"/>
              </a:ext>
            </a:extLst>
          </p:cNvPr>
          <p:cNvGrpSpPr/>
          <p:nvPr/>
        </p:nvGrpSpPr>
        <p:grpSpPr>
          <a:xfrm>
            <a:off x="402286" y="393998"/>
            <a:ext cx="3449624" cy="618102"/>
            <a:chOff x="402286" y="393998"/>
            <a:chExt cx="3449624" cy="618102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DE4850A2-2AA6-4F6F-AD15-A95BDB4AB2ED}"/>
                </a:ext>
              </a:extLst>
            </p:cNvPr>
            <p:cNvSpPr/>
            <p:nvPr/>
          </p:nvSpPr>
          <p:spPr>
            <a:xfrm>
              <a:off x="402287" y="393998"/>
              <a:ext cx="1883713" cy="434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TextBox 1">
              <a:extLst>
                <a:ext uri="{FF2B5EF4-FFF2-40B4-BE49-F238E27FC236}">
                  <a16:creationId xmlns:a16="http://schemas.microsoft.com/office/drawing/2014/main" id="{729C1B6E-87F9-4AC8-A4E0-31AB4E1E4585}"/>
                </a:ext>
              </a:extLst>
            </p:cNvPr>
            <p:cNvSpPr txBox="1"/>
            <p:nvPr/>
          </p:nvSpPr>
          <p:spPr>
            <a:xfrm>
              <a:off x="402287" y="400939"/>
              <a:ext cx="3449623" cy="59644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Hant" altLang="en-US" sz="3200" dirty="0">
                  <a:solidFill>
                    <a:srgbClr val="063D54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+mn-ea"/>
                  <a:sym typeface="+mn-lt"/>
                </a:rPr>
                <a:t>高雄市立溪埔國中</a:t>
              </a:r>
              <a:endParaRPr lang="en-US" altLang="zh-CN" sz="3200" dirty="0">
                <a:solidFill>
                  <a:srgbClr val="063D5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endParaRP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8AB9BA0F-B9C0-0642-98E1-E1F9BCE011CA}"/>
                </a:ext>
              </a:extLst>
            </p:cNvPr>
            <p:cNvSpPr/>
            <p:nvPr/>
          </p:nvSpPr>
          <p:spPr>
            <a:xfrm>
              <a:off x="402286" y="976100"/>
              <a:ext cx="3255313" cy="36000"/>
            </a:xfrm>
            <a:prstGeom prst="rect">
              <a:avLst/>
            </a:prstGeom>
            <a:solidFill>
              <a:srgbClr val="063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C8D39EE7-0996-9742-8037-00B23073C7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r="18505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46" name="Rectangle 2">
            <a:extLst>
              <a:ext uri="{FF2B5EF4-FFF2-40B4-BE49-F238E27FC236}">
                <a16:creationId xmlns:a16="http://schemas.microsoft.com/office/drawing/2014/main" id="{557D6A73-AC5F-E642-B594-978FCB3659D3}"/>
              </a:ext>
            </a:extLst>
          </p:cNvPr>
          <p:cNvSpPr/>
          <p:nvPr/>
        </p:nvSpPr>
        <p:spPr bwMode="auto">
          <a:xfrm>
            <a:off x="1761669" y="1737807"/>
            <a:ext cx="1867348" cy="43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l"/>
            <a:r>
              <a:rPr lang="zh-Hant" altLang="en-US" sz="2400" b="1" dirty="0">
                <a:latin typeface="Lato" panose="020F0502020204030203" pitchFamily="34" charset="0"/>
                <a:ea typeface="Open Sans Extrabold" panose="020B0906030804020204" pitchFamily="34" charset="0"/>
                <a:cs typeface="Lato" panose="020F0502020204030203" pitchFamily="34" charset="0"/>
                <a:sym typeface="Lato Bold" charset="0"/>
              </a:rPr>
              <a:t>地處偏遠</a:t>
            </a:r>
            <a:endParaRPr lang="en-US" sz="2400" b="1" dirty="0">
              <a:latin typeface="Lato" panose="020F0502020204030203" pitchFamily="34" charset="0"/>
              <a:ea typeface="Open Sans Extrabold" panose="020B0906030804020204" pitchFamily="34" charset="0"/>
              <a:cs typeface="Lato" panose="020F0502020204030203" pitchFamily="34" charset="0"/>
              <a:sym typeface="Lato Bold" charset="0"/>
            </a:endParaRPr>
          </a:p>
        </p:txBody>
      </p:sp>
      <p:sp>
        <p:nvSpPr>
          <p:cNvPr id="47" name="Rectangle 3">
            <a:extLst>
              <a:ext uri="{FF2B5EF4-FFF2-40B4-BE49-F238E27FC236}">
                <a16:creationId xmlns:a16="http://schemas.microsoft.com/office/drawing/2014/main" id="{25BA3958-5B92-D944-86DD-86E86404F976}"/>
              </a:ext>
            </a:extLst>
          </p:cNvPr>
          <p:cNvSpPr/>
          <p:nvPr/>
        </p:nvSpPr>
        <p:spPr bwMode="auto">
          <a:xfrm>
            <a:off x="1782311" y="2123570"/>
            <a:ext cx="3513981" cy="6572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zh-Hant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位於高雄市大樹區</a:t>
            </a:r>
            <a:endParaRPr lang="zh-TW" altLang="en-US"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4FB0135-7A50-3A43-BBA9-060042CE6033}"/>
              </a:ext>
            </a:extLst>
          </p:cNvPr>
          <p:cNvSpPr/>
          <p:nvPr/>
        </p:nvSpPr>
        <p:spPr bwMode="auto">
          <a:xfrm>
            <a:off x="1782154" y="3026593"/>
            <a:ext cx="2229385" cy="43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l"/>
            <a:r>
              <a:rPr lang="zh-Hant" altLang="en-US" sz="2400" b="1" dirty="0">
                <a:latin typeface="Lato" panose="020F0502020204030203" pitchFamily="34" charset="0"/>
                <a:ea typeface="Open Sans Extrabold" panose="020B0906030804020204" pitchFamily="34" charset="0"/>
                <a:cs typeface="Lato" panose="020F0502020204030203" pitchFamily="34" charset="0"/>
                <a:sym typeface="Lato Bold" charset="0"/>
              </a:rPr>
              <a:t>弱勢小校</a:t>
            </a:r>
            <a:endParaRPr lang="en-US" sz="2400" b="1" dirty="0">
              <a:latin typeface="Lato" panose="020F0502020204030203" pitchFamily="34" charset="0"/>
              <a:ea typeface="Open Sans Extrabold" panose="020B0906030804020204" pitchFamily="34" charset="0"/>
              <a:cs typeface="Lato" panose="020F0502020204030203" pitchFamily="34" charset="0"/>
              <a:sym typeface="Lato Bold" charset="0"/>
            </a:endParaRPr>
          </a:p>
        </p:txBody>
      </p:sp>
      <p:sp>
        <p:nvSpPr>
          <p:cNvPr id="39" name="Rectangle 3">
            <a:extLst>
              <a:ext uri="{FF2B5EF4-FFF2-40B4-BE49-F238E27FC236}">
                <a16:creationId xmlns:a16="http://schemas.microsoft.com/office/drawing/2014/main" id="{7E39BACE-4CF3-EF44-BFDF-6908451E461B}"/>
              </a:ext>
            </a:extLst>
          </p:cNvPr>
          <p:cNvSpPr/>
          <p:nvPr/>
        </p:nvSpPr>
        <p:spPr bwMode="auto">
          <a:xfrm>
            <a:off x="1782154" y="3391718"/>
            <a:ext cx="3359957" cy="65722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zh-Hant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全校</a:t>
            </a:r>
            <a:r>
              <a:rPr lang="en-US" altLang="zh-Hant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9</a:t>
            </a:r>
            <a:r>
              <a:rPr lang="zh-Hant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個班</a:t>
            </a:r>
            <a:endParaRPr lang="zh-TW" altLang="en-US"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3D541E15-4226-BC4A-8575-01AD6897A220}"/>
              </a:ext>
            </a:extLst>
          </p:cNvPr>
          <p:cNvSpPr/>
          <p:nvPr/>
        </p:nvSpPr>
        <p:spPr bwMode="auto">
          <a:xfrm>
            <a:off x="1782154" y="4563600"/>
            <a:ext cx="2789908" cy="4318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l"/>
            <a:r>
              <a:rPr lang="zh-Hant" altLang="en-US" sz="2400" b="1" dirty="0">
                <a:latin typeface="Lato" panose="020F0502020204030203" pitchFamily="34" charset="0"/>
                <a:ea typeface="Open Sans Extrabold" panose="020B0906030804020204" pitchFamily="34" charset="0"/>
                <a:cs typeface="Lato" panose="020F0502020204030203" pitchFamily="34" charset="0"/>
                <a:sym typeface="Lato Bold" charset="0"/>
              </a:rPr>
              <a:t>特殊境遇家庭比例高</a:t>
            </a:r>
            <a:endParaRPr lang="en-US" sz="2400" b="1" dirty="0">
              <a:latin typeface="Lato" panose="020F0502020204030203" pitchFamily="34" charset="0"/>
              <a:ea typeface="Open Sans Extrabold" panose="020B0906030804020204" pitchFamily="34" charset="0"/>
              <a:cs typeface="Lato" panose="020F0502020204030203" pitchFamily="34" charset="0"/>
              <a:sym typeface="Lato Bold" charset="0"/>
            </a:endParaRPr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8A5FBC5A-500C-2549-9E60-621013985706}"/>
              </a:ext>
            </a:extLst>
          </p:cNvPr>
          <p:cNvSpPr/>
          <p:nvPr/>
        </p:nvSpPr>
        <p:spPr bwMode="auto">
          <a:xfrm>
            <a:off x="1809148" y="4979526"/>
            <a:ext cx="3359957" cy="6572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zh-Hant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新住民子女、隔代教養、單親家庭比例高</a:t>
            </a:r>
            <a:endParaRPr lang="en-US" altLang="zh-Hant"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50" name="群組 49">
            <a:extLst>
              <a:ext uri="{FF2B5EF4-FFF2-40B4-BE49-F238E27FC236}">
                <a16:creationId xmlns:a16="http://schemas.microsoft.com/office/drawing/2014/main" id="{47C645CD-F04A-614C-86F4-E7529D3719F2}"/>
              </a:ext>
            </a:extLst>
          </p:cNvPr>
          <p:cNvGrpSpPr/>
          <p:nvPr/>
        </p:nvGrpSpPr>
        <p:grpSpPr>
          <a:xfrm>
            <a:off x="289020" y="4490755"/>
            <a:ext cx="1270411" cy="1080000"/>
            <a:chOff x="289020" y="4490755"/>
            <a:chExt cx="1270411" cy="1080000"/>
          </a:xfrm>
        </p:grpSpPr>
        <p:grpSp>
          <p:nvGrpSpPr>
            <p:cNvPr id="23" name="Group 38">
              <a:extLst>
                <a:ext uri="{FF2B5EF4-FFF2-40B4-BE49-F238E27FC236}">
                  <a16:creationId xmlns:a16="http://schemas.microsoft.com/office/drawing/2014/main" id="{80FFFE2E-A584-6545-B32F-DC69CA125BFD}"/>
                </a:ext>
              </a:extLst>
            </p:cNvPr>
            <p:cNvGrpSpPr/>
            <p:nvPr/>
          </p:nvGrpSpPr>
          <p:grpSpPr>
            <a:xfrm flipH="1">
              <a:off x="289020" y="4490755"/>
              <a:ext cx="1270411" cy="1080000"/>
              <a:chOff x="7890128" y="2893339"/>
              <a:chExt cx="1391887" cy="1185838"/>
            </a:xfrm>
          </p:grpSpPr>
          <p:sp>
            <p:nvSpPr>
              <p:cNvPr id="34" name="Oval 68">
                <a:extLst>
                  <a:ext uri="{FF2B5EF4-FFF2-40B4-BE49-F238E27FC236}">
                    <a16:creationId xmlns:a16="http://schemas.microsoft.com/office/drawing/2014/main" id="{903702E3-F7A2-524E-A70D-BED4D325707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890128" y="2893339"/>
                <a:ext cx="1185837" cy="1185838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  <a:rou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050"/>
              </a:p>
            </p:txBody>
          </p:sp>
          <p:sp>
            <p:nvSpPr>
              <p:cNvPr id="35" name="Freeform 42">
                <a:extLst>
                  <a:ext uri="{FF2B5EF4-FFF2-40B4-BE49-F238E27FC236}">
                    <a16:creationId xmlns:a16="http://schemas.microsoft.com/office/drawing/2014/main" id="{84D78F17-8B67-494F-A382-857FAD64C4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48850" y="3623294"/>
                <a:ext cx="33165" cy="34548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6 h 12"/>
                  <a:gd name="T8" fmla="*/ 6 w 12"/>
                  <a:gd name="T9" fmla="*/ 0 h 12"/>
                  <a:gd name="T10" fmla="*/ 6 w 12"/>
                  <a:gd name="T11" fmla="*/ 8 h 12"/>
                  <a:gd name="T12" fmla="*/ 4 w 12"/>
                  <a:gd name="T13" fmla="*/ 6 h 12"/>
                  <a:gd name="T14" fmla="*/ 6 w 12"/>
                  <a:gd name="T15" fmla="*/ 4 h 12"/>
                  <a:gd name="T16" fmla="*/ 8 w 12"/>
                  <a:gd name="T17" fmla="*/ 6 h 12"/>
                  <a:gd name="T18" fmla="*/ 6 w 12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050"/>
              </a:p>
            </p:txBody>
          </p:sp>
        </p:grpSp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22E30A2F-8AA6-9748-9745-6410A0F87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106" y="4672768"/>
              <a:ext cx="701183" cy="701183"/>
            </a:xfrm>
            <a:prstGeom prst="rect">
              <a:avLst/>
            </a:prstGeom>
          </p:spPr>
        </p:pic>
      </p:grpSp>
      <p:grpSp>
        <p:nvGrpSpPr>
          <p:cNvPr id="49" name="群組 48">
            <a:extLst>
              <a:ext uri="{FF2B5EF4-FFF2-40B4-BE49-F238E27FC236}">
                <a16:creationId xmlns:a16="http://schemas.microsoft.com/office/drawing/2014/main" id="{E2AB0EBF-E092-1542-9702-CAAAE2693AD6}"/>
              </a:ext>
            </a:extLst>
          </p:cNvPr>
          <p:cNvGrpSpPr/>
          <p:nvPr/>
        </p:nvGrpSpPr>
        <p:grpSpPr>
          <a:xfrm>
            <a:off x="477076" y="2979000"/>
            <a:ext cx="1074298" cy="1080000"/>
            <a:chOff x="477076" y="2979000"/>
            <a:chExt cx="1074298" cy="1080000"/>
          </a:xfrm>
        </p:grpSpPr>
        <p:grpSp>
          <p:nvGrpSpPr>
            <p:cNvPr id="36" name="Group 38">
              <a:extLst>
                <a:ext uri="{FF2B5EF4-FFF2-40B4-BE49-F238E27FC236}">
                  <a16:creationId xmlns:a16="http://schemas.microsoft.com/office/drawing/2014/main" id="{DB827D3A-C961-F946-A077-8EAC2F90BC78}"/>
                </a:ext>
              </a:extLst>
            </p:cNvPr>
            <p:cNvGrpSpPr/>
            <p:nvPr/>
          </p:nvGrpSpPr>
          <p:grpSpPr>
            <a:xfrm flipH="1">
              <a:off x="477076" y="2979000"/>
              <a:ext cx="1074298" cy="1080000"/>
              <a:chOff x="8672965" y="2906183"/>
              <a:chExt cx="1177019" cy="1185838"/>
            </a:xfrm>
          </p:grpSpPr>
          <p:sp>
            <p:nvSpPr>
              <p:cNvPr id="40" name="Oval 68">
                <a:extLst>
                  <a:ext uri="{FF2B5EF4-FFF2-40B4-BE49-F238E27FC236}">
                    <a16:creationId xmlns:a16="http://schemas.microsoft.com/office/drawing/2014/main" id="{242CF81C-882B-4149-BB6C-764BAB95617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672965" y="2906183"/>
                <a:ext cx="1177019" cy="1185838"/>
              </a:xfrm>
              <a:prstGeom prst="ellipse">
                <a:avLst/>
              </a:prstGeom>
              <a:solidFill>
                <a:srgbClr val="063D54"/>
              </a:solidFill>
              <a:ln w="57150">
                <a:noFill/>
                <a:rou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050" dirty="0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DED8748F-C420-5845-99A1-6B7FAC9D53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48850" y="3623295"/>
                <a:ext cx="33165" cy="34548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6 h 12"/>
                  <a:gd name="T8" fmla="*/ 6 w 12"/>
                  <a:gd name="T9" fmla="*/ 0 h 12"/>
                  <a:gd name="T10" fmla="*/ 6 w 12"/>
                  <a:gd name="T11" fmla="*/ 8 h 12"/>
                  <a:gd name="T12" fmla="*/ 4 w 12"/>
                  <a:gd name="T13" fmla="*/ 6 h 12"/>
                  <a:gd name="T14" fmla="*/ 6 w 12"/>
                  <a:gd name="T15" fmla="*/ 4 h 12"/>
                  <a:gd name="T16" fmla="*/ 8 w 12"/>
                  <a:gd name="T17" fmla="*/ 6 h 12"/>
                  <a:gd name="T18" fmla="*/ 6 w 12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050"/>
              </a:p>
            </p:txBody>
          </p:sp>
        </p:grpSp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4CC4CA15-CDA1-E645-B84D-4F492BF3A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050" y="3126218"/>
              <a:ext cx="677123" cy="677123"/>
            </a:xfrm>
            <a:prstGeom prst="rect">
              <a:avLst/>
            </a:prstGeom>
          </p:spPr>
        </p:pic>
      </p:grp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C4E86CAC-452A-384E-A763-BE4BD8126945}"/>
              </a:ext>
            </a:extLst>
          </p:cNvPr>
          <p:cNvGrpSpPr/>
          <p:nvPr/>
        </p:nvGrpSpPr>
        <p:grpSpPr>
          <a:xfrm>
            <a:off x="432104" y="1571374"/>
            <a:ext cx="1082345" cy="1080000"/>
            <a:chOff x="432104" y="1571374"/>
            <a:chExt cx="1082345" cy="1080000"/>
          </a:xfrm>
        </p:grpSpPr>
        <p:sp>
          <p:nvSpPr>
            <p:cNvPr id="44" name="Oval 68">
              <a:extLst>
                <a:ext uri="{FF2B5EF4-FFF2-40B4-BE49-F238E27FC236}">
                  <a16:creationId xmlns:a16="http://schemas.microsoft.com/office/drawing/2014/main" id="{3DDD0A02-6200-9441-9ACF-C0EF006E283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H="1">
              <a:off x="432104" y="1571374"/>
              <a:ext cx="1082345" cy="108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57150">
              <a:noFill/>
              <a:rou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050"/>
            </a:p>
          </p:txBody>
        </p:sp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18FC28E1-35F9-FB4D-8478-5360AB225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11" y="1708919"/>
              <a:ext cx="732729" cy="732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283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38" grpId="0"/>
      <p:bldP spid="39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群組 53">
            <a:extLst>
              <a:ext uri="{FF2B5EF4-FFF2-40B4-BE49-F238E27FC236}">
                <a16:creationId xmlns:a16="http://schemas.microsoft.com/office/drawing/2014/main" id="{FD2F5ABD-3E40-6D47-801E-52992D3A256A}"/>
              </a:ext>
            </a:extLst>
          </p:cNvPr>
          <p:cNvGrpSpPr/>
          <p:nvPr/>
        </p:nvGrpSpPr>
        <p:grpSpPr>
          <a:xfrm>
            <a:off x="402286" y="393998"/>
            <a:ext cx="3449624" cy="618102"/>
            <a:chOff x="402286" y="393998"/>
            <a:chExt cx="3449624" cy="618102"/>
          </a:xfrm>
        </p:grpSpPr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1CFD8294-2F3A-664A-AABA-01F52EB80815}"/>
                </a:ext>
              </a:extLst>
            </p:cNvPr>
            <p:cNvSpPr/>
            <p:nvPr/>
          </p:nvSpPr>
          <p:spPr>
            <a:xfrm>
              <a:off x="402287" y="393998"/>
              <a:ext cx="1883713" cy="434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TextBox 1">
              <a:extLst>
                <a:ext uri="{FF2B5EF4-FFF2-40B4-BE49-F238E27FC236}">
                  <a16:creationId xmlns:a16="http://schemas.microsoft.com/office/drawing/2014/main" id="{E7D621D9-4684-A04B-9FB3-9B305721C7CA}"/>
                </a:ext>
              </a:extLst>
            </p:cNvPr>
            <p:cNvSpPr txBox="1"/>
            <p:nvPr/>
          </p:nvSpPr>
          <p:spPr>
            <a:xfrm>
              <a:off x="402287" y="400939"/>
              <a:ext cx="3449623" cy="59644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Hant" altLang="en-US" sz="3200" dirty="0">
                  <a:solidFill>
                    <a:srgbClr val="063D54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+mn-ea"/>
                  <a:sym typeface="+mn-lt"/>
                </a:rPr>
                <a:t>教學難點</a:t>
              </a:r>
              <a:endParaRPr lang="en-US" altLang="zh-CN" sz="3200" dirty="0">
                <a:solidFill>
                  <a:srgbClr val="063D5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endParaRPr>
            </a:p>
          </p:txBody>
        </p:sp>
        <p:sp>
          <p:nvSpPr>
            <p:cNvPr id="82" name="Rectangle 12">
              <a:extLst>
                <a:ext uri="{FF2B5EF4-FFF2-40B4-BE49-F238E27FC236}">
                  <a16:creationId xmlns:a16="http://schemas.microsoft.com/office/drawing/2014/main" id="{741DC4A9-B38A-5D49-A64B-EAD60D9D249B}"/>
                </a:ext>
              </a:extLst>
            </p:cNvPr>
            <p:cNvSpPr/>
            <p:nvPr/>
          </p:nvSpPr>
          <p:spPr>
            <a:xfrm>
              <a:off x="402286" y="976100"/>
              <a:ext cx="1656000" cy="36000"/>
            </a:xfrm>
            <a:prstGeom prst="rect">
              <a:avLst/>
            </a:prstGeom>
            <a:solidFill>
              <a:srgbClr val="063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3280903" y="4653415"/>
            <a:ext cx="24595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Hant" altLang="en-US" sz="2400" b="1" dirty="0">
                <a:solidFill>
                  <a:srgbClr val="59595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善用加分機會</a:t>
            </a:r>
            <a:endParaRPr lang="ms-MY" sz="2400" b="1" dirty="0">
              <a:solidFill>
                <a:srgbClr val="595959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520953" y="4082827"/>
            <a:ext cx="1980030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Hant" altLang="en-US" sz="2800" b="1" dirty="0">
                <a:solidFill>
                  <a:srgbClr val="063D5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學習動機低</a:t>
            </a:r>
            <a:endParaRPr lang="zh-CN" altLang="en-US" sz="2800" b="1" dirty="0">
              <a:solidFill>
                <a:srgbClr val="063D54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ea"/>
              <a:sym typeface="+mn-lt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FF1A754E-BDAD-3144-B3A7-A072865C6B17}"/>
              </a:ext>
            </a:extLst>
          </p:cNvPr>
          <p:cNvGrpSpPr/>
          <p:nvPr/>
        </p:nvGrpSpPr>
        <p:grpSpPr>
          <a:xfrm>
            <a:off x="3783808" y="1901288"/>
            <a:ext cx="1410730" cy="1973960"/>
            <a:chOff x="3783808" y="1901288"/>
            <a:chExt cx="1410730" cy="1973960"/>
          </a:xfrm>
        </p:grpSpPr>
        <p:cxnSp>
          <p:nvCxnSpPr>
            <p:cNvPr id="44" name="Straight Connector 43"/>
            <p:cNvCxnSpPr/>
            <p:nvPr/>
          </p:nvCxnSpPr>
          <p:spPr>
            <a:xfrm rot="5400000">
              <a:off x="3915805" y="3303392"/>
              <a:ext cx="1141177" cy="25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3783808" y="1901288"/>
              <a:ext cx="1410730" cy="14107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F228C504-5A69-1840-92E8-5B51173FA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640" y="2227523"/>
              <a:ext cx="775995" cy="775995"/>
            </a:xfrm>
            <a:prstGeom prst="rect">
              <a:avLst/>
            </a:prstGeom>
          </p:spPr>
        </p:pic>
      </p:grpSp>
      <p:sp>
        <p:nvSpPr>
          <p:cNvPr id="58" name="Rectangle 57"/>
          <p:cNvSpPr/>
          <p:nvPr/>
        </p:nvSpPr>
        <p:spPr>
          <a:xfrm>
            <a:off x="9140217" y="4641602"/>
            <a:ext cx="2454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Hant" altLang="en-US" sz="2400" b="1" dirty="0">
                <a:solidFill>
                  <a:srgbClr val="59595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給予寫作業的動力</a:t>
            </a:r>
            <a:endParaRPr lang="ms-MY" sz="2400" b="1" dirty="0">
              <a:solidFill>
                <a:srgbClr val="595959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839144" y="4072177"/>
            <a:ext cx="305724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Hant" altLang="en-US" sz="2800" b="1" dirty="0">
                <a:solidFill>
                  <a:srgbClr val="063D5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作業無法確實完成</a:t>
            </a:r>
            <a:endParaRPr lang="zh-CN" altLang="en-US" sz="2800" b="1" dirty="0">
              <a:solidFill>
                <a:srgbClr val="063D54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ea"/>
              <a:sym typeface="+mn-lt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8AFE660E-A068-0948-972C-0327670A9BE9}"/>
              </a:ext>
            </a:extLst>
          </p:cNvPr>
          <p:cNvGrpSpPr/>
          <p:nvPr/>
        </p:nvGrpSpPr>
        <p:grpSpPr>
          <a:xfrm>
            <a:off x="9661369" y="1887746"/>
            <a:ext cx="1407851" cy="1977278"/>
            <a:chOff x="9661369" y="1887746"/>
            <a:chExt cx="1407851" cy="1977278"/>
          </a:xfrm>
        </p:grpSpPr>
        <p:cxnSp>
          <p:nvCxnSpPr>
            <p:cNvPr id="20" name="Straight Connector 19"/>
            <p:cNvCxnSpPr/>
            <p:nvPr/>
          </p:nvCxnSpPr>
          <p:spPr>
            <a:xfrm rot="5400000">
              <a:off x="9773825" y="3294333"/>
              <a:ext cx="1138850" cy="2531"/>
            </a:xfrm>
            <a:prstGeom prst="line">
              <a:avLst/>
            </a:prstGeom>
            <a:ln w="12700">
              <a:solidFill>
                <a:srgbClr val="063D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32">
              <a:extLst>
                <a:ext uri="{FF2B5EF4-FFF2-40B4-BE49-F238E27FC236}">
                  <a16:creationId xmlns:a16="http://schemas.microsoft.com/office/drawing/2014/main" id="{DFF7DCF1-D113-E841-A715-3BEE52C31DEE}"/>
                </a:ext>
              </a:extLst>
            </p:cNvPr>
            <p:cNvSpPr/>
            <p:nvPr/>
          </p:nvSpPr>
          <p:spPr>
            <a:xfrm>
              <a:off x="9661369" y="1887746"/>
              <a:ext cx="1407851" cy="140785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63D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pic>
          <p:nvPicPr>
            <p:cNvPr id="25" name="圖片 24">
              <a:extLst>
                <a:ext uri="{FF2B5EF4-FFF2-40B4-BE49-F238E27FC236}">
                  <a16:creationId xmlns:a16="http://schemas.microsoft.com/office/drawing/2014/main" id="{B90BBE40-DE55-9143-B66C-EC108D03D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6172" y="2166030"/>
              <a:ext cx="875333" cy="875333"/>
            </a:xfrm>
            <a:prstGeom prst="rect">
              <a:avLst/>
            </a:prstGeom>
          </p:spPr>
        </p:pic>
      </p:grpSp>
      <p:sp>
        <p:nvSpPr>
          <p:cNvPr id="60" name="Rectangle 59"/>
          <p:cNvSpPr/>
          <p:nvPr/>
        </p:nvSpPr>
        <p:spPr>
          <a:xfrm>
            <a:off x="6142043" y="4641602"/>
            <a:ext cx="24545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Hant" altLang="en-US" sz="2400" b="1" dirty="0">
                <a:solidFill>
                  <a:srgbClr val="59595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改變教學方法及內容</a:t>
            </a:r>
            <a:endParaRPr lang="ms-MY" sz="2400" b="1" dirty="0">
              <a:solidFill>
                <a:srgbClr val="595959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200048" y="4072176"/>
            <a:ext cx="2339102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Hant" altLang="en-US" sz="2800" b="1" dirty="0">
                <a:solidFill>
                  <a:srgbClr val="063D5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授課節數不足</a:t>
            </a:r>
            <a:endParaRPr lang="zh-CN" altLang="en-US" sz="2800" b="1" dirty="0">
              <a:solidFill>
                <a:srgbClr val="063D54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ea"/>
              <a:sym typeface="+mn-lt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B7C9EAF6-95A7-EA45-AC23-2ACE8E5A6CC9}"/>
              </a:ext>
            </a:extLst>
          </p:cNvPr>
          <p:cNvGrpSpPr/>
          <p:nvPr/>
        </p:nvGrpSpPr>
        <p:grpSpPr>
          <a:xfrm>
            <a:off x="6641224" y="1887746"/>
            <a:ext cx="1407852" cy="1977276"/>
            <a:chOff x="6641224" y="1887746"/>
            <a:chExt cx="1407852" cy="1977276"/>
          </a:xfrm>
        </p:grpSpPr>
        <p:cxnSp>
          <p:nvCxnSpPr>
            <p:cNvPr id="32" name="Straight Connector 31"/>
            <p:cNvCxnSpPr/>
            <p:nvPr/>
          </p:nvCxnSpPr>
          <p:spPr>
            <a:xfrm rot="5400000">
              <a:off x="6775651" y="3294332"/>
              <a:ext cx="1138848" cy="2531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6641224" y="1887746"/>
              <a:ext cx="1407852" cy="14078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pic>
          <p:nvPicPr>
            <p:cNvPr id="27" name="圖片 26">
              <a:extLst>
                <a:ext uri="{FF2B5EF4-FFF2-40B4-BE49-F238E27FC236}">
                  <a16:creationId xmlns:a16="http://schemas.microsoft.com/office/drawing/2014/main" id="{83AB4A6E-A93A-6F4B-B3FE-ED3DFF7FD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3822" y="2193326"/>
              <a:ext cx="933761" cy="933761"/>
            </a:xfrm>
            <a:prstGeom prst="rect">
              <a:avLst/>
            </a:prstGeom>
          </p:spPr>
        </p:pic>
      </p:grpSp>
      <p:sp>
        <p:nvSpPr>
          <p:cNvPr id="56" name="Rectangle 55"/>
          <p:cNvSpPr/>
          <p:nvPr/>
        </p:nvSpPr>
        <p:spPr>
          <a:xfrm>
            <a:off x="709338" y="4651320"/>
            <a:ext cx="2465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Hant" sz="2400" b="1" dirty="0">
                <a:solidFill>
                  <a:srgbClr val="59595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1</a:t>
            </a:r>
            <a:r>
              <a:rPr lang="zh-Hant" altLang="en-US" sz="2400" b="1" dirty="0">
                <a:solidFill>
                  <a:srgbClr val="59595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對</a:t>
            </a:r>
            <a:r>
              <a:rPr lang="en-US" altLang="zh-Hant" sz="2400" b="1" dirty="0">
                <a:solidFill>
                  <a:srgbClr val="59595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1</a:t>
            </a:r>
            <a:r>
              <a:rPr lang="zh-Hant" altLang="en-US" sz="2400" b="1" dirty="0">
                <a:solidFill>
                  <a:srgbClr val="59595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師徒制</a:t>
            </a:r>
            <a:endParaRPr lang="ms-MY" sz="2400" b="1" dirty="0">
              <a:solidFill>
                <a:srgbClr val="595959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72888" y="4079324"/>
            <a:ext cx="2339102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Hant" altLang="en-US" sz="2800" b="1" dirty="0">
                <a:solidFill>
                  <a:srgbClr val="063D5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學生程度低落</a:t>
            </a:r>
            <a:endParaRPr lang="zh-CN" altLang="en-US" sz="2800" b="1" dirty="0">
              <a:solidFill>
                <a:srgbClr val="063D54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ea"/>
              <a:sym typeface="+mn-lt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396C2B48-8E09-D041-8E56-0C174DB928E4}"/>
              </a:ext>
            </a:extLst>
          </p:cNvPr>
          <p:cNvGrpSpPr/>
          <p:nvPr/>
        </p:nvGrpSpPr>
        <p:grpSpPr>
          <a:xfrm>
            <a:off x="1144342" y="1901288"/>
            <a:ext cx="1414214" cy="1969944"/>
            <a:chOff x="1144342" y="1901288"/>
            <a:chExt cx="1414214" cy="1969944"/>
          </a:xfrm>
        </p:grpSpPr>
        <p:grpSp>
          <p:nvGrpSpPr>
            <p:cNvPr id="17" name="Group 45"/>
            <p:cNvGrpSpPr/>
            <p:nvPr/>
          </p:nvGrpSpPr>
          <p:grpSpPr>
            <a:xfrm>
              <a:off x="1144342" y="1901288"/>
              <a:ext cx="1414214" cy="1969944"/>
              <a:chOff x="844811" y="1425968"/>
              <a:chExt cx="883120" cy="1230152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>
                <a:off x="929456" y="2298136"/>
                <a:ext cx="714380" cy="1588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Oval 8"/>
              <p:cNvSpPr/>
              <p:nvPr/>
            </p:nvSpPr>
            <p:spPr>
              <a:xfrm>
                <a:off x="844811" y="1425968"/>
                <a:ext cx="883120" cy="8831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cs typeface="+mn-ea"/>
                  <a:sym typeface="+mn-lt"/>
                </a:endParaRPr>
              </a:p>
            </p:txBody>
          </p:sp>
        </p:grpSp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392315FA-80A2-7D41-A25A-1F6239791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315" y="2196584"/>
              <a:ext cx="874688" cy="874687"/>
            </a:xfrm>
            <a:prstGeom prst="rect">
              <a:avLst/>
            </a:prstGeom>
          </p:spPr>
        </p:pic>
      </p:grp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4CD0D0DE-4A53-1D48-ADA3-DF3F30E22AF4}"/>
              </a:ext>
            </a:extLst>
          </p:cNvPr>
          <p:cNvSpPr txBox="1"/>
          <p:nvPr/>
        </p:nvSpPr>
        <p:spPr>
          <a:xfrm>
            <a:off x="2430689" y="46336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224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 animBg="1"/>
      <p:bldP spid="58" grpId="0"/>
      <p:bldP spid="59" grpId="0" animBg="1"/>
      <p:bldP spid="60" grpId="0"/>
      <p:bldP spid="61" grpId="0" animBg="1"/>
      <p:bldP spid="56" grpId="0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矩形 2">
            <a:extLst>
              <a:ext uri="{FF2B5EF4-FFF2-40B4-BE49-F238E27FC236}">
                <a16:creationId xmlns:a16="http://schemas.microsoft.com/office/drawing/2014/main" id="{DE7714CF-4288-4227-BA0F-A241C26A7CF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24001" y="2711450"/>
            <a:ext cx="1573213" cy="153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altLang="zh-CN" sz="6000" dirty="0">
                <a:solidFill>
                  <a:srgbClr val="FCFCFC"/>
                </a:solidFill>
                <a:latin typeface="Gungsuh" panose="02030600000101010101" pitchFamily="18" charset="-127"/>
              </a:rPr>
              <a:t>02</a:t>
            </a:r>
            <a:endParaRPr lang="zh-CN" altLang="en-US" sz="6000" dirty="0">
              <a:solidFill>
                <a:srgbClr val="FCFCFC"/>
              </a:solidFill>
              <a:latin typeface="Gungsuh" panose="02030600000101010101" pitchFamily="18" charset="-127"/>
            </a:endParaRPr>
          </a:p>
        </p:txBody>
      </p:sp>
      <p:sp>
        <p:nvSpPr>
          <p:cNvPr id="4" name="PA_文本框 3">
            <a:extLst>
              <a:ext uri="{FF2B5EF4-FFF2-40B4-BE49-F238E27FC236}">
                <a16:creationId xmlns:a16="http://schemas.microsoft.com/office/drawing/2014/main" id="{92CF3A66-E572-4B18-A5C8-065820B5702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460501" y="2727325"/>
            <a:ext cx="1636713" cy="400050"/>
          </a:xfrm>
          <a:prstGeom prst="rect">
            <a:avLst/>
          </a:prstGeom>
          <a:noFill/>
        </p:spPr>
        <p:txBody>
          <a:bodyPr lIns="0" rIns="0"/>
          <a:lstStyle/>
          <a:p>
            <a:pPr algn="r">
              <a:defRPr/>
            </a:pPr>
            <a:r>
              <a:rPr lang="en-US" altLang="zh-CN" sz="2000" spc="500" dirty="0">
                <a:solidFill>
                  <a:srgbClr val="FCFCFC"/>
                </a:solidFill>
                <a:latin typeface="Gungsuh" panose="02030600000101010101" pitchFamily="18" charset="-127"/>
              </a:rPr>
              <a:t>PART</a:t>
            </a:r>
            <a:endParaRPr lang="zh-CN" altLang="en-US" sz="2000" spc="500" dirty="0">
              <a:solidFill>
                <a:srgbClr val="FCFCFC"/>
              </a:solidFill>
              <a:latin typeface="Gungsuh" panose="02030600000101010101" pitchFamily="18" charset="-127"/>
            </a:endParaRPr>
          </a:p>
        </p:txBody>
      </p:sp>
      <p:sp>
        <p:nvSpPr>
          <p:cNvPr id="5" name="PA_文本框 4">
            <a:extLst>
              <a:ext uri="{FF2B5EF4-FFF2-40B4-BE49-F238E27FC236}">
                <a16:creationId xmlns:a16="http://schemas.microsoft.com/office/drawing/2014/main" id="{B1ACFA47-5D0F-4092-9710-34F09863DC9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097214" y="2979738"/>
            <a:ext cx="7570787" cy="1136650"/>
          </a:xfrm>
          <a:prstGeom prst="rect">
            <a:avLst/>
          </a:prstGeom>
          <a:noFill/>
        </p:spPr>
        <p:txBody>
          <a:bodyPr rIns="360000">
            <a:normAutofit/>
          </a:bodyPr>
          <a:lstStyle/>
          <a:p>
            <a:pPr algn="r">
              <a:defRPr/>
            </a:pPr>
            <a:r>
              <a:rPr lang="zh-Hant" altLang="en-US" sz="4800" dirty="0">
                <a:solidFill>
                  <a:srgbClr val="063D5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課堂流程</a:t>
            </a:r>
            <a:endParaRPr lang="zh-CN" altLang="en-US" sz="4800" dirty="0">
              <a:solidFill>
                <a:srgbClr val="063D54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10" name="PA_直接连接符 9">
            <a:extLst>
              <a:ext uri="{FF2B5EF4-FFF2-40B4-BE49-F238E27FC236}">
                <a16:creationId xmlns:a16="http://schemas.microsoft.com/office/drawing/2014/main" id="{561E68A9-2C5E-454D-BB49-D6BFF6B5B250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3483429" y="3848100"/>
            <a:ext cx="7184571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4394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4179345" y="4167456"/>
            <a:ext cx="209551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Hant" altLang="en-US" sz="2200" b="1" dirty="0">
                <a:solidFill>
                  <a:srgbClr val="59595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利用生根計畫學習單</a:t>
            </a:r>
            <a:endParaRPr lang="en-US" altLang="zh-Hant" sz="2200" b="1" dirty="0">
              <a:solidFill>
                <a:srgbClr val="595959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Hant" altLang="en-US" sz="2200" b="1" dirty="0">
                <a:solidFill>
                  <a:srgbClr val="59595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從生活中的素材開始</a:t>
            </a:r>
            <a:endParaRPr lang="en-US" altLang="zh-Hant" sz="2200" b="1" dirty="0">
              <a:solidFill>
                <a:srgbClr val="595959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Hant" altLang="en-US" sz="2200" b="1" dirty="0">
                <a:solidFill>
                  <a:srgbClr val="59595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強調學習各種單元的原因及優點</a:t>
            </a:r>
            <a:endParaRPr lang="ms-MY" sz="2200" b="1" dirty="0">
              <a:solidFill>
                <a:srgbClr val="595959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88580" y="4643710"/>
            <a:ext cx="20955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Hant" altLang="en-US" sz="2200" b="1" dirty="0">
                <a:solidFill>
                  <a:srgbClr val="59595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利用加分給予動力</a:t>
            </a:r>
            <a:endParaRPr lang="ms-MY" sz="2200" b="1" dirty="0">
              <a:solidFill>
                <a:srgbClr val="595959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370111" y="3691203"/>
            <a:ext cx="21907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Hant" altLang="en-US" sz="2200" b="1" dirty="0">
                <a:solidFill>
                  <a:srgbClr val="59595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僅教隨堂練習</a:t>
            </a:r>
            <a:endParaRPr lang="en-US" altLang="zh-Hant" sz="2200" b="1" dirty="0">
              <a:solidFill>
                <a:srgbClr val="595959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Hant" altLang="en-US" sz="2200" b="1" dirty="0">
                <a:solidFill>
                  <a:srgbClr val="59595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鼓勵同學發表加分</a:t>
            </a:r>
            <a:endParaRPr lang="ms-MY" sz="2200" b="1" dirty="0">
              <a:solidFill>
                <a:srgbClr val="595959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560876" y="3214950"/>
            <a:ext cx="22860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Hant" altLang="en-US" sz="2200" b="1" dirty="0">
                <a:solidFill>
                  <a:srgbClr val="59595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利用競賽方式進行評量</a:t>
            </a:r>
            <a:endParaRPr lang="ms-MY" sz="2200" b="1" dirty="0">
              <a:solidFill>
                <a:srgbClr val="595959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ea"/>
              <a:sym typeface="+mn-lt"/>
            </a:endParaRPr>
          </a:p>
        </p:txBody>
      </p:sp>
      <p:grpSp>
        <p:nvGrpSpPr>
          <p:cNvPr id="52" name="群組 51">
            <a:extLst>
              <a:ext uri="{FF2B5EF4-FFF2-40B4-BE49-F238E27FC236}">
                <a16:creationId xmlns:a16="http://schemas.microsoft.com/office/drawing/2014/main" id="{8742E9E0-DD19-5C49-9305-1B2953E82357}"/>
              </a:ext>
            </a:extLst>
          </p:cNvPr>
          <p:cNvGrpSpPr/>
          <p:nvPr/>
        </p:nvGrpSpPr>
        <p:grpSpPr>
          <a:xfrm>
            <a:off x="402286" y="393998"/>
            <a:ext cx="3449624" cy="618102"/>
            <a:chOff x="402286" y="393998"/>
            <a:chExt cx="3449624" cy="618102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EA379346-3739-054D-9897-CCF08C689226}"/>
                </a:ext>
              </a:extLst>
            </p:cNvPr>
            <p:cNvSpPr/>
            <p:nvPr/>
          </p:nvSpPr>
          <p:spPr>
            <a:xfrm>
              <a:off x="402287" y="393998"/>
              <a:ext cx="1883713" cy="434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TextBox 1">
              <a:extLst>
                <a:ext uri="{FF2B5EF4-FFF2-40B4-BE49-F238E27FC236}">
                  <a16:creationId xmlns:a16="http://schemas.microsoft.com/office/drawing/2014/main" id="{67A853B4-575F-E443-B1D0-4749E5B19643}"/>
                </a:ext>
              </a:extLst>
            </p:cNvPr>
            <p:cNvSpPr txBox="1"/>
            <p:nvPr/>
          </p:nvSpPr>
          <p:spPr>
            <a:xfrm>
              <a:off x="402287" y="400939"/>
              <a:ext cx="3449623" cy="59644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Hant" altLang="en-US" sz="3200" dirty="0">
                  <a:solidFill>
                    <a:srgbClr val="063D54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+mn-ea"/>
                  <a:sym typeface="+mn-lt"/>
                </a:rPr>
                <a:t>課堂流程</a:t>
              </a:r>
              <a:endParaRPr lang="en-US" altLang="zh-CN" sz="3200" dirty="0">
                <a:solidFill>
                  <a:srgbClr val="063D5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endParaRPr>
            </a:p>
          </p:txBody>
        </p:sp>
        <p:sp>
          <p:nvSpPr>
            <p:cNvPr id="61" name="Rectangle 12">
              <a:extLst>
                <a:ext uri="{FF2B5EF4-FFF2-40B4-BE49-F238E27FC236}">
                  <a16:creationId xmlns:a16="http://schemas.microsoft.com/office/drawing/2014/main" id="{6449D118-9902-E745-8013-5BE35C294E63}"/>
                </a:ext>
              </a:extLst>
            </p:cNvPr>
            <p:cNvSpPr/>
            <p:nvPr/>
          </p:nvSpPr>
          <p:spPr>
            <a:xfrm>
              <a:off x="402286" y="976100"/>
              <a:ext cx="1656000" cy="36000"/>
            </a:xfrm>
            <a:prstGeom prst="rect">
              <a:avLst/>
            </a:prstGeom>
            <a:solidFill>
              <a:srgbClr val="063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5E7A094A-B1B1-DC40-8A95-B74A8C856ECE}"/>
              </a:ext>
            </a:extLst>
          </p:cNvPr>
          <p:cNvGrpSpPr/>
          <p:nvPr/>
        </p:nvGrpSpPr>
        <p:grpSpPr>
          <a:xfrm>
            <a:off x="4179345" y="1686894"/>
            <a:ext cx="2095515" cy="2385311"/>
            <a:chOff x="4179345" y="1981360"/>
            <a:chExt cx="2095515" cy="2385311"/>
          </a:xfrm>
        </p:grpSpPr>
        <p:sp>
          <p:nvSpPr>
            <p:cNvPr id="32" name="Rectangle 31"/>
            <p:cNvSpPr/>
            <p:nvPr/>
          </p:nvSpPr>
          <p:spPr>
            <a:xfrm>
              <a:off x="4179345" y="3985668"/>
              <a:ext cx="2095515" cy="38100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252279" y="198136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Hant" altLang="en-US" sz="2800" b="1" dirty="0">
                  <a:latin typeface="Microsoft JhengHei" panose="020B0604030504040204" pitchFamily="34" charset="-120"/>
                  <a:ea typeface="Microsoft JhengHei" panose="020B0604030504040204" pitchFamily="34" charset="-120"/>
                  <a:cs typeface="+mn-ea"/>
                  <a:sym typeface="+mn-lt"/>
                </a:rPr>
                <a:t>課堂聽講</a:t>
              </a:r>
              <a:endParaRPr lang="zh-CN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endParaRPr>
            </a:p>
          </p:txBody>
        </p:sp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91B3FE5D-B838-4040-9B2D-4BD84E5E7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9386" y="2642643"/>
              <a:ext cx="1295400" cy="1295400"/>
            </a:xfrm>
            <a:prstGeom prst="rect">
              <a:avLst/>
            </a:prstGeom>
          </p:spPr>
        </p:pic>
      </p:grpSp>
      <p:grpSp>
        <p:nvGrpSpPr>
          <p:cNvPr id="2" name="群組 1">
            <a:extLst>
              <a:ext uri="{FF2B5EF4-FFF2-40B4-BE49-F238E27FC236}">
                <a16:creationId xmlns:a16="http://schemas.microsoft.com/office/drawing/2014/main" id="{ED8F4C67-A8B0-AD49-9EBA-C0D7A6CE9546}"/>
              </a:ext>
            </a:extLst>
          </p:cNvPr>
          <p:cNvGrpSpPr/>
          <p:nvPr/>
        </p:nvGrpSpPr>
        <p:grpSpPr>
          <a:xfrm>
            <a:off x="1988580" y="2121185"/>
            <a:ext cx="2095515" cy="2427274"/>
            <a:chOff x="1988580" y="2415651"/>
            <a:chExt cx="2095515" cy="2427274"/>
          </a:xfrm>
        </p:grpSpPr>
        <p:sp>
          <p:nvSpPr>
            <p:cNvPr id="27" name="Rectangle 26"/>
            <p:cNvSpPr/>
            <p:nvPr/>
          </p:nvSpPr>
          <p:spPr>
            <a:xfrm>
              <a:off x="1988580" y="4461922"/>
              <a:ext cx="2095515" cy="3810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210450" y="2415651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Hant" altLang="en-US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+mn-ea"/>
                  <a:sym typeface="+mn-lt"/>
                </a:rPr>
                <a:t>回家預習</a:t>
              </a:r>
              <a:endParaRPr lang="zh-CN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endParaRPr>
            </a:p>
          </p:txBody>
        </p:sp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8BCB8066-8EF4-A94B-B638-6780B7886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8661" y="3119120"/>
              <a:ext cx="1295400" cy="1295400"/>
            </a:xfrm>
            <a:prstGeom prst="rect">
              <a:avLst/>
            </a:prstGeom>
          </p:spPr>
        </p:pic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329DE3F7-2A4D-754B-A3B2-D151E29F4BA9}"/>
              </a:ext>
            </a:extLst>
          </p:cNvPr>
          <p:cNvGrpSpPr/>
          <p:nvPr/>
        </p:nvGrpSpPr>
        <p:grpSpPr>
          <a:xfrm>
            <a:off x="8560876" y="752524"/>
            <a:ext cx="2095515" cy="2367175"/>
            <a:chOff x="8560876" y="1046990"/>
            <a:chExt cx="2095515" cy="2367175"/>
          </a:xfrm>
        </p:grpSpPr>
        <p:sp>
          <p:nvSpPr>
            <p:cNvPr id="36" name="Rectangle 35"/>
            <p:cNvSpPr/>
            <p:nvPr/>
          </p:nvSpPr>
          <p:spPr>
            <a:xfrm>
              <a:off x="8560876" y="3033162"/>
              <a:ext cx="2095515" cy="38100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564334" y="1046990"/>
              <a:ext cx="19800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Hant" altLang="en-US" sz="2800" b="1" dirty="0">
                  <a:solidFill>
                    <a:srgbClr val="A5A5A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+mn-ea"/>
                  <a:sym typeface="+mn-lt"/>
                </a:rPr>
                <a:t>小白板ＰＫ</a:t>
              </a:r>
              <a:endParaRPr lang="zh-CN" altLang="en-US" sz="2800" b="1" dirty="0">
                <a:solidFill>
                  <a:srgbClr val="A5A5A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endParaRPr>
            </a:p>
          </p:txBody>
        </p:sp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FD3A0EEA-9E68-2F40-8177-4CFE8CDDB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0933" y="1690691"/>
              <a:ext cx="1295400" cy="1295400"/>
            </a:xfrm>
            <a:prstGeom prst="rect">
              <a:avLst/>
            </a:prstGeom>
          </p:spPr>
        </p:pic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id="{8165C863-83D4-C14F-8B89-F18C4FAAAE33}"/>
              </a:ext>
            </a:extLst>
          </p:cNvPr>
          <p:cNvGrpSpPr/>
          <p:nvPr/>
        </p:nvGrpSpPr>
        <p:grpSpPr>
          <a:xfrm>
            <a:off x="6370111" y="1186772"/>
            <a:ext cx="2095515" cy="2409181"/>
            <a:chOff x="6370111" y="1481238"/>
            <a:chExt cx="2095515" cy="2409181"/>
          </a:xfrm>
        </p:grpSpPr>
        <p:sp>
          <p:nvSpPr>
            <p:cNvPr id="35" name="Rectangle 34"/>
            <p:cNvSpPr/>
            <p:nvPr/>
          </p:nvSpPr>
          <p:spPr>
            <a:xfrm>
              <a:off x="6370111" y="3509416"/>
              <a:ext cx="2095515" cy="38100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518956" y="1481238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Hant" altLang="en-US" sz="2800" b="1" dirty="0">
                  <a:solidFill>
                    <a:srgbClr val="7F7F7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+mn-ea"/>
                  <a:sym typeface="+mn-lt"/>
                </a:rPr>
                <a:t>課堂討論</a:t>
              </a:r>
              <a:endParaRPr lang="zh-CN" altLang="en-US" sz="2800" b="1" dirty="0">
                <a:solidFill>
                  <a:srgbClr val="7F7F7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endParaRPr>
            </a:p>
          </p:txBody>
        </p:sp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F39CC8BA-6B9B-4743-94E3-1595C38DD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8581" y="2203160"/>
              <a:ext cx="1295400" cy="1295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152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30" grpId="0"/>
      <p:bldP spid="33" grpId="0" build="p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/>
          <p:cNvSpPr/>
          <p:nvPr/>
        </p:nvSpPr>
        <p:spPr>
          <a:xfrm>
            <a:off x="857214" y="2352723"/>
            <a:ext cx="32257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ant" altLang="en-US" sz="2000" dirty="0">
                <a:solidFill>
                  <a:srgbClr val="063D5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實際上為</a:t>
            </a:r>
            <a:r>
              <a:rPr lang="en-US" altLang="zh-Hant" sz="2000" dirty="0">
                <a:solidFill>
                  <a:srgbClr val="063D5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1</a:t>
            </a:r>
            <a:r>
              <a:rPr lang="zh-Hant" altLang="en-US" sz="2000" dirty="0">
                <a:solidFill>
                  <a:srgbClr val="063D5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對</a:t>
            </a:r>
            <a:r>
              <a:rPr lang="en-US" altLang="zh-Hant" sz="2000" dirty="0">
                <a:solidFill>
                  <a:srgbClr val="063D5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1</a:t>
            </a:r>
            <a:r>
              <a:rPr lang="zh-Hant" altLang="en-US" sz="2000" dirty="0">
                <a:solidFill>
                  <a:srgbClr val="063D5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師徒制</a:t>
            </a:r>
            <a:endParaRPr lang="ms-MY" sz="2000" dirty="0">
              <a:solidFill>
                <a:srgbClr val="063D54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857214" y="1848968"/>
            <a:ext cx="2571768" cy="523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ant" altLang="en-US" sz="2800" b="1" dirty="0">
                <a:solidFill>
                  <a:srgbClr val="063D5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能力不同</a:t>
            </a:r>
            <a:endParaRPr lang="zh-CN" altLang="en-US" sz="2800" b="1" dirty="0">
              <a:solidFill>
                <a:srgbClr val="063D54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857214" y="4219073"/>
            <a:ext cx="32257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ant" altLang="en-US" sz="2000" dirty="0">
                <a:solidFill>
                  <a:srgbClr val="063D5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預習題數高手、大師傅</a:t>
            </a:r>
            <a:r>
              <a:rPr lang="en-US" altLang="zh-Hant" sz="2000" dirty="0">
                <a:solidFill>
                  <a:srgbClr val="063D5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5</a:t>
            </a:r>
            <a:r>
              <a:rPr lang="zh-Hant" altLang="en-US" sz="2000" dirty="0">
                <a:solidFill>
                  <a:srgbClr val="063D5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題、</a:t>
            </a:r>
            <a:endParaRPr lang="en-US" altLang="zh-Hant" sz="2000" dirty="0">
              <a:solidFill>
                <a:srgbClr val="063D54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ea"/>
              <a:sym typeface="+mn-lt"/>
            </a:endParaRPr>
          </a:p>
          <a:p>
            <a:r>
              <a:rPr lang="zh-Hant" altLang="en-US" sz="2000" dirty="0">
                <a:solidFill>
                  <a:srgbClr val="063D5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小師傅</a:t>
            </a:r>
            <a:r>
              <a:rPr lang="en-US" altLang="zh-Hant" sz="2000" dirty="0">
                <a:solidFill>
                  <a:srgbClr val="063D5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3</a:t>
            </a:r>
            <a:r>
              <a:rPr lang="zh-Hant" altLang="en-US" sz="2000" dirty="0">
                <a:solidFill>
                  <a:srgbClr val="063D5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題、徒弟</a:t>
            </a:r>
            <a:r>
              <a:rPr lang="en-US" altLang="zh-Hant" sz="2000" dirty="0">
                <a:solidFill>
                  <a:srgbClr val="063D5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1</a:t>
            </a:r>
            <a:r>
              <a:rPr lang="zh-Hant" altLang="en-US" sz="2000" dirty="0">
                <a:solidFill>
                  <a:srgbClr val="063D5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題</a:t>
            </a:r>
            <a:endParaRPr lang="ms-MY" altLang="zh-TW" sz="2000" dirty="0">
              <a:solidFill>
                <a:srgbClr val="063D54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857214" y="3753987"/>
            <a:ext cx="2571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ant" altLang="en-US" sz="2800" b="1" dirty="0">
                <a:solidFill>
                  <a:srgbClr val="063D5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期待不同</a:t>
            </a:r>
            <a:endParaRPr lang="zh-CN" altLang="en-US" sz="2800" b="1" dirty="0">
              <a:solidFill>
                <a:srgbClr val="063D54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8459991" y="4279459"/>
            <a:ext cx="32257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Hant" altLang="en-US" sz="2000" dirty="0">
                <a:solidFill>
                  <a:srgbClr val="063D5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按能力分別加分</a:t>
            </a:r>
            <a:r>
              <a:rPr lang="en-US" altLang="zh-Hant" sz="2000" dirty="0">
                <a:solidFill>
                  <a:srgbClr val="063D5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5</a:t>
            </a:r>
            <a:r>
              <a:rPr lang="zh-Hant" altLang="en-US" sz="2000" dirty="0">
                <a:solidFill>
                  <a:srgbClr val="063D5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分、</a:t>
            </a:r>
            <a:r>
              <a:rPr lang="en-US" altLang="zh-Hant" sz="2000" dirty="0">
                <a:solidFill>
                  <a:srgbClr val="063D5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10</a:t>
            </a:r>
            <a:r>
              <a:rPr lang="zh-Hant" altLang="en-US" sz="2000" dirty="0">
                <a:solidFill>
                  <a:srgbClr val="063D5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分、</a:t>
            </a:r>
            <a:endParaRPr lang="en-US" altLang="zh-Hant" sz="2000" dirty="0">
              <a:solidFill>
                <a:srgbClr val="063D54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ea"/>
              <a:sym typeface="+mn-lt"/>
            </a:endParaRPr>
          </a:p>
          <a:p>
            <a:pPr algn="r"/>
            <a:r>
              <a:rPr lang="en-US" altLang="zh-Hant" sz="2000" dirty="0">
                <a:solidFill>
                  <a:srgbClr val="063D5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15</a:t>
            </a:r>
            <a:r>
              <a:rPr lang="zh-Hant" altLang="en-US" sz="2000" dirty="0">
                <a:solidFill>
                  <a:srgbClr val="063D5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分及</a:t>
            </a:r>
            <a:r>
              <a:rPr lang="en-US" altLang="zh-Hant" sz="2000" dirty="0">
                <a:solidFill>
                  <a:srgbClr val="063D5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20</a:t>
            </a:r>
            <a:r>
              <a:rPr lang="zh-Hant" altLang="en-US" sz="2000" dirty="0">
                <a:solidFill>
                  <a:srgbClr val="063D5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分</a:t>
            </a:r>
            <a:r>
              <a:rPr lang="en-US" altLang="zh-Hant" sz="2000" dirty="0">
                <a:solidFill>
                  <a:srgbClr val="063D5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 </a:t>
            </a:r>
            <a:endParaRPr lang="ms-MY" altLang="zh-TW" sz="2000" dirty="0">
              <a:solidFill>
                <a:srgbClr val="063D54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8971322" y="3783702"/>
            <a:ext cx="2571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Hant" altLang="en-US" sz="2800" b="1" dirty="0">
                <a:solidFill>
                  <a:srgbClr val="063D5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待遇不同</a:t>
            </a:r>
            <a:endParaRPr lang="zh-CN" altLang="en-US" sz="2800" b="1" dirty="0">
              <a:solidFill>
                <a:srgbClr val="063D54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8286764" y="2266368"/>
            <a:ext cx="33989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Hant" altLang="en-US" sz="2000" dirty="0">
                <a:solidFill>
                  <a:srgbClr val="063D5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ＰＫ時高手和大師傅解兩題</a:t>
            </a:r>
            <a:endParaRPr lang="en-US" altLang="zh-Hant" sz="2000" dirty="0">
              <a:solidFill>
                <a:srgbClr val="063D54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ea"/>
              <a:sym typeface="+mn-lt"/>
            </a:endParaRPr>
          </a:p>
          <a:p>
            <a:pPr algn="r"/>
            <a:r>
              <a:rPr lang="zh-Hant" altLang="en-US" sz="2000" dirty="0">
                <a:solidFill>
                  <a:srgbClr val="063D5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小師傅和徒弟解一題</a:t>
            </a:r>
            <a:endParaRPr lang="ms-MY" sz="2000" dirty="0">
              <a:solidFill>
                <a:srgbClr val="063D54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8971322" y="1797546"/>
            <a:ext cx="2571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Hant" altLang="en-US" sz="2800" b="1" dirty="0">
                <a:solidFill>
                  <a:srgbClr val="063D5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要求不同</a:t>
            </a:r>
            <a:endParaRPr lang="zh-CN" altLang="en-US" sz="2800" b="1" dirty="0">
              <a:solidFill>
                <a:srgbClr val="063D54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ea"/>
              <a:sym typeface="+mn-lt"/>
            </a:endParaRPr>
          </a:p>
        </p:txBody>
      </p:sp>
      <p:graphicFrame>
        <p:nvGraphicFramePr>
          <p:cNvPr id="88" name="Diagram 87"/>
          <p:cNvGraphicFramePr/>
          <p:nvPr>
            <p:extLst>
              <p:ext uri="{D42A27DB-BD31-4B8C-83A1-F6EECF244321}">
                <p14:modId xmlns:p14="http://schemas.microsoft.com/office/powerpoint/2010/main" val="3268195480"/>
              </p:ext>
            </p:extLst>
          </p:nvPr>
        </p:nvGraphicFramePr>
        <p:xfrm>
          <a:off x="3143229" y="1467965"/>
          <a:ext cx="6109699" cy="4073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Rectangle 17"/>
          <p:cNvSpPr/>
          <p:nvPr/>
        </p:nvSpPr>
        <p:spPr>
          <a:xfrm>
            <a:off x="4640229" y="2199427"/>
            <a:ext cx="1238259" cy="707886"/>
          </a:xfrm>
          <a:prstGeom prst="rect">
            <a:avLst/>
          </a:prstGeom>
        </p:spPr>
        <p:txBody>
          <a:bodyPr wrap="square" numCol="1" anchor="ctr">
            <a:spAutoFit/>
          </a:bodyPr>
          <a:lstStyle/>
          <a:p>
            <a:pPr algn="ctr"/>
            <a:r>
              <a:rPr lang="zh-Hant" altLang="en-US" sz="4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高手</a:t>
            </a:r>
            <a:endParaRPr lang="en-US" sz="4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58349" y="2199424"/>
            <a:ext cx="1755457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Hant" altLang="en-US" sz="4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小師傅</a:t>
            </a:r>
            <a:endParaRPr lang="en-US" sz="4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12933" y="4145381"/>
            <a:ext cx="1238259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Hant" altLang="en-US" sz="4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徒弟</a:t>
            </a:r>
            <a:endParaRPr lang="en-US" sz="4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81181" y="4148576"/>
            <a:ext cx="1592250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Hant" altLang="en-US" sz="36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大師傅</a:t>
            </a:r>
            <a:endParaRPr lang="en-US" sz="3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90413ABC-4FFD-45A7-8E4B-2441443972D0}"/>
              </a:ext>
            </a:extLst>
          </p:cNvPr>
          <p:cNvSpPr txBox="1"/>
          <p:nvPr/>
        </p:nvSpPr>
        <p:spPr>
          <a:xfrm>
            <a:off x="1121291" y="441165"/>
            <a:ext cx="184731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267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64BB4838-F9A0-A542-8F05-E1E0C3E64D2A}"/>
              </a:ext>
            </a:extLst>
          </p:cNvPr>
          <p:cNvGrpSpPr/>
          <p:nvPr/>
        </p:nvGrpSpPr>
        <p:grpSpPr>
          <a:xfrm>
            <a:off x="402286" y="393998"/>
            <a:ext cx="3449624" cy="618102"/>
            <a:chOff x="402286" y="393998"/>
            <a:chExt cx="3449624" cy="618102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BE12F2A4-8301-9E48-9AE1-BEE0363E0911}"/>
                </a:ext>
              </a:extLst>
            </p:cNvPr>
            <p:cNvSpPr/>
            <p:nvPr/>
          </p:nvSpPr>
          <p:spPr>
            <a:xfrm>
              <a:off x="402287" y="393998"/>
              <a:ext cx="1883713" cy="434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Box 1">
              <a:extLst>
                <a:ext uri="{FF2B5EF4-FFF2-40B4-BE49-F238E27FC236}">
                  <a16:creationId xmlns:a16="http://schemas.microsoft.com/office/drawing/2014/main" id="{BEB50E94-0EA0-0A42-8541-0A1E3FE7B76C}"/>
                </a:ext>
              </a:extLst>
            </p:cNvPr>
            <p:cNvSpPr txBox="1"/>
            <p:nvPr/>
          </p:nvSpPr>
          <p:spPr>
            <a:xfrm>
              <a:off x="402287" y="400939"/>
              <a:ext cx="3449623" cy="59644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Hant" altLang="en-US" sz="3200" dirty="0">
                  <a:solidFill>
                    <a:srgbClr val="063D54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+mn-ea"/>
                  <a:sym typeface="+mn-lt"/>
                </a:rPr>
                <a:t>課堂分組</a:t>
              </a:r>
              <a:endParaRPr lang="en-US" altLang="zh-CN" sz="3200" dirty="0">
                <a:solidFill>
                  <a:srgbClr val="063D5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endParaRPr>
            </a:p>
          </p:txBody>
        </p:sp>
        <p:sp>
          <p:nvSpPr>
            <p:cNvPr id="32" name="Rectangle 12">
              <a:extLst>
                <a:ext uri="{FF2B5EF4-FFF2-40B4-BE49-F238E27FC236}">
                  <a16:creationId xmlns:a16="http://schemas.microsoft.com/office/drawing/2014/main" id="{B7748924-C825-A942-819A-0DC58F81D290}"/>
                </a:ext>
              </a:extLst>
            </p:cNvPr>
            <p:cNvSpPr/>
            <p:nvPr/>
          </p:nvSpPr>
          <p:spPr>
            <a:xfrm>
              <a:off x="402286" y="976100"/>
              <a:ext cx="1656000" cy="36000"/>
            </a:xfrm>
            <a:prstGeom prst="rect">
              <a:avLst/>
            </a:prstGeom>
            <a:solidFill>
              <a:srgbClr val="063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17471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graphicEl>
                                              <a:dgm id="{8F782FA5-10F4-4D7C-B52F-BDC2F0BC98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graphicEl>
                                              <a:dgm id="{B8CA5C69-06DE-4B06-B0A3-7BB569CBF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graphicEl>
                                              <a:dgm id="{6B02FEFB-1E12-4B61-8DB6-EF3EC71E4A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graphicEl>
                                              <a:dgm id="{4461674B-7841-4BB7-8DDF-01A840B3B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graphicEl>
                                              <a:dgm id="{B2D5FB7F-98A4-4FE8-8120-F832B0FED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Graphic spid="88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57336" y="1092412"/>
            <a:ext cx="49835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zh-Hant" altLang="en-US" sz="2000" dirty="0">
                <a:solidFill>
                  <a:srgbClr val="59595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利用翰Ｘ提供的</a:t>
            </a:r>
            <a:r>
              <a:rPr lang="en-US" altLang="zh-Hant" sz="2000" dirty="0">
                <a:solidFill>
                  <a:srgbClr val="59595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12</a:t>
            </a:r>
            <a:r>
              <a:rPr lang="zh-Hant" altLang="en-US" sz="2000" dirty="0">
                <a:solidFill>
                  <a:srgbClr val="59595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年國教翻轉小白板</a:t>
            </a:r>
            <a:endParaRPr lang="zh-CN" altLang="en-US" sz="2000" dirty="0">
              <a:solidFill>
                <a:srgbClr val="595959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1" name="Rectangle 8">
            <a:extLst>
              <a:ext uri="{FF2B5EF4-FFF2-40B4-BE49-F238E27FC236}">
                <a16:creationId xmlns:a16="http://schemas.microsoft.com/office/drawing/2014/main" id="{0F62E2CE-1DC4-374F-991D-15BC727966F2}"/>
              </a:ext>
            </a:extLst>
          </p:cNvPr>
          <p:cNvSpPr/>
          <p:nvPr/>
        </p:nvSpPr>
        <p:spPr>
          <a:xfrm>
            <a:off x="0" y="0"/>
            <a:ext cx="6817590" cy="6874546"/>
          </a:xfrm>
          <a:prstGeom prst="rect">
            <a:avLst/>
          </a:prstGeom>
          <a:solidFill>
            <a:srgbClr val="075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3" name="Picture 2" descr="H:\DSC05337.JPG">
            <a:extLst>
              <a:ext uri="{FF2B5EF4-FFF2-40B4-BE49-F238E27FC236}">
                <a16:creationId xmlns:a16="http://schemas.microsoft.com/office/drawing/2014/main" id="{DCF20757-66AD-614F-8206-04B602B50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59953">
            <a:off x="176336" y="336846"/>
            <a:ext cx="4534941" cy="3401206"/>
          </a:xfrm>
          <a:prstGeom prst="roundRect">
            <a:avLst>
              <a:gd name="adj" fmla="val 1047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矩形 36">
            <a:extLst>
              <a:ext uri="{FF2B5EF4-FFF2-40B4-BE49-F238E27FC236}">
                <a16:creationId xmlns:a16="http://schemas.microsoft.com/office/drawing/2014/main" id="{504565FD-FB89-C14F-9DF2-92BAB09FA25A}"/>
              </a:ext>
            </a:extLst>
          </p:cNvPr>
          <p:cNvSpPr/>
          <p:nvPr/>
        </p:nvSpPr>
        <p:spPr>
          <a:xfrm>
            <a:off x="7198281" y="389566"/>
            <a:ext cx="1883713" cy="434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TextBox 1">
            <a:extLst>
              <a:ext uri="{FF2B5EF4-FFF2-40B4-BE49-F238E27FC236}">
                <a16:creationId xmlns:a16="http://schemas.microsoft.com/office/drawing/2014/main" id="{5611433A-A2DB-FE47-AC8F-A0619D90E2F9}"/>
              </a:ext>
            </a:extLst>
          </p:cNvPr>
          <p:cNvSpPr txBox="1"/>
          <p:nvPr/>
        </p:nvSpPr>
        <p:spPr>
          <a:xfrm>
            <a:off x="7198281" y="396507"/>
            <a:ext cx="3449623" cy="59644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Hant" altLang="en-US" sz="3200" dirty="0">
                <a:solidFill>
                  <a:srgbClr val="063D5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小白板ＰＫ</a:t>
            </a:r>
            <a:endParaRPr lang="en-US" altLang="zh-CN" sz="3200" dirty="0">
              <a:solidFill>
                <a:srgbClr val="063D54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39" name="Rectangle 12">
            <a:extLst>
              <a:ext uri="{FF2B5EF4-FFF2-40B4-BE49-F238E27FC236}">
                <a16:creationId xmlns:a16="http://schemas.microsoft.com/office/drawing/2014/main" id="{2751DCFE-BF99-8848-8A31-484B63773927}"/>
              </a:ext>
            </a:extLst>
          </p:cNvPr>
          <p:cNvSpPr/>
          <p:nvPr/>
        </p:nvSpPr>
        <p:spPr>
          <a:xfrm>
            <a:off x="7198280" y="971668"/>
            <a:ext cx="2016000" cy="36000"/>
          </a:xfrm>
          <a:prstGeom prst="rect">
            <a:avLst/>
          </a:prstGeom>
          <a:solidFill>
            <a:srgbClr val="063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2" name="Picture 4" descr="H:\DSC05343.JPG">
            <a:extLst>
              <a:ext uri="{FF2B5EF4-FFF2-40B4-BE49-F238E27FC236}">
                <a16:creationId xmlns:a16="http://schemas.microsoft.com/office/drawing/2014/main" id="{DC1086B9-71DE-8E42-B4E3-9A1719AB9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59345">
            <a:off x="2056216" y="3181838"/>
            <a:ext cx="4667131" cy="3500348"/>
          </a:xfrm>
          <a:prstGeom prst="roundRect">
            <a:avLst>
              <a:gd name="adj" fmla="val 1089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3" name="组合 4">
            <a:extLst>
              <a:ext uri="{FF2B5EF4-FFF2-40B4-BE49-F238E27FC236}">
                <a16:creationId xmlns:a16="http://schemas.microsoft.com/office/drawing/2014/main" id="{38AC2954-CF11-0743-84EB-096490E88C5E}"/>
              </a:ext>
            </a:extLst>
          </p:cNvPr>
          <p:cNvGrpSpPr/>
          <p:nvPr/>
        </p:nvGrpSpPr>
        <p:grpSpPr>
          <a:xfrm>
            <a:off x="7414411" y="1931589"/>
            <a:ext cx="4439382" cy="1042988"/>
            <a:chOff x="1233790" y="2924360"/>
            <a:chExt cx="4439382" cy="1042988"/>
          </a:xfrm>
        </p:grpSpPr>
        <p:sp>
          <p:nvSpPr>
            <p:cNvPr id="49" name="Oval 68">
              <a:extLst>
                <a:ext uri="{FF2B5EF4-FFF2-40B4-BE49-F238E27FC236}">
                  <a16:creationId xmlns:a16="http://schemas.microsoft.com/office/drawing/2014/main" id="{A12F76F7-6BD7-0246-AC14-A43ADFDBC70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33790" y="3124606"/>
              <a:ext cx="752008" cy="75037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57150">
              <a:noFill/>
              <a:rou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100"/>
            </a:p>
          </p:txBody>
        </p:sp>
        <p:grpSp>
          <p:nvGrpSpPr>
            <p:cNvPr id="45" name="Group 1">
              <a:extLst>
                <a:ext uri="{FF2B5EF4-FFF2-40B4-BE49-F238E27FC236}">
                  <a16:creationId xmlns:a16="http://schemas.microsoft.com/office/drawing/2014/main" id="{772266D9-61A7-FC4D-A69F-10B899DAC04E}"/>
                </a:ext>
              </a:extLst>
            </p:cNvPr>
            <p:cNvGrpSpPr/>
            <p:nvPr/>
          </p:nvGrpSpPr>
          <p:grpSpPr bwMode="auto">
            <a:xfrm>
              <a:off x="2138549" y="2924360"/>
              <a:ext cx="3534623" cy="1042988"/>
              <a:chOff x="45" y="186"/>
              <a:chExt cx="2226" cy="657"/>
            </a:xfrm>
          </p:grpSpPr>
          <p:sp>
            <p:nvSpPr>
              <p:cNvPr id="46" name="Rectangle 2">
                <a:extLst>
                  <a:ext uri="{FF2B5EF4-FFF2-40B4-BE49-F238E27FC236}">
                    <a16:creationId xmlns:a16="http://schemas.microsoft.com/office/drawing/2014/main" id="{65F81E58-0AAC-914E-B984-8EEECA207259}"/>
                  </a:ext>
                </a:extLst>
              </p:cNvPr>
              <p:cNvSpPr/>
              <p:nvPr/>
            </p:nvSpPr>
            <p:spPr bwMode="auto">
              <a:xfrm>
                <a:off x="45" y="186"/>
                <a:ext cx="1176" cy="2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ctr"/>
              <a:lstStyle/>
              <a:p>
                <a:pPr algn="l"/>
                <a:r>
                  <a:rPr lang="zh-Hant" altLang="en-US" sz="2400" b="1" dirty="0">
                    <a:latin typeface="Lato" panose="020F0502020204030203" pitchFamily="34" charset="0"/>
                    <a:ea typeface="Open Sans Extrabold" panose="020B0906030804020204" pitchFamily="34" charset="0"/>
                    <a:cs typeface="Lato" panose="020F0502020204030203" pitchFamily="34" charset="0"/>
                    <a:sym typeface="Lato Bold" charset="0"/>
                  </a:rPr>
                  <a:t>題目來源</a:t>
                </a:r>
                <a:endParaRPr lang="en-US" sz="2400" b="1" dirty="0">
                  <a:latin typeface="Lato" panose="020F0502020204030203" pitchFamily="34" charset="0"/>
                  <a:ea typeface="Open Sans Extrabold" panose="020B0906030804020204" pitchFamily="34" charset="0"/>
                  <a:cs typeface="Lato" panose="020F0502020204030203" pitchFamily="34" charset="0"/>
                  <a:sym typeface="Lato Bold" charset="0"/>
                </a:endParaRPr>
              </a:p>
            </p:txBody>
          </p:sp>
          <p:sp>
            <p:nvSpPr>
              <p:cNvPr id="47" name="Rectangle 3">
                <a:extLst>
                  <a:ext uri="{FF2B5EF4-FFF2-40B4-BE49-F238E27FC236}">
                    <a16:creationId xmlns:a16="http://schemas.microsoft.com/office/drawing/2014/main" id="{191F974A-0DAA-EF4A-8F46-37162AB635B2}"/>
                  </a:ext>
                </a:extLst>
              </p:cNvPr>
              <p:cNvSpPr/>
              <p:nvPr/>
            </p:nvSpPr>
            <p:spPr bwMode="auto">
              <a:xfrm>
                <a:off x="58" y="429"/>
                <a:ext cx="2213" cy="4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/>
              <a:p>
                <a:pPr lvl="0"/>
                <a:r>
                  <a:rPr lang="zh-TW" altLang="en-US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隨堂練習、自我評量、習作、備課用書旁邊補充題</a:t>
                </a:r>
              </a:p>
            </p:txBody>
          </p:sp>
        </p:grpSp>
      </p:grpSp>
      <p:grpSp>
        <p:nvGrpSpPr>
          <p:cNvPr id="54" name="组合 11">
            <a:extLst>
              <a:ext uri="{FF2B5EF4-FFF2-40B4-BE49-F238E27FC236}">
                <a16:creationId xmlns:a16="http://schemas.microsoft.com/office/drawing/2014/main" id="{C48CD02C-8441-D84D-9F5C-DA9928F747B7}"/>
              </a:ext>
            </a:extLst>
          </p:cNvPr>
          <p:cNvGrpSpPr/>
          <p:nvPr/>
        </p:nvGrpSpPr>
        <p:grpSpPr>
          <a:xfrm>
            <a:off x="7414411" y="3220374"/>
            <a:ext cx="4285203" cy="1022350"/>
            <a:chOff x="1122793" y="4585844"/>
            <a:chExt cx="4285203" cy="1022350"/>
          </a:xfrm>
        </p:grpSpPr>
        <p:grpSp>
          <p:nvGrpSpPr>
            <p:cNvPr id="55" name="Group 38">
              <a:extLst>
                <a:ext uri="{FF2B5EF4-FFF2-40B4-BE49-F238E27FC236}">
                  <a16:creationId xmlns:a16="http://schemas.microsoft.com/office/drawing/2014/main" id="{A6C640A1-FA59-6B4B-A8AA-DC9F6BC31449}"/>
                </a:ext>
              </a:extLst>
            </p:cNvPr>
            <p:cNvGrpSpPr/>
            <p:nvPr/>
          </p:nvGrpSpPr>
          <p:grpSpPr>
            <a:xfrm flipH="1">
              <a:off x="1122793" y="4804382"/>
              <a:ext cx="752008" cy="750378"/>
              <a:chOff x="8963079" y="3100785"/>
              <a:chExt cx="823913" cy="823913"/>
            </a:xfrm>
          </p:grpSpPr>
          <p:sp>
            <p:nvSpPr>
              <p:cNvPr id="60" name="Oval 68">
                <a:extLst>
                  <a:ext uri="{FF2B5EF4-FFF2-40B4-BE49-F238E27FC236}">
                    <a16:creationId xmlns:a16="http://schemas.microsoft.com/office/drawing/2014/main" id="{E5DAAED0-8803-2A46-9D78-D24798DCEA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63079" y="3100785"/>
                <a:ext cx="823913" cy="823913"/>
              </a:xfrm>
              <a:prstGeom prst="ellipse">
                <a:avLst/>
              </a:prstGeom>
              <a:solidFill>
                <a:srgbClr val="063D54"/>
              </a:solidFill>
              <a:ln w="57150">
                <a:noFill/>
                <a:rou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100"/>
              </a:p>
            </p:txBody>
          </p:sp>
          <p:grpSp>
            <p:nvGrpSpPr>
              <p:cNvPr id="61" name="Group 40">
                <a:extLst>
                  <a:ext uri="{FF2B5EF4-FFF2-40B4-BE49-F238E27FC236}">
                    <a16:creationId xmlns:a16="http://schemas.microsoft.com/office/drawing/2014/main" id="{6E7D2BE5-AA1B-FC4B-9ACD-244027E45D53}"/>
                  </a:ext>
                </a:extLst>
              </p:cNvPr>
              <p:cNvGrpSpPr/>
              <p:nvPr/>
            </p:nvGrpSpPr>
            <p:grpSpPr>
              <a:xfrm>
                <a:off x="9215683" y="3334473"/>
                <a:ext cx="356535" cy="356535"/>
                <a:chOff x="5284944" y="4097872"/>
                <a:chExt cx="356535" cy="356535"/>
              </a:xfrm>
              <a:solidFill>
                <a:schemeClr val="bg1"/>
              </a:solidFill>
            </p:grpSpPr>
            <p:sp>
              <p:nvSpPr>
                <p:cNvPr id="62" name="Freeform 41">
                  <a:extLst>
                    <a:ext uri="{FF2B5EF4-FFF2-40B4-BE49-F238E27FC236}">
                      <a16:creationId xmlns:a16="http://schemas.microsoft.com/office/drawing/2014/main" id="{7AAB7094-09FA-0A47-B9AE-2BC64339AF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284944" y="4097872"/>
                  <a:ext cx="356535" cy="356535"/>
                </a:xfrm>
                <a:custGeom>
                  <a:avLst/>
                  <a:gdLst>
                    <a:gd name="T0" fmla="*/ 83 w 128"/>
                    <a:gd name="T1" fmla="*/ 40 h 128"/>
                    <a:gd name="T2" fmla="*/ 64 w 128"/>
                    <a:gd name="T3" fmla="*/ 0 h 128"/>
                    <a:gd name="T4" fmla="*/ 36 w 128"/>
                    <a:gd name="T5" fmla="*/ 41 h 128"/>
                    <a:gd name="T6" fmla="*/ 32 w 128"/>
                    <a:gd name="T7" fmla="*/ 43 h 128"/>
                    <a:gd name="T8" fmla="*/ 12 w 128"/>
                    <a:gd name="T9" fmla="*/ 40 h 128"/>
                    <a:gd name="T10" fmla="*/ 0 w 128"/>
                    <a:gd name="T11" fmla="*/ 116 h 128"/>
                    <a:gd name="T12" fmla="*/ 24 w 128"/>
                    <a:gd name="T13" fmla="*/ 128 h 128"/>
                    <a:gd name="T14" fmla="*/ 35 w 128"/>
                    <a:gd name="T15" fmla="*/ 121 h 128"/>
                    <a:gd name="T16" fmla="*/ 36 w 128"/>
                    <a:gd name="T17" fmla="*/ 121 h 128"/>
                    <a:gd name="T18" fmla="*/ 76 w 128"/>
                    <a:gd name="T19" fmla="*/ 128 h 128"/>
                    <a:gd name="T20" fmla="*/ 112 w 128"/>
                    <a:gd name="T21" fmla="*/ 120 h 128"/>
                    <a:gd name="T22" fmla="*/ 114 w 128"/>
                    <a:gd name="T23" fmla="*/ 109 h 128"/>
                    <a:gd name="T24" fmla="*/ 121 w 128"/>
                    <a:gd name="T25" fmla="*/ 88 h 128"/>
                    <a:gd name="T26" fmla="*/ 124 w 128"/>
                    <a:gd name="T27" fmla="*/ 67 h 128"/>
                    <a:gd name="T28" fmla="*/ 128 w 128"/>
                    <a:gd name="T29" fmla="*/ 58 h 128"/>
                    <a:gd name="T30" fmla="*/ 117 w 128"/>
                    <a:gd name="T31" fmla="*/ 42 h 128"/>
                    <a:gd name="T32" fmla="*/ 24 w 128"/>
                    <a:gd name="T33" fmla="*/ 120 h 128"/>
                    <a:gd name="T34" fmla="*/ 8 w 128"/>
                    <a:gd name="T35" fmla="*/ 116 h 128"/>
                    <a:gd name="T36" fmla="*/ 12 w 128"/>
                    <a:gd name="T37" fmla="*/ 48 h 128"/>
                    <a:gd name="T38" fmla="*/ 28 w 128"/>
                    <a:gd name="T39" fmla="*/ 52 h 128"/>
                    <a:gd name="T40" fmla="*/ 120 w 128"/>
                    <a:gd name="T41" fmla="*/ 58 h 128"/>
                    <a:gd name="T42" fmla="*/ 104 w 128"/>
                    <a:gd name="T43" fmla="*/ 64 h 128"/>
                    <a:gd name="T44" fmla="*/ 104 w 128"/>
                    <a:gd name="T45" fmla="*/ 68 h 128"/>
                    <a:gd name="T46" fmla="*/ 118 w 128"/>
                    <a:gd name="T47" fmla="*/ 75 h 128"/>
                    <a:gd name="T48" fmla="*/ 100 w 128"/>
                    <a:gd name="T49" fmla="*/ 84 h 128"/>
                    <a:gd name="T50" fmla="*/ 100 w 128"/>
                    <a:gd name="T51" fmla="*/ 88 h 128"/>
                    <a:gd name="T52" fmla="*/ 113 w 128"/>
                    <a:gd name="T53" fmla="*/ 96 h 128"/>
                    <a:gd name="T54" fmla="*/ 96 w 128"/>
                    <a:gd name="T55" fmla="*/ 104 h 128"/>
                    <a:gd name="T56" fmla="*/ 96 w 128"/>
                    <a:gd name="T57" fmla="*/ 108 h 128"/>
                    <a:gd name="T58" fmla="*/ 106 w 128"/>
                    <a:gd name="T59" fmla="*/ 114 h 128"/>
                    <a:gd name="T60" fmla="*/ 98 w 128"/>
                    <a:gd name="T61" fmla="*/ 120 h 128"/>
                    <a:gd name="T62" fmla="*/ 54 w 128"/>
                    <a:gd name="T63" fmla="*/ 117 h 128"/>
                    <a:gd name="T64" fmla="*/ 32 w 128"/>
                    <a:gd name="T65" fmla="*/ 110 h 128"/>
                    <a:gd name="T66" fmla="*/ 35 w 128"/>
                    <a:gd name="T67" fmla="*/ 50 h 128"/>
                    <a:gd name="T68" fmla="*/ 60 w 128"/>
                    <a:gd name="T69" fmla="*/ 12 h 128"/>
                    <a:gd name="T70" fmla="*/ 76 w 128"/>
                    <a:gd name="T71" fmla="*/ 27 h 128"/>
                    <a:gd name="T72" fmla="*/ 115 w 128"/>
                    <a:gd name="T73" fmla="*/ 50 h 128"/>
                    <a:gd name="T74" fmla="*/ 120 w 128"/>
                    <a:gd name="T75" fmla="*/ 5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8" h="128">
                      <a:moveTo>
                        <a:pt x="117" y="42"/>
                      </a:moveTo>
                      <a:cubicBezTo>
                        <a:pt x="112" y="41"/>
                        <a:pt x="100" y="41"/>
                        <a:pt x="83" y="40"/>
                      </a:cubicBezTo>
                      <a:cubicBezTo>
                        <a:pt x="84" y="36"/>
                        <a:pt x="84" y="33"/>
                        <a:pt x="84" y="27"/>
                      </a:cubicBezTo>
                      <a:cubicBezTo>
                        <a:pt x="84" y="13"/>
                        <a:pt x="73" y="0"/>
                        <a:pt x="64" y="0"/>
                      </a:cubicBezTo>
                      <a:cubicBezTo>
                        <a:pt x="57" y="0"/>
                        <a:pt x="52" y="5"/>
                        <a:pt x="52" y="12"/>
                      </a:cubicBezTo>
                      <a:cubicBezTo>
                        <a:pt x="52" y="20"/>
                        <a:pt x="49" y="34"/>
                        <a:pt x="36" y="41"/>
                      </a:cubicBezTo>
                      <a:cubicBezTo>
                        <a:pt x="35" y="41"/>
                        <a:pt x="32" y="43"/>
                        <a:pt x="32" y="43"/>
                      </a:cubicBezTo>
                      <a:cubicBezTo>
                        <a:pt x="32" y="43"/>
                        <a:pt x="32" y="43"/>
                        <a:pt x="32" y="43"/>
                      </a:cubicBezTo>
                      <a:cubicBezTo>
                        <a:pt x="30" y="41"/>
                        <a:pt x="27" y="40"/>
                        <a:pt x="24" y="40"/>
                      </a:cubicBezTo>
                      <a:cubicBezTo>
                        <a:pt x="12" y="40"/>
                        <a:pt x="12" y="40"/>
                        <a:pt x="12" y="40"/>
                      </a:cubicBezTo>
                      <a:cubicBezTo>
                        <a:pt x="5" y="40"/>
                        <a:pt x="0" y="45"/>
                        <a:pt x="0" y="52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23"/>
                        <a:pt x="5" y="128"/>
                        <a:pt x="12" y="128"/>
                      </a:cubicBezTo>
                      <a:cubicBezTo>
                        <a:pt x="24" y="128"/>
                        <a:pt x="24" y="128"/>
                        <a:pt x="24" y="128"/>
                      </a:cubicBezTo>
                      <a:cubicBezTo>
                        <a:pt x="29" y="128"/>
                        <a:pt x="33" y="125"/>
                        <a:pt x="35" y="121"/>
                      </a:cubicBezTo>
                      <a:cubicBezTo>
                        <a:pt x="35" y="121"/>
                        <a:pt x="35" y="121"/>
                        <a:pt x="35" y="121"/>
                      </a:cubicBezTo>
                      <a:cubicBezTo>
                        <a:pt x="35" y="121"/>
                        <a:pt x="35" y="121"/>
                        <a:pt x="36" y="121"/>
                      </a:cubicBezTo>
                      <a:cubicBezTo>
                        <a:pt x="36" y="121"/>
                        <a:pt x="36" y="121"/>
                        <a:pt x="36" y="121"/>
                      </a:cubicBezTo>
                      <a:cubicBezTo>
                        <a:pt x="38" y="122"/>
                        <a:pt x="43" y="123"/>
                        <a:pt x="52" y="125"/>
                      </a:cubicBezTo>
                      <a:cubicBezTo>
                        <a:pt x="54" y="126"/>
                        <a:pt x="65" y="128"/>
                        <a:pt x="76" y="128"/>
                      </a:cubicBezTo>
                      <a:cubicBezTo>
                        <a:pt x="98" y="128"/>
                        <a:pt x="98" y="128"/>
                        <a:pt x="98" y="128"/>
                      </a:cubicBezTo>
                      <a:cubicBezTo>
                        <a:pt x="105" y="128"/>
                        <a:pt x="109" y="125"/>
                        <a:pt x="112" y="120"/>
                      </a:cubicBezTo>
                      <a:cubicBezTo>
                        <a:pt x="112" y="120"/>
                        <a:pt x="113" y="118"/>
                        <a:pt x="114" y="116"/>
                      </a:cubicBezTo>
                      <a:cubicBezTo>
                        <a:pt x="115" y="114"/>
                        <a:pt x="115" y="112"/>
                        <a:pt x="114" y="109"/>
                      </a:cubicBezTo>
                      <a:cubicBezTo>
                        <a:pt x="118" y="106"/>
                        <a:pt x="120" y="102"/>
                        <a:pt x="121" y="99"/>
                      </a:cubicBezTo>
                      <a:cubicBezTo>
                        <a:pt x="122" y="94"/>
                        <a:pt x="122" y="90"/>
                        <a:pt x="121" y="88"/>
                      </a:cubicBezTo>
                      <a:cubicBezTo>
                        <a:pt x="123" y="85"/>
                        <a:pt x="125" y="82"/>
                        <a:pt x="126" y="77"/>
                      </a:cubicBezTo>
                      <a:cubicBezTo>
                        <a:pt x="127" y="73"/>
                        <a:pt x="126" y="70"/>
                        <a:pt x="124" y="67"/>
                      </a:cubicBezTo>
                      <a:cubicBezTo>
                        <a:pt x="127" y="65"/>
                        <a:pt x="128" y="61"/>
                        <a:pt x="128" y="58"/>
                      </a:cubicBezTo>
                      <a:cubicBezTo>
                        <a:pt x="128" y="58"/>
                        <a:pt x="128" y="58"/>
                        <a:pt x="128" y="58"/>
                      </a:cubicBezTo>
                      <a:cubicBezTo>
                        <a:pt x="128" y="57"/>
                        <a:pt x="128" y="57"/>
                        <a:pt x="128" y="56"/>
                      </a:cubicBezTo>
                      <a:cubicBezTo>
                        <a:pt x="128" y="51"/>
                        <a:pt x="125" y="44"/>
                        <a:pt x="117" y="42"/>
                      </a:cubicBezTo>
                      <a:close/>
                      <a:moveTo>
                        <a:pt x="28" y="116"/>
                      </a:moveTo>
                      <a:cubicBezTo>
                        <a:pt x="28" y="118"/>
                        <a:pt x="26" y="120"/>
                        <a:pt x="24" y="120"/>
                      </a:cubicBezTo>
                      <a:cubicBezTo>
                        <a:pt x="12" y="120"/>
                        <a:pt x="12" y="120"/>
                        <a:pt x="12" y="120"/>
                      </a:cubicBezTo>
                      <a:cubicBezTo>
                        <a:pt x="10" y="120"/>
                        <a:pt x="8" y="118"/>
                        <a:pt x="8" y="116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8" y="50"/>
                        <a:pt x="10" y="48"/>
                        <a:pt x="12" y="48"/>
                      </a:cubicBezTo>
                      <a:cubicBezTo>
                        <a:pt x="24" y="48"/>
                        <a:pt x="24" y="48"/>
                        <a:pt x="24" y="48"/>
                      </a:cubicBezTo>
                      <a:cubicBezTo>
                        <a:pt x="26" y="48"/>
                        <a:pt x="28" y="50"/>
                        <a:pt x="28" y="52"/>
                      </a:cubicBezTo>
                      <a:lnTo>
                        <a:pt x="28" y="116"/>
                      </a:lnTo>
                      <a:close/>
                      <a:moveTo>
                        <a:pt x="120" y="58"/>
                      </a:moveTo>
                      <a:cubicBezTo>
                        <a:pt x="120" y="60"/>
                        <a:pt x="119" y="64"/>
                        <a:pt x="112" y="64"/>
                      </a:cubicBezTo>
                      <a:cubicBezTo>
                        <a:pt x="106" y="64"/>
                        <a:pt x="104" y="64"/>
                        <a:pt x="104" y="64"/>
                      </a:cubicBezTo>
                      <a:cubicBezTo>
                        <a:pt x="103" y="64"/>
                        <a:pt x="102" y="65"/>
                        <a:pt x="102" y="66"/>
                      </a:cubicBezTo>
                      <a:cubicBezTo>
                        <a:pt x="102" y="67"/>
                        <a:pt x="103" y="68"/>
                        <a:pt x="104" y="68"/>
                      </a:cubicBezTo>
                      <a:cubicBezTo>
                        <a:pt x="104" y="68"/>
                        <a:pt x="106" y="68"/>
                        <a:pt x="112" y="68"/>
                      </a:cubicBezTo>
                      <a:cubicBezTo>
                        <a:pt x="118" y="68"/>
                        <a:pt x="119" y="73"/>
                        <a:pt x="118" y="75"/>
                      </a:cubicBezTo>
                      <a:cubicBezTo>
                        <a:pt x="118" y="78"/>
                        <a:pt x="116" y="84"/>
                        <a:pt x="110" y="84"/>
                      </a:cubicBezTo>
                      <a:cubicBezTo>
                        <a:pt x="103" y="84"/>
                        <a:pt x="100" y="84"/>
                        <a:pt x="100" y="84"/>
                      </a:cubicBezTo>
                      <a:cubicBezTo>
                        <a:pt x="99" y="84"/>
                        <a:pt x="98" y="85"/>
                        <a:pt x="98" y="86"/>
                      </a:cubicBezTo>
                      <a:cubicBezTo>
                        <a:pt x="98" y="87"/>
                        <a:pt x="99" y="88"/>
                        <a:pt x="100" y="88"/>
                      </a:cubicBezTo>
                      <a:cubicBezTo>
                        <a:pt x="100" y="88"/>
                        <a:pt x="105" y="88"/>
                        <a:pt x="108" y="88"/>
                      </a:cubicBezTo>
                      <a:cubicBezTo>
                        <a:pt x="115" y="88"/>
                        <a:pt x="114" y="93"/>
                        <a:pt x="113" y="96"/>
                      </a:cubicBezTo>
                      <a:cubicBezTo>
                        <a:pt x="112" y="100"/>
                        <a:pt x="111" y="104"/>
                        <a:pt x="103" y="104"/>
                      </a:cubicBezTo>
                      <a:cubicBezTo>
                        <a:pt x="100" y="104"/>
                        <a:pt x="96" y="104"/>
                        <a:pt x="96" y="104"/>
                      </a:cubicBezTo>
                      <a:cubicBezTo>
                        <a:pt x="95" y="104"/>
                        <a:pt x="94" y="105"/>
                        <a:pt x="94" y="106"/>
                      </a:cubicBezTo>
                      <a:cubicBezTo>
                        <a:pt x="94" y="107"/>
                        <a:pt x="95" y="108"/>
                        <a:pt x="96" y="108"/>
                      </a:cubicBezTo>
                      <a:cubicBezTo>
                        <a:pt x="96" y="108"/>
                        <a:pt x="99" y="108"/>
                        <a:pt x="102" y="108"/>
                      </a:cubicBezTo>
                      <a:cubicBezTo>
                        <a:pt x="107" y="108"/>
                        <a:pt x="107" y="112"/>
                        <a:pt x="106" y="114"/>
                      </a:cubicBezTo>
                      <a:cubicBezTo>
                        <a:pt x="106" y="115"/>
                        <a:pt x="105" y="116"/>
                        <a:pt x="105" y="117"/>
                      </a:cubicBezTo>
                      <a:cubicBezTo>
                        <a:pt x="104" y="119"/>
                        <a:pt x="102" y="120"/>
                        <a:pt x="98" y="120"/>
                      </a:cubicBezTo>
                      <a:cubicBezTo>
                        <a:pt x="76" y="120"/>
                        <a:pt x="76" y="120"/>
                        <a:pt x="76" y="120"/>
                      </a:cubicBezTo>
                      <a:cubicBezTo>
                        <a:pt x="65" y="120"/>
                        <a:pt x="54" y="118"/>
                        <a:pt x="54" y="117"/>
                      </a:cubicBezTo>
                      <a:cubicBezTo>
                        <a:pt x="37" y="114"/>
                        <a:pt x="36" y="113"/>
                        <a:pt x="35" y="113"/>
                      </a:cubicBezTo>
                      <a:cubicBezTo>
                        <a:pt x="35" y="113"/>
                        <a:pt x="32" y="112"/>
                        <a:pt x="32" y="110"/>
                      </a:cubicBezTo>
                      <a:cubicBezTo>
                        <a:pt x="32" y="54"/>
                        <a:pt x="32" y="54"/>
                        <a:pt x="32" y="54"/>
                      </a:cubicBezTo>
                      <a:cubicBezTo>
                        <a:pt x="32" y="52"/>
                        <a:pt x="33" y="51"/>
                        <a:pt x="35" y="50"/>
                      </a:cubicBezTo>
                      <a:cubicBezTo>
                        <a:pt x="35" y="50"/>
                        <a:pt x="36" y="50"/>
                        <a:pt x="36" y="50"/>
                      </a:cubicBezTo>
                      <a:cubicBezTo>
                        <a:pt x="54" y="42"/>
                        <a:pt x="60" y="26"/>
                        <a:pt x="60" y="12"/>
                      </a:cubicBezTo>
                      <a:cubicBezTo>
                        <a:pt x="60" y="10"/>
                        <a:pt x="62" y="8"/>
                        <a:pt x="64" y="8"/>
                      </a:cubicBezTo>
                      <a:cubicBezTo>
                        <a:pt x="68" y="8"/>
                        <a:pt x="76" y="16"/>
                        <a:pt x="76" y="27"/>
                      </a:cubicBezTo>
                      <a:cubicBezTo>
                        <a:pt x="76" y="36"/>
                        <a:pt x="75" y="38"/>
                        <a:pt x="72" y="48"/>
                      </a:cubicBezTo>
                      <a:cubicBezTo>
                        <a:pt x="112" y="48"/>
                        <a:pt x="112" y="49"/>
                        <a:pt x="115" y="50"/>
                      </a:cubicBezTo>
                      <a:cubicBezTo>
                        <a:pt x="120" y="51"/>
                        <a:pt x="120" y="54"/>
                        <a:pt x="120" y="56"/>
                      </a:cubicBezTo>
                      <a:cubicBezTo>
                        <a:pt x="120" y="57"/>
                        <a:pt x="120" y="57"/>
                        <a:pt x="120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100"/>
                </a:p>
              </p:txBody>
            </p:sp>
            <p:sp>
              <p:nvSpPr>
                <p:cNvPr id="63" name="Freeform 42">
                  <a:extLst>
                    <a:ext uri="{FF2B5EF4-FFF2-40B4-BE49-F238E27FC236}">
                      <a16:creationId xmlns:a16="http://schemas.microsoft.com/office/drawing/2014/main" id="{C61DC94C-29E0-1F44-A932-5955416B69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318110" y="4386693"/>
                  <a:ext cx="33166" cy="34548"/>
                </a:xfrm>
                <a:custGeom>
                  <a:avLst/>
                  <a:gdLst>
                    <a:gd name="T0" fmla="*/ 6 w 12"/>
                    <a:gd name="T1" fmla="*/ 0 h 12"/>
                    <a:gd name="T2" fmla="*/ 0 w 12"/>
                    <a:gd name="T3" fmla="*/ 6 h 12"/>
                    <a:gd name="T4" fmla="*/ 6 w 12"/>
                    <a:gd name="T5" fmla="*/ 12 h 12"/>
                    <a:gd name="T6" fmla="*/ 12 w 12"/>
                    <a:gd name="T7" fmla="*/ 6 h 12"/>
                    <a:gd name="T8" fmla="*/ 6 w 12"/>
                    <a:gd name="T9" fmla="*/ 0 h 12"/>
                    <a:gd name="T10" fmla="*/ 6 w 12"/>
                    <a:gd name="T11" fmla="*/ 8 h 12"/>
                    <a:gd name="T12" fmla="*/ 4 w 12"/>
                    <a:gd name="T13" fmla="*/ 6 h 12"/>
                    <a:gd name="T14" fmla="*/ 6 w 12"/>
                    <a:gd name="T15" fmla="*/ 4 h 12"/>
                    <a:gd name="T16" fmla="*/ 8 w 12"/>
                    <a:gd name="T17" fmla="*/ 6 h 12"/>
                    <a:gd name="T18" fmla="*/ 6 w 12"/>
                    <a:gd name="T19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9"/>
                        <a:pt x="3" y="12"/>
                        <a:pt x="6" y="12"/>
                      </a:cubicBezTo>
                      <a:cubicBezTo>
                        <a:pt x="9" y="12"/>
                        <a:pt x="12" y="9"/>
                        <a:pt x="12" y="6"/>
                      </a:cubicBezTo>
                      <a:cubicBezTo>
                        <a:pt x="12" y="3"/>
                        <a:pt x="9" y="0"/>
                        <a:pt x="6" y="0"/>
                      </a:cubicBezTo>
                      <a:close/>
                      <a:moveTo>
                        <a:pt x="6" y="8"/>
                      </a:moveTo>
                      <a:cubicBezTo>
                        <a:pt x="5" y="8"/>
                        <a:pt x="4" y="7"/>
                        <a:pt x="4" y="6"/>
                      </a:cubicBezTo>
                      <a:cubicBezTo>
                        <a:pt x="4" y="5"/>
                        <a:pt x="5" y="4"/>
                        <a:pt x="6" y="4"/>
                      </a:cubicBezTo>
                      <a:cubicBezTo>
                        <a:pt x="7" y="4"/>
                        <a:pt x="8" y="5"/>
                        <a:pt x="8" y="6"/>
                      </a:cubicBezTo>
                      <a:cubicBezTo>
                        <a:pt x="8" y="7"/>
                        <a:pt x="7" y="8"/>
                        <a:pt x="6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100"/>
                </a:p>
              </p:txBody>
            </p:sp>
          </p:grpSp>
        </p:grpSp>
        <p:grpSp>
          <p:nvGrpSpPr>
            <p:cNvPr id="56" name="Group 1">
              <a:extLst>
                <a:ext uri="{FF2B5EF4-FFF2-40B4-BE49-F238E27FC236}">
                  <a16:creationId xmlns:a16="http://schemas.microsoft.com/office/drawing/2014/main" id="{E4E499B1-1653-8041-8AD2-87112E28A6CB}"/>
                </a:ext>
              </a:extLst>
            </p:cNvPr>
            <p:cNvGrpSpPr/>
            <p:nvPr/>
          </p:nvGrpSpPr>
          <p:grpSpPr bwMode="auto">
            <a:xfrm>
              <a:off x="2048039" y="4585844"/>
              <a:ext cx="3359957" cy="1022350"/>
              <a:chOff x="-12" y="207"/>
              <a:chExt cx="2116" cy="644"/>
            </a:xfrm>
          </p:grpSpPr>
          <p:sp>
            <p:nvSpPr>
              <p:cNvPr id="57" name="Rectangle 2">
                <a:extLst>
                  <a:ext uri="{FF2B5EF4-FFF2-40B4-BE49-F238E27FC236}">
                    <a16:creationId xmlns:a16="http://schemas.microsoft.com/office/drawing/2014/main" id="{BB60AA26-FA65-6844-8315-AAF99EF01ABF}"/>
                  </a:ext>
                </a:extLst>
              </p:cNvPr>
              <p:cNvSpPr/>
              <p:nvPr/>
            </p:nvSpPr>
            <p:spPr bwMode="auto">
              <a:xfrm>
                <a:off x="-12" y="207"/>
                <a:ext cx="1176" cy="2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ctr"/>
              <a:lstStyle/>
              <a:p>
                <a:pPr algn="l"/>
                <a:r>
                  <a:rPr lang="zh-Hant" altLang="en-US" sz="2400" b="1" dirty="0">
                    <a:latin typeface="Lato" panose="020F0502020204030203" pitchFamily="34" charset="0"/>
                    <a:ea typeface="Open Sans Extrabold" panose="020B0906030804020204" pitchFamily="34" charset="0"/>
                    <a:cs typeface="Lato" panose="020F0502020204030203" pitchFamily="34" charset="0"/>
                    <a:sym typeface="Lato Bold" charset="0"/>
                  </a:rPr>
                  <a:t>計分方式</a:t>
                </a:r>
                <a:endParaRPr lang="en-US" sz="2400" b="1" dirty="0">
                  <a:latin typeface="Lato" panose="020F0502020204030203" pitchFamily="34" charset="0"/>
                  <a:ea typeface="Open Sans Extrabold" panose="020B0906030804020204" pitchFamily="34" charset="0"/>
                  <a:cs typeface="Lato" panose="020F0502020204030203" pitchFamily="34" charset="0"/>
                  <a:sym typeface="Lato Bold" charset="0"/>
                </a:endParaRPr>
              </a:p>
            </p:txBody>
          </p:sp>
          <p:sp>
            <p:nvSpPr>
              <p:cNvPr id="58" name="Rectangle 3">
                <a:extLst>
                  <a:ext uri="{FF2B5EF4-FFF2-40B4-BE49-F238E27FC236}">
                    <a16:creationId xmlns:a16="http://schemas.microsoft.com/office/drawing/2014/main" id="{303BBCCB-17CF-7041-8B77-8A879C1A3D45}"/>
                  </a:ext>
                </a:extLst>
              </p:cNvPr>
              <p:cNvSpPr/>
              <p:nvPr/>
            </p:nvSpPr>
            <p:spPr bwMode="auto">
              <a:xfrm>
                <a:off x="-12" y="437"/>
                <a:ext cx="2116" cy="4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/>
              <a:p>
                <a:pPr lvl="0"/>
                <a:r>
                  <a:rPr lang="zh-Hant" altLang="en-US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限時答題、</a:t>
                </a:r>
                <a:r>
                  <a:rPr lang="zh-TW" altLang="en-US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前三名答對者加分</a:t>
                </a:r>
              </a:p>
              <a:p>
                <a:pPr lvl="0"/>
                <a:r>
                  <a:rPr lang="zh-TW" altLang="en-US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第一人答出來後，一分鐘內答出來者都加分</a:t>
                </a:r>
              </a:p>
            </p:txBody>
          </p:sp>
        </p:grpSp>
      </p:grpSp>
      <p:sp>
        <p:nvSpPr>
          <p:cNvPr id="64" name="AutoShape 104">
            <a:extLst>
              <a:ext uri="{FF2B5EF4-FFF2-40B4-BE49-F238E27FC236}">
                <a16:creationId xmlns:a16="http://schemas.microsoft.com/office/drawing/2014/main" id="{CBA4B30A-9EA9-A140-AB66-B3D6BEEDFE07}"/>
              </a:ext>
            </a:extLst>
          </p:cNvPr>
          <p:cNvSpPr>
            <a:spLocks/>
          </p:cNvSpPr>
          <p:nvPr/>
        </p:nvSpPr>
        <p:spPr bwMode="auto">
          <a:xfrm>
            <a:off x="7543045" y="2292321"/>
            <a:ext cx="488068" cy="4271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6971"/>
                </a:moveTo>
                <a:cubicBezTo>
                  <a:pt x="10181" y="16971"/>
                  <a:pt x="9546" y="16918"/>
                  <a:pt x="8912" y="16811"/>
                </a:cubicBezTo>
                <a:cubicBezTo>
                  <a:pt x="8847" y="16800"/>
                  <a:pt x="8781" y="16794"/>
                  <a:pt x="8716" y="16794"/>
                </a:cubicBezTo>
                <a:cubicBezTo>
                  <a:pt x="8315" y="16794"/>
                  <a:pt x="7931" y="16999"/>
                  <a:pt x="7673" y="17359"/>
                </a:cubicBezTo>
                <a:cubicBezTo>
                  <a:pt x="7384" y="17761"/>
                  <a:pt x="6563" y="18657"/>
                  <a:pt x="5591" y="19318"/>
                </a:cubicBezTo>
                <a:cubicBezTo>
                  <a:pt x="5854" y="18628"/>
                  <a:pt x="6060" y="17853"/>
                  <a:pt x="6074" y="17056"/>
                </a:cubicBezTo>
                <a:cubicBezTo>
                  <a:pt x="6078" y="17006"/>
                  <a:pt x="6080" y="16956"/>
                  <a:pt x="6080" y="16914"/>
                </a:cubicBezTo>
                <a:cubicBezTo>
                  <a:pt x="6080" y="16334"/>
                  <a:pt x="5796" y="15803"/>
                  <a:pt x="5344" y="15540"/>
                </a:cubicBezTo>
                <a:cubicBezTo>
                  <a:pt x="2843" y="14080"/>
                  <a:pt x="1349" y="11731"/>
                  <a:pt x="1349" y="9257"/>
                </a:cubicBezTo>
                <a:cubicBezTo>
                  <a:pt x="1349" y="5003"/>
                  <a:pt x="5588" y="1542"/>
                  <a:pt x="10800" y="1542"/>
                </a:cubicBezTo>
                <a:cubicBezTo>
                  <a:pt x="16011" y="1542"/>
                  <a:pt x="20249" y="5003"/>
                  <a:pt x="20249" y="9257"/>
                </a:cubicBezTo>
                <a:cubicBezTo>
                  <a:pt x="20249" y="13510"/>
                  <a:pt x="16011" y="16971"/>
                  <a:pt x="10800" y="16971"/>
                </a:cubicBezTo>
                <a:moveTo>
                  <a:pt x="10800" y="0"/>
                </a:moveTo>
                <a:cubicBezTo>
                  <a:pt x="4835" y="0"/>
                  <a:pt x="0" y="4144"/>
                  <a:pt x="0" y="9257"/>
                </a:cubicBezTo>
                <a:cubicBezTo>
                  <a:pt x="0" y="12440"/>
                  <a:pt x="1875" y="15248"/>
                  <a:pt x="4730" y="16914"/>
                </a:cubicBezTo>
                <a:cubicBezTo>
                  <a:pt x="4730" y="16935"/>
                  <a:pt x="4724" y="16949"/>
                  <a:pt x="4724" y="16971"/>
                </a:cubicBezTo>
                <a:cubicBezTo>
                  <a:pt x="4724" y="18354"/>
                  <a:pt x="3821" y="19843"/>
                  <a:pt x="3423" y="20625"/>
                </a:cubicBezTo>
                <a:lnTo>
                  <a:pt x="3425" y="20625"/>
                </a:lnTo>
                <a:cubicBezTo>
                  <a:pt x="3393" y="20709"/>
                  <a:pt x="3374" y="20802"/>
                  <a:pt x="3374" y="20900"/>
                </a:cubicBezTo>
                <a:cubicBezTo>
                  <a:pt x="3374" y="21287"/>
                  <a:pt x="3648" y="21600"/>
                  <a:pt x="3986" y="21600"/>
                </a:cubicBezTo>
                <a:cubicBezTo>
                  <a:pt x="4049" y="21600"/>
                  <a:pt x="4161" y="21580"/>
                  <a:pt x="4158" y="21590"/>
                </a:cubicBezTo>
                <a:cubicBezTo>
                  <a:pt x="6268" y="21195"/>
                  <a:pt x="8255" y="18979"/>
                  <a:pt x="8716" y="18338"/>
                </a:cubicBezTo>
                <a:cubicBezTo>
                  <a:pt x="9391" y="18451"/>
                  <a:pt x="10086" y="18514"/>
                  <a:pt x="10800" y="18514"/>
                </a:cubicBezTo>
                <a:cubicBezTo>
                  <a:pt x="16764" y="18514"/>
                  <a:pt x="21600" y="14369"/>
                  <a:pt x="21600" y="9257"/>
                </a:cubicBezTo>
                <a:cubicBezTo>
                  <a:pt x="21600" y="4144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defTabSz="609585"/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65" name="AutoShape 103">
            <a:extLst>
              <a:ext uri="{FF2B5EF4-FFF2-40B4-BE49-F238E27FC236}">
                <a16:creationId xmlns:a16="http://schemas.microsoft.com/office/drawing/2014/main" id="{D5066830-D686-FD4F-BFD4-FB78C34151E1}"/>
              </a:ext>
            </a:extLst>
          </p:cNvPr>
          <p:cNvSpPr>
            <a:spLocks/>
          </p:cNvSpPr>
          <p:nvPr/>
        </p:nvSpPr>
        <p:spPr bwMode="auto">
          <a:xfrm>
            <a:off x="7658252" y="2404418"/>
            <a:ext cx="175204" cy="1151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60" y="0"/>
                </a:moveTo>
                <a:cubicBezTo>
                  <a:pt x="9461" y="0"/>
                  <a:pt x="0" y="9233"/>
                  <a:pt x="0" y="20160"/>
                </a:cubicBezTo>
                <a:cubicBezTo>
                  <a:pt x="0" y="20954"/>
                  <a:pt x="420" y="21600"/>
                  <a:pt x="939" y="21600"/>
                </a:cubicBezTo>
                <a:cubicBezTo>
                  <a:pt x="1457" y="21600"/>
                  <a:pt x="1878" y="20954"/>
                  <a:pt x="1878" y="20160"/>
                </a:cubicBezTo>
                <a:cubicBezTo>
                  <a:pt x="1878" y="10956"/>
                  <a:pt x="10655" y="2880"/>
                  <a:pt x="20660" y="2880"/>
                </a:cubicBezTo>
                <a:cubicBezTo>
                  <a:pt x="21179" y="2880"/>
                  <a:pt x="21600" y="2234"/>
                  <a:pt x="21600" y="1440"/>
                </a:cubicBezTo>
                <a:cubicBezTo>
                  <a:pt x="21600" y="645"/>
                  <a:pt x="21179" y="0"/>
                  <a:pt x="2066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defTabSz="609585"/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4F2245DD-2643-884A-AC24-99A18585CDBA}"/>
              </a:ext>
            </a:extLst>
          </p:cNvPr>
          <p:cNvGrpSpPr/>
          <p:nvPr/>
        </p:nvGrpSpPr>
        <p:grpSpPr>
          <a:xfrm>
            <a:off x="7168837" y="4635145"/>
            <a:ext cx="4530777" cy="1125538"/>
            <a:chOff x="7168837" y="4635145"/>
            <a:chExt cx="4530777" cy="1125538"/>
          </a:xfrm>
        </p:grpSpPr>
        <p:grpSp>
          <p:nvGrpSpPr>
            <p:cNvPr id="67" name="Group 38">
              <a:extLst>
                <a:ext uri="{FF2B5EF4-FFF2-40B4-BE49-F238E27FC236}">
                  <a16:creationId xmlns:a16="http://schemas.microsoft.com/office/drawing/2014/main" id="{84DBE146-844C-3347-A8D1-2C4DC1FBF653}"/>
                </a:ext>
              </a:extLst>
            </p:cNvPr>
            <p:cNvGrpSpPr/>
            <p:nvPr/>
          </p:nvGrpSpPr>
          <p:grpSpPr>
            <a:xfrm flipH="1">
              <a:off x="7168837" y="4854671"/>
              <a:ext cx="1010754" cy="750378"/>
              <a:chOff x="8174616" y="2982537"/>
              <a:chExt cx="1107399" cy="823913"/>
            </a:xfrm>
          </p:grpSpPr>
          <p:sp>
            <p:nvSpPr>
              <p:cNvPr id="71" name="Oval 68">
                <a:extLst>
                  <a:ext uri="{FF2B5EF4-FFF2-40B4-BE49-F238E27FC236}">
                    <a16:creationId xmlns:a16="http://schemas.microsoft.com/office/drawing/2014/main" id="{BFC5C89D-EE9A-D347-A4E3-0527BE88A0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4616" y="2982537"/>
                <a:ext cx="823913" cy="823913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  <a:rou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100"/>
              </a:p>
            </p:txBody>
          </p:sp>
          <p:sp>
            <p:nvSpPr>
              <p:cNvPr id="74" name="Freeform 42">
                <a:extLst>
                  <a:ext uri="{FF2B5EF4-FFF2-40B4-BE49-F238E27FC236}">
                    <a16:creationId xmlns:a16="http://schemas.microsoft.com/office/drawing/2014/main" id="{66664551-6A5B-1C49-AE54-C1FB5A5C11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48850" y="3623294"/>
                <a:ext cx="33165" cy="34548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6 h 12"/>
                  <a:gd name="T8" fmla="*/ 6 w 12"/>
                  <a:gd name="T9" fmla="*/ 0 h 12"/>
                  <a:gd name="T10" fmla="*/ 6 w 12"/>
                  <a:gd name="T11" fmla="*/ 8 h 12"/>
                  <a:gd name="T12" fmla="*/ 4 w 12"/>
                  <a:gd name="T13" fmla="*/ 6 h 12"/>
                  <a:gd name="T14" fmla="*/ 6 w 12"/>
                  <a:gd name="T15" fmla="*/ 4 h 12"/>
                  <a:gd name="T16" fmla="*/ 8 w 12"/>
                  <a:gd name="T17" fmla="*/ 6 h 12"/>
                  <a:gd name="T18" fmla="*/ 6 w 12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100"/>
              </a:p>
            </p:txBody>
          </p:sp>
        </p:grpSp>
        <p:grpSp>
          <p:nvGrpSpPr>
            <p:cNvPr id="68" name="Group 1">
              <a:extLst>
                <a:ext uri="{FF2B5EF4-FFF2-40B4-BE49-F238E27FC236}">
                  <a16:creationId xmlns:a16="http://schemas.microsoft.com/office/drawing/2014/main" id="{BCAA0B7B-93A1-5949-A977-B184DDCA6372}"/>
                </a:ext>
              </a:extLst>
            </p:cNvPr>
            <p:cNvGrpSpPr/>
            <p:nvPr/>
          </p:nvGrpSpPr>
          <p:grpSpPr bwMode="auto">
            <a:xfrm>
              <a:off x="8339657" y="4635145"/>
              <a:ext cx="3359957" cy="1125538"/>
              <a:chOff x="-12" y="207"/>
              <a:chExt cx="2116" cy="709"/>
            </a:xfrm>
          </p:grpSpPr>
          <p:sp>
            <p:nvSpPr>
              <p:cNvPr id="69" name="Rectangle 2">
                <a:extLst>
                  <a:ext uri="{FF2B5EF4-FFF2-40B4-BE49-F238E27FC236}">
                    <a16:creationId xmlns:a16="http://schemas.microsoft.com/office/drawing/2014/main" id="{329BD8DC-6398-ED4E-B31B-43DE4AD2C985}"/>
                  </a:ext>
                </a:extLst>
              </p:cNvPr>
              <p:cNvSpPr/>
              <p:nvPr/>
            </p:nvSpPr>
            <p:spPr bwMode="auto">
              <a:xfrm>
                <a:off x="-12" y="207"/>
                <a:ext cx="1176" cy="2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ctr"/>
              <a:lstStyle/>
              <a:p>
                <a:pPr algn="l"/>
                <a:r>
                  <a:rPr lang="zh-Hant" altLang="en-US" sz="2400" b="1" dirty="0">
                    <a:latin typeface="Lato" panose="020F0502020204030203" pitchFamily="34" charset="0"/>
                    <a:ea typeface="Open Sans Extrabold" panose="020B0906030804020204" pitchFamily="34" charset="0"/>
                    <a:cs typeface="Lato" panose="020F0502020204030203" pitchFamily="34" charset="0"/>
                    <a:sym typeface="Lato Bold" charset="0"/>
                  </a:rPr>
                  <a:t>獎勵方式</a:t>
                </a:r>
                <a:endParaRPr lang="en-US" sz="2400" b="1" dirty="0">
                  <a:latin typeface="Lato" panose="020F0502020204030203" pitchFamily="34" charset="0"/>
                  <a:ea typeface="Open Sans Extrabold" panose="020B0906030804020204" pitchFamily="34" charset="0"/>
                  <a:cs typeface="Lato" panose="020F0502020204030203" pitchFamily="34" charset="0"/>
                  <a:sym typeface="Lato Bold" charset="0"/>
                </a:endParaRPr>
              </a:p>
            </p:txBody>
          </p:sp>
          <p:sp>
            <p:nvSpPr>
              <p:cNvPr id="70" name="Rectangle 3">
                <a:extLst>
                  <a:ext uri="{FF2B5EF4-FFF2-40B4-BE49-F238E27FC236}">
                    <a16:creationId xmlns:a16="http://schemas.microsoft.com/office/drawing/2014/main" id="{7F6A4048-9FA0-AE42-8A5C-1268E6054C75}"/>
                  </a:ext>
                </a:extLst>
              </p:cNvPr>
              <p:cNvSpPr/>
              <p:nvPr/>
            </p:nvSpPr>
            <p:spPr bwMode="auto">
              <a:xfrm>
                <a:off x="-12" y="502"/>
                <a:ext cx="2116" cy="4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/>
              <a:p>
                <a:pPr lvl="0"/>
                <a:r>
                  <a:rPr lang="zh-Hant" altLang="en-US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加分每次段考結算為平時成績</a:t>
                </a:r>
                <a:endParaRPr lang="en-US" altLang="zh-Hant" sz="2000" dirty="0"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  <a:p>
                <a:pPr lvl="0"/>
                <a:r>
                  <a:rPr lang="zh-Hant" altLang="en-US" sz="20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無實質獎勵</a:t>
                </a:r>
                <a:endParaRPr lang="zh-TW" altLang="en-US" sz="2000" dirty="0"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</p:grpSp>
      </p:grpSp>
      <p:sp>
        <p:nvSpPr>
          <p:cNvPr id="75" name="Freeform 69">
            <a:extLst>
              <a:ext uri="{FF2B5EF4-FFF2-40B4-BE49-F238E27FC236}">
                <a16:creationId xmlns:a16="http://schemas.microsoft.com/office/drawing/2014/main" id="{7F865DF7-FCD5-1143-B0CD-BE775EE0A73B}"/>
              </a:ext>
            </a:extLst>
          </p:cNvPr>
          <p:cNvSpPr>
            <a:spLocks noEditPoints="1"/>
          </p:cNvSpPr>
          <p:nvPr/>
        </p:nvSpPr>
        <p:spPr bwMode="auto">
          <a:xfrm>
            <a:off x="7565538" y="4998705"/>
            <a:ext cx="479224" cy="436163"/>
          </a:xfrm>
          <a:custGeom>
            <a:avLst/>
            <a:gdLst>
              <a:gd name="T0" fmla="*/ 0 w 208"/>
              <a:gd name="T1" fmla="*/ 208 h 208"/>
              <a:gd name="T2" fmla="*/ 29 w 208"/>
              <a:gd name="T3" fmla="*/ 120 h 208"/>
              <a:gd name="T4" fmla="*/ 111 w 208"/>
              <a:gd name="T5" fmla="*/ 38 h 208"/>
              <a:gd name="T6" fmla="*/ 118 w 208"/>
              <a:gd name="T7" fmla="*/ 46 h 208"/>
              <a:gd name="T8" fmla="*/ 38 w 208"/>
              <a:gd name="T9" fmla="*/ 126 h 208"/>
              <a:gd name="T10" fmla="*/ 34 w 208"/>
              <a:gd name="T11" fmla="*/ 121 h 208"/>
              <a:gd name="T12" fmla="*/ 34 w 208"/>
              <a:gd name="T13" fmla="*/ 121 h 208"/>
              <a:gd name="T14" fmla="*/ 30 w 208"/>
              <a:gd name="T15" fmla="*/ 133 h 208"/>
              <a:gd name="T16" fmla="*/ 25 w 208"/>
              <a:gd name="T17" fmla="*/ 146 h 208"/>
              <a:gd name="T18" fmla="*/ 21 w 208"/>
              <a:gd name="T19" fmla="*/ 158 h 208"/>
              <a:gd name="T20" fmla="*/ 19 w 208"/>
              <a:gd name="T21" fmla="*/ 166 h 208"/>
              <a:gd name="T22" fmla="*/ 16 w 208"/>
              <a:gd name="T23" fmla="*/ 173 h 208"/>
              <a:gd name="T24" fmla="*/ 28 w 208"/>
              <a:gd name="T25" fmla="*/ 180 h 208"/>
              <a:gd name="T26" fmla="*/ 35 w 208"/>
              <a:gd name="T27" fmla="*/ 192 h 208"/>
              <a:gd name="T28" fmla="*/ 87 w 208"/>
              <a:gd name="T29" fmla="*/ 174 h 208"/>
              <a:gd name="T30" fmla="*/ 87 w 208"/>
              <a:gd name="T31" fmla="*/ 174 h 208"/>
              <a:gd name="T32" fmla="*/ 82 w 208"/>
              <a:gd name="T33" fmla="*/ 170 h 208"/>
              <a:gd name="T34" fmla="*/ 162 w 208"/>
              <a:gd name="T35" fmla="*/ 90 h 208"/>
              <a:gd name="T36" fmla="*/ 170 w 208"/>
              <a:gd name="T37" fmla="*/ 97 h 208"/>
              <a:gd name="T38" fmla="*/ 88 w 208"/>
              <a:gd name="T39" fmla="*/ 179 h 208"/>
              <a:gd name="T40" fmla="*/ 0 w 208"/>
              <a:gd name="T41" fmla="*/ 208 h 208"/>
              <a:gd name="T42" fmla="*/ 48 w 208"/>
              <a:gd name="T43" fmla="*/ 135 h 208"/>
              <a:gd name="T44" fmla="*/ 128 w 208"/>
              <a:gd name="T45" fmla="*/ 55 h 208"/>
              <a:gd name="T46" fmla="*/ 136 w 208"/>
              <a:gd name="T47" fmla="*/ 63 h 208"/>
              <a:gd name="T48" fmla="*/ 55 w 208"/>
              <a:gd name="T49" fmla="*/ 143 h 208"/>
              <a:gd name="T50" fmla="*/ 48 w 208"/>
              <a:gd name="T51" fmla="*/ 135 h 208"/>
              <a:gd name="T52" fmla="*/ 65 w 208"/>
              <a:gd name="T53" fmla="*/ 153 h 208"/>
              <a:gd name="T54" fmla="*/ 145 w 208"/>
              <a:gd name="T55" fmla="*/ 72 h 208"/>
              <a:gd name="T56" fmla="*/ 153 w 208"/>
              <a:gd name="T57" fmla="*/ 80 h 208"/>
              <a:gd name="T58" fmla="*/ 73 w 208"/>
              <a:gd name="T59" fmla="*/ 160 h 208"/>
              <a:gd name="T60" fmla="*/ 65 w 208"/>
              <a:gd name="T61" fmla="*/ 153 h 208"/>
              <a:gd name="T62" fmla="*/ 118 w 208"/>
              <a:gd name="T63" fmla="*/ 31 h 208"/>
              <a:gd name="T64" fmla="*/ 126 w 208"/>
              <a:gd name="T65" fmla="*/ 24 h 208"/>
              <a:gd name="T66" fmla="*/ 185 w 208"/>
              <a:gd name="T67" fmla="*/ 82 h 208"/>
              <a:gd name="T68" fmla="*/ 177 w 208"/>
              <a:gd name="T69" fmla="*/ 90 h 208"/>
              <a:gd name="T70" fmla="*/ 118 w 208"/>
              <a:gd name="T71" fmla="*/ 31 h 208"/>
              <a:gd name="T72" fmla="*/ 133 w 208"/>
              <a:gd name="T73" fmla="*/ 16 h 208"/>
              <a:gd name="T74" fmla="*/ 140 w 208"/>
              <a:gd name="T75" fmla="*/ 9 h 208"/>
              <a:gd name="T76" fmla="*/ 151 w 208"/>
              <a:gd name="T77" fmla="*/ 2 h 208"/>
              <a:gd name="T78" fmla="*/ 162 w 208"/>
              <a:gd name="T79" fmla="*/ 0 h 208"/>
              <a:gd name="T80" fmla="*/ 185 w 208"/>
              <a:gd name="T81" fmla="*/ 9 h 208"/>
              <a:gd name="T82" fmla="*/ 199 w 208"/>
              <a:gd name="T83" fmla="*/ 24 h 208"/>
              <a:gd name="T84" fmla="*/ 208 w 208"/>
              <a:gd name="T85" fmla="*/ 46 h 208"/>
              <a:gd name="T86" fmla="*/ 206 w 208"/>
              <a:gd name="T87" fmla="*/ 57 h 208"/>
              <a:gd name="T88" fmla="*/ 199 w 208"/>
              <a:gd name="T89" fmla="*/ 68 h 208"/>
              <a:gd name="T90" fmla="*/ 192 w 208"/>
              <a:gd name="T91" fmla="*/ 75 h 208"/>
              <a:gd name="T92" fmla="*/ 133 w 208"/>
              <a:gd name="T93" fmla="*/ 16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08" h="208">
                <a:moveTo>
                  <a:pt x="0" y="208"/>
                </a:moveTo>
                <a:cubicBezTo>
                  <a:pt x="29" y="120"/>
                  <a:pt x="29" y="120"/>
                  <a:pt x="29" y="120"/>
                </a:cubicBezTo>
                <a:cubicBezTo>
                  <a:pt x="111" y="38"/>
                  <a:pt x="111" y="38"/>
                  <a:pt x="111" y="38"/>
                </a:cubicBezTo>
                <a:cubicBezTo>
                  <a:pt x="118" y="46"/>
                  <a:pt x="118" y="46"/>
                  <a:pt x="118" y="46"/>
                </a:cubicBezTo>
                <a:cubicBezTo>
                  <a:pt x="38" y="126"/>
                  <a:pt x="38" y="126"/>
                  <a:pt x="38" y="126"/>
                </a:cubicBezTo>
                <a:cubicBezTo>
                  <a:pt x="34" y="121"/>
                  <a:pt x="34" y="121"/>
                  <a:pt x="34" y="121"/>
                </a:cubicBezTo>
                <a:cubicBezTo>
                  <a:pt x="34" y="121"/>
                  <a:pt x="34" y="121"/>
                  <a:pt x="34" y="121"/>
                </a:cubicBezTo>
                <a:cubicBezTo>
                  <a:pt x="32" y="125"/>
                  <a:pt x="31" y="129"/>
                  <a:pt x="30" y="133"/>
                </a:cubicBezTo>
                <a:cubicBezTo>
                  <a:pt x="28" y="137"/>
                  <a:pt x="27" y="142"/>
                  <a:pt x="25" y="146"/>
                </a:cubicBezTo>
                <a:cubicBezTo>
                  <a:pt x="24" y="150"/>
                  <a:pt x="22" y="154"/>
                  <a:pt x="21" y="158"/>
                </a:cubicBezTo>
                <a:cubicBezTo>
                  <a:pt x="20" y="161"/>
                  <a:pt x="19" y="164"/>
                  <a:pt x="19" y="166"/>
                </a:cubicBezTo>
                <a:cubicBezTo>
                  <a:pt x="16" y="173"/>
                  <a:pt x="16" y="173"/>
                  <a:pt x="16" y="173"/>
                </a:cubicBezTo>
                <a:cubicBezTo>
                  <a:pt x="19" y="173"/>
                  <a:pt x="23" y="175"/>
                  <a:pt x="28" y="180"/>
                </a:cubicBezTo>
                <a:cubicBezTo>
                  <a:pt x="32" y="185"/>
                  <a:pt x="35" y="188"/>
                  <a:pt x="35" y="192"/>
                </a:cubicBezTo>
                <a:cubicBezTo>
                  <a:pt x="87" y="174"/>
                  <a:pt x="87" y="174"/>
                  <a:pt x="87" y="174"/>
                </a:cubicBezTo>
                <a:cubicBezTo>
                  <a:pt x="87" y="174"/>
                  <a:pt x="87" y="174"/>
                  <a:pt x="87" y="174"/>
                </a:cubicBezTo>
                <a:cubicBezTo>
                  <a:pt x="82" y="170"/>
                  <a:pt x="82" y="170"/>
                  <a:pt x="82" y="170"/>
                </a:cubicBezTo>
                <a:cubicBezTo>
                  <a:pt x="162" y="90"/>
                  <a:pt x="162" y="90"/>
                  <a:pt x="162" y="90"/>
                </a:cubicBezTo>
                <a:cubicBezTo>
                  <a:pt x="170" y="97"/>
                  <a:pt x="170" y="97"/>
                  <a:pt x="170" y="97"/>
                </a:cubicBezTo>
                <a:cubicBezTo>
                  <a:pt x="88" y="179"/>
                  <a:pt x="88" y="179"/>
                  <a:pt x="88" y="179"/>
                </a:cubicBezTo>
                <a:lnTo>
                  <a:pt x="0" y="208"/>
                </a:lnTo>
                <a:close/>
                <a:moveTo>
                  <a:pt x="48" y="135"/>
                </a:moveTo>
                <a:cubicBezTo>
                  <a:pt x="128" y="55"/>
                  <a:pt x="128" y="55"/>
                  <a:pt x="128" y="55"/>
                </a:cubicBezTo>
                <a:cubicBezTo>
                  <a:pt x="136" y="63"/>
                  <a:pt x="136" y="63"/>
                  <a:pt x="136" y="63"/>
                </a:cubicBezTo>
                <a:cubicBezTo>
                  <a:pt x="55" y="143"/>
                  <a:pt x="55" y="143"/>
                  <a:pt x="55" y="143"/>
                </a:cubicBezTo>
                <a:lnTo>
                  <a:pt x="48" y="135"/>
                </a:lnTo>
                <a:close/>
                <a:moveTo>
                  <a:pt x="65" y="153"/>
                </a:moveTo>
                <a:cubicBezTo>
                  <a:pt x="145" y="72"/>
                  <a:pt x="145" y="72"/>
                  <a:pt x="145" y="72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73" y="160"/>
                  <a:pt x="73" y="160"/>
                  <a:pt x="73" y="160"/>
                </a:cubicBezTo>
                <a:lnTo>
                  <a:pt x="65" y="153"/>
                </a:lnTo>
                <a:close/>
                <a:moveTo>
                  <a:pt x="118" y="31"/>
                </a:moveTo>
                <a:cubicBezTo>
                  <a:pt x="126" y="24"/>
                  <a:pt x="126" y="24"/>
                  <a:pt x="126" y="24"/>
                </a:cubicBezTo>
                <a:cubicBezTo>
                  <a:pt x="185" y="82"/>
                  <a:pt x="185" y="82"/>
                  <a:pt x="185" y="82"/>
                </a:cubicBezTo>
                <a:cubicBezTo>
                  <a:pt x="177" y="90"/>
                  <a:pt x="177" y="90"/>
                  <a:pt x="177" y="90"/>
                </a:cubicBezTo>
                <a:lnTo>
                  <a:pt x="118" y="31"/>
                </a:lnTo>
                <a:close/>
                <a:moveTo>
                  <a:pt x="133" y="16"/>
                </a:moveTo>
                <a:cubicBezTo>
                  <a:pt x="140" y="9"/>
                  <a:pt x="140" y="9"/>
                  <a:pt x="140" y="9"/>
                </a:cubicBezTo>
                <a:cubicBezTo>
                  <a:pt x="143" y="6"/>
                  <a:pt x="147" y="3"/>
                  <a:pt x="151" y="2"/>
                </a:cubicBezTo>
                <a:cubicBezTo>
                  <a:pt x="154" y="0"/>
                  <a:pt x="158" y="0"/>
                  <a:pt x="162" y="0"/>
                </a:cubicBezTo>
                <a:cubicBezTo>
                  <a:pt x="171" y="0"/>
                  <a:pt x="178" y="3"/>
                  <a:pt x="185" y="9"/>
                </a:cubicBezTo>
                <a:cubicBezTo>
                  <a:pt x="199" y="24"/>
                  <a:pt x="199" y="24"/>
                  <a:pt x="199" y="24"/>
                </a:cubicBezTo>
                <a:cubicBezTo>
                  <a:pt x="205" y="30"/>
                  <a:pt x="208" y="37"/>
                  <a:pt x="208" y="46"/>
                </a:cubicBezTo>
                <a:cubicBezTo>
                  <a:pt x="208" y="50"/>
                  <a:pt x="208" y="54"/>
                  <a:pt x="206" y="57"/>
                </a:cubicBezTo>
                <a:cubicBezTo>
                  <a:pt x="205" y="61"/>
                  <a:pt x="202" y="65"/>
                  <a:pt x="199" y="68"/>
                </a:cubicBezTo>
                <a:cubicBezTo>
                  <a:pt x="192" y="75"/>
                  <a:pt x="192" y="75"/>
                  <a:pt x="192" y="75"/>
                </a:cubicBezTo>
                <a:lnTo>
                  <a:pt x="133" y="1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1497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258"/>
  <p:tag name="MH_SECTIONID" val="259,260,261,262,"/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2015"/>
  <p:tag name="MH_LIBRARY" val="CONTENTS"/>
  <p:tag name="MH_TYPE" val="NUMBER"/>
  <p:tag name="ID" val="547146"/>
  <p:tag name="MH_ORDER" val="3"/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2015"/>
  <p:tag name="MH_LIBRARY" val="CONTENTS"/>
  <p:tag name="MH_TYPE" val="ENTRY"/>
  <p:tag name="ID" val="547146"/>
  <p:tag name="MH_ORDER" val="2"/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2015"/>
  <p:tag name="MH_LIBRARY" val="CONTENTS"/>
  <p:tag name="MH_TYPE" val="NUMBER"/>
  <p:tag name="ID" val="547146"/>
  <p:tag name="MH_ORDER" val="2"/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2015"/>
  <p:tag name="MH_LIBRARY" val="CONTENTS"/>
  <p:tag name="MH_TYPE" val="ENTRY"/>
  <p:tag name="ID" val="547146"/>
  <p:tag name="MH_ORDER" val="1"/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2015"/>
  <p:tag name="MH_LIBRARY" val="CONTENTS"/>
  <p:tag name="MH_TYPE" val="NUMBER"/>
  <p:tag name="ID" val="547146"/>
  <p:tag name="MH_ORDER" val="1"/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Rectangle 2"/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TextBox 3"/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TextBox 4"/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Straight Connector 9"/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Rectangle 2"/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TextBox 3"/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TextBox 4"/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Straight Connector 9"/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Rectangle 2"/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TextBox 3"/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TextBox 4"/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Straight Connector 9"/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Rectangle 2"/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TextBox 3"/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TextBox 4"/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Straight Connector 9"/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2015"/>
  <p:tag name="MH_LIBRARY" val="CONTENTS"/>
  <p:tag name="MH_AUTOCOLOR" val="TRUE"/>
  <p:tag name="MH_TYPE" val="CONTENTS"/>
  <p:tag name="ID" val="5471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2015"/>
  <p:tag name="MH_LIBRARY" val="CONTENTS"/>
  <p:tag name="MH_TYPE" val="OTHERS"/>
  <p:tag name="ID" val="547146"/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2015"/>
  <p:tag name="MH_LIBRARY" val="CONTENTS"/>
  <p:tag name="MH_TYPE" val="OTHERS"/>
  <p:tag name="ID" val="547146"/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2015"/>
  <p:tag name="MH_LIBRARY" val="CONTENTS"/>
  <p:tag name="MH_TYPE" val="ENTRY"/>
  <p:tag name="ID" val="547146"/>
  <p:tag name="MH_ORDER" val="4"/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2015"/>
  <p:tag name="MH_LIBRARY" val="CONTENTS"/>
  <p:tag name="MH_TYPE" val="NUMBER"/>
  <p:tag name="ID" val="547146"/>
  <p:tag name="MH_ORDER" val="4"/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2015"/>
  <p:tag name="MH_LIBRARY" val="CONTENTS"/>
  <p:tag name="MH_TYPE" val="ENTRY"/>
  <p:tag name="ID" val="547146"/>
  <p:tag name="MH_ORDER" val="3"/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63D54"/>
      </a:accent1>
      <a:accent2>
        <a:srgbClr val="ED7D31"/>
      </a:accent2>
      <a:accent3>
        <a:srgbClr val="A5A5A5"/>
      </a:accent3>
      <a:accent4>
        <a:srgbClr val="FFC000"/>
      </a:accent4>
      <a:accent5>
        <a:srgbClr val="E2E2E2"/>
      </a:accent5>
      <a:accent6>
        <a:srgbClr val="70AD47"/>
      </a:accent6>
      <a:hlink>
        <a:srgbClr val="D3D4D4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3D54"/>
    </a:accent1>
    <a:accent2>
      <a:srgbClr val="ED7D31"/>
    </a:accent2>
    <a:accent3>
      <a:srgbClr val="A5A5A5"/>
    </a:accent3>
    <a:accent4>
      <a:srgbClr val="FFC000"/>
    </a:accent4>
    <a:accent5>
      <a:srgbClr val="E2E2E2"/>
    </a:accent5>
    <a:accent6>
      <a:srgbClr val="70AD47"/>
    </a:accent6>
    <a:hlink>
      <a:srgbClr val="D3D4D4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3D54"/>
    </a:accent1>
    <a:accent2>
      <a:srgbClr val="ED7D31"/>
    </a:accent2>
    <a:accent3>
      <a:srgbClr val="A5A5A5"/>
    </a:accent3>
    <a:accent4>
      <a:srgbClr val="FFC000"/>
    </a:accent4>
    <a:accent5>
      <a:srgbClr val="E2E2E2"/>
    </a:accent5>
    <a:accent6>
      <a:srgbClr val="70AD47"/>
    </a:accent6>
    <a:hlink>
      <a:srgbClr val="D3D4D4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6656</TotalTime>
  <Words>840</Words>
  <Application>Microsoft Macintosh PowerPoint</Application>
  <PresentationFormat>寬螢幕</PresentationFormat>
  <Paragraphs>304</Paragraphs>
  <Slides>24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19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44" baseType="lpstr">
      <vt:lpstr>Microsoft JhengHei</vt:lpstr>
      <vt:lpstr>新細明體</vt:lpstr>
      <vt:lpstr>Arial Unicode MS</vt:lpstr>
      <vt:lpstr>等线</vt:lpstr>
      <vt:lpstr>等线 Light</vt:lpstr>
      <vt:lpstr>Gungsuh</vt:lpstr>
      <vt:lpstr>Lato</vt:lpstr>
      <vt:lpstr>Lato Bold</vt:lpstr>
      <vt:lpstr>Lato Light</vt:lpstr>
      <vt:lpstr>微软雅黑</vt:lpstr>
      <vt:lpstr>Open Sans Extrabold</vt:lpstr>
      <vt:lpstr>宋体</vt:lpstr>
      <vt:lpstr>华文细黑</vt:lpstr>
      <vt:lpstr>华文中宋</vt:lpstr>
      <vt:lpstr>Arial</vt:lpstr>
      <vt:lpstr>Calibri</vt:lpstr>
      <vt:lpstr>Cambria Math</vt:lpstr>
      <vt:lpstr>Times New Roman</vt:lpstr>
      <vt:lpstr>Tw Cen MT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yoshan lu</cp:lastModifiedBy>
  <cp:revision>160</cp:revision>
  <dcterms:created xsi:type="dcterms:W3CDTF">2017-10-15T06:57:46Z</dcterms:created>
  <dcterms:modified xsi:type="dcterms:W3CDTF">2018-06-08T15:10:28Z</dcterms:modified>
</cp:coreProperties>
</file>