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1" r:id="rId5"/>
    <p:sldId id="260" r:id="rId6"/>
    <p:sldId id="264" r:id="rId7"/>
    <p:sldId id="263" r:id="rId8"/>
    <p:sldId id="265" r:id="rId9"/>
    <p:sldId id="266" r:id="rId10"/>
    <p:sldId id="259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B714764D-2D40-468D-8B46-B672A3E120BD}">
          <p14:sldIdLst>
            <p14:sldId id="256"/>
            <p14:sldId id="258"/>
            <p14:sldId id="257"/>
            <p14:sldId id="261"/>
            <p14:sldId id="260"/>
            <p14:sldId id="264"/>
            <p14:sldId id="263"/>
            <p14:sldId id="265"/>
            <p14:sldId id="266"/>
            <p14:sldId id="259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738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16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405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495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33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787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05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11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546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788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308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746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3CB6F-F91E-423E-A17B-E66E76E24ACE}" type="datetimeFigureOut">
              <a:rPr lang="zh-TW" altLang="en-US" smtClean="0"/>
              <a:t>2018/6/9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7D4EB-564D-470A-828A-E93B121513E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516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1556DA-3290-40BB-9789-716F93192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414" y="1600200"/>
            <a:ext cx="7765991" cy="877122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深耕補救教學扎根資優教育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93E278-E8B7-47B6-B279-F4F7EFB00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37309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宜蘭縣立國華國中</a:t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吳振宇老師</a:t>
            </a:r>
            <a:br>
              <a:rPr lang="en-US" altLang="zh-TW" dirty="0">
                <a:latin typeface="新細明體" panose="02020500000000000000" pitchFamily="18" charset="-120"/>
                <a:ea typeface="新細明體" panose="02020500000000000000" pitchFamily="18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簡民峰組長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2018.06.09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42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AF5C70-5216-4169-A31C-4E2065F7C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資優教育伴我行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4A28B4E-510B-47CF-88D2-75528C09D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30" y="1562451"/>
            <a:ext cx="8383772" cy="5109479"/>
          </a:xfrm>
        </p:spPr>
      </p:pic>
    </p:spTree>
    <p:extLst>
      <p:ext uri="{BB962C8B-B14F-4D97-AF65-F5344CB8AC3E}">
        <p14:creationId xmlns:p14="http://schemas.microsoft.com/office/powerpoint/2010/main" val="1436342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41EF51-E098-4C94-B889-6C01022D9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老師從預見到開始深耕</a:t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教育扎根滿分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AB75447-B0F2-40D8-825B-259F85D1E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45455"/>
            <a:ext cx="8439856" cy="4747419"/>
          </a:xfrm>
        </p:spPr>
      </p:pic>
    </p:spTree>
    <p:extLst>
      <p:ext uri="{BB962C8B-B14F-4D97-AF65-F5344CB8AC3E}">
        <p14:creationId xmlns:p14="http://schemas.microsoft.com/office/powerpoint/2010/main" val="253466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6C4931-39BE-4775-9EDD-E2D005763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12" y="464536"/>
            <a:ext cx="7886700" cy="1658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故事的起源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來自研究所的一門課</a:t>
            </a:r>
            <a:endParaRPr lang="en-US" altLang="zh-TW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D41047E-844D-4DE1-8D1A-86158E88D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63" y="2123090"/>
            <a:ext cx="8049092" cy="44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9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DBE93D-6571-4717-AD09-0146ECEBF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第一次實踐生根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318DD99-FA60-422F-8ACC-80BFD4BB3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3" y="1651885"/>
            <a:ext cx="8839176" cy="5073207"/>
          </a:xfrm>
        </p:spPr>
      </p:pic>
    </p:spTree>
    <p:extLst>
      <p:ext uri="{BB962C8B-B14F-4D97-AF65-F5344CB8AC3E}">
        <p14:creationId xmlns:p14="http://schemas.microsoft.com/office/powerpoint/2010/main" val="1471893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46B81F-BF11-47E2-B76F-D73388C62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第一次上課的驚喜來自實踐生根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08AA891-BF29-485F-8D40-24A6646BF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6" y="1844566"/>
            <a:ext cx="3297151" cy="4816474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47B2254-C9E2-4E3D-8413-1AADBFFAD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08" y="1844566"/>
            <a:ext cx="3297151" cy="481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2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E2C4FA-8993-47AF-8726-01942D2D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偏鄉教育深根數學本質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9A40698-5285-42CC-85B2-F649DD5B2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" y="1578476"/>
            <a:ext cx="8523890" cy="5064062"/>
          </a:xfrm>
        </p:spPr>
      </p:pic>
    </p:spTree>
    <p:extLst>
      <p:ext uri="{BB962C8B-B14F-4D97-AF65-F5344CB8AC3E}">
        <p14:creationId xmlns:p14="http://schemas.microsoft.com/office/powerpoint/2010/main" val="297770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FCAFD0-A8CC-437D-9312-A909ADC12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偏鄉教育深根數學本質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概念圖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C92F262-0DD1-4CC5-A20A-8270D8C0A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0" y="1420647"/>
            <a:ext cx="8630170" cy="5233597"/>
          </a:xfrm>
        </p:spPr>
      </p:pic>
    </p:spTree>
    <p:extLst>
      <p:ext uri="{BB962C8B-B14F-4D97-AF65-F5344CB8AC3E}">
        <p14:creationId xmlns:p14="http://schemas.microsoft.com/office/powerpoint/2010/main" val="314490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28C2D-D6F7-4904-9422-2AC5E92B2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資優生遇見生根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想法扎根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52D8B85-E510-4455-B6B6-5429C195F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1611861"/>
            <a:ext cx="4354327" cy="3511233"/>
          </a:xfrm>
          <a:effectLst>
            <a:softEdge rad="317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AE41969-9513-4D80-A56F-FDDA2582D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45" y="3379076"/>
            <a:ext cx="4996738" cy="315750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4435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F50D07-A63E-432A-BA21-30D4CE6F9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F6A2947-7097-457A-998D-33B9B0714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3" y="674557"/>
            <a:ext cx="9782055" cy="5502406"/>
          </a:xfrm>
        </p:spPr>
      </p:pic>
    </p:spTree>
    <p:extLst>
      <p:ext uri="{BB962C8B-B14F-4D97-AF65-F5344CB8AC3E}">
        <p14:creationId xmlns:p14="http://schemas.microsoft.com/office/powerpoint/2010/main" val="32706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D39B58-A2A5-45A0-A11F-B3D5D4D7B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D89720A-66FD-45C1-B505-EBE1F2028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4" y="365126"/>
            <a:ext cx="8556192" cy="5856807"/>
          </a:xfrm>
        </p:spPr>
      </p:pic>
    </p:spTree>
    <p:extLst>
      <p:ext uri="{BB962C8B-B14F-4D97-AF65-F5344CB8AC3E}">
        <p14:creationId xmlns:p14="http://schemas.microsoft.com/office/powerpoint/2010/main" val="2384370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</TotalTime>
  <Words>66</Words>
  <Application>Microsoft Office PowerPoint</Application>
  <PresentationFormat>如螢幕大小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7" baseType="lpstr">
      <vt:lpstr>新細明體</vt:lpstr>
      <vt:lpstr>標楷體</vt:lpstr>
      <vt:lpstr>Arial</vt:lpstr>
      <vt:lpstr>Calibri</vt:lpstr>
      <vt:lpstr>Calibri Light</vt:lpstr>
      <vt:lpstr>Office 佈景主題</vt:lpstr>
      <vt:lpstr>深耕補救教學扎根資優教育</vt:lpstr>
      <vt:lpstr>PowerPoint 簡報</vt:lpstr>
      <vt:lpstr>第一次實踐生根</vt:lpstr>
      <vt:lpstr>第一次上課的驚喜來自實踐生根</vt:lpstr>
      <vt:lpstr>偏鄉教育深根數學本質</vt:lpstr>
      <vt:lpstr>偏鄉教育深根數學本質-概念圖</vt:lpstr>
      <vt:lpstr>資優生遇見生根 &gt; 想法扎根</vt:lpstr>
      <vt:lpstr>PowerPoint 簡報</vt:lpstr>
      <vt:lpstr>PowerPoint 簡報</vt:lpstr>
      <vt:lpstr>資優教育伴我行</vt:lpstr>
      <vt:lpstr>老師從預見到開始深耕 教育扎根滿分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深耕補救教學扎根資優教育</dc:title>
  <dc:creator>minfeng chien</dc:creator>
  <cp:lastModifiedBy>minfeng chien</cp:lastModifiedBy>
  <cp:revision>12</cp:revision>
  <dcterms:created xsi:type="dcterms:W3CDTF">2018-06-07T13:50:19Z</dcterms:created>
  <dcterms:modified xsi:type="dcterms:W3CDTF">2018-06-09T07:33:27Z</dcterms:modified>
</cp:coreProperties>
</file>