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Shape 1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標題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大標題文字</a:t>
            </a:r>
          </a:p>
        </p:txBody>
      </p:sp>
      <p:sp>
        <p:nvSpPr>
          <p:cNvPr id="12" name="內文層級一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王大明"/>
          <p:cNvSpPr txBox="1"/>
          <p:nvPr>
            <p:ph type="body" sz="quarter" idx="13"/>
          </p:nvPr>
        </p:nvSpPr>
        <p:spPr>
          <a:xfrm>
            <a:off x="1270000" y="6362700"/>
            <a:ext cx="10464800" cy="520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–王大明</a:t>
            </a:r>
          </a:p>
        </p:txBody>
      </p:sp>
      <p:sp>
        <p:nvSpPr>
          <p:cNvPr id="94" name="「在此輸入名言語錄。」"/>
          <p:cNvSpPr txBox="1"/>
          <p:nvPr>
            <p:ph type="body" sz="quarter" idx="14"/>
          </p:nvPr>
        </p:nvSpPr>
        <p:spPr>
          <a:xfrm>
            <a:off x="1270000" y="4216400"/>
            <a:ext cx="10464800" cy="711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「在此輸入名言語錄。」</a:t>
            </a:r>
          </a:p>
        </p:txBody>
      </p:sp>
      <p:sp>
        <p:nvSpPr>
          <p:cNvPr id="95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影像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大標題文字"/>
          <p:cNvSpPr txBox="1"/>
          <p:nvPr>
            <p:ph type="title"/>
          </p:nvPr>
        </p:nvSpPr>
        <p:spPr>
          <a:xfrm>
            <a:off x="975359" y="3029937"/>
            <a:ext cx="11054082" cy="2090703"/>
          </a:xfrm>
          <a:prstGeom prst="rect">
            <a:avLst/>
          </a:prstGeom>
          <a:ln>
            <a:round/>
          </a:ln>
        </p:spPr>
        <p:txBody>
          <a:bodyPr lIns="54186" tIns="54186" rIns="54186" bIns="54186">
            <a:noAutofit/>
          </a:bodyPr>
          <a:lstStyle>
            <a:lvl1pPr defTabSz="1300480">
              <a:defRPr sz="6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118" name="內文層級一…"/>
          <p:cNvSpPr txBox="1"/>
          <p:nvPr>
            <p:ph type="body" sz="quarter" idx="1"/>
          </p:nvPr>
        </p:nvSpPr>
        <p:spPr>
          <a:xfrm>
            <a:off x="1950719" y="5527040"/>
            <a:ext cx="9103361" cy="2492587"/>
          </a:xfrm>
          <a:prstGeom prst="rect">
            <a:avLst/>
          </a:prstGeom>
          <a:ln>
            <a:round/>
          </a:ln>
        </p:spPr>
        <p:txBody>
          <a:bodyPr lIns="54186" tIns="54186" rIns="54186" bIns="54186" anchor="t">
            <a:noAutofit/>
          </a:bodyPr>
          <a:lstStyle>
            <a:lvl1pPr marL="0" indent="0" algn="ctr" defTabSz="1300480">
              <a:spcBef>
                <a:spcPts val="1000"/>
              </a:spcBef>
              <a:buClr>
                <a:srgbClr val="9A9A9A"/>
              </a:buClr>
              <a:buSzTx/>
              <a:buFont typeface="Helvetica"/>
              <a:buNone/>
              <a:defRPr sz="44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  <a:lvl2pPr marL="650240" indent="0" algn="ctr" defTabSz="1300480">
              <a:spcBef>
                <a:spcPts val="900"/>
              </a:spcBef>
              <a:buClr>
                <a:srgbClr val="9A9A9A"/>
              </a:buClr>
              <a:buSzTx/>
              <a:buFont typeface="Helvetica"/>
              <a:buNone/>
              <a:defRPr sz="38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2pPr>
            <a:lvl3pPr marL="1300480" indent="0" algn="ctr" defTabSz="1300480">
              <a:spcBef>
                <a:spcPts val="800"/>
              </a:spcBef>
              <a:buClr>
                <a:srgbClr val="9A9A9A"/>
              </a:buClr>
              <a:buSzTx/>
              <a:buFont typeface="Helvetica"/>
              <a:buNone/>
              <a:defRPr sz="34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3pPr>
            <a:lvl4pPr marL="1950720" indent="0" algn="ctr" defTabSz="1300480">
              <a:spcBef>
                <a:spcPts val="600"/>
              </a:spcBef>
              <a:buClr>
                <a:srgbClr val="9A9A9A"/>
              </a:buClr>
              <a:buSzTx/>
              <a:buFont typeface="Helvetica"/>
              <a:buNone/>
              <a:defRPr sz="28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4pPr>
            <a:lvl5pPr marL="2600960" indent="0" algn="ctr" defTabSz="1300480">
              <a:spcBef>
                <a:spcPts val="600"/>
              </a:spcBef>
              <a:buClr>
                <a:srgbClr val="9A9A9A"/>
              </a:buClr>
              <a:buSzTx/>
              <a:buFont typeface="Helvetica"/>
              <a:buNone/>
              <a:defRPr sz="28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19" name="幻燈片編號"/>
          <p:cNvSpPr txBox="1"/>
          <p:nvPr>
            <p:ph type="sldNum" sz="quarter" idx="2"/>
          </p:nvPr>
        </p:nvSpPr>
        <p:spPr>
          <a:xfrm>
            <a:off x="12007466" y="9194941"/>
            <a:ext cx="347094" cy="349674"/>
          </a:xfrm>
          <a:prstGeom prst="rect">
            <a:avLst/>
          </a:prstGeom>
          <a:ln>
            <a:round/>
          </a:ln>
        </p:spPr>
        <p:txBody>
          <a:bodyPr lIns="54186" tIns="54186" rIns="54186" bIns="54186" anchor="ctr"/>
          <a:lstStyle>
            <a:lvl1pPr algn="r" defTabSz="1300480">
              <a:defRPr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大標題 - 中央替用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大標題文字"/>
          <p:cNvSpPr txBox="1"/>
          <p:nvPr>
            <p:ph type="title"/>
          </p:nvPr>
        </p:nvSpPr>
        <p:spPr>
          <a:xfrm>
            <a:off x="673100" y="3086100"/>
            <a:ext cx="11658600" cy="3568700"/>
          </a:xfrm>
          <a:prstGeom prst="rect">
            <a:avLst/>
          </a:prstGeom>
        </p:spPr>
        <p:txBody>
          <a:bodyPr/>
          <a:lstStyle>
            <a:lvl1pPr defTabSz="457200">
              <a:defRPr cap="all" spc="208" sz="10400">
                <a:solidFill>
                  <a:srgbClr val="5B5854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127" name="幻燈片編號"/>
          <p:cNvSpPr txBox="1"/>
          <p:nvPr>
            <p:ph type="sldNum" sz="quarter" idx="2"/>
          </p:nvPr>
        </p:nvSpPr>
        <p:spPr>
          <a:xfrm>
            <a:off x="6352794" y="9250680"/>
            <a:ext cx="299213" cy="304801"/>
          </a:xfrm>
          <a:prstGeom prst="rect">
            <a:avLst/>
          </a:prstGeom>
        </p:spPr>
        <p:txBody>
          <a:bodyPr anchor="ctr"/>
          <a:lstStyle>
            <a:lvl1pPr defTabSz="457200">
              <a:defRPr cap="all" spc="28" sz="1400">
                <a:solidFill>
                  <a:srgbClr val="9A958E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空白替用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幻燈片編號"/>
          <p:cNvSpPr txBox="1"/>
          <p:nvPr>
            <p:ph type="sldNum" sz="quarter" idx="2"/>
          </p:nvPr>
        </p:nvSpPr>
        <p:spPr>
          <a:xfrm>
            <a:off x="6352794" y="9251950"/>
            <a:ext cx="299213" cy="304801"/>
          </a:xfrm>
          <a:prstGeom prst="rect">
            <a:avLst/>
          </a:prstGeom>
        </p:spPr>
        <p:txBody>
          <a:bodyPr anchor="ctr"/>
          <a:lstStyle>
            <a:lvl1pPr defTabSz="457200">
              <a:defRPr cap="all" spc="28" sz="1400">
                <a:solidFill>
                  <a:srgbClr val="9A958E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标题幻灯片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大標題文字"/>
          <p:cNvSpPr txBox="1"/>
          <p:nvPr>
            <p:ph type="title"/>
          </p:nvPr>
        </p:nvSpPr>
        <p:spPr>
          <a:xfrm>
            <a:off x="975359" y="3186854"/>
            <a:ext cx="11054082" cy="2177627"/>
          </a:xfrm>
          <a:prstGeom prst="rect">
            <a:avLst/>
          </a:prstGeom>
          <a:ln>
            <a:round/>
          </a:ln>
        </p:spPr>
        <p:txBody>
          <a:bodyPr lIns="54186" tIns="54186" rIns="54186" bIns="54186">
            <a:noAutofit/>
          </a:bodyPr>
          <a:lstStyle>
            <a:lvl1pPr defTabSz="1733973">
              <a:defRPr sz="82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142" name="內文層級一…"/>
          <p:cNvSpPr txBox="1"/>
          <p:nvPr>
            <p:ph type="body" sz="half" idx="1"/>
          </p:nvPr>
        </p:nvSpPr>
        <p:spPr>
          <a:xfrm>
            <a:off x="1950719" y="5364479"/>
            <a:ext cx="9103361" cy="3169921"/>
          </a:xfrm>
          <a:prstGeom prst="rect">
            <a:avLst/>
          </a:prstGeom>
          <a:ln>
            <a:round/>
          </a:ln>
        </p:spPr>
        <p:txBody>
          <a:bodyPr lIns="54186" tIns="54186" rIns="54186" bIns="54186" anchor="t">
            <a:noAutofit/>
          </a:bodyPr>
          <a:lstStyle>
            <a:lvl1pPr marL="0" indent="0" algn="ctr" defTabSz="1733973">
              <a:spcBef>
                <a:spcPts val="1400"/>
              </a:spcBef>
              <a:buClr>
                <a:srgbClr val="9A9A9A"/>
              </a:buClr>
              <a:buSzTx/>
              <a:buNone/>
              <a:defRPr sz="60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866986" indent="0" algn="ctr" defTabSz="1733973">
              <a:spcBef>
                <a:spcPts val="1200"/>
              </a:spcBef>
              <a:buClr>
                <a:srgbClr val="9A9A9A"/>
              </a:buClr>
              <a:buSzTx/>
              <a:buNone/>
              <a:defRPr sz="52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733973" indent="0" algn="ctr" defTabSz="1733973">
              <a:spcBef>
                <a:spcPts val="1000"/>
              </a:spcBef>
              <a:buClr>
                <a:srgbClr val="9A9A9A"/>
              </a:buClr>
              <a:buSzTx/>
              <a:buNone/>
              <a:defRPr sz="44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2600960" indent="0" algn="ctr" defTabSz="1733973">
              <a:spcBef>
                <a:spcPts val="900"/>
              </a:spcBef>
              <a:buClr>
                <a:srgbClr val="9A9A9A"/>
              </a:buClr>
              <a:buSzTx/>
              <a:buNone/>
              <a:defRPr sz="36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3467946" indent="0" algn="ctr" defTabSz="1733973">
              <a:spcBef>
                <a:spcPts val="900"/>
              </a:spcBef>
              <a:buClr>
                <a:srgbClr val="9A9A9A"/>
              </a:buClr>
              <a:buSzTx/>
              <a:buNone/>
              <a:defRPr sz="36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43" name="幻燈片編號"/>
          <p:cNvSpPr txBox="1"/>
          <p:nvPr>
            <p:ph type="sldNum" sz="quarter" idx="2"/>
          </p:nvPr>
        </p:nvSpPr>
        <p:spPr>
          <a:xfrm>
            <a:off x="11922708" y="7989994"/>
            <a:ext cx="431852" cy="438574"/>
          </a:xfrm>
          <a:prstGeom prst="rect">
            <a:avLst/>
          </a:prstGeom>
          <a:ln>
            <a:round/>
          </a:ln>
        </p:spPr>
        <p:txBody>
          <a:bodyPr lIns="54186" tIns="54186" rIns="54186" bIns="54186" anchor="ctr"/>
          <a:lstStyle>
            <a:lvl1pPr algn="r" defTabSz="1733973">
              <a:defRPr sz="2200"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影像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大標題文字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大標題文字</a:t>
            </a:r>
          </a:p>
        </p:txBody>
      </p:sp>
      <p:sp>
        <p:nvSpPr>
          <p:cNvPr id="22" name="內文層級一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大標題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大標題文字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3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直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影像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大標題文字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大標題文字</a:t>
            </a:r>
          </a:p>
        </p:txBody>
      </p:sp>
      <p:sp>
        <p:nvSpPr>
          <p:cNvPr id="40" name="內文層級一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大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49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57" name="內文層級一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8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大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影像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67" name="內文層級一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8" name="幻燈片編號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內文層級一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6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影像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影像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影像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大標題文字</a:t>
            </a:r>
          </a:p>
        </p:txBody>
      </p:sp>
      <p:sp>
        <p:nvSpPr>
          <p:cNvPr id="3" name="內文層級一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png"/><Relationship Id="rId3" Type="http://schemas.openxmlformats.org/officeDocument/2006/relationships/image" Target="../media/image1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19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png"/><Relationship Id="rId3" Type="http://schemas.openxmlformats.org/officeDocument/2006/relationships/image" Target="../media/image2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3" Type="http://schemas.openxmlformats.org/officeDocument/2006/relationships/image" Target="../media/image36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7.png"/><Relationship Id="rId3" Type="http://schemas.openxmlformats.org/officeDocument/2006/relationships/image" Target="../media/image6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8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9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24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矩形"/>
          <p:cNvSpPr/>
          <p:nvPr/>
        </p:nvSpPr>
        <p:spPr>
          <a:xfrm>
            <a:off x="27025" y="8163710"/>
            <a:ext cx="12950750" cy="1436644"/>
          </a:xfrm>
          <a:prstGeom prst="rect">
            <a:avLst/>
          </a:prstGeom>
          <a:solidFill>
            <a:srgbClr val="F2E933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72248" tIns="72248" rIns="72248" bIns="72248" anchor="ctr"/>
          <a:lstStyle/>
          <a:p>
            <a:pPr algn="l" defTabSz="1300480">
              <a:buClr>
                <a:srgbClr val="000000"/>
              </a:buClr>
              <a:buFont typeface="Helvetica"/>
              <a:defRPr b="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3" name="二岸魔數文教機構 執行長"/>
          <p:cNvSpPr txBox="1"/>
          <p:nvPr/>
        </p:nvSpPr>
        <p:spPr>
          <a:xfrm>
            <a:off x="112764" y="8205155"/>
            <a:ext cx="5930145" cy="743375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algn="l" defTabSz="1300480">
              <a:buClr>
                <a:srgbClr val="FFFFFF"/>
              </a:buClr>
              <a:buFont typeface="Helvetica"/>
              <a:defRPr b="0" sz="3600">
                <a:solidFill>
                  <a:srgbClr val="002452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pPr/>
            <a:r>
              <a:t>二岸魔數文教機構 執行長</a:t>
            </a:r>
          </a:p>
        </p:txBody>
      </p:sp>
      <p:sp>
        <p:nvSpPr>
          <p:cNvPr id="154" name="生「根與係數」"/>
          <p:cNvSpPr txBox="1"/>
          <p:nvPr/>
        </p:nvSpPr>
        <p:spPr>
          <a:xfrm>
            <a:off x="6013525" y="2178762"/>
            <a:ext cx="7652845" cy="1568875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algn="l" defTabSz="1300480">
              <a:buClr>
                <a:srgbClr val="FFFFFF"/>
              </a:buClr>
              <a:buFont typeface="Helvetica"/>
              <a:defRPr b="0" sz="82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PingFang SC Medium"/>
                <a:ea typeface="PingFang SC Medium"/>
                <a:cs typeface="PingFang SC Medium"/>
                <a:sym typeface="PingFang SC Medium"/>
              </a:defRPr>
            </a:lvl1pPr>
          </a:lstStyle>
          <a:p>
            <a:pPr/>
            <a:r>
              <a:t>生「根與係數」</a:t>
            </a:r>
          </a:p>
        </p:txBody>
      </p:sp>
      <p:sp>
        <p:nvSpPr>
          <p:cNvPr id="155" name="數趣巧思"/>
          <p:cNvSpPr txBox="1"/>
          <p:nvPr/>
        </p:nvSpPr>
        <p:spPr>
          <a:xfrm>
            <a:off x="7221344" y="4638849"/>
            <a:ext cx="4628333" cy="1568874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algn="l" defTabSz="1300480">
              <a:buClr>
                <a:srgbClr val="FFFFFF"/>
              </a:buClr>
              <a:buFont typeface="Helvetica"/>
              <a:defRPr b="0" sz="82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PingFang TC Medium"/>
                <a:ea typeface="PingFang TC Medium"/>
                <a:cs typeface="PingFang TC Medium"/>
                <a:sym typeface="PingFang TC Medium"/>
              </a:defRPr>
            </a:lvl1pPr>
          </a:lstStyle>
          <a:p>
            <a:pPr/>
            <a:r>
              <a:t>數趣巧思</a:t>
            </a:r>
          </a:p>
        </p:txBody>
      </p:sp>
      <p:sp>
        <p:nvSpPr>
          <p:cNvPr id="156" name="莊惟棟"/>
          <p:cNvSpPr txBox="1"/>
          <p:nvPr/>
        </p:nvSpPr>
        <p:spPr>
          <a:xfrm>
            <a:off x="10633787" y="8869692"/>
            <a:ext cx="1905673" cy="743375"/>
          </a:xfrm>
          <a:prstGeom prst="rect">
            <a:avLst/>
          </a:prstGeom>
          <a:ln w="12700"/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algn="l" defTabSz="1300480">
              <a:buClr>
                <a:srgbClr val="FFFFFF"/>
              </a:buClr>
              <a:buFont typeface="Helvetica"/>
              <a:defRPr sz="3600">
                <a:solidFill>
                  <a:srgbClr val="002452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莊惟棟 </a:t>
            </a:r>
          </a:p>
        </p:txBody>
      </p:sp>
      <p:sp>
        <p:nvSpPr>
          <p:cNvPr id="157" name="圓規"/>
          <p:cNvSpPr/>
          <p:nvPr/>
        </p:nvSpPr>
        <p:spPr>
          <a:xfrm>
            <a:off x="3272333" y="4583567"/>
            <a:ext cx="1557473" cy="2334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6" y="0"/>
                </a:moveTo>
                <a:cubicBezTo>
                  <a:pt x="10327" y="0"/>
                  <a:pt x="9946" y="254"/>
                  <a:pt x="9946" y="567"/>
                </a:cubicBezTo>
                <a:lnTo>
                  <a:pt x="9946" y="1610"/>
                </a:lnTo>
                <a:cubicBezTo>
                  <a:pt x="7891" y="1874"/>
                  <a:pt x="6330" y="3089"/>
                  <a:pt x="6330" y="4536"/>
                </a:cubicBezTo>
                <a:cubicBezTo>
                  <a:pt x="6330" y="5362"/>
                  <a:pt x="6838" y="6112"/>
                  <a:pt x="7655" y="6652"/>
                </a:cubicBezTo>
                <a:lnTo>
                  <a:pt x="4355" y="14251"/>
                </a:lnTo>
                <a:lnTo>
                  <a:pt x="850" y="14251"/>
                </a:lnTo>
                <a:cubicBezTo>
                  <a:pt x="380" y="14251"/>
                  <a:pt x="0" y="14505"/>
                  <a:pt x="0" y="14818"/>
                </a:cubicBezTo>
                <a:cubicBezTo>
                  <a:pt x="0" y="15131"/>
                  <a:pt x="380" y="15385"/>
                  <a:pt x="850" y="15385"/>
                </a:cubicBezTo>
                <a:lnTo>
                  <a:pt x="3862" y="15385"/>
                </a:lnTo>
                <a:lnTo>
                  <a:pt x="2428" y="18689"/>
                </a:lnTo>
                <a:cubicBezTo>
                  <a:pt x="2371" y="18829"/>
                  <a:pt x="2436" y="18970"/>
                  <a:pt x="2582" y="19067"/>
                </a:cubicBezTo>
                <a:lnTo>
                  <a:pt x="2258" y="21443"/>
                </a:lnTo>
                <a:lnTo>
                  <a:pt x="3035" y="21595"/>
                </a:lnTo>
                <a:lnTo>
                  <a:pt x="4580" y="19462"/>
                </a:lnTo>
                <a:cubicBezTo>
                  <a:pt x="4790" y="19440"/>
                  <a:pt x="4978" y="19338"/>
                  <a:pt x="5043" y="19192"/>
                </a:cubicBezTo>
                <a:lnTo>
                  <a:pt x="6694" y="15385"/>
                </a:lnTo>
                <a:lnTo>
                  <a:pt x="10134" y="15385"/>
                </a:lnTo>
                <a:lnTo>
                  <a:pt x="10134" y="15785"/>
                </a:lnTo>
                <a:cubicBezTo>
                  <a:pt x="10134" y="15995"/>
                  <a:pt x="10393" y="16163"/>
                  <a:pt x="10700" y="16163"/>
                </a:cubicBezTo>
                <a:lnTo>
                  <a:pt x="10804" y="16163"/>
                </a:lnTo>
                <a:lnTo>
                  <a:pt x="10821" y="16163"/>
                </a:lnTo>
                <a:lnTo>
                  <a:pt x="10925" y="16163"/>
                </a:lnTo>
                <a:cubicBezTo>
                  <a:pt x="11241" y="16163"/>
                  <a:pt x="11492" y="15990"/>
                  <a:pt x="11492" y="15785"/>
                </a:cubicBezTo>
                <a:lnTo>
                  <a:pt x="11492" y="15390"/>
                </a:lnTo>
                <a:lnTo>
                  <a:pt x="14931" y="15390"/>
                </a:lnTo>
                <a:lnTo>
                  <a:pt x="16583" y="19197"/>
                </a:lnTo>
                <a:cubicBezTo>
                  <a:pt x="16647" y="19343"/>
                  <a:pt x="16832" y="19440"/>
                  <a:pt x="17043" y="19467"/>
                </a:cubicBezTo>
                <a:lnTo>
                  <a:pt x="18591" y="21600"/>
                </a:lnTo>
                <a:lnTo>
                  <a:pt x="19367" y="21448"/>
                </a:lnTo>
                <a:lnTo>
                  <a:pt x="19043" y="19072"/>
                </a:lnTo>
                <a:cubicBezTo>
                  <a:pt x="19189" y="18975"/>
                  <a:pt x="19262" y="18835"/>
                  <a:pt x="19197" y="18694"/>
                </a:cubicBezTo>
                <a:lnTo>
                  <a:pt x="17741" y="15390"/>
                </a:lnTo>
                <a:lnTo>
                  <a:pt x="20750" y="15390"/>
                </a:lnTo>
                <a:cubicBezTo>
                  <a:pt x="21220" y="15390"/>
                  <a:pt x="21600" y="15136"/>
                  <a:pt x="21600" y="14823"/>
                </a:cubicBezTo>
                <a:cubicBezTo>
                  <a:pt x="21600" y="14510"/>
                  <a:pt x="21220" y="14251"/>
                  <a:pt x="20743" y="14251"/>
                </a:cubicBezTo>
                <a:lnTo>
                  <a:pt x="17238" y="14251"/>
                </a:lnTo>
                <a:lnTo>
                  <a:pt x="13937" y="6652"/>
                </a:lnTo>
                <a:cubicBezTo>
                  <a:pt x="14755" y="6112"/>
                  <a:pt x="15262" y="5362"/>
                  <a:pt x="15262" y="4536"/>
                </a:cubicBezTo>
                <a:cubicBezTo>
                  <a:pt x="15262" y="3083"/>
                  <a:pt x="13701" y="1874"/>
                  <a:pt x="11646" y="1610"/>
                </a:cubicBezTo>
                <a:lnTo>
                  <a:pt x="11646" y="567"/>
                </a:lnTo>
                <a:cubicBezTo>
                  <a:pt x="11646" y="254"/>
                  <a:pt x="11266" y="0"/>
                  <a:pt x="10796" y="0"/>
                </a:cubicBezTo>
                <a:close/>
                <a:moveTo>
                  <a:pt x="9946" y="2781"/>
                </a:moveTo>
                <a:lnTo>
                  <a:pt x="9946" y="3520"/>
                </a:lnTo>
                <a:cubicBezTo>
                  <a:pt x="9946" y="3833"/>
                  <a:pt x="10327" y="4087"/>
                  <a:pt x="10796" y="4087"/>
                </a:cubicBezTo>
                <a:cubicBezTo>
                  <a:pt x="11266" y="4087"/>
                  <a:pt x="11646" y="3833"/>
                  <a:pt x="11646" y="3520"/>
                </a:cubicBezTo>
                <a:lnTo>
                  <a:pt x="11646" y="2781"/>
                </a:lnTo>
                <a:cubicBezTo>
                  <a:pt x="12755" y="3024"/>
                  <a:pt x="13555" y="3715"/>
                  <a:pt x="13555" y="4536"/>
                </a:cubicBezTo>
                <a:cubicBezTo>
                  <a:pt x="13555" y="5551"/>
                  <a:pt x="12318" y="6382"/>
                  <a:pt x="10789" y="6382"/>
                </a:cubicBezTo>
                <a:cubicBezTo>
                  <a:pt x="9259" y="6382"/>
                  <a:pt x="8019" y="5557"/>
                  <a:pt x="8019" y="4536"/>
                </a:cubicBezTo>
                <a:cubicBezTo>
                  <a:pt x="8027" y="3715"/>
                  <a:pt x="8838" y="3024"/>
                  <a:pt x="9946" y="2781"/>
                </a:cubicBezTo>
                <a:close/>
                <a:moveTo>
                  <a:pt x="10108" y="7479"/>
                </a:moveTo>
                <a:cubicBezTo>
                  <a:pt x="10335" y="7501"/>
                  <a:pt x="10562" y="7516"/>
                  <a:pt x="10796" y="7516"/>
                </a:cubicBezTo>
                <a:cubicBezTo>
                  <a:pt x="11031" y="7516"/>
                  <a:pt x="11257" y="7501"/>
                  <a:pt x="11484" y="7479"/>
                </a:cubicBezTo>
                <a:lnTo>
                  <a:pt x="14423" y="14251"/>
                </a:lnTo>
                <a:lnTo>
                  <a:pt x="11476" y="14251"/>
                </a:lnTo>
                <a:lnTo>
                  <a:pt x="11476" y="13851"/>
                </a:lnTo>
                <a:cubicBezTo>
                  <a:pt x="11476" y="13640"/>
                  <a:pt x="11218" y="13473"/>
                  <a:pt x="10910" y="13473"/>
                </a:cubicBezTo>
                <a:lnTo>
                  <a:pt x="10796" y="13473"/>
                </a:lnTo>
                <a:lnTo>
                  <a:pt x="10682" y="13473"/>
                </a:lnTo>
                <a:cubicBezTo>
                  <a:pt x="10367" y="13473"/>
                  <a:pt x="10116" y="13646"/>
                  <a:pt x="10116" y="13851"/>
                </a:cubicBezTo>
                <a:lnTo>
                  <a:pt x="10116" y="14251"/>
                </a:lnTo>
                <a:lnTo>
                  <a:pt x="7170" y="14251"/>
                </a:lnTo>
                <a:lnTo>
                  <a:pt x="10108" y="7479"/>
                </a:lnTo>
                <a:close/>
              </a:path>
            </a:pathLst>
          </a:custGeom>
          <a:ln w="50800">
            <a:solidFill>
              <a:srgbClr val="FFFFFF"/>
            </a:solidFill>
            <a:miter lim="400000"/>
          </a:ln>
        </p:spPr>
        <p:txBody>
          <a:bodyPr lIns="72248" tIns="72248" rIns="72248" bIns="72248" anchor="ctr"/>
          <a:lstStyle/>
          <a:p>
            <a:pPr algn="l" defTabSz="1300480">
              <a:buClr>
                <a:srgbClr val="000000"/>
              </a:buClr>
              <a:buFont typeface="Helvetica"/>
              <a:defRPr b="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8" name="三角尺"/>
          <p:cNvSpPr/>
          <p:nvPr/>
        </p:nvSpPr>
        <p:spPr>
          <a:xfrm>
            <a:off x="1448783" y="3569815"/>
            <a:ext cx="2972556" cy="1762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3333" y="8704"/>
                </a:moveTo>
                <a:cubicBezTo>
                  <a:pt x="3409" y="8703"/>
                  <a:pt x="3487" y="8737"/>
                  <a:pt x="3561" y="8812"/>
                </a:cubicBezTo>
                <a:lnTo>
                  <a:pt x="10704" y="16067"/>
                </a:lnTo>
                <a:cubicBezTo>
                  <a:pt x="10943" y="16310"/>
                  <a:pt x="10841" y="16929"/>
                  <a:pt x="10562" y="16929"/>
                </a:cubicBezTo>
                <a:lnTo>
                  <a:pt x="3660" y="16929"/>
                </a:lnTo>
                <a:cubicBezTo>
                  <a:pt x="3236" y="16929"/>
                  <a:pt x="2892" y="16347"/>
                  <a:pt x="2892" y="15631"/>
                </a:cubicBezTo>
                <a:lnTo>
                  <a:pt x="2892" y="9447"/>
                </a:lnTo>
                <a:cubicBezTo>
                  <a:pt x="2892" y="9012"/>
                  <a:pt x="3103" y="8705"/>
                  <a:pt x="3333" y="8704"/>
                </a:cubicBezTo>
                <a:close/>
              </a:path>
            </a:pathLst>
          </a:custGeom>
          <a:ln w="25400">
            <a:solidFill>
              <a:srgbClr val="FFFFFF"/>
            </a:solidFill>
            <a:miter lim="400000"/>
          </a:ln>
        </p:spPr>
        <p:txBody>
          <a:bodyPr lIns="72248" tIns="72248" rIns="72248" bIns="72248" anchor="ctr"/>
          <a:lstStyle/>
          <a:p>
            <a:pPr algn="l" defTabSz="1300480">
              <a:buClr>
                <a:srgbClr val="000000"/>
              </a:buClr>
              <a:buFont typeface="Helvetica"/>
              <a:defRPr b="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161" name="群組"/>
          <p:cNvGrpSpPr/>
          <p:nvPr/>
        </p:nvGrpSpPr>
        <p:grpSpPr>
          <a:xfrm>
            <a:off x="496710" y="391525"/>
            <a:ext cx="5378417" cy="7556387"/>
            <a:chOff x="0" y="0"/>
            <a:chExt cx="5378415" cy="7556386"/>
          </a:xfrm>
        </p:grpSpPr>
        <p:sp>
          <p:nvSpPr>
            <p:cNvPr id="159" name="形狀"/>
            <p:cNvSpPr/>
            <p:nvPr/>
          </p:nvSpPr>
          <p:spPr>
            <a:xfrm>
              <a:off x="0" y="0"/>
              <a:ext cx="5378416" cy="7556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85" y="570"/>
                  </a:moveTo>
                  <a:lnTo>
                    <a:pt x="21385" y="570"/>
                  </a:lnTo>
                  <a:lnTo>
                    <a:pt x="21256" y="436"/>
                  </a:lnTo>
                  <a:lnTo>
                    <a:pt x="21171" y="335"/>
                  </a:lnTo>
                  <a:lnTo>
                    <a:pt x="20999" y="268"/>
                  </a:lnTo>
                  <a:lnTo>
                    <a:pt x="20870" y="168"/>
                  </a:lnTo>
                  <a:lnTo>
                    <a:pt x="20526" y="67"/>
                  </a:lnTo>
                  <a:lnTo>
                    <a:pt x="20140" y="34"/>
                  </a:lnTo>
                  <a:lnTo>
                    <a:pt x="19753" y="0"/>
                  </a:lnTo>
                  <a:lnTo>
                    <a:pt x="19324" y="0"/>
                  </a:lnTo>
                  <a:lnTo>
                    <a:pt x="18594" y="34"/>
                  </a:lnTo>
                  <a:lnTo>
                    <a:pt x="18594" y="34"/>
                  </a:lnTo>
                  <a:lnTo>
                    <a:pt x="13484" y="34"/>
                  </a:lnTo>
                  <a:lnTo>
                    <a:pt x="13484" y="34"/>
                  </a:lnTo>
                  <a:lnTo>
                    <a:pt x="2877" y="34"/>
                  </a:lnTo>
                  <a:lnTo>
                    <a:pt x="2877" y="34"/>
                  </a:lnTo>
                  <a:lnTo>
                    <a:pt x="2190" y="34"/>
                  </a:lnTo>
                  <a:lnTo>
                    <a:pt x="2190" y="34"/>
                  </a:lnTo>
                  <a:lnTo>
                    <a:pt x="1932" y="34"/>
                  </a:lnTo>
                  <a:lnTo>
                    <a:pt x="1675" y="101"/>
                  </a:lnTo>
                  <a:lnTo>
                    <a:pt x="1460" y="201"/>
                  </a:lnTo>
                  <a:lnTo>
                    <a:pt x="1245" y="302"/>
                  </a:lnTo>
                  <a:lnTo>
                    <a:pt x="1074" y="436"/>
                  </a:lnTo>
                  <a:lnTo>
                    <a:pt x="945" y="604"/>
                  </a:lnTo>
                  <a:lnTo>
                    <a:pt x="816" y="805"/>
                  </a:lnTo>
                  <a:lnTo>
                    <a:pt x="773" y="1006"/>
                  </a:lnTo>
                  <a:lnTo>
                    <a:pt x="773" y="1006"/>
                  </a:lnTo>
                  <a:lnTo>
                    <a:pt x="515" y="1073"/>
                  </a:lnTo>
                  <a:lnTo>
                    <a:pt x="344" y="1207"/>
                  </a:lnTo>
                  <a:lnTo>
                    <a:pt x="344" y="1207"/>
                  </a:lnTo>
                  <a:lnTo>
                    <a:pt x="258" y="1308"/>
                  </a:lnTo>
                  <a:lnTo>
                    <a:pt x="172" y="1409"/>
                  </a:lnTo>
                  <a:lnTo>
                    <a:pt x="172" y="1509"/>
                  </a:lnTo>
                  <a:lnTo>
                    <a:pt x="172" y="1643"/>
                  </a:lnTo>
                  <a:lnTo>
                    <a:pt x="172" y="1643"/>
                  </a:lnTo>
                  <a:lnTo>
                    <a:pt x="301" y="1778"/>
                  </a:lnTo>
                  <a:lnTo>
                    <a:pt x="429" y="1878"/>
                  </a:lnTo>
                  <a:lnTo>
                    <a:pt x="558" y="1945"/>
                  </a:lnTo>
                  <a:lnTo>
                    <a:pt x="730" y="2012"/>
                  </a:lnTo>
                  <a:lnTo>
                    <a:pt x="730" y="2012"/>
                  </a:lnTo>
                  <a:lnTo>
                    <a:pt x="730" y="2180"/>
                  </a:lnTo>
                  <a:lnTo>
                    <a:pt x="730" y="2180"/>
                  </a:lnTo>
                  <a:lnTo>
                    <a:pt x="472" y="2214"/>
                  </a:lnTo>
                  <a:lnTo>
                    <a:pt x="258" y="2348"/>
                  </a:lnTo>
                  <a:lnTo>
                    <a:pt x="258" y="2348"/>
                  </a:lnTo>
                  <a:lnTo>
                    <a:pt x="129" y="2448"/>
                  </a:lnTo>
                  <a:lnTo>
                    <a:pt x="86" y="2616"/>
                  </a:lnTo>
                  <a:lnTo>
                    <a:pt x="86" y="2784"/>
                  </a:lnTo>
                  <a:lnTo>
                    <a:pt x="129" y="2918"/>
                  </a:lnTo>
                  <a:lnTo>
                    <a:pt x="129" y="2918"/>
                  </a:lnTo>
                  <a:lnTo>
                    <a:pt x="258" y="3052"/>
                  </a:lnTo>
                  <a:lnTo>
                    <a:pt x="386" y="3153"/>
                  </a:lnTo>
                  <a:lnTo>
                    <a:pt x="558" y="3253"/>
                  </a:lnTo>
                  <a:lnTo>
                    <a:pt x="730" y="3320"/>
                  </a:lnTo>
                  <a:lnTo>
                    <a:pt x="730" y="3320"/>
                  </a:lnTo>
                  <a:lnTo>
                    <a:pt x="730" y="3421"/>
                  </a:lnTo>
                  <a:lnTo>
                    <a:pt x="730" y="3421"/>
                  </a:lnTo>
                  <a:lnTo>
                    <a:pt x="558" y="3455"/>
                  </a:lnTo>
                  <a:lnTo>
                    <a:pt x="386" y="3488"/>
                  </a:lnTo>
                  <a:lnTo>
                    <a:pt x="258" y="3589"/>
                  </a:lnTo>
                  <a:lnTo>
                    <a:pt x="129" y="3689"/>
                  </a:lnTo>
                  <a:lnTo>
                    <a:pt x="129" y="3689"/>
                  </a:lnTo>
                  <a:lnTo>
                    <a:pt x="43" y="3824"/>
                  </a:lnTo>
                  <a:lnTo>
                    <a:pt x="43" y="3958"/>
                  </a:lnTo>
                  <a:lnTo>
                    <a:pt x="86" y="4058"/>
                  </a:lnTo>
                  <a:lnTo>
                    <a:pt x="172" y="4159"/>
                  </a:lnTo>
                  <a:lnTo>
                    <a:pt x="301" y="4226"/>
                  </a:lnTo>
                  <a:lnTo>
                    <a:pt x="429" y="4293"/>
                  </a:lnTo>
                  <a:lnTo>
                    <a:pt x="730" y="4394"/>
                  </a:lnTo>
                  <a:lnTo>
                    <a:pt x="730" y="4394"/>
                  </a:lnTo>
                  <a:lnTo>
                    <a:pt x="730" y="4830"/>
                  </a:lnTo>
                  <a:lnTo>
                    <a:pt x="730" y="4830"/>
                  </a:lnTo>
                  <a:lnTo>
                    <a:pt x="601" y="4863"/>
                  </a:lnTo>
                  <a:lnTo>
                    <a:pt x="429" y="4897"/>
                  </a:lnTo>
                  <a:lnTo>
                    <a:pt x="301" y="4998"/>
                  </a:lnTo>
                  <a:lnTo>
                    <a:pt x="215" y="5065"/>
                  </a:lnTo>
                  <a:lnTo>
                    <a:pt x="215" y="5065"/>
                  </a:lnTo>
                  <a:lnTo>
                    <a:pt x="129" y="5199"/>
                  </a:lnTo>
                  <a:lnTo>
                    <a:pt x="86" y="5299"/>
                  </a:lnTo>
                  <a:lnTo>
                    <a:pt x="86" y="5400"/>
                  </a:lnTo>
                  <a:lnTo>
                    <a:pt x="129" y="5534"/>
                  </a:lnTo>
                  <a:lnTo>
                    <a:pt x="129" y="5534"/>
                  </a:lnTo>
                  <a:lnTo>
                    <a:pt x="215" y="5635"/>
                  </a:lnTo>
                  <a:lnTo>
                    <a:pt x="386" y="5735"/>
                  </a:lnTo>
                  <a:lnTo>
                    <a:pt x="558" y="5802"/>
                  </a:lnTo>
                  <a:lnTo>
                    <a:pt x="730" y="5836"/>
                  </a:lnTo>
                  <a:lnTo>
                    <a:pt x="730" y="5836"/>
                  </a:lnTo>
                  <a:lnTo>
                    <a:pt x="730" y="5870"/>
                  </a:lnTo>
                  <a:lnTo>
                    <a:pt x="730" y="5870"/>
                  </a:lnTo>
                  <a:lnTo>
                    <a:pt x="601" y="5903"/>
                  </a:lnTo>
                  <a:lnTo>
                    <a:pt x="429" y="5970"/>
                  </a:lnTo>
                  <a:lnTo>
                    <a:pt x="429" y="5970"/>
                  </a:lnTo>
                  <a:lnTo>
                    <a:pt x="344" y="6071"/>
                  </a:lnTo>
                  <a:lnTo>
                    <a:pt x="258" y="6171"/>
                  </a:lnTo>
                  <a:lnTo>
                    <a:pt x="258" y="6272"/>
                  </a:lnTo>
                  <a:lnTo>
                    <a:pt x="301" y="6373"/>
                  </a:lnTo>
                  <a:lnTo>
                    <a:pt x="344" y="6473"/>
                  </a:lnTo>
                  <a:lnTo>
                    <a:pt x="472" y="6574"/>
                  </a:lnTo>
                  <a:lnTo>
                    <a:pt x="601" y="6641"/>
                  </a:lnTo>
                  <a:lnTo>
                    <a:pt x="730" y="6708"/>
                  </a:lnTo>
                  <a:lnTo>
                    <a:pt x="730" y="6708"/>
                  </a:lnTo>
                  <a:lnTo>
                    <a:pt x="730" y="6775"/>
                  </a:lnTo>
                  <a:lnTo>
                    <a:pt x="730" y="6775"/>
                  </a:lnTo>
                  <a:lnTo>
                    <a:pt x="601" y="6809"/>
                  </a:lnTo>
                  <a:lnTo>
                    <a:pt x="429" y="6842"/>
                  </a:lnTo>
                  <a:lnTo>
                    <a:pt x="301" y="6876"/>
                  </a:lnTo>
                  <a:lnTo>
                    <a:pt x="172" y="6976"/>
                  </a:lnTo>
                  <a:lnTo>
                    <a:pt x="172" y="6976"/>
                  </a:lnTo>
                  <a:lnTo>
                    <a:pt x="86" y="7144"/>
                  </a:lnTo>
                  <a:lnTo>
                    <a:pt x="86" y="7245"/>
                  </a:lnTo>
                  <a:lnTo>
                    <a:pt x="129" y="7379"/>
                  </a:lnTo>
                  <a:lnTo>
                    <a:pt x="172" y="7480"/>
                  </a:lnTo>
                  <a:lnTo>
                    <a:pt x="301" y="7580"/>
                  </a:lnTo>
                  <a:lnTo>
                    <a:pt x="429" y="7647"/>
                  </a:lnTo>
                  <a:lnTo>
                    <a:pt x="601" y="7714"/>
                  </a:lnTo>
                  <a:lnTo>
                    <a:pt x="730" y="7748"/>
                  </a:lnTo>
                  <a:lnTo>
                    <a:pt x="730" y="7748"/>
                  </a:lnTo>
                  <a:lnTo>
                    <a:pt x="730" y="7848"/>
                  </a:lnTo>
                  <a:lnTo>
                    <a:pt x="730" y="7848"/>
                  </a:lnTo>
                  <a:lnTo>
                    <a:pt x="558" y="7848"/>
                  </a:lnTo>
                  <a:lnTo>
                    <a:pt x="386" y="7848"/>
                  </a:lnTo>
                  <a:lnTo>
                    <a:pt x="215" y="7916"/>
                  </a:lnTo>
                  <a:lnTo>
                    <a:pt x="86" y="8016"/>
                  </a:lnTo>
                  <a:lnTo>
                    <a:pt x="86" y="8016"/>
                  </a:lnTo>
                  <a:lnTo>
                    <a:pt x="0" y="8150"/>
                  </a:lnTo>
                  <a:lnTo>
                    <a:pt x="0" y="8251"/>
                  </a:lnTo>
                  <a:lnTo>
                    <a:pt x="86" y="8352"/>
                  </a:lnTo>
                  <a:lnTo>
                    <a:pt x="172" y="8419"/>
                  </a:lnTo>
                  <a:lnTo>
                    <a:pt x="301" y="8519"/>
                  </a:lnTo>
                  <a:lnTo>
                    <a:pt x="429" y="8586"/>
                  </a:lnTo>
                  <a:lnTo>
                    <a:pt x="730" y="8653"/>
                  </a:lnTo>
                  <a:lnTo>
                    <a:pt x="730" y="8653"/>
                  </a:lnTo>
                  <a:lnTo>
                    <a:pt x="730" y="8922"/>
                  </a:lnTo>
                  <a:lnTo>
                    <a:pt x="730" y="8922"/>
                  </a:lnTo>
                  <a:lnTo>
                    <a:pt x="515" y="8922"/>
                  </a:lnTo>
                  <a:lnTo>
                    <a:pt x="515" y="8922"/>
                  </a:lnTo>
                  <a:lnTo>
                    <a:pt x="386" y="8989"/>
                  </a:lnTo>
                  <a:lnTo>
                    <a:pt x="258" y="9022"/>
                  </a:lnTo>
                  <a:lnTo>
                    <a:pt x="172" y="9123"/>
                  </a:lnTo>
                  <a:lnTo>
                    <a:pt x="129" y="9224"/>
                  </a:lnTo>
                  <a:lnTo>
                    <a:pt x="129" y="9224"/>
                  </a:lnTo>
                  <a:lnTo>
                    <a:pt x="86" y="9324"/>
                  </a:lnTo>
                  <a:lnTo>
                    <a:pt x="129" y="9425"/>
                  </a:lnTo>
                  <a:lnTo>
                    <a:pt x="215" y="9492"/>
                  </a:lnTo>
                  <a:lnTo>
                    <a:pt x="301" y="9559"/>
                  </a:lnTo>
                  <a:lnTo>
                    <a:pt x="515" y="9660"/>
                  </a:lnTo>
                  <a:lnTo>
                    <a:pt x="730" y="9693"/>
                  </a:lnTo>
                  <a:lnTo>
                    <a:pt x="730" y="9693"/>
                  </a:lnTo>
                  <a:lnTo>
                    <a:pt x="730" y="9928"/>
                  </a:lnTo>
                  <a:lnTo>
                    <a:pt x="730" y="9928"/>
                  </a:lnTo>
                  <a:lnTo>
                    <a:pt x="601" y="9928"/>
                  </a:lnTo>
                  <a:lnTo>
                    <a:pt x="429" y="9961"/>
                  </a:lnTo>
                  <a:lnTo>
                    <a:pt x="301" y="10029"/>
                  </a:lnTo>
                  <a:lnTo>
                    <a:pt x="172" y="10129"/>
                  </a:lnTo>
                  <a:lnTo>
                    <a:pt x="172" y="10129"/>
                  </a:lnTo>
                  <a:lnTo>
                    <a:pt x="129" y="10230"/>
                  </a:lnTo>
                  <a:lnTo>
                    <a:pt x="86" y="10330"/>
                  </a:lnTo>
                  <a:lnTo>
                    <a:pt x="129" y="10431"/>
                  </a:lnTo>
                  <a:lnTo>
                    <a:pt x="215" y="10498"/>
                  </a:lnTo>
                  <a:lnTo>
                    <a:pt x="472" y="10632"/>
                  </a:lnTo>
                  <a:lnTo>
                    <a:pt x="730" y="10699"/>
                  </a:lnTo>
                  <a:lnTo>
                    <a:pt x="730" y="10699"/>
                  </a:lnTo>
                  <a:lnTo>
                    <a:pt x="730" y="10968"/>
                  </a:lnTo>
                  <a:lnTo>
                    <a:pt x="730" y="10968"/>
                  </a:lnTo>
                  <a:lnTo>
                    <a:pt x="601" y="10968"/>
                  </a:lnTo>
                  <a:lnTo>
                    <a:pt x="601" y="10968"/>
                  </a:lnTo>
                  <a:lnTo>
                    <a:pt x="472" y="11001"/>
                  </a:lnTo>
                  <a:lnTo>
                    <a:pt x="344" y="11068"/>
                  </a:lnTo>
                  <a:lnTo>
                    <a:pt x="215" y="11135"/>
                  </a:lnTo>
                  <a:lnTo>
                    <a:pt x="172" y="11236"/>
                  </a:lnTo>
                  <a:lnTo>
                    <a:pt x="172" y="11236"/>
                  </a:lnTo>
                  <a:lnTo>
                    <a:pt x="172" y="11337"/>
                  </a:lnTo>
                  <a:lnTo>
                    <a:pt x="172" y="11437"/>
                  </a:lnTo>
                  <a:lnTo>
                    <a:pt x="258" y="11504"/>
                  </a:lnTo>
                  <a:lnTo>
                    <a:pt x="301" y="11571"/>
                  </a:lnTo>
                  <a:lnTo>
                    <a:pt x="515" y="11672"/>
                  </a:lnTo>
                  <a:lnTo>
                    <a:pt x="730" y="11739"/>
                  </a:lnTo>
                  <a:lnTo>
                    <a:pt x="730" y="11739"/>
                  </a:lnTo>
                  <a:lnTo>
                    <a:pt x="730" y="11840"/>
                  </a:lnTo>
                  <a:lnTo>
                    <a:pt x="730" y="11840"/>
                  </a:lnTo>
                  <a:lnTo>
                    <a:pt x="601" y="11840"/>
                  </a:lnTo>
                  <a:lnTo>
                    <a:pt x="472" y="11840"/>
                  </a:lnTo>
                  <a:lnTo>
                    <a:pt x="344" y="11907"/>
                  </a:lnTo>
                  <a:lnTo>
                    <a:pt x="258" y="12007"/>
                  </a:lnTo>
                  <a:lnTo>
                    <a:pt x="258" y="12007"/>
                  </a:lnTo>
                  <a:lnTo>
                    <a:pt x="172" y="12108"/>
                  </a:lnTo>
                  <a:lnTo>
                    <a:pt x="172" y="12209"/>
                  </a:lnTo>
                  <a:lnTo>
                    <a:pt x="172" y="12309"/>
                  </a:lnTo>
                  <a:lnTo>
                    <a:pt x="258" y="12410"/>
                  </a:lnTo>
                  <a:lnTo>
                    <a:pt x="472" y="12611"/>
                  </a:lnTo>
                  <a:lnTo>
                    <a:pt x="730" y="12712"/>
                  </a:lnTo>
                  <a:lnTo>
                    <a:pt x="730" y="12712"/>
                  </a:lnTo>
                  <a:lnTo>
                    <a:pt x="730" y="12846"/>
                  </a:lnTo>
                  <a:lnTo>
                    <a:pt x="730" y="12846"/>
                  </a:lnTo>
                  <a:lnTo>
                    <a:pt x="472" y="12880"/>
                  </a:lnTo>
                  <a:lnTo>
                    <a:pt x="344" y="12913"/>
                  </a:lnTo>
                  <a:lnTo>
                    <a:pt x="215" y="12947"/>
                  </a:lnTo>
                  <a:lnTo>
                    <a:pt x="215" y="12947"/>
                  </a:lnTo>
                  <a:lnTo>
                    <a:pt x="86" y="13047"/>
                  </a:lnTo>
                  <a:lnTo>
                    <a:pt x="43" y="13181"/>
                  </a:lnTo>
                  <a:lnTo>
                    <a:pt x="86" y="13282"/>
                  </a:lnTo>
                  <a:lnTo>
                    <a:pt x="172" y="13383"/>
                  </a:lnTo>
                  <a:lnTo>
                    <a:pt x="301" y="13483"/>
                  </a:lnTo>
                  <a:lnTo>
                    <a:pt x="429" y="13584"/>
                  </a:lnTo>
                  <a:lnTo>
                    <a:pt x="730" y="13684"/>
                  </a:lnTo>
                  <a:lnTo>
                    <a:pt x="730" y="13684"/>
                  </a:lnTo>
                  <a:lnTo>
                    <a:pt x="730" y="13852"/>
                  </a:lnTo>
                  <a:lnTo>
                    <a:pt x="730" y="13852"/>
                  </a:lnTo>
                  <a:lnTo>
                    <a:pt x="601" y="13852"/>
                  </a:lnTo>
                  <a:lnTo>
                    <a:pt x="429" y="13886"/>
                  </a:lnTo>
                  <a:lnTo>
                    <a:pt x="301" y="13919"/>
                  </a:lnTo>
                  <a:lnTo>
                    <a:pt x="172" y="14020"/>
                  </a:lnTo>
                  <a:lnTo>
                    <a:pt x="172" y="14020"/>
                  </a:lnTo>
                  <a:lnTo>
                    <a:pt x="86" y="14120"/>
                  </a:lnTo>
                  <a:lnTo>
                    <a:pt x="86" y="14221"/>
                  </a:lnTo>
                  <a:lnTo>
                    <a:pt x="86" y="14322"/>
                  </a:lnTo>
                  <a:lnTo>
                    <a:pt x="172" y="14422"/>
                  </a:lnTo>
                  <a:lnTo>
                    <a:pt x="301" y="14489"/>
                  </a:lnTo>
                  <a:lnTo>
                    <a:pt x="429" y="14557"/>
                  </a:lnTo>
                  <a:lnTo>
                    <a:pt x="730" y="14657"/>
                  </a:lnTo>
                  <a:lnTo>
                    <a:pt x="730" y="14657"/>
                  </a:lnTo>
                  <a:lnTo>
                    <a:pt x="730" y="14892"/>
                  </a:lnTo>
                  <a:lnTo>
                    <a:pt x="730" y="14892"/>
                  </a:lnTo>
                  <a:lnTo>
                    <a:pt x="558" y="14959"/>
                  </a:lnTo>
                  <a:lnTo>
                    <a:pt x="429" y="15026"/>
                  </a:lnTo>
                  <a:lnTo>
                    <a:pt x="429" y="15026"/>
                  </a:lnTo>
                  <a:lnTo>
                    <a:pt x="301" y="15093"/>
                  </a:lnTo>
                  <a:lnTo>
                    <a:pt x="215" y="15227"/>
                  </a:lnTo>
                  <a:lnTo>
                    <a:pt x="172" y="15328"/>
                  </a:lnTo>
                  <a:lnTo>
                    <a:pt x="172" y="15429"/>
                  </a:lnTo>
                  <a:lnTo>
                    <a:pt x="172" y="15429"/>
                  </a:lnTo>
                  <a:lnTo>
                    <a:pt x="258" y="15563"/>
                  </a:lnTo>
                  <a:lnTo>
                    <a:pt x="386" y="15663"/>
                  </a:lnTo>
                  <a:lnTo>
                    <a:pt x="558" y="15730"/>
                  </a:lnTo>
                  <a:lnTo>
                    <a:pt x="730" y="15798"/>
                  </a:lnTo>
                  <a:lnTo>
                    <a:pt x="730" y="15798"/>
                  </a:lnTo>
                  <a:lnTo>
                    <a:pt x="730" y="15965"/>
                  </a:lnTo>
                  <a:lnTo>
                    <a:pt x="730" y="15965"/>
                  </a:lnTo>
                  <a:lnTo>
                    <a:pt x="558" y="15999"/>
                  </a:lnTo>
                  <a:lnTo>
                    <a:pt x="429" y="16032"/>
                  </a:lnTo>
                  <a:lnTo>
                    <a:pt x="258" y="16099"/>
                  </a:lnTo>
                  <a:lnTo>
                    <a:pt x="129" y="16234"/>
                  </a:lnTo>
                  <a:lnTo>
                    <a:pt x="129" y="16234"/>
                  </a:lnTo>
                  <a:lnTo>
                    <a:pt x="43" y="16368"/>
                  </a:lnTo>
                  <a:lnTo>
                    <a:pt x="43" y="16502"/>
                  </a:lnTo>
                  <a:lnTo>
                    <a:pt x="86" y="16602"/>
                  </a:lnTo>
                  <a:lnTo>
                    <a:pt x="172" y="16670"/>
                  </a:lnTo>
                  <a:lnTo>
                    <a:pt x="301" y="16737"/>
                  </a:lnTo>
                  <a:lnTo>
                    <a:pt x="429" y="16804"/>
                  </a:lnTo>
                  <a:lnTo>
                    <a:pt x="730" y="16904"/>
                  </a:lnTo>
                  <a:lnTo>
                    <a:pt x="730" y="16904"/>
                  </a:lnTo>
                  <a:lnTo>
                    <a:pt x="730" y="17240"/>
                  </a:lnTo>
                  <a:lnTo>
                    <a:pt x="730" y="17240"/>
                  </a:lnTo>
                  <a:lnTo>
                    <a:pt x="558" y="17240"/>
                  </a:lnTo>
                  <a:lnTo>
                    <a:pt x="429" y="17307"/>
                  </a:lnTo>
                  <a:lnTo>
                    <a:pt x="258" y="17374"/>
                  </a:lnTo>
                  <a:lnTo>
                    <a:pt x="172" y="17475"/>
                  </a:lnTo>
                  <a:lnTo>
                    <a:pt x="172" y="17475"/>
                  </a:lnTo>
                  <a:lnTo>
                    <a:pt x="86" y="17575"/>
                  </a:lnTo>
                  <a:lnTo>
                    <a:pt x="86" y="17676"/>
                  </a:lnTo>
                  <a:lnTo>
                    <a:pt x="172" y="17776"/>
                  </a:lnTo>
                  <a:lnTo>
                    <a:pt x="258" y="17843"/>
                  </a:lnTo>
                  <a:lnTo>
                    <a:pt x="472" y="18011"/>
                  </a:lnTo>
                  <a:lnTo>
                    <a:pt x="730" y="18078"/>
                  </a:lnTo>
                  <a:lnTo>
                    <a:pt x="730" y="18078"/>
                  </a:lnTo>
                  <a:lnTo>
                    <a:pt x="730" y="18414"/>
                  </a:lnTo>
                  <a:lnTo>
                    <a:pt x="730" y="18414"/>
                  </a:lnTo>
                  <a:lnTo>
                    <a:pt x="601" y="18414"/>
                  </a:lnTo>
                  <a:lnTo>
                    <a:pt x="515" y="18447"/>
                  </a:lnTo>
                  <a:lnTo>
                    <a:pt x="386" y="18514"/>
                  </a:lnTo>
                  <a:lnTo>
                    <a:pt x="301" y="18581"/>
                  </a:lnTo>
                  <a:lnTo>
                    <a:pt x="301" y="18581"/>
                  </a:lnTo>
                  <a:lnTo>
                    <a:pt x="258" y="18682"/>
                  </a:lnTo>
                  <a:lnTo>
                    <a:pt x="258" y="18783"/>
                  </a:lnTo>
                  <a:lnTo>
                    <a:pt x="258" y="18883"/>
                  </a:lnTo>
                  <a:lnTo>
                    <a:pt x="344" y="18950"/>
                  </a:lnTo>
                  <a:lnTo>
                    <a:pt x="515" y="19084"/>
                  </a:lnTo>
                  <a:lnTo>
                    <a:pt x="730" y="19185"/>
                  </a:lnTo>
                  <a:lnTo>
                    <a:pt x="730" y="19185"/>
                  </a:lnTo>
                  <a:lnTo>
                    <a:pt x="730" y="19453"/>
                  </a:lnTo>
                  <a:lnTo>
                    <a:pt x="730" y="19453"/>
                  </a:lnTo>
                  <a:lnTo>
                    <a:pt x="515" y="19487"/>
                  </a:lnTo>
                  <a:lnTo>
                    <a:pt x="344" y="19588"/>
                  </a:lnTo>
                  <a:lnTo>
                    <a:pt x="344" y="19588"/>
                  </a:lnTo>
                  <a:lnTo>
                    <a:pt x="258" y="19688"/>
                  </a:lnTo>
                  <a:lnTo>
                    <a:pt x="215" y="19789"/>
                  </a:lnTo>
                  <a:lnTo>
                    <a:pt x="215" y="19889"/>
                  </a:lnTo>
                  <a:lnTo>
                    <a:pt x="301" y="19990"/>
                  </a:lnTo>
                  <a:lnTo>
                    <a:pt x="386" y="20091"/>
                  </a:lnTo>
                  <a:lnTo>
                    <a:pt x="472" y="20158"/>
                  </a:lnTo>
                  <a:lnTo>
                    <a:pt x="730" y="20292"/>
                  </a:lnTo>
                  <a:lnTo>
                    <a:pt x="730" y="20292"/>
                  </a:lnTo>
                  <a:lnTo>
                    <a:pt x="816" y="20661"/>
                  </a:lnTo>
                  <a:lnTo>
                    <a:pt x="859" y="20829"/>
                  </a:lnTo>
                  <a:lnTo>
                    <a:pt x="945" y="20996"/>
                  </a:lnTo>
                  <a:lnTo>
                    <a:pt x="1031" y="21164"/>
                  </a:lnTo>
                  <a:lnTo>
                    <a:pt x="1202" y="21298"/>
                  </a:lnTo>
                  <a:lnTo>
                    <a:pt x="1374" y="21399"/>
                  </a:lnTo>
                  <a:lnTo>
                    <a:pt x="1589" y="21533"/>
                  </a:lnTo>
                  <a:lnTo>
                    <a:pt x="1589" y="21533"/>
                  </a:lnTo>
                  <a:lnTo>
                    <a:pt x="1847" y="21600"/>
                  </a:lnTo>
                  <a:lnTo>
                    <a:pt x="2104" y="21600"/>
                  </a:lnTo>
                  <a:lnTo>
                    <a:pt x="2662" y="21600"/>
                  </a:lnTo>
                  <a:lnTo>
                    <a:pt x="2662" y="21600"/>
                  </a:lnTo>
                  <a:lnTo>
                    <a:pt x="4251" y="21600"/>
                  </a:lnTo>
                  <a:lnTo>
                    <a:pt x="4251" y="21600"/>
                  </a:lnTo>
                  <a:lnTo>
                    <a:pt x="15803" y="21600"/>
                  </a:lnTo>
                  <a:lnTo>
                    <a:pt x="15803" y="21600"/>
                  </a:lnTo>
                  <a:lnTo>
                    <a:pt x="19410" y="21600"/>
                  </a:lnTo>
                  <a:lnTo>
                    <a:pt x="19410" y="21600"/>
                  </a:lnTo>
                  <a:lnTo>
                    <a:pt x="19839" y="21600"/>
                  </a:lnTo>
                  <a:lnTo>
                    <a:pt x="20183" y="21566"/>
                  </a:lnTo>
                  <a:lnTo>
                    <a:pt x="20526" y="21533"/>
                  </a:lnTo>
                  <a:lnTo>
                    <a:pt x="20827" y="21432"/>
                  </a:lnTo>
                  <a:lnTo>
                    <a:pt x="21128" y="21298"/>
                  </a:lnTo>
                  <a:lnTo>
                    <a:pt x="21342" y="21097"/>
                  </a:lnTo>
                  <a:lnTo>
                    <a:pt x="21471" y="20862"/>
                  </a:lnTo>
                  <a:lnTo>
                    <a:pt x="21557" y="20493"/>
                  </a:lnTo>
                  <a:lnTo>
                    <a:pt x="21557" y="20493"/>
                  </a:lnTo>
                  <a:lnTo>
                    <a:pt x="21557" y="20460"/>
                  </a:lnTo>
                  <a:lnTo>
                    <a:pt x="21557" y="20460"/>
                  </a:lnTo>
                  <a:lnTo>
                    <a:pt x="21557" y="5802"/>
                  </a:lnTo>
                  <a:lnTo>
                    <a:pt x="21557" y="5802"/>
                  </a:lnTo>
                  <a:lnTo>
                    <a:pt x="21557" y="2348"/>
                  </a:lnTo>
                  <a:lnTo>
                    <a:pt x="21557" y="2348"/>
                  </a:lnTo>
                  <a:lnTo>
                    <a:pt x="21600" y="1409"/>
                  </a:lnTo>
                  <a:lnTo>
                    <a:pt x="21514" y="973"/>
                  </a:lnTo>
                  <a:lnTo>
                    <a:pt x="21471" y="771"/>
                  </a:lnTo>
                  <a:lnTo>
                    <a:pt x="21385" y="570"/>
                  </a:lnTo>
                  <a:lnTo>
                    <a:pt x="21385" y="570"/>
                  </a:lnTo>
                  <a:close/>
                  <a:moveTo>
                    <a:pt x="730" y="19957"/>
                  </a:moveTo>
                  <a:lnTo>
                    <a:pt x="730" y="19957"/>
                  </a:lnTo>
                  <a:lnTo>
                    <a:pt x="644" y="19923"/>
                  </a:lnTo>
                  <a:lnTo>
                    <a:pt x="644" y="19923"/>
                  </a:lnTo>
                  <a:lnTo>
                    <a:pt x="601" y="19856"/>
                  </a:lnTo>
                  <a:lnTo>
                    <a:pt x="601" y="19822"/>
                  </a:lnTo>
                  <a:lnTo>
                    <a:pt x="687" y="19755"/>
                  </a:lnTo>
                  <a:lnTo>
                    <a:pt x="687" y="19755"/>
                  </a:lnTo>
                  <a:lnTo>
                    <a:pt x="730" y="19755"/>
                  </a:lnTo>
                  <a:lnTo>
                    <a:pt x="730" y="19755"/>
                  </a:lnTo>
                  <a:lnTo>
                    <a:pt x="730" y="19957"/>
                  </a:lnTo>
                  <a:lnTo>
                    <a:pt x="730" y="19957"/>
                  </a:lnTo>
                  <a:close/>
                  <a:moveTo>
                    <a:pt x="730" y="18883"/>
                  </a:moveTo>
                  <a:lnTo>
                    <a:pt x="730" y="18883"/>
                  </a:lnTo>
                  <a:lnTo>
                    <a:pt x="644" y="18816"/>
                  </a:lnTo>
                  <a:lnTo>
                    <a:pt x="644" y="18816"/>
                  </a:lnTo>
                  <a:lnTo>
                    <a:pt x="644" y="18749"/>
                  </a:lnTo>
                  <a:lnTo>
                    <a:pt x="644" y="18749"/>
                  </a:lnTo>
                  <a:lnTo>
                    <a:pt x="644" y="18716"/>
                  </a:lnTo>
                  <a:lnTo>
                    <a:pt x="644" y="18716"/>
                  </a:lnTo>
                  <a:lnTo>
                    <a:pt x="730" y="18682"/>
                  </a:lnTo>
                  <a:lnTo>
                    <a:pt x="730" y="18682"/>
                  </a:lnTo>
                  <a:lnTo>
                    <a:pt x="730" y="18883"/>
                  </a:lnTo>
                  <a:lnTo>
                    <a:pt x="730" y="18883"/>
                  </a:lnTo>
                  <a:close/>
                  <a:moveTo>
                    <a:pt x="730" y="17743"/>
                  </a:moveTo>
                  <a:lnTo>
                    <a:pt x="730" y="17743"/>
                  </a:lnTo>
                  <a:lnTo>
                    <a:pt x="601" y="17709"/>
                  </a:lnTo>
                  <a:lnTo>
                    <a:pt x="601" y="17709"/>
                  </a:lnTo>
                  <a:lnTo>
                    <a:pt x="472" y="17609"/>
                  </a:lnTo>
                  <a:lnTo>
                    <a:pt x="472" y="17609"/>
                  </a:lnTo>
                  <a:lnTo>
                    <a:pt x="472" y="17609"/>
                  </a:lnTo>
                  <a:lnTo>
                    <a:pt x="472" y="17609"/>
                  </a:lnTo>
                  <a:lnTo>
                    <a:pt x="558" y="17575"/>
                  </a:lnTo>
                  <a:lnTo>
                    <a:pt x="558" y="17575"/>
                  </a:lnTo>
                  <a:lnTo>
                    <a:pt x="644" y="17542"/>
                  </a:lnTo>
                  <a:lnTo>
                    <a:pt x="730" y="17542"/>
                  </a:lnTo>
                  <a:lnTo>
                    <a:pt x="730" y="17542"/>
                  </a:lnTo>
                  <a:lnTo>
                    <a:pt x="730" y="17743"/>
                  </a:lnTo>
                  <a:lnTo>
                    <a:pt x="730" y="17743"/>
                  </a:lnTo>
                  <a:close/>
                  <a:moveTo>
                    <a:pt x="730" y="16602"/>
                  </a:moveTo>
                  <a:lnTo>
                    <a:pt x="730" y="16602"/>
                  </a:lnTo>
                  <a:lnTo>
                    <a:pt x="601" y="16569"/>
                  </a:lnTo>
                  <a:lnTo>
                    <a:pt x="515" y="16502"/>
                  </a:lnTo>
                  <a:lnTo>
                    <a:pt x="429" y="16435"/>
                  </a:lnTo>
                  <a:lnTo>
                    <a:pt x="472" y="16368"/>
                  </a:lnTo>
                  <a:lnTo>
                    <a:pt x="472" y="16368"/>
                  </a:lnTo>
                  <a:lnTo>
                    <a:pt x="601" y="16267"/>
                  </a:lnTo>
                  <a:lnTo>
                    <a:pt x="730" y="16267"/>
                  </a:lnTo>
                  <a:lnTo>
                    <a:pt x="730" y="16267"/>
                  </a:lnTo>
                  <a:lnTo>
                    <a:pt x="730" y="16602"/>
                  </a:lnTo>
                  <a:lnTo>
                    <a:pt x="730" y="16602"/>
                  </a:lnTo>
                  <a:close/>
                  <a:moveTo>
                    <a:pt x="730" y="15462"/>
                  </a:moveTo>
                  <a:lnTo>
                    <a:pt x="730" y="15462"/>
                  </a:lnTo>
                  <a:lnTo>
                    <a:pt x="644" y="15429"/>
                  </a:lnTo>
                  <a:lnTo>
                    <a:pt x="644" y="15429"/>
                  </a:lnTo>
                  <a:lnTo>
                    <a:pt x="558" y="15395"/>
                  </a:lnTo>
                  <a:lnTo>
                    <a:pt x="558" y="15395"/>
                  </a:lnTo>
                  <a:lnTo>
                    <a:pt x="558" y="15361"/>
                  </a:lnTo>
                  <a:lnTo>
                    <a:pt x="558" y="15361"/>
                  </a:lnTo>
                  <a:lnTo>
                    <a:pt x="515" y="15361"/>
                  </a:lnTo>
                  <a:lnTo>
                    <a:pt x="515" y="15361"/>
                  </a:lnTo>
                  <a:lnTo>
                    <a:pt x="515" y="15361"/>
                  </a:lnTo>
                  <a:lnTo>
                    <a:pt x="515" y="15361"/>
                  </a:lnTo>
                  <a:lnTo>
                    <a:pt x="558" y="15328"/>
                  </a:lnTo>
                  <a:lnTo>
                    <a:pt x="558" y="15328"/>
                  </a:lnTo>
                  <a:lnTo>
                    <a:pt x="644" y="15294"/>
                  </a:lnTo>
                  <a:lnTo>
                    <a:pt x="644" y="15294"/>
                  </a:lnTo>
                  <a:lnTo>
                    <a:pt x="730" y="15227"/>
                  </a:lnTo>
                  <a:lnTo>
                    <a:pt x="730" y="15227"/>
                  </a:lnTo>
                  <a:lnTo>
                    <a:pt x="730" y="15462"/>
                  </a:lnTo>
                  <a:lnTo>
                    <a:pt x="730" y="15462"/>
                  </a:lnTo>
                  <a:close/>
                  <a:moveTo>
                    <a:pt x="730" y="14355"/>
                  </a:moveTo>
                  <a:lnTo>
                    <a:pt x="730" y="14355"/>
                  </a:lnTo>
                  <a:lnTo>
                    <a:pt x="601" y="14322"/>
                  </a:lnTo>
                  <a:lnTo>
                    <a:pt x="515" y="14255"/>
                  </a:lnTo>
                  <a:lnTo>
                    <a:pt x="472" y="14221"/>
                  </a:lnTo>
                  <a:lnTo>
                    <a:pt x="472" y="14188"/>
                  </a:lnTo>
                  <a:lnTo>
                    <a:pt x="601" y="14154"/>
                  </a:lnTo>
                  <a:lnTo>
                    <a:pt x="601" y="14154"/>
                  </a:lnTo>
                  <a:lnTo>
                    <a:pt x="730" y="14120"/>
                  </a:lnTo>
                  <a:lnTo>
                    <a:pt x="730" y="14120"/>
                  </a:lnTo>
                  <a:lnTo>
                    <a:pt x="730" y="14355"/>
                  </a:lnTo>
                  <a:lnTo>
                    <a:pt x="730" y="14355"/>
                  </a:lnTo>
                  <a:close/>
                  <a:moveTo>
                    <a:pt x="730" y="13349"/>
                  </a:moveTo>
                  <a:lnTo>
                    <a:pt x="730" y="13349"/>
                  </a:lnTo>
                  <a:lnTo>
                    <a:pt x="515" y="13248"/>
                  </a:lnTo>
                  <a:lnTo>
                    <a:pt x="472" y="13181"/>
                  </a:lnTo>
                  <a:lnTo>
                    <a:pt x="472" y="13148"/>
                  </a:lnTo>
                  <a:lnTo>
                    <a:pt x="515" y="13148"/>
                  </a:lnTo>
                  <a:lnTo>
                    <a:pt x="515" y="13148"/>
                  </a:lnTo>
                  <a:lnTo>
                    <a:pt x="730" y="13148"/>
                  </a:lnTo>
                  <a:lnTo>
                    <a:pt x="730" y="13148"/>
                  </a:lnTo>
                  <a:lnTo>
                    <a:pt x="730" y="13349"/>
                  </a:lnTo>
                  <a:lnTo>
                    <a:pt x="730" y="13349"/>
                  </a:lnTo>
                  <a:close/>
                  <a:moveTo>
                    <a:pt x="730" y="12343"/>
                  </a:moveTo>
                  <a:lnTo>
                    <a:pt x="730" y="12343"/>
                  </a:lnTo>
                  <a:lnTo>
                    <a:pt x="644" y="12309"/>
                  </a:lnTo>
                  <a:lnTo>
                    <a:pt x="558" y="12242"/>
                  </a:lnTo>
                  <a:lnTo>
                    <a:pt x="558" y="12175"/>
                  </a:lnTo>
                  <a:lnTo>
                    <a:pt x="601" y="12142"/>
                  </a:lnTo>
                  <a:lnTo>
                    <a:pt x="601" y="12142"/>
                  </a:lnTo>
                  <a:lnTo>
                    <a:pt x="687" y="12108"/>
                  </a:lnTo>
                  <a:lnTo>
                    <a:pt x="730" y="12108"/>
                  </a:lnTo>
                  <a:lnTo>
                    <a:pt x="730" y="12108"/>
                  </a:lnTo>
                  <a:lnTo>
                    <a:pt x="730" y="12343"/>
                  </a:lnTo>
                  <a:lnTo>
                    <a:pt x="730" y="12343"/>
                  </a:lnTo>
                  <a:close/>
                  <a:moveTo>
                    <a:pt x="730" y="11437"/>
                  </a:moveTo>
                  <a:lnTo>
                    <a:pt x="730" y="11437"/>
                  </a:lnTo>
                  <a:lnTo>
                    <a:pt x="601" y="11370"/>
                  </a:lnTo>
                  <a:lnTo>
                    <a:pt x="558" y="11337"/>
                  </a:lnTo>
                  <a:lnTo>
                    <a:pt x="515" y="11303"/>
                  </a:lnTo>
                  <a:lnTo>
                    <a:pt x="515" y="11303"/>
                  </a:lnTo>
                  <a:lnTo>
                    <a:pt x="558" y="11270"/>
                  </a:lnTo>
                  <a:lnTo>
                    <a:pt x="601" y="11270"/>
                  </a:lnTo>
                  <a:lnTo>
                    <a:pt x="730" y="11270"/>
                  </a:lnTo>
                  <a:lnTo>
                    <a:pt x="730" y="11270"/>
                  </a:lnTo>
                  <a:lnTo>
                    <a:pt x="730" y="11437"/>
                  </a:lnTo>
                  <a:lnTo>
                    <a:pt x="730" y="11437"/>
                  </a:lnTo>
                  <a:close/>
                  <a:moveTo>
                    <a:pt x="730" y="10398"/>
                  </a:moveTo>
                  <a:lnTo>
                    <a:pt x="730" y="10398"/>
                  </a:lnTo>
                  <a:lnTo>
                    <a:pt x="601" y="10364"/>
                  </a:lnTo>
                  <a:lnTo>
                    <a:pt x="601" y="10364"/>
                  </a:lnTo>
                  <a:lnTo>
                    <a:pt x="515" y="10330"/>
                  </a:lnTo>
                  <a:lnTo>
                    <a:pt x="472" y="10297"/>
                  </a:lnTo>
                  <a:lnTo>
                    <a:pt x="601" y="10230"/>
                  </a:lnTo>
                  <a:lnTo>
                    <a:pt x="601" y="10230"/>
                  </a:lnTo>
                  <a:lnTo>
                    <a:pt x="730" y="10196"/>
                  </a:lnTo>
                  <a:lnTo>
                    <a:pt x="730" y="10196"/>
                  </a:lnTo>
                  <a:lnTo>
                    <a:pt x="730" y="10398"/>
                  </a:lnTo>
                  <a:lnTo>
                    <a:pt x="730" y="10398"/>
                  </a:lnTo>
                  <a:close/>
                  <a:moveTo>
                    <a:pt x="730" y="9391"/>
                  </a:moveTo>
                  <a:lnTo>
                    <a:pt x="730" y="9391"/>
                  </a:lnTo>
                  <a:lnTo>
                    <a:pt x="601" y="9358"/>
                  </a:lnTo>
                  <a:lnTo>
                    <a:pt x="601" y="9358"/>
                  </a:lnTo>
                  <a:lnTo>
                    <a:pt x="515" y="9291"/>
                  </a:lnTo>
                  <a:lnTo>
                    <a:pt x="515" y="9291"/>
                  </a:lnTo>
                  <a:lnTo>
                    <a:pt x="472" y="9291"/>
                  </a:lnTo>
                  <a:lnTo>
                    <a:pt x="472" y="9291"/>
                  </a:lnTo>
                  <a:lnTo>
                    <a:pt x="472" y="9291"/>
                  </a:lnTo>
                  <a:lnTo>
                    <a:pt x="515" y="9257"/>
                  </a:lnTo>
                  <a:lnTo>
                    <a:pt x="558" y="9224"/>
                  </a:lnTo>
                  <a:lnTo>
                    <a:pt x="687" y="9190"/>
                  </a:lnTo>
                  <a:lnTo>
                    <a:pt x="687" y="9190"/>
                  </a:lnTo>
                  <a:lnTo>
                    <a:pt x="730" y="9190"/>
                  </a:lnTo>
                  <a:lnTo>
                    <a:pt x="730" y="9190"/>
                  </a:lnTo>
                  <a:lnTo>
                    <a:pt x="730" y="9391"/>
                  </a:lnTo>
                  <a:lnTo>
                    <a:pt x="730" y="9391"/>
                  </a:lnTo>
                  <a:close/>
                  <a:moveTo>
                    <a:pt x="730" y="8352"/>
                  </a:moveTo>
                  <a:lnTo>
                    <a:pt x="730" y="8352"/>
                  </a:lnTo>
                  <a:lnTo>
                    <a:pt x="515" y="8284"/>
                  </a:lnTo>
                  <a:lnTo>
                    <a:pt x="515" y="8284"/>
                  </a:lnTo>
                  <a:lnTo>
                    <a:pt x="429" y="8217"/>
                  </a:lnTo>
                  <a:lnTo>
                    <a:pt x="429" y="8217"/>
                  </a:lnTo>
                  <a:lnTo>
                    <a:pt x="386" y="8184"/>
                  </a:lnTo>
                  <a:lnTo>
                    <a:pt x="386" y="8184"/>
                  </a:lnTo>
                  <a:lnTo>
                    <a:pt x="558" y="8150"/>
                  </a:lnTo>
                  <a:lnTo>
                    <a:pt x="730" y="8150"/>
                  </a:lnTo>
                  <a:lnTo>
                    <a:pt x="730" y="8150"/>
                  </a:lnTo>
                  <a:lnTo>
                    <a:pt x="730" y="8352"/>
                  </a:lnTo>
                  <a:lnTo>
                    <a:pt x="730" y="8352"/>
                  </a:lnTo>
                  <a:close/>
                  <a:moveTo>
                    <a:pt x="730" y="7446"/>
                  </a:moveTo>
                  <a:lnTo>
                    <a:pt x="730" y="7446"/>
                  </a:lnTo>
                  <a:lnTo>
                    <a:pt x="601" y="7379"/>
                  </a:lnTo>
                  <a:lnTo>
                    <a:pt x="472" y="7312"/>
                  </a:lnTo>
                  <a:lnTo>
                    <a:pt x="472" y="7278"/>
                  </a:lnTo>
                  <a:lnTo>
                    <a:pt x="472" y="7245"/>
                  </a:lnTo>
                  <a:lnTo>
                    <a:pt x="472" y="7178"/>
                  </a:lnTo>
                  <a:lnTo>
                    <a:pt x="558" y="7144"/>
                  </a:lnTo>
                  <a:lnTo>
                    <a:pt x="558" y="7144"/>
                  </a:lnTo>
                  <a:lnTo>
                    <a:pt x="644" y="7111"/>
                  </a:lnTo>
                  <a:lnTo>
                    <a:pt x="730" y="7111"/>
                  </a:lnTo>
                  <a:lnTo>
                    <a:pt x="730" y="7111"/>
                  </a:lnTo>
                  <a:lnTo>
                    <a:pt x="730" y="7446"/>
                  </a:lnTo>
                  <a:lnTo>
                    <a:pt x="730" y="7446"/>
                  </a:lnTo>
                  <a:close/>
                  <a:moveTo>
                    <a:pt x="730" y="6373"/>
                  </a:moveTo>
                  <a:lnTo>
                    <a:pt x="730" y="6373"/>
                  </a:lnTo>
                  <a:lnTo>
                    <a:pt x="687" y="6339"/>
                  </a:lnTo>
                  <a:lnTo>
                    <a:pt x="644" y="6272"/>
                  </a:lnTo>
                  <a:lnTo>
                    <a:pt x="644" y="6205"/>
                  </a:lnTo>
                  <a:lnTo>
                    <a:pt x="730" y="6171"/>
                  </a:lnTo>
                  <a:lnTo>
                    <a:pt x="730" y="6171"/>
                  </a:lnTo>
                  <a:lnTo>
                    <a:pt x="730" y="6373"/>
                  </a:lnTo>
                  <a:lnTo>
                    <a:pt x="730" y="6373"/>
                  </a:lnTo>
                  <a:close/>
                  <a:moveTo>
                    <a:pt x="730" y="5534"/>
                  </a:moveTo>
                  <a:lnTo>
                    <a:pt x="730" y="5534"/>
                  </a:lnTo>
                  <a:lnTo>
                    <a:pt x="558" y="5467"/>
                  </a:lnTo>
                  <a:lnTo>
                    <a:pt x="472" y="5400"/>
                  </a:lnTo>
                  <a:lnTo>
                    <a:pt x="472" y="5400"/>
                  </a:lnTo>
                  <a:lnTo>
                    <a:pt x="429" y="5333"/>
                  </a:lnTo>
                  <a:lnTo>
                    <a:pt x="429" y="5333"/>
                  </a:lnTo>
                  <a:lnTo>
                    <a:pt x="472" y="5299"/>
                  </a:lnTo>
                  <a:lnTo>
                    <a:pt x="515" y="5232"/>
                  </a:lnTo>
                  <a:lnTo>
                    <a:pt x="515" y="5232"/>
                  </a:lnTo>
                  <a:lnTo>
                    <a:pt x="601" y="5165"/>
                  </a:lnTo>
                  <a:lnTo>
                    <a:pt x="730" y="5132"/>
                  </a:lnTo>
                  <a:lnTo>
                    <a:pt x="730" y="5132"/>
                  </a:lnTo>
                  <a:lnTo>
                    <a:pt x="730" y="5534"/>
                  </a:lnTo>
                  <a:lnTo>
                    <a:pt x="730" y="5534"/>
                  </a:lnTo>
                  <a:close/>
                  <a:moveTo>
                    <a:pt x="730" y="4058"/>
                  </a:moveTo>
                  <a:lnTo>
                    <a:pt x="730" y="4058"/>
                  </a:lnTo>
                  <a:lnTo>
                    <a:pt x="515" y="3991"/>
                  </a:lnTo>
                  <a:lnTo>
                    <a:pt x="515" y="3991"/>
                  </a:lnTo>
                  <a:lnTo>
                    <a:pt x="472" y="3958"/>
                  </a:lnTo>
                  <a:lnTo>
                    <a:pt x="429" y="3924"/>
                  </a:lnTo>
                  <a:lnTo>
                    <a:pt x="429" y="3857"/>
                  </a:lnTo>
                  <a:lnTo>
                    <a:pt x="515" y="3790"/>
                  </a:lnTo>
                  <a:lnTo>
                    <a:pt x="515" y="3790"/>
                  </a:lnTo>
                  <a:lnTo>
                    <a:pt x="601" y="3723"/>
                  </a:lnTo>
                  <a:lnTo>
                    <a:pt x="730" y="3689"/>
                  </a:lnTo>
                  <a:lnTo>
                    <a:pt x="730" y="3689"/>
                  </a:lnTo>
                  <a:lnTo>
                    <a:pt x="730" y="4058"/>
                  </a:lnTo>
                  <a:lnTo>
                    <a:pt x="730" y="4058"/>
                  </a:lnTo>
                  <a:close/>
                  <a:moveTo>
                    <a:pt x="730" y="2985"/>
                  </a:moveTo>
                  <a:lnTo>
                    <a:pt x="730" y="2985"/>
                  </a:lnTo>
                  <a:lnTo>
                    <a:pt x="558" y="2884"/>
                  </a:lnTo>
                  <a:lnTo>
                    <a:pt x="472" y="2750"/>
                  </a:lnTo>
                  <a:lnTo>
                    <a:pt x="429" y="2650"/>
                  </a:lnTo>
                  <a:lnTo>
                    <a:pt x="472" y="2583"/>
                  </a:lnTo>
                  <a:lnTo>
                    <a:pt x="515" y="2549"/>
                  </a:lnTo>
                  <a:lnTo>
                    <a:pt x="644" y="2482"/>
                  </a:lnTo>
                  <a:lnTo>
                    <a:pt x="644" y="2482"/>
                  </a:lnTo>
                  <a:lnTo>
                    <a:pt x="730" y="2448"/>
                  </a:lnTo>
                  <a:lnTo>
                    <a:pt x="730" y="2448"/>
                  </a:lnTo>
                  <a:lnTo>
                    <a:pt x="730" y="2985"/>
                  </a:lnTo>
                  <a:lnTo>
                    <a:pt x="730" y="2985"/>
                  </a:lnTo>
                  <a:close/>
                  <a:moveTo>
                    <a:pt x="730" y="1677"/>
                  </a:moveTo>
                  <a:lnTo>
                    <a:pt x="730" y="1677"/>
                  </a:lnTo>
                  <a:lnTo>
                    <a:pt x="601" y="1643"/>
                  </a:lnTo>
                  <a:lnTo>
                    <a:pt x="558" y="1543"/>
                  </a:lnTo>
                  <a:lnTo>
                    <a:pt x="558" y="1543"/>
                  </a:lnTo>
                  <a:lnTo>
                    <a:pt x="558" y="1442"/>
                  </a:lnTo>
                  <a:lnTo>
                    <a:pt x="644" y="1375"/>
                  </a:lnTo>
                  <a:lnTo>
                    <a:pt x="644" y="1375"/>
                  </a:lnTo>
                  <a:lnTo>
                    <a:pt x="730" y="1308"/>
                  </a:lnTo>
                  <a:lnTo>
                    <a:pt x="730" y="1308"/>
                  </a:lnTo>
                  <a:lnTo>
                    <a:pt x="730" y="1677"/>
                  </a:lnTo>
                  <a:lnTo>
                    <a:pt x="730" y="1677"/>
                  </a:lnTo>
                  <a:close/>
                  <a:moveTo>
                    <a:pt x="21171" y="2985"/>
                  </a:moveTo>
                  <a:lnTo>
                    <a:pt x="21171" y="2985"/>
                  </a:lnTo>
                  <a:lnTo>
                    <a:pt x="21171" y="19588"/>
                  </a:lnTo>
                  <a:lnTo>
                    <a:pt x="21171" y="19588"/>
                  </a:lnTo>
                  <a:lnTo>
                    <a:pt x="21171" y="20460"/>
                  </a:lnTo>
                  <a:lnTo>
                    <a:pt x="21171" y="20460"/>
                  </a:lnTo>
                  <a:lnTo>
                    <a:pt x="21171" y="20694"/>
                  </a:lnTo>
                  <a:lnTo>
                    <a:pt x="21085" y="20862"/>
                  </a:lnTo>
                  <a:lnTo>
                    <a:pt x="20956" y="20996"/>
                  </a:lnTo>
                  <a:lnTo>
                    <a:pt x="20827" y="21097"/>
                  </a:lnTo>
                  <a:lnTo>
                    <a:pt x="20655" y="21164"/>
                  </a:lnTo>
                  <a:lnTo>
                    <a:pt x="20441" y="21231"/>
                  </a:lnTo>
                  <a:lnTo>
                    <a:pt x="20011" y="21332"/>
                  </a:lnTo>
                  <a:lnTo>
                    <a:pt x="19496" y="21365"/>
                  </a:lnTo>
                  <a:lnTo>
                    <a:pt x="18981" y="21365"/>
                  </a:lnTo>
                  <a:lnTo>
                    <a:pt x="18122" y="21332"/>
                  </a:lnTo>
                  <a:lnTo>
                    <a:pt x="18122" y="21332"/>
                  </a:lnTo>
                  <a:lnTo>
                    <a:pt x="12711" y="21332"/>
                  </a:lnTo>
                  <a:lnTo>
                    <a:pt x="12711" y="21332"/>
                  </a:lnTo>
                  <a:lnTo>
                    <a:pt x="2619" y="21332"/>
                  </a:lnTo>
                  <a:lnTo>
                    <a:pt x="2619" y="21332"/>
                  </a:lnTo>
                  <a:lnTo>
                    <a:pt x="2362" y="21332"/>
                  </a:lnTo>
                  <a:lnTo>
                    <a:pt x="2061" y="21298"/>
                  </a:lnTo>
                  <a:lnTo>
                    <a:pt x="1804" y="21231"/>
                  </a:lnTo>
                  <a:lnTo>
                    <a:pt x="1589" y="21164"/>
                  </a:lnTo>
                  <a:lnTo>
                    <a:pt x="1417" y="21063"/>
                  </a:lnTo>
                  <a:lnTo>
                    <a:pt x="1288" y="20929"/>
                  </a:lnTo>
                  <a:lnTo>
                    <a:pt x="1159" y="20728"/>
                  </a:lnTo>
                  <a:lnTo>
                    <a:pt x="1117" y="20460"/>
                  </a:lnTo>
                  <a:lnTo>
                    <a:pt x="1117" y="20460"/>
                  </a:lnTo>
                  <a:lnTo>
                    <a:pt x="1117" y="20057"/>
                  </a:lnTo>
                  <a:lnTo>
                    <a:pt x="1117" y="20057"/>
                  </a:lnTo>
                  <a:lnTo>
                    <a:pt x="1117" y="19789"/>
                  </a:lnTo>
                  <a:lnTo>
                    <a:pt x="1117" y="19789"/>
                  </a:lnTo>
                  <a:lnTo>
                    <a:pt x="1331" y="19889"/>
                  </a:lnTo>
                  <a:lnTo>
                    <a:pt x="1331" y="19889"/>
                  </a:lnTo>
                  <a:lnTo>
                    <a:pt x="1417" y="19889"/>
                  </a:lnTo>
                  <a:lnTo>
                    <a:pt x="1460" y="19889"/>
                  </a:lnTo>
                  <a:lnTo>
                    <a:pt x="1546" y="19889"/>
                  </a:lnTo>
                  <a:lnTo>
                    <a:pt x="1589" y="19822"/>
                  </a:lnTo>
                  <a:lnTo>
                    <a:pt x="1589" y="19722"/>
                  </a:lnTo>
                  <a:lnTo>
                    <a:pt x="1589" y="19655"/>
                  </a:lnTo>
                  <a:lnTo>
                    <a:pt x="1546" y="19621"/>
                  </a:lnTo>
                  <a:lnTo>
                    <a:pt x="1546" y="19621"/>
                  </a:lnTo>
                  <a:lnTo>
                    <a:pt x="1331" y="19520"/>
                  </a:lnTo>
                  <a:lnTo>
                    <a:pt x="1117" y="19487"/>
                  </a:lnTo>
                  <a:lnTo>
                    <a:pt x="1117" y="19487"/>
                  </a:lnTo>
                  <a:lnTo>
                    <a:pt x="1117" y="18749"/>
                  </a:lnTo>
                  <a:lnTo>
                    <a:pt x="1117" y="18749"/>
                  </a:lnTo>
                  <a:lnTo>
                    <a:pt x="1460" y="18816"/>
                  </a:lnTo>
                  <a:lnTo>
                    <a:pt x="1460" y="18816"/>
                  </a:lnTo>
                  <a:lnTo>
                    <a:pt x="1546" y="18816"/>
                  </a:lnTo>
                  <a:lnTo>
                    <a:pt x="1632" y="18783"/>
                  </a:lnTo>
                  <a:lnTo>
                    <a:pt x="1675" y="18716"/>
                  </a:lnTo>
                  <a:lnTo>
                    <a:pt x="1675" y="18615"/>
                  </a:lnTo>
                  <a:lnTo>
                    <a:pt x="1632" y="18548"/>
                  </a:lnTo>
                  <a:lnTo>
                    <a:pt x="1546" y="18548"/>
                  </a:lnTo>
                  <a:lnTo>
                    <a:pt x="1546" y="18548"/>
                  </a:lnTo>
                  <a:lnTo>
                    <a:pt x="1117" y="18447"/>
                  </a:lnTo>
                  <a:lnTo>
                    <a:pt x="1117" y="18447"/>
                  </a:lnTo>
                  <a:lnTo>
                    <a:pt x="1117" y="17609"/>
                  </a:lnTo>
                  <a:lnTo>
                    <a:pt x="1117" y="17609"/>
                  </a:lnTo>
                  <a:lnTo>
                    <a:pt x="1374" y="17676"/>
                  </a:lnTo>
                  <a:lnTo>
                    <a:pt x="1374" y="17676"/>
                  </a:lnTo>
                  <a:lnTo>
                    <a:pt x="1460" y="17676"/>
                  </a:lnTo>
                  <a:lnTo>
                    <a:pt x="1546" y="17676"/>
                  </a:lnTo>
                  <a:lnTo>
                    <a:pt x="1589" y="17575"/>
                  </a:lnTo>
                  <a:lnTo>
                    <a:pt x="1589" y="17475"/>
                  </a:lnTo>
                  <a:lnTo>
                    <a:pt x="1546" y="17441"/>
                  </a:lnTo>
                  <a:lnTo>
                    <a:pt x="1503" y="17407"/>
                  </a:lnTo>
                  <a:lnTo>
                    <a:pt x="1503" y="17407"/>
                  </a:lnTo>
                  <a:lnTo>
                    <a:pt x="1117" y="17307"/>
                  </a:lnTo>
                  <a:lnTo>
                    <a:pt x="1117" y="17307"/>
                  </a:lnTo>
                  <a:lnTo>
                    <a:pt x="1117" y="16334"/>
                  </a:lnTo>
                  <a:lnTo>
                    <a:pt x="1117" y="16334"/>
                  </a:lnTo>
                  <a:lnTo>
                    <a:pt x="1460" y="16435"/>
                  </a:lnTo>
                  <a:lnTo>
                    <a:pt x="1460" y="16435"/>
                  </a:lnTo>
                  <a:lnTo>
                    <a:pt x="1546" y="16468"/>
                  </a:lnTo>
                  <a:lnTo>
                    <a:pt x="1589" y="16435"/>
                  </a:lnTo>
                  <a:lnTo>
                    <a:pt x="1675" y="16401"/>
                  </a:lnTo>
                  <a:lnTo>
                    <a:pt x="1675" y="16368"/>
                  </a:lnTo>
                  <a:lnTo>
                    <a:pt x="1675" y="16234"/>
                  </a:lnTo>
                  <a:lnTo>
                    <a:pt x="1632" y="16200"/>
                  </a:lnTo>
                  <a:lnTo>
                    <a:pt x="1546" y="16166"/>
                  </a:lnTo>
                  <a:lnTo>
                    <a:pt x="1546" y="16166"/>
                  </a:lnTo>
                  <a:lnTo>
                    <a:pt x="1117" y="16032"/>
                  </a:lnTo>
                  <a:lnTo>
                    <a:pt x="1117" y="16032"/>
                  </a:lnTo>
                  <a:lnTo>
                    <a:pt x="1117" y="15227"/>
                  </a:lnTo>
                  <a:lnTo>
                    <a:pt x="1117" y="15227"/>
                  </a:lnTo>
                  <a:lnTo>
                    <a:pt x="1245" y="15294"/>
                  </a:lnTo>
                  <a:lnTo>
                    <a:pt x="1374" y="15361"/>
                  </a:lnTo>
                  <a:lnTo>
                    <a:pt x="1374" y="15361"/>
                  </a:lnTo>
                  <a:lnTo>
                    <a:pt x="1417" y="15429"/>
                  </a:lnTo>
                  <a:lnTo>
                    <a:pt x="1503" y="15429"/>
                  </a:lnTo>
                  <a:lnTo>
                    <a:pt x="1632" y="15429"/>
                  </a:lnTo>
                  <a:lnTo>
                    <a:pt x="1675" y="15395"/>
                  </a:lnTo>
                  <a:lnTo>
                    <a:pt x="1718" y="15328"/>
                  </a:lnTo>
                  <a:lnTo>
                    <a:pt x="1718" y="15294"/>
                  </a:lnTo>
                  <a:lnTo>
                    <a:pt x="1675" y="15227"/>
                  </a:lnTo>
                  <a:lnTo>
                    <a:pt x="1675" y="15227"/>
                  </a:lnTo>
                  <a:lnTo>
                    <a:pt x="1546" y="15093"/>
                  </a:lnTo>
                  <a:lnTo>
                    <a:pt x="1417" y="14993"/>
                  </a:lnTo>
                  <a:lnTo>
                    <a:pt x="1288" y="14959"/>
                  </a:lnTo>
                  <a:lnTo>
                    <a:pt x="1117" y="14892"/>
                  </a:lnTo>
                  <a:lnTo>
                    <a:pt x="1117" y="14892"/>
                  </a:lnTo>
                  <a:lnTo>
                    <a:pt x="1117" y="14221"/>
                  </a:lnTo>
                  <a:lnTo>
                    <a:pt x="1117" y="14221"/>
                  </a:lnTo>
                  <a:lnTo>
                    <a:pt x="1374" y="14322"/>
                  </a:lnTo>
                  <a:lnTo>
                    <a:pt x="1374" y="14322"/>
                  </a:lnTo>
                  <a:lnTo>
                    <a:pt x="1460" y="14355"/>
                  </a:lnTo>
                  <a:lnTo>
                    <a:pt x="1503" y="14355"/>
                  </a:lnTo>
                  <a:lnTo>
                    <a:pt x="1589" y="14322"/>
                  </a:lnTo>
                  <a:lnTo>
                    <a:pt x="1632" y="14288"/>
                  </a:lnTo>
                  <a:lnTo>
                    <a:pt x="1632" y="14188"/>
                  </a:lnTo>
                  <a:lnTo>
                    <a:pt x="1632" y="14120"/>
                  </a:lnTo>
                  <a:lnTo>
                    <a:pt x="1589" y="14087"/>
                  </a:lnTo>
                  <a:lnTo>
                    <a:pt x="1589" y="14087"/>
                  </a:lnTo>
                  <a:lnTo>
                    <a:pt x="1374" y="13986"/>
                  </a:lnTo>
                  <a:lnTo>
                    <a:pt x="1117" y="13886"/>
                  </a:lnTo>
                  <a:lnTo>
                    <a:pt x="1117" y="13886"/>
                  </a:lnTo>
                  <a:lnTo>
                    <a:pt x="1117" y="13215"/>
                  </a:lnTo>
                  <a:lnTo>
                    <a:pt x="1117" y="13215"/>
                  </a:lnTo>
                  <a:lnTo>
                    <a:pt x="1331" y="13316"/>
                  </a:lnTo>
                  <a:lnTo>
                    <a:pt x="1331" y="13316"/>
                  </a:lnTo>
                  <a:lnTo>
                    <a:pt x="1417" y="13349"/>
                  </a:lnTo>
                  <a:lnTo>
                    <a:pt x="1460" y="13349"/>
                  </a:lnTo>
                  <a:lnTo>
                    <a:pt x="1546" y="13316"/>
                  </a:lnTo>
                  <a:lnTo>
                    <a:pt x="1589" y="13282"/>
                  </a:lnTo>
                  <a:lnTo>
                    <a:pt x="1589" y="13148"/>
                  </a:lnTo>
                  <a:lnTo>
                    <a:pt x="1589" y="13114"/>
                  </a:lnTo>
                  <a:lnTo>
                    <a:pt x="1546" y="13081"/>
                  </a:lnTo>
                  <a:lnTo>
                    <a:pt x="1546" y="13081"/>
                  </a:lnTo>
                  <a:lnTo>
                    <a:pt x="1331" y="12980"/>
                  </a:lnTo>
                  <a:lnTo>
                    <a:pt x="1117" y="12913"/>
                  </a:lnTo>
                  <a:lnTo>
                    <a:pt x="1117" y="12913"/>
                  </a:lnTo>
                  <a:lnTo>
                    <a:pt x="1117" y="12209"/>
                  </a:lnTo>
                  <a:lnTo>
                    <a:pt x="1117" y="12209"/>
                  </a:lnTo>
                  <a:lnTo>
                    <a:pt x="1417" y="12309"/>
                  </a:lnTo>
                  <a:lnTo>
                    <a:pt x="1417" y="12309"/>
                  </a:lnTo>
                  <a:lnTo>
                    <a:pt x="1503" y="12343"/>
                  </a:lnTo>
                  <a:lnTo>
                    <a:pt x="1589" y="12309"/>
                  </a:lnTo>
                  <a:lnTo>
                    <a:pt x="1632" y="12276"/>
                  </a:lnTo>
                  <a:lnTo>
                    <a:pt x="1632" y="12242"/>
                  </a:lnTo>
                  <a:lnTo>
                    <a:pt x="1632" y="12108"/>
                  </a:lnTo>
                  <a:lnTo>
                    <a:pt x="1589" y="12075"/>
                  </a:lnTo>
                  <a:lnTo>
                    <a:pt x="1503" y="12041"/>
                  </a:lnTo>
                  <a:lnTo>
                    <a:pt x="1503" y="12041"/>
                  </a:lnTo>
                  <a:lnTo>
                    <a:pt x="1117" y="11907"/>
                  </a:lnTo>
                  <a:lnTo>
                    <a:pt x="1117" y="11907"/>
                  </a:lnTo>
                  <a:lnTo>
                    <a:pt x="1117" y="11303"/>
                  </a:lnTo>
                  <a:lnTo>
                    <a:pt x="1117" y="11303"/>
                  </a:lnTo>
                  <a:lnTo>
                    <a:pt x="1331" y="11370"/>
                  </a:lnTo>
                  <a:lnTo>
                    <a:pt x="1331" y="11370"/>
                  </a:lnTo>
                  <a:lnTo>
                    <a:pt x="1417" y="11404"/>
                  </a:lnTo>
                  <a:lnTo>
                    <a:pt x="1503" y="11370"/>
                  </a:lnTo>
                  <a:lnTo>
                    <a:pt x="1546" y="11303"/>
                  </a:lnTo>
                  <a:lnTo>
                    <a:pt x="1546" y="11169"/>
                  </a:lnTo>
                  <a:lnTo>
                    <a:pt x="1503" y="11135"/>
                  </a:lnTo>
                  <a:lnTo>
                    <a:pt x="1460" y="11102"/>
                  </a:lnTo>
                  <a:lnTo>
                    <a:pt x="1460" y="11102"/>
                  </a:lnTo>
                  <a:lnTo>
                    <a:pt x="1117" y="11001"/>
                  </a:lnTo>
                  <a:lnTo>
                    <a:pt x="1117" y="11001"/>
                  </a:lnTo>
                  <a:lnTo>
                    <a:pt x="1117" y="10230"/>
                  </a:lnTo>
                  <a:lnTo>
                    <a:pt x="1117" y="10230"/>
                  </a:lnTo>
                  <a:lnTo>
                    <a:pt x="1374" y="10297"/>
                  </a:lnTo>
                  <a:lnTo>
                    <a:pt x="1374" y="10297"/>
                  </a:lnTo>
                  <a:lnTo>
                    <a:pt x="1460" y="10330"/>
                  </a:lnTo>
                  <a:lnTo>
                    <a:pt x="1546" y="10297"/>
                  </a:lnTo>
                  <a:lnTo>
                    <a:pt x="1589" y="10263"/>
                  </a:lnTo>
                  <a:lnTo>
                    <a:pt x="1589" y="10230"/>
                  </a:lnTo>
                  <a:lnTo>
                    <a:pt x="1589" y="10096"/>
                  </a:lnTo>
                  <a:lnTo>
                    <a:pt x="1546" y="10062"/>
                  </a:lnTo>
                  <a:lnTo>
                    <a:pt x="1503" y="10029"/>
                  </a:lnTo>
                  <a:lnTo>
                    <a:pt x="1503" y="10029"/>
                  </a:lnTo>
                  <a:lnTo>
                    <a:pt x="1117" y="9961"/>
                  </a:lnTo>
                  <a:lnTo>
                    <a:pt x="1117" y="9961"/>
                  </a:lnTo>
                  <a:lnTo>
                    <a:pt x="1117" y="9257"/>
                  </a:lnTo>
                  <a:lnTo>
                    <a:pt x="1117" y="9257"/>
                  </a:lnTo>
                  <a:lnTo>
                    <a:pt x="1288" y="9291"/>
                  </a:lnTo>
                  <a:lnTo>
                    <a:pt x="1288" y="9291"/>
                  </a:lnTo>
                  <a:lnTo>
                    <a:pt x="1374" y="9324"/>
                  </a:lnTo>
                  <a:lnTo>
                    <a:pt x="1460" y="9291"/>
                  </a:lnTo>
                  <a:lnTo>
                    <a:pt x="1503" y="9224"/>
                  </a:lnTo>
                  <a:lnTo>
                    <a:pt x="1503" y="9089"/>
                  </a:lnTo>
                  <a:lnTo>
                    <a:pt x="1460" y="9056"/>
                  </a:lnTo>
                  <a:lnTo>
                    <a:pt x="1417" y="9022"/>
                  </a:lnTo>
                  <a:lnTo>
                    <a:pt x="1417" y="9022"/>
                  </a:lnTo>
                  <a:lnTo>
                    <a:pt x="1117" y="8955"/>
                  </a:lnTo>
                  <a:lnTo>
                    <a:pt x="1117" y="8955"/>
                  </a:lnTo>
                  <a:lnTo>
                    <a:pt x="1117" y="8251"/>
                  </a:lnTo>
                  <a:lnTo>
                    <a:pt x="1117" y="8251"/>
                  </a:lnTo>
                  <a:lnTo>
                    <a:pt x="1202" y="8318"/>
                  </a:lnTo>
                  <a:lnTo>
                    <a:pt x="1202" y="8318"/>
                  </a:lnTo>
                  <a:lnTo>
                    <a:pt x="1288" y="8352"/>
                  </a:lnTo>
                  <a:lnTo>
                    <a:pt x="1374" y="8352"/>
                  </a:lnTo>
                  <a:lnTo>
                    <a:pt x="1460" y="8318"/>
                  </a:lnTo>
                  <a:lnTo>
                    <a:pt x="1546" y="8217"/>
                  </a:lnTo>
                  <a:lnTo>
                    <a:pt x="1546" y="8184"/>
                  </a:lnTo>
                  <a:lnTo>
                    <a:pt x="1503" y="8117"/>
                  </a:lnTo>
                  <a:lnTo>
                    <a:pt x="1503" y="8117"/>
                  </a:lnTo>
                  <a:lnTo>
                    <a:pt x="1331" y="8016"/>
                  </a:lnTo>
                  <a:lnTo>
                    <a:pt x="1117" y="7949"/>
                  </a:lnTo>
                  <a:lnTo>
                    <a:pt x="1117" y="7949"/>
                  </a:lnTo>
                  <a:lnTo>
                    <a:pt x="1117" y="7144"/>
                  </a:lnTo>
                  <a:lnTo>
                    <a:pt x="1117" y="7144"/>
                  </a:lnTo>
                  <a:lnTo>
                    <a:pt x="1331" y="7211"/>
                  </a:lnTo>
                  <a:lnTo>
                    <a:pt x="1331" y="7211"/>
                  </a:lnTo>
                  <a:lnTo>
                    <a:pt x="1417" y="7245"/>
                  </a:lnTo>
                  <a:lnTo>
                    <a:pt x="1503" y="7211"/>
                  </a:lnTo>
                  <a:lnTo>
                    <a:pt x="1589" y="7144"/>
                  </a:lnTo>
                  <a:lnTo>
                    <a:pt x="1632" y="7111"/>
                  </a:lnTo>
                  <a:lnTo>
                    <a:pt x="1632" y="7010"/>
                  </a:lnTo>
                  <a:lnTo>
                    <a:pt x="1589" y="6976"/>
                  </a:lnTo>
                  <a:lnTo>
                    <a:pt x="1546" y="6943"/>
                  </a:lnTo>
                  <a:lnTo>
                    <a:pt x="1546" y="6943"/>
                  </a:lnTo>
                  <a:lnTo>
                    <a:pt x="1117" y="6809"/>
                  </a:lnTo>
                  <a:lnTo>
                    <a:pt x="1117" y="6809"/>
                  </a:lnTo>
                  <a:lnTo>
                    <a:pt x="1117" y="6205"/>
                  </a:lnTo>
                  <a:lnTo>
                    <a:pt x="1117" y="6205"/>
                  </a:lnTo>
                  <a:lnTo>
                    <a:pt x="1288" y="6272"/>
                  </a:lnTo>
                  <a:lnTo>
                    <a:pt x="1288" y="6272"/>
                  </a:lnTo>
                  <a:lnTo>
                    <a:pt x="1374" y="6306"/>
                  </a:lnTo>
                  <a:lnTo>
                    <a:pt x="1417" y="6306"/>
                  </a:lnTo>
                  <a:lnTo>
                    <a:pt x="1503" y="6272"/>
                  </a:lnTo>
                  <a:lnTo>
                    <a:pt x="1546" y="6239"/>
                  </a:lnTo>
                  <a:lnTo>
                    <a:pt x="1546" y="6104"/>
                  </a:lnTo>
                  <a:lnTo>
                    <a:pt x="1546" y="6071"/>
                  </a:lnTo>
                  <a:lnTo>
                    <a:pt x="1503" y="6004"/>
                  </a:lnTo>
                  <a:lnTo>
                    <a:pt x="1503" y="6004"/>
                  </a:lnTo>
                  <a:lnTo>
                    <a:pt x="1331" y="5937"/>
                  </a:lnTo>
                  <a:lnTo>
                    <a:pt x="1117" y="5903"/>
                  </a:lnTo>
                  <a:lnTo>
                    <a:pt x="1117" y="5903"/>
                  </a:lnTo>
                  <a:lnTo>
                    <a:pt x="1117" y="5132"/>
                  </a:lnTo>
                  <a:lnTo>
                    <a:pt x="1117" y="5132"/>
                  </a:lnTo>
                  <a:lnTo>
                    <a:pt x="1331" y="5232"/>
                  </a:lnTo>
                  <a:lnTo>
                    <a:pt x="1331" y="5232"/>
                  </a:lnTo>
                  <a:lnTo>
                    <a:pt x="1417" y="5266"/>
                  </a:lnTo>
                  <a:lnTo>
                    <a:pt x="1460" y="5266"/>
                  </a:lnTo>
                  <a:lnTo>
                    <a:pt x="1546" y="5232"/>
                  </a:lnTo>
                  <a:lnTo>
                    <a:pt x="1589" y="5199"/>
                  </a:lnTo>
                  <a:lnTo>
                    <a:pt x="1589" y="5098"/>
                  </a:lnTo>
                  <a:lnTo>
                    <a:pt x="1589" y="5031"/>
                  </a:lnTo>
                  <a:lnTo>
                    <a:pt x="1546" y="4964"/>
                  </a:lnTo>
                  <a:lnTo>
                    <a:pt x="1546" y="4964"/>
                  </a:lnTo>
                  <a:lnTo>
                    <a:pt x="1331" y="4897"/>
                  </a:lnTo>
                  <a:lnTo>
                    <a:pt x="1117" y="4830"/>
                  </a:lnTo>
                  <a:lnTo>
                    <a:pt x="1117" y="4830"/>
                  </a:lnTo>
                  <a:lnTo>
                    <a:pt x="1117" y="3723"/>
                  </a:lnTo>
                  <a:lnTo>
                    <a:pt x="1117" y="3723"/>
                  </a:lnTo>
                  <a:lnTo>
                    <a:pt x="1417" y="3824"/>
                  </a:lnTo>
                  <a:lnTo>
                    <a:pt x="1417" y="3824"/>
                  </a:lnTo>
                  <a:lnTo>
                    <a:pt x="1460" y="3857"/>
                  </a:lnTo>
                  <a:lnTo>
                    <a:pt x="1546" y="3857"/>
                  </a:lnTo>
                  <a:lnTo>
                    <a:pt x="1632" y="3790"/>
                  </a:lnTo>
                  <a:lnTo>
                    <a:pt x="1675" y="3689"/>
                  </a:lnTo>
                  <a:lnTo>
                    <a:pt x="1632" y="3622"/>
                  </a:lnTo>
                  <a:lnTo>
                    <a:pt x="1589" y="3589"/>
                  </a:lnTo>
                  <a:lnTo>
                    <a:pt x="1589" y="3589"/>
                  </a:lnTo>
                  <a:lnTo>
                    <a:pt x="1374" y="3488"/>
                  </a:lnTo>
                  <a:lnTo>
                    <a:pt x="1117" y="3455"/>
                  </a:lnTo>
                  <a:lnTo>
                    <a:pt x="1117" y="3455"/>
                  </a:lnTo>
                  <a:lnTo>
                    <a:pt x="1117" y="2448"/>
                  </a:lnTo>
                  <a:lnTo>
                    <a:pt x="1117" y="2448"/>
                  </a:lnTo>
                  <a:lnTo>
                    <a:pt x="1460" y="2482"/>
                  </a:lnTo>
                  <a:lnTo>
                    <a:pt x="1460" y="2482"/>
                  </a:lnTo>
                  <a:lnTo>
                    <a:pt x="1546" y="2482"/>
                  </a:lnTo>
                  <a:lnTo>
                    <a:pt x="1589" y="2482"/>
                  </a:lnTo>
                  <a:lnTo>
                    <a:pt x="1675" y="2381"/>
                  </a:lnTo>
                  <a:lnTo>
                    <a:pt x="1675" y="2281"/>
                  </a:lnTo>
                  <a:lnTo>
                    <a:pt x="1632" y="2247"/>
                  </a:lnTo>
                  <a:lnTo>
                    <a:pt x="1546" y="2214"/>
                  </a:lnTo>
                  <a:lnTo>
                    <a:pt x="1546" y="2214"/>
                  </a:lnTo>
                  <a:lnTo>
                    <a:pt x="1117" y="2147"/>
                  </a:lnTo>
                  <a:lnTo>
                    <a:pt x="1117" y="2147"/>
                  </a:lnTo>
                  <a:lnTo>
                    <a:pt x="1117" y="1375"/>
                  </a:lnTo>
                  <a:lnTo>
                    <a:pt x="1117" y="1375"/>
                  </a:lnTo>
                  <a:lnTo>
                    <a:pt x="1117" y="1241"/>
                  </a:lnTo>
                  <a:lnTo>
                    <a:pt x="1117" y="1241"/>
                  </a:lnTo>
                  <a:lnTo>
                    <a:pt x="1288" y="1275"/>
                  </a:lnTo>
                  <a:lnTo>
                    <a:pt x="1460" y="1308"/>
                  </a:lnTo>
                  <a:lnTo>
                    <a:pt x="1460" y="1308"/>
                  </a:lnTo>
                  <a:lnTo>
                    <a:pt x="1546" y="1342"/>
                  </a:lnTo>
                  <a:lnTo>
                    <a:pt x="1632" y="1342"/>
                  </a:lnTo>
                  <a:lnTo>
                    <a:pt x="1718" y="1241"/>
                  </a:lnTo>
                  <a:lnTo>
                    <a:pt x="1761" y="1140"/>
                  </a:lnTo>
                  <a:lnTo>
                    <a:pt x="1718" y="1107"/>
                  </a:lnTo>
                  <a:lnTo>
                    <a:pt x="1632" y="1073"/>
                  </a:lnTo>
                  <a:lnTo>
                    <a:pt x="1632" y="1073"/>
                  </a:lnTo>
                  <a:lnTo>
                    <a:pt x="1417" y="1006"/>
                  </a:lnTo>
                  <a:lnTo>
                    <a:pt x="1202" y="973"/>
                  </a:lnTo>
                  <a:lnTo>
                    <a:pt x="1202" y="973"/>
                  </a:lnTo>
                  <a:lnTo>
                    <a:pt x="1288" y="738"/>
                  </a:lnTo>
                  <a:lnTo>
                    <a:pt x="1417" y="604"/>
                  </a:lnTo>
                  <a:lnTo>
                    <a:pt x="1503" y="537"/>
                  </a:lnTo>
                  <a:lnTo>
                    <a:pt x="1632" y="436"/>
                  </a:lnTo>
                  <a:lnTo>
                    <a:pt x="1804" y="369"/>
                  </a:lnTo>
                  <a:lnTo>
                    <a:pt x="1975" y="335"/>
                  </a:lnTo>
                  <a:lnTo>
                    <a:pt x="2190" y="302"/>
                  </a:lnTo>
                  <a:lnTo>
                    <a:pt x="2190" y="302"/>
                  </a:lnTo>
                  <a:lnTo>
                    <a:pt x="2877" y="302"/>
                  </a:lnTo>
                  <a:lnTo>
                    <a:pt x="2877" y="302"/>
                  </a:lnTo>
                  <a:lnTo>
                    <a:pt x="7300" y="302"/>
                  </a:lnTo>
                  <a:lnTo>
                    <a:pt x="7300" y="302"/>
                  </a:lnTo>
                  <a:lnTo>
                    <a:pt x="18594" y="302"/>
                  </a:lnTo>
                  <a:lnTo>
                    <a:pt x="18594" y="302"/>
                  </a:lnTo>
                  <a:lnTo>
                    <a:pt x="19367" y="302"/>
                  </a:lnTo>
                  <a:lnTo>
                    <a:pt x="19839" y="302"/>
                  </a:lnTo>
                  <a:lnTo>
                    <a:pt x="20269" y="335"/>
                  </a:lnTo>
                  <a:lnTo>
                    <a:pt x="20612" y="436"/>
                  </a:lnTo>
                  <a:lnTo>
                    <a:pt x="20784" y="503"/>
                  </a:lnTo>
                  <a:lnTo>
                    <a:pt x="20913" y="604"/>
                  </a:lnTo>
                  <a:lnTo>
                    <a:pt x="21042" y="704"/>
                  </a:lnTo>
                  <a:lnTo>
                    <a:pt x="21128" y="839"/>
                  </a:lnTo>
                  <a:lnTo>
                    <a:pt x="21171" y="973"/>
                  </a:lnTo>
                  <a:lnTo>
                    <a:pt x="21171" y="1174"/>
                  </a:lnTo>
                  <a:lnTo>
                    <a:pt x="21171" y="1174"/>
                  </a:lnTo>
                  <a:lnTo>
                    <a:pt x="21171" y="2985"/>
                  </a:lnTo>
                  <a:lnTo>
                    <a:pt x="21171" y="298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b="0"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" name="形狀"/>
            <p:cNvSpPr/>
            <p:nvPr/>
          </p:nvSpPr>
          <p:spPr>
            <a:xfrm>
              <a:off x="1363327" y="1373890"/>
              <a:ext cx="2741486" cy="100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20" y="12198"/>
                  </a:moveTo>
                  <a:lnTo>
                    <a:pt x="20920" y="12198"/>
                  </a:lnTo>
                  <a:lnTo>
                    <a:pt x="20154" y="11181"/>
                  </a:lnTo>
                  <a:lnTo>
                    <a:pt x="19814" y="10673"/>
                  </a:lnTo>
                  <a:lnTo>
                    <a:pt x="19474" y="9911"/>
                  </a:lnTo>
                  <a:lnTo>
                    <a:pt x="19474" y="9911"/>
                  </a:lnTo>
                  <a:lnTo>
                    <a:pt x="19814" y="8386"/>
                  </a:lnTo>
                  <a:lnTo>
                    <a:pt x="20154" y="6861"/>
                  </a:lnTo>
                  <a:lnTo>
                    <a:pt x="20154" y="6861"/>
                  </a:lnTo>
                  <a:lnTo>
                    <a:pt x="20154" y="6099"/>
                  </a:lnTo>
                  <a:lnTo>
                    <a:pt x="20154" y="5845"/>
                  </a:lnTo>
                  <a:lnTo>
                    <a:pt x="20069" y="5591"/>
                  </a:lnTo>
                  <a:lnTo>
                    <a:pt x="19984" y="5336"/>
                  </a:lnTo>
                  <a:lnTo>
                    <a:pt x="19729" y="5082"/>
                  </a:lnTo>
                  <a:lnTo>
                    <a:pt x="19389" y="5591"/>
                  </a:lnTo>
                  <a:lnTo>
                    <a:pt x="19049" y="6099"/>
                  </a:lnTo>
                  <a:lnTo>
                    <a:pt x="18794" y="6861"/>
                  </a:lnTo>
                  <a:lnTo>
                    <a:pt x="18624" y="8132"/>
                  </a:lnTo>
                  <a:lnTo>
                    <a:pt x="18624" y="8640"/>
                  </a:lnTo>
                  <a:lnTo>
                    <a:pt x="18624" y="9148"/>
                  </a:lnTo>
                  <a:lnTo>
                    <a:pt x="18624" y="9148"/>
                  </a:lnTo>
                  <a:lnTo>
                    <a:pt x="18709" y="9911"/>
                  </a:lnTo>
                  <a:lnTo>
                    <a:pt x="18709" y="9911"/>
                  </a:lnTo>
                  <a:lnTo>
                    <a:pt x="18539" y="10419"/>
                  </a:lnTo>
                  <a:lnTo>
                    <a:pt x="18539" y="10419"/>
                  </a:lnTo>
                  <a:lnTo>
                    <a:pt x="17858" y="12198"/>
                  </a:lnTo>
                  <a:lnTo>
                    <a:pt x="17093" y="13722"/>
                  </a:lnTo>
                  <a:lnTo>
                    <a:pt x="17093" y="13722"/>
                  </a:lnTo>
                  <a:lnTo>
                    <a:pt x="16753" y="14485"/>
                  </a:lnTo>
                  <a:lnTo>
                    <a:pt x="16328" y="15247"/>
                  </a:lnTo>
                  <a:lnTo>
                    <a:pt x="15987" y="15501"/>
                  </a:lnTo>
                  <a:lnTo>
                    <a:pt x="15817" y="15247"/>
                  </a:lnTo>
                  <a:lnTo>
                    <a:pt x="15732" y="14993"/>
                  </a:lnTo>
                  <a:lnTo>
                    <a:pt x="15732" y="14993"/>
                  </a:lnTo>
                  <a:lnTo>
                    <a:pt x="16072" y="13976"/>
                  </a:lnTo>
                  <a:lnTo>
                    <a:pt x="16328" y="12960"/>
                  </a:lnTo>
                  <a:lnTo>
                    <a:pt x="16753" y="10419"/>
                  </a:lnTo>
                  <a:lnTo>
                    <a:pt x="16753" y="10419"/>
                  </a:lnTo>
                  <a:lnTo>
                    <a:pt x="16923" y="9402"/>
                  </a:lnTo>
                  <a:lnTo>
                    <a:pt x="16838" y="8386"/>
                  </a:lnTo>
                  <a:lnTo>
                    <a:pt x="16668" y="7878"/>
                  </a:lnTo>
                  <a:lnTo>
                    <a:pt x="16498" y="7624"/>
                  </a:lnTo>
                  <a:lnTo>
                    <a:pt x="16243" y="7624"/>
                  </a:lnTo>
                  <a:lnTo>
                    <a:pt x="16243" y="7624"/>
                  </a:lnTo>
                  <a:lnTo>
                    <a:pt x="15987" y="7624"/>
                  </a:lnTo>
                  <a:lnTo>
                    <a:pt x="15817" y="8132"/>
                  </a:lnTo>
                  <a:lnTo>
                    <a:pt x="15562" y="8640"/>
                  </a:lnTo>
                  <a:lnTo>
                    <a:pt x="15477" y="9402"/>
                  </a:lnTo>
                  <a:lnTo>
                    <a:pt x="15222" y="11181"/>
                  </a:lnTo>
                  <a:lnTo>
                    <a:pt x="15137" y="12706"/>
                  </a:lnTo>
                  <a:lnTo>
                    <a:pt x="15137" y="12706"/>
                  </a:lnTo>
                  <a:lnTo>
                    <a:pt x="15052" y="13722"/>
                  </a:lnTo>
                  <a:lnTo>
                    <a:pt x="15052" y="14739"/>
                  </a:lnTo>
                  <a:lnTo>
                    <a:pt x="15052" y="14739"/>
                  </a:lnTo>
                  <a:lnTo>
                    <a:pt x="14287" y="16009"/>
                  </a:lnTo>
                  <a:lnTo>
                    <a:pt x="13436" y="17026"/>
                  </a:lnTo>
                  <a:lnTo>
                    <a:pt x="13096" y="17280"/>
                  </a:lnTo>
                  <a:lnTo>
                    <a:pt x="12756" y="17280"/>
                  </a:lnTo>
                  <a:lnTo>
                    <a:pt x="12501" y="16772"/>
                  </a:lnTo>
                  <a:lnTo>
                    <a:pt x="12331" y="16009"/>
                  </a:lnTo>
                  <a:lnTo>
                    <a:pt x="12331" y="16009"/>
                  </a:lnTo>
                  <a:lnTo>
                    <a:pt x="12161" y="14231"/>
                  </a:lnTo>
                  <a:lnTo>
                    <a:pt x="12246" y="11944"/>
                  </a:lnTo>
                  <a:lnTo>
                    <a:pt x="12331" y="9656"/>
                  </a:lnTo>
                  <a:lnTo>
                    <a:pt x="12586" y="7369"/>
                  </a:lnTo>
                  <a:lnTo>
                    <a:pt x="12586" y="7369"/>
                  </a:lnTo>
                  <a:lnTo>
                    <a:pt x="12926" y="6607"/>
                  </a:lnTo>
                  <a:lnTo>
                    <a:pt x="12926" y="6607"/>
                  </a:lnTo>
                  <a:lnTo>
                    <a:pt x="14202" y="6099"/>
                  </a:lnTo>
                  <a:lnTo>
                    <a:pt x="15477" y="5591"/>
                  </a:lnTo>
                  <a:lnTo>
                    <a:pt x="15477" y="5591"/>
                  </a:lnTo>
                  <a:lnTo>
                    <a:pt x="15562" y="5336"/>
                  </a:lnTo>
                  <a:lnTo>
                    <a:pt x="15647" y="5082"/>
                  </a:lnTo>
                  <a:lnTo>
                    <a:pt x="15647" y="4574"/>
                  </a:lnTo>
                  <a:lnTo>
                    <a:pt x="15562" y="4066"/>
                  </a:lnTo>
                  <a:lnTo>
                    <a:pt x="15477" y="3812"/>
                  </a:lnTo>
                  <a:lnTo>
                    <a:pt x="15307" y="3812"/>
                  </a:lnTo>
                  <a:lnTo>
                    <a:pt x="15307" y="3812"/>
                  </a:lnTo>
                  <a:lnTo>
                    <a:pt x="14457" y="4320"/>
                  </a:lnTo>
                  <a:lnTo>
                    <a:pt x="13521" y="4828"/>
                  </a:lnTo>
                  <a:lnTo>
                    <a:pt x="13521" y="4828"/>
                  </a:lnTo>
                  <a:lnTo>
                    <a:pt x="13606" y="4066"/>
                  </a:lnTo>
                  <a:lnTo>
                    <a:pt x="13606" y="2795"/>
                  </a:lnTo>
                  <a:lnTo>
                    <a:pt x="13606" y="2033"/>
                  </a:lnTo>
                  <a:lnTo>
                    <a:pt x="13351" y="1525"/>
                  </a:lnTo>
                  <a:lnTo>
                    <a:pt x="13351" y="1525"/>
                  </a:lnTo>
                  <a:lnTo>
                    <a:pt x="13181" y="1271"/>
                  </a:lnTo>
                  <a:lnTo>
                    <a:pt x="13011" y="1525"/>
                  </a:lnTo>
                  <a:lnTo>
                    <a:pt x="12671" y="2287"/>
                  </a:lnTo>
                  <a:lnTo>
                    <a:pt x="12416" y="3558"/>
                  </a:lnTo>
                  <a:lnTo>
                    <a:pt x="12331" y="4574"/>
                  </a:lnTo>
                  <a:lnTo>
                    <a:pt x="12331" y="4574"/>
                  </a:lnTo>
                  <a:lnTo>
                    <a:pt x="12246" y="5082"/>
                  </a:lnTo>
                  <a:lnTo>
                    <a:pt x="12246" y="5082"/>
                  </a:lnTo>
                  <a:lnTo>
                    <a:pt x="10885" y="5591"/>
                  </a:lnTo>
                  <a:lnTo>
                    <a:pt x="10885" y="5591"/>
                  </a:lnTo>
                  <a:lnTo>
                    <a:pt x="10800" y="5591"/>
                  </a:lnTo>
                  <a:lnTo>
                    <a:pt x="10715" y="5845"/>
                  </a:lnTo>
                  <a:lnTo>
                    <a:pt x="10715" y="6353"/>
                  </a:lnTo>
                  <a:lnTo>
                    <a:pt x="10800" y="6861"/>
                  </a:lnTo>
                  <a:lnTo>
                    <a:pt x="11055" y="7115"/>
                  </a:lnTo>
                  <a:lnTo>
                    <a:pt x="11055" y="7115"/>
                  </a:lnTo>
                  <a:lnTo>
                    <a:pt x="11906" y="6861"/>
                  </a:lnTo>
                  <a:lnTo>
                    <a:pt x="11906" y="6861"/>
                  </a:lnTo>
                  <a:lnTo>
                    <a:pt x="11310" y="7878"/>
                  </a:lnTo>
                  <a:lnTo>
                    <a:pt x="11310" y="7878"/>
                  </a:lnTo>
                  <a:lnTo>
                    <a:pt x="10715" y="8894"/>
                  </a:lnTo>
                  <a:lnTo>
                    <a:pt x="10715" y="8894"/>
                  </a:lnTo>
                  <a:lnTo>
                    <a:pt x="10630" y="8386"/>
                  </a:lnTo>
                  <a:lnTo>
                    <a:pt x="10460" y="7878"/>
                  </a:lnTo>
                  <a:lnTo>
                    <a:pt x="10290" y="7369"/>
                  </a:lnTo>
                  <a:lnTo>
                    <a:pt x="10035" y="7369"/>
                  </a:lnTo>
                  <a:lnTo>
                    <a:pt x="9609" y="7369"/>
                  </a:lnTo>
                  <a:lnTo>
                    <a:pt x="9439" y="7369"/>
                  </a:lnTo>
                  <a:lnTo>
                    <a:pt x="9269" y="7878"/>
                  </a:lnTo>
                  <a:lnTo>
                    <a:pt x="9269" y="7878"/>
                  </a:lnTo>
                  <a:lnTo>
                    <a:pt x="9099" y="7624"/>
                  </a:lnTo>
                  <a:lnTo>
                    <a:pt x="8844" y="7878"/>
                  </a:lnTo>
                  <a:lnTo>
                    <a:pt x="8844" y="7878"/>
                  </a:lnTo>
                  <a:lnTo>
                    <a:pt x="8589" y="8640"/>
                  </a:lnTo>
                  <a:lnTo>
                    <a:pt x="8334" y="9911"/>
                  </a:lnTo>
                  <a:lnTo>
                    <a:pt x="7994" y="11435"/>
                  </a:lnTo>
                  <a:lnTo>
                    <a:pt x="7739" y="12960"/>
                  </a:lnTo>
                  <a:lnTo>
                    <a:pt x="7739" y="12960"/>
                  </a:lnTo>
                  <a:lnTo>
                    <a:pt x="6973" y="14993"/>
                  </a:lnTo>
                  <a:lnTo>
                    <a:pt x="6973" y="14993"/>
                  </a:lnTo>
                  <a:lnTo>
                    <a:pt x="6378" y="16518"/>
                  </a:lnTo>
                  <a:lnTo>
                    <a:pt x="5698" y="17788"/>
                  </a:lnTo>
                  <a:lnTo>
                    <a:pt x="5698" y="17788"/>
                  </a:lnTo>
                  <a:lnTo>
                    <a:pt x="5528" y="18042"/>
                  </a:lnTo>
                  <a:lnTo>
                    <a:pt x="5357" y="17788"/>
                  </a:lnTo>
                  <a:lnTo>
                    <a:pt x="5357" y="17280"/>
                  </a:lnTo>
                  <a:lnTo>
                    <a:pt x="5272" y="16518"/>
                  </a:lnTo>
                  <a:lnTo>
                    <a:pt x="5357" y="14993"/>
                  </a:lnTo>
                  <a:lnTo>
                    <a:pt x="5443" y="13976"/>
                  </a:lnTo>
                  <a:lnTo>
                    <a:pt x="5443" y="13976"/>
                  </a:lnTo>
                  <a:lnTo>
                    <a:pt x="5783" y="10927"/>
                  </a:lnTo>
                  <a:lnTo>
                    <a:pt x="6208" y="7115"/>
                  </a:lnTo>
                  <a:lnTo>
                    <a:pt x="6293" y="5336"/>
                  </a:lnTo>
                  <a:lnTo>
                    <a:pt x="6293" y="3558"/>
                  </a:lnTo>
                  <a:lnTo>
                    <a:pt x="6208" y="1779"/>
                  </a:lnTo>
                  <a:lnTo>
                    <a:pt x="6123" y="1016"/>
                  </a:lnTo>
                  <a:lnTo>
                    <a:pt x="5953" y="508"/>
                  </a:lnTo>
                  <a:lnTo>
                    <a:pt x="5953" y="508"/>
                  </a:lnTo>
                  <a:lnTo>
                    <a:pt x="5698" y="0"/>
                  </a:lnTo>
                  <a:lnTo>
                    <a:pt x="5357" y="254"/>
                  </a:lnTo>
                  <a:lnTo>
                    <a:pt x="5102" y="762"/>
                  </a:lnTo>
                  <a:lnTo>
                    <a:pt x="4762" y="1779"/>
                  </a:lnTo>
                  <a:lnTo>
                    <a:pt x="4082" y="4574"/>
                  </a:lnTo>
                  <a:lnTo>
                    <a:pt x="3487" y="7369"/>
                  </a:lnTo>
                  <a:lnTo>
                    <a:pt x="3487" y="7369"/>
                  </a:lnTo>
                  <a:lnTo>
                    <a:pt x="3487" y="5591"/>
                  </a:lnTo>
                  <a:lnTo>
                    <a:pt x="3487" y="4320"/>
                  </a:lnTo>
                  <a:lnTo>
                    <a:pt x="3317" y="2541"/>
                  </a:lnTo>
                  <a:lnTo>
                    <a:pt x="3061" y="1525"/>
                  </a:lnTo>
                  <a:lnTo>
                    <a:pt x="3061" y="1525"/>
                  </a:lnTo>
                  <a:lnTo>
                    <a:pt x="2891" y="1016"/>
                  </a:lnTo>
                  <a:lnTo>
                    <a:pt x="2636" y="1016"/>
                  </a:lnTo>
                  <a:lnTo>
                    <a:pt x="2466" y="1016"/>
                  </a:lnTo>
                  <a:lnTo>
                    <a:pt x="2211" y="1271"/>
                  </a:lnTo>
                  <a:lnTo>
                    <a:pt x="1786" y="2033"/>
                  </a:lnTo>
                  <a:lnTo>
                    <a:pt x="1276" y="3558"/>
                  </a:lnTo>
                  <a:lnTo>
                    <a:pt x="935" y="5082"/>
                  </a:lnTo>
                  <a:lnTo>
                    <a:pt x="510" y="6607"/>
                  </a:lnTo>
                  <a:lnTo>
                    <a:pt x="0" y="9148"/>
                  </a:lnTo>
                  <a:lnTo>
                    <a:pt x="0" y="9148"/>
                  </a:lnTo>
                  <a:lnTo>
                    <a:pt x="0" y="9656"/>
                  </a:lnTo>
                  <a:lnTo>
                    <a:pt x="170" y="10165"/>
                  </a:lnTo>
                  <a:lnTo>
                    <a:pt x="425" y="10419"/>
                  </a:lnTo>
                  <a:lnTo>
                    <a:pt x="510" y="10165"/>
                  </a:lnTo>
                  <a:lnTo>
                    <a:pt x="595" y="9911"/>
                  </a:lnTo>
                  <a:lnTo>
                    <a:pt x="595" y="9911"/>
                  </a:lnTo>
                  <a:lnTo>
                    <a:pt x="935" y="8132"/>
                  </a:lnTo>
                  <a:lnTo>
                    <a:pt x="1616" y="5336"/>
                  </a:lnTo>
                  <a:lnTo>
                    <a:pt x="2041" y="4066"/>
                  </a:lnTo>
                  <a:lnTo>
                    <a:pt x="2381" y="3049"/>
                  </a:lnTo>
                  <a:lnTo>
                    <a:pt x="2551" y="3049"/>
                  </a:lnTo>
                  <a:lnTo>
                    <a:pt x="2636" y="3049"/>
                  </a:lnTo>
                  <a:lnTo>
                    <a:pt x="2721" y="3558"/>
                  </a:lnTo>
                  <a:lnTo>
                    <a:pt x="2806" y="3812"/>
                  </a:lnTo>
                  <a:lnTo>
                    <a:pt x="2806" y="3812"/>
                  </a:lnTo>
                  <a:lnTo>
                    <a:pt x="2891" y="5591"/>
                  </a:lnTo>
                  <a:lnTo>
                    <a:pt x="2891" y="7369"/>
                  </a:lnTo>
                  <a:lnTo>
                    <a:pt x="2806" y="9402"/>
                  </a:lnTo>
                  <a:lnTo>
                    <a:pt x="2636" y="11181"/>
                  </a:lnTo>
                  <a:lnTo>
                    <a:pt x="2636" y="11181"/>
                  </a:lnTo>
                  <a:lnTo>
                    <a:pt x="2211" y="13722"/>
                  </a:lnTo>
                  <a:lnTo>
                    <a:pt x="1616" y="16772"/>
                  </a:lnTo>
                  <a:lnTo>
                    <a:pt x="1446" y="18296"/>
                  </a:lnTo>
                  <a:lnTo>
                    <a:pt x="1361" y="19821"/>
                  </a:lnTo>
                  <a:lnTo>
                    <a:pt x="1446" y="20838"/>
                  </a:lnTo>
                  <a:lnTo>
                    <a:pt x="1531" y="21346"/>
                  </a:lnTo>
                  <a:lnTo>
                    <a:pt x="1701" y="21600"/>
                  </a:lnTo>
                  <a:lnTo>
                    <a:pt x="1701" y="21600"/>
                  </a:lnTo>
                  <a:lnTo>
                    <a:pt x="1871" y="21600"/>
                  </a:lnTo>
                  <a:lnTo>
                    <a:pt x="2041" y="21346"/>
                  </a:lnTo>
                  <a:lnTo>
                    <a:pt x="2041" y="21346"/>
                  </a:lnTo>
                  <a:lnTo>
                    <a:pt x="2296" y="20584"/>
                  </a:lnTo>
                  <a:lnTo>
                    <a:pt x="2551" y="19567"/>
                  </a:lnTo>
                  <a:lnTo>
                    <a:pt x="2721" y="18296"/>
                  </a:lnTo>
                  <a:lnTo>
                    <a:pt x="2891" y="17026"/>
                  </a:lnTo>
                  <a:lnTo>
                    <a:pt x="3061" y="14485"/>
                  </a:lnTo>
                  <a:lnTo>
                    <a:pt x="3231" y="11689"/>
                  </a:lnTo>
                  <a:lnTo>
                    <a:pt x="3231" y="11689"/>
                  </a:lnTo>
                  <a:lnTo>
                    <a:pt x="3742" y="9148"/>
                  </a:lnTo>
                  <a:lnTo>
                    <a:pt x="3742" y="9148"/>
                  </a:lnTo>
                  <a:lnTo>
                    <a:pt x="4762" y="4828"/>
                  </a:lnTo>
                  <a:lnTo>
                    <a:pt x="4762" y="4828"/>
                  </a:lnTo>
                  <a:lnTo>
                    <a:pt x="4932" y="4066"/>
                  </a:lnTo>
                  <a:lnTo>
                    <a:pt x="5272" y="2795"/>
                  </a:lnTo>
                  <a:lnTo>
                    <a:pt x="5443" y="2541"/>
                  </a:lnTo>
                  <a:lnTo>
                    <a:pt x="5528" y="2541"/>
                  </a:lnTo>
                  <a:lnTo>
                    <a:pt x="5613" y="2795"/>
                  </a:lnTo>
                  <a:lnTo>
                    <a:pt x="5698" y="3812"/>
                  </a:lnTo>
                  <a:lnTo>
                    <a:pt x="5698" y="3812"/>
                  </a:lnTo>
                  <a:lnTo>
                    <a:pt x="5613" y="5591"/>
                  </a:lnTo>
                  <a:lnTo>
                    <a:pt x="5528" y="7369"/>
                  </a:lnTo>
                  <a:lnTo>
                    <a:pt x="5528" y="7369"/>
                  </a:lnTo>
                  <a:lnTo>
                    <a:pt x="5187" y="10165"/>
                  </a:lnTo>
                  <a:lnTo>
                    <a:pt x="4847" y="14231"/>
                  </a:lnTo>
                  <a:lnTo>
                    <a:pt x="4677" y="16264"/>
                  </a:lnTo>
                  <a:lnTo>
                    <a:pt x="4762" y="18042"/>
                  </a:lnTo>
                  <a:lnTo>
                    <a:pt x="4847" y="18551"/>
                  </a:lnTo>
                  <a:lnTo>
                    <a:pt x="4932" y="19313"/>
                  </a:lnTo>
                  <a:lnTo>
                    <a:pt x="5187" y="19567"/>
                  </a:lnTo>
                  <a:lnTo>
                    <a:pt x="5443" y="19821"/>
                  </a:lnTo>
                  <a:lnTo>
                    <a:pt x="5443" y="19821"/>
                  </a:lnTo>
                  <a:lnTo>
                    <a:pt x="5698" y="19821"/>
                  </a:lnTo>
                  <a:lnTo>
                    <a:pt x="5953" y="19567"/>
                  </a:lnTo>
                  <a:lnTo>
                    <a:pt x="6548" y="18551"/>
                  </a:lnTo>
                  <a:lnTo>
                    <a:pt x="7058" y="17280"/>
                  </a:lnTo>
                  <a:lnTo>
                    <a:pt x="7483" y="16009"/>
                  </a:lnTo>
                  <a:lnTo>
                    <a:pt x="7483" y="16009"/>
                  </a:lnTo>
                  <a:lnTo>
                    <a:pt x="7569" y="16772"/>
                  </a:lnTo>
                  <a:lnTo>
                    <a:pt x="7654" y="17280"/>
                  </a:lnTo>
                  <a:lnTo>
                    <a:pt x="7824" y="18042"/>
                  </a:lnTo>
                  <a:lnTo>
                    <a:pt x="8079" y="18296"/>
                  </a:lnTo>
                  <a:lnTo>
                    <a:pt x="8079" y="18296"/>
                  </a:lnTo>
                  <a:lnTo>
                    <a:pt x="8334" y="18551"/>
                  </a:lnTo>
                  <a:lnTo>
                    <a:pt x="8504" y="18551"/>
                  </a:lnTo>
                  <a:lnTo>
                    <a:pt x="9014" y="18296"/>
                  </a:lnTo>
                  <a:lnTo>
                    <a:pt x="9354" y="17534"/>
                  </a:lnTo>
                  <a:lnTo>
                    <a:pt x="9780" y="16518"/>
                  </a:lnTo>
                  <a:lnTo>
                    <a:pt x="10120" y="15247"/>
                  </a:lnTo>
                  <a:lnTo>
                    <a:pt x="10375" y="13722"/>
                  </a:lnTo>
                  <a:lnTo>
                    <a:pt x="10545" y="12452"/>
                  </a:lnTo>
                  <a:lnTo>
                    <a:pt x="10715" y="10927"/>
                  </a:lnTo>
                  <a:lnTo>
                    <a:pt x="10715" y="10927"/>
                  </a:lnTo>
                  <a:lnTo>
                    <a:pt x="11310" y="10165"/>
                  </a:lnTo>
                  <a:lnTo>
                    <a:pt x="11906" y="8894"/>
                  </a:lnTo>
                  <a:lnTo>
                    <a:pt x="11906" y="8894"/>
                  </a:lnTo>
                  <a:lnTo>
                    <a:pt x="11650" y="11689"/>
                  </a:lnTo>
                  <a:lnTo>
                    <a:pt x="11650" y="13214"/>
                  </a:lnTo>
                  <a:lnTo>
                    <a:pt x="11650" y="14485"/>
                  </a:lnTo>
                  <a:lnTo>
                    <a:pt x="11650" y="15755"/>
                  </a:lnTo>
                  <a:lnTo>
                    <a:pt x="11820" y="16772"/>
                  </a:lnTo>
                  <a:lnTo>
                    <a:pt x="11991" y="17788"/>
                  </a:lnTo>
                  <a:lnTo>
                    <a:pt x="12331" y="18551"/>
                  </a:lnTo>
                  <a:lnTo>
                    <a:pt x="12331" y="18551"/>
                  </a:lnTo>
                  <a:lnTo>
                    <a:pt x="12586" y="19059"/>
                  </a:lnTo>
                  <a:lnTo>
                    <a:pt x="12926" y="19059"/>
                  </a:lnTo>
                  <a:lnTo>
                    <a:pt x="13266" y="19059"/>
                  </a:lnTo>
                  <a:lnTo>
                    <a:pt x="13521" y="18805"/>
                  </a:lnTo>
                  <a:lnTo>
                    <a:pt x="14287" y="18042"/>
                  </a:lnTo>
                  <a:lnTo>
                    <a:pt x="14797" y="17026"/>
                  </a:lnTo>
                  <a:lnTo>
                    <a:pt x="14797" y="17026"/>
                  </a:lnTo>
                  <a:lnTo>
                    <a:pt x="15222" y="16264"/>
                  </a:lnTo>
                  <a:lnTo>
                    <a:pt x="15222" y="16264"/>
                  </a:lnTo>
                  <a:lnTo>
                    <a:pt x="15392" y="16518"/>
                  </a:lnTo>
                  <a:lnTo>
                    <a:pt x="15562" y="17026"/>
                  </a:lnTo>
                  <a:lnTo>
                    <a:pt x="15987" y="17026"/>
                  </a:lnTo>
                  <a:lnTo>
                    <a:pt x="16498" y="16772"/>
                  </a:lnTo>
                  <a:lnTo>
                    <a:pt x="17008" y="16009"/>
                  </a:lnTo>
                  <a:lnTo>
                    <a:pt x="17008" y="16009"/>
                  </a:lnTo>
                  <a:lnTo>
                    <a:pt x="18113" y="13976"/>
                  </a:lnTo>
                  <a:lnTo>
                    <a:pt x="18624" y="12706"/>
                  </a:lnTo>
                  <a:lnTo>
                    <a:pt x="19134" y="11181"/>
                  </a:lnTo>
                  <a:lnTo>
                    <a:pt x="19134" y="11181"/>
                  </a:lnTo>
                  <a:lnTo>
                    <a:pt x="19389" y="11689"/>
                  </a:lnTo>
                  <a:lnTo>
                    <a:pt x="19729" y="12198"/>
                  </a:lnTo>
                  <a:lnTo>
                    <a:pt x="20409" y="13214"/>
                  </a:lnTo>
                  <a:lnTo>
                    <a:pt x="20409" y="13214"/>
                  </a:lnTo>
                  <a:lnTo>
                    <a:pt x="20665" y="13722"/>
                  </a:lnTo>
                  <a:lnTo>
                    <a:pt x="20835" y="14231"/>
                  </a:lnTo>
                  <a:lnTo>
                    <a:pt x="20920" y="14993"/>
                  </a:lnTo>
                  <a:lnTo>
                    <a:pt x="20920" y="15755"/>
                  </a:lnTo>
                  <a:lnTo>
                    <a:pt x="20920" y="16518"/>
                  </a:lnTo>
                  <a:lnTo>
                    <a:pt x="20835" y="17280"/>
                  </a:lnTo>
                  <a:lnTo>
                    <a:pt x="20665" y="17788"/>
                  </a:lnTo>
                  <a:lnTo>
                    <a:pt x="20409" y="18296"/>
                  </a:lnTo>
                  <a:lnTo>
                    <a:pt x="20409" y="18296"/>
                  </a:lnTo>
                  <a:lnTo>
                    <a:pt x="20154" y="18296"/>
                  </a:lnTo>
                  <a:lnTo>
                    <a:pt x="19899" y="18296"/>
                  </a:lnTo>
                  <a:lnTo>
                    <a:pt x="19474" y="18042"/>
                  </a:lnTo>
                  <a:lnTo>
                    <a:pt x="19474" y="18042"/>
                  </a:lnTo>
                  <a:lnTo>
                    <a:pt x="18794" y="17280"/>
                  </a:lnTo>
                  <a:lnTo>
                    <a:pt x="18113" y="16518"/>
                  </a:lnTo>
                  <a:lnTo>
                    <a:pt x="18113" y="16518"/>
                  </a:lnTo>
                  <a:lnTo>
                    <a:pt x="17943" y="16518"/>
                  </a:lnTo>
                  <a:lnTo>
                    <a:pt x="17858" y="16772"/>
                  </a:lnTo>
                  <a:lnTo>
                    <a:pt x="17773" y="17280"/>
                  </a:lnTo>
                  <a:lnTo>
                    <a:pt x="17773" y="17788"/>
                  </a:lnTo>
                  <a:lnTo>
                    <a:pt x="17858" y="18042"/>
                  </a:lnTo>
                  <a:lnTo>
                    <a:pt x="17943" y="18296"/>
                  </a:lnTo>
                  <a:lnTo>
                    <a:pt x="17943" y="18296"/>
                  </a:lnTo>
                  <a:lnTo>
                    <a:pt x="18709" y="19059"/>
                  </a:lnTo>
                  <a:lnTo>
                    <a:pt x="19474" y="19821"/>
                  </a:lnTo>
                  <a:lnTo>
                    <a:pt x="19814" y="20075"/>
                  </a:lnTo>
                  <a:lnTo>
                    <a:pt x="20239" y="20075"/>
                  </a:lnTo>
                  <a:lnTo>
                    <a:pt x="20580" y="19821"/>
                  </a:lnTo>
                  <a:lnTo>
                    <a:pt x="21090" y="19313"/>
                  </a:lnTo>
                  <a:lnTo>
                    <a:pt x="21090" y="19313"/>
                  </a:lnTo>
                  <a:lnTo>
                    <a:pt x="21345" y="18551"/>
                  </a:lnTo>
                  <a:lnTo>
                    <a:pt x="21515" y="17788"/>
                  </a:lnTo>
                  <a:lnTo>
                    <a:pt x="21600" y="16772"/>
                  </a:lnTo>
                  <a:lnTo>
                    <a:pt x="21600" y="15755"/>
                  </a:lnTo>
                  <a:lnTo>
                    <a:pt x="21600" y="14739"/>
                  </a:lnTo>
                  <a:lnTo>
                    <a:pt x="21430" y="13722"/>
                  </a:lnTo>
                  <a:lnTo>
                    <a:pt x="21260" y="12960"/>
                  </a:lnTo>
                  <a:lnTo>
                    <a:pt x="20920" y="12198"/>
                  </a:lnTo>
                  <a:lnTo>
                    <a:pt x="20920" y="12198"/>
                  </a:lnTo>
                  <a:close/>
                  <a:moveTo>
                    <a:pt x="2041" y="19313"/>
                  </a:moveTo>
                  <a:lnTo>
                    <a:pt x="2041" y="19313"/>
                  </a:lnTo>
                  <a:lnTo>
                    <a:pt x="2296" y="16772"/>
                  </a:lnTo>
                  <a:lnTo>
                    <a:pt x="2296" y="16772"/>
                  </a:lnTo>
                  <a:lnTo>
                    <a:pt x="2041" y="19059"/>
                  </a:lnTo>
                  <a:lnTo>
                    <a:pt x="1956" y="19821"/>
                  </a:lnTo>
                  <a:lnTo>
                    <a:pt x="2041" y="19313"/>
                  </a:lnTo>
                  <a:lnTo>
                    <a:pt x="2041" y="19313"/>
                  </a:lnTo>
                  <a:close/>
                  <a:moveTo>
                    <a:pt x="9780" y="13468"/>
                  </a:moveTo>
                  <a:lnTo>
                    <a:pt x="9780" y="13468"/>
                  </a:lnTo>
                  <a:lnTo>
                    <a:pt x="9354" y="14993"/>
                  </a:lnTo>
                  <a:lnTo>
                    <a:pt x="8759" y="16518"/>
                  </a:lnTo>
                  <a:lnTo>
                    <a:pt x="8419" y="16772"/>
                  </a:lnTo>
                  <a:lnTo>
                    <a:pt x="8249" y="16772"/>
                  </a:lnTo>
                  <a:lnTo>
                    <a:pt x="8164" y="16518"/>
                  </a:lnTo>
                  <a:lnTo>
                    <a:pt x="8164" y="16009"/>
                  </a:lnTo>
                  <a:lnTo>
                    <a:pt x="8164" y="14739"/>
                  </a:lnTo>
                  <a:lnTo>
                    <a:pt x="8164" y="14739"/>
                  </a:lnTo>
                  <a:lnTo>
                    <a:pt x="8249" y="13722"/>
                  </a:lnTo>
                  <a:lnTo>
                    <a:pt x="8249" y="13722"/>
                  </a:lnTo>
                  <a:lnTo>
                    <a:pt x="8759" y="11944"/>
                  </a:lnTo>
                  <a:lnTo>
                    <a:pt x="9099" y="10165"/>
                  </a:lnTo>
                  <a:lnTo>
                    <a:pt x="9099" y="10165"/>
                  </a:lnTo>
                  <a:lnTo>
                    <a:pt x="9099" y="10165"/>
                  </a:lnTo>
                  <a:lnTo>
                    <a:pt x="9099" y="10165"/>
                  </a:lnTo>
                  <a:lnTo>
                    <a:pt x="9269" y="10927"/>
                  </a:lnTo>
                  <a:lnTo>
                    <a:pt x="9524" y="11435"/>
                  </a:lnTo>
                  <a:lnTo>
                    <a:pt x="9694" y="11435"/>
                  </a:lnTo>
                  <a:lnTo>
                    <a:pt x="10035" y="11435"/>
                  </a:lnTo>
                  <a:lnTo>
                    <a:pt x="10035" y="11435"/>
                  </a:lnTo>
                  <a:lnTo>
                    <a:pt x="9780" y="13468"/>
                  </a:lnTo>
                  <a:lnTo>
                    <a:pt x="9780" y="13468"/>
                  </a:lnTo>
                  <a:close/>
                  <a:moveTo>
                    <a:pt x="15647" y="13214"/>
                  </a:moveTo>
                  <a:lnTo>
                    <a:pt x="15647" y="13214"/>
                  </a:lnTo>
                  <a:lnTo>
                    <a:pt x="15647" y="12706"/>
                  </a:lnTo>
                  <a:lnTo>
                    <a:pt x="15647" y="12706"/>
                  </a:lnTo>
                  <a:lnTo>
                    <a:pt x="15817" y="11181"/>
                  </a:lnTo>
                  <a:lnTo>
                    <a:pt x="15817" y="11181"/>
                  </a:lnTo>
                  <a:lnTo>
                    <a:pt x="15817" y="10419"/>
                  </a:lnTo>
                  <a:lnTo>
                    <a:pt x="15902" y="10165"/>
                  </a:lnTo>
                  <a:lnTo>
                    <a:pt x="15987" y="9911"/>
                  </a:lnTo>
                  <a:lnTo>
                    <a:pt x="16157" y="10165"/>
                  </a:lnTo>
                  <a:lnTo>
                    <a:pt x="16157" y="10165"/>
                  </a:lnTo>
                  <a:lnTo>
                    <a:pt x="15647" y="12960"/>
                  </a:lnTo>
                  <a:lnTo>
                    <a:pt x="15647" y="12960"/>
                  </a:lnTo>
                  <a:lnTo>
                    <a:pt x="15647" y="13214"/>
                  </a:lnTo>
                  <a:lnTo>
                    <a:pt x="15647" y="1321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b="0"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大標題"/>
          <p:cNvSpPr txBox="1"/>
          <p:nvPr>
            <p:ph type="title" idx="4294967295"/>
          </p:nvPr>
        </p:nvSpPr>
        <p:spPr>
          <a:xfrm>
            <a:off x="901135" y="662434"/>
            <a:ext cx="10813237" cy="155101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45719" tIns="45719" rIns="45719" bIns="45719" anchor="t"/>
          <a:lstStyle>
            <a:lvl1pPr algn="l" defTabSz="457200">
              <a:defRPr sz="36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 </a:t>
            </a:r>
          </a:p>
        </p:txBody>
      </p:sp>
      <p:sp>
        <p:nvSpPr>
          <p:cNvPr id="507" name="內文"/>
          <p:cNvSpPr txBox="1"/>
          <p:nvPr>
            <p:ph type="body" idx="4294967295"/>
          </p:nvPr>
        </p:nvSpPr>
        <p:spPr>
          <a:xfrm>
            <a:off x="691839" y="2228372"/>
            <a:ext cx="12040362" cy="741678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lIns="45719" tIns="45719" rIns="45719" bIns="45719" anchor="t"/>
          <a:lstStyle>
            <a:lvl1pPr marL="342900" indent="-342900" defTabSz="457200">
              <a:spcBef>
                <a:spcPts val="1000"/>
              </a:spcBef>
              <a:buClr>
                <a:srgbClr val="A53010"/>
              </a:buClr>
              <a:buSzPct val="100000"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大標題"/>
          <p:cNvSpPr txBox="1"/>
          <p:nvPr>
            <p:ph type="title" idx="4294967295"/>
          </p:nvPr>
        </p:nvSpPr>
        <p:spPr>
          <a:xfrm>
            <a:off x="2286304" y="444436"/>
            <a:ext cx="8911688" cy="189539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45719" tIns="45719" rIns="45719" bIns="45719" anchor="t"/>
          <a:lstStyle>
            <a:lvl1pPr algn="l" defTabSz="457200">
              <a:defRPr sz="36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 </a:t>
            </a:r>
          </a:p>
        </p:txBody>
      </p:sp>
      <p:sp>
        <p:nvSpPr>
          <p:cNvPr id="510" name="內文"/>
          <p:cNvSpPr txBox="1"/>
          <p:nvPr>
            <p:ph type="body" idx="4294967295"/>
          </p:nvPr>
        </p:nvSpPr>
        <p:spPr>
          <a:xfrm>
            <a:off x="706811" y="2190048"/>
            <a:ext cx="10962319" cy="76114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lIns="45719" tIns="45719" rIns="45719" bIns="45719" anchor="t"/>
          <a:lstStyle>
            <a:lvl1pPr marL="342900" indent="-342900" defTabSz="457200">
              <a:spcBef>
                <a:spcPts val="1000"/>
              </a:spcBef>
              <a:buClr>
                <a:srgbClr val="A53010"/>
              </a:buClr>
              <a:buSzPct val="100000"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大標題"/>
          <p:cNvSpPr txBox="1"/>
          <p:nvPr>
            <p:ph type="title" idx="4294967295"/>
          </p:nvPr>
        </p:nvSpPr>
        <p:spPr>
          <a:xfrm>
            <a:off x="1282942" y="579191"/>
            <a:ext cx="10625741" cy="148365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45719" tIns="45719" rIns="45719" bIns="45719" anchor="t"/>
          <a:lstStyle>
            <a:lvl1pPr algn="l" defTabSz="457200">
              <a:defRPr sz="36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 </a:t>
            </a:r>
          </a:p>
        </p:txBody>
      </p:sp>
      <p:sp>
        <p:nvSpPr>
          <p:cNvPr id="513" name="內文"/>
          <p:cNvSpPr txBox="1"/>
          <p:nvPr>
            <p:ph type="body" idx="4294967295"/>
          </p:nvPr>
        </p:nvSpPr>
        <p:spPr>
          <a:xfrm>
            <a:off x="654728" y="2534423"/>
            <a:ext cx="11576205" cy="969265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lIns="45719" tIns="45719" rIns="45719" bIns="45719" anchor="t"/>
          <a:lstStyle>
            <a:lvl1pPr marL="342900" indent="-342900" defTabSz="457200">
              <a:spcBef>
                <a:spcPts val="1000"/>
              </a:spcBef>
              <a:buClr>
                <a:srgbClr val="A53010"/>
              </a:buClr>
              <a:buSzPct val="100000"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 </a:t>
            </a:r>
          </a:p>
        </p:txBody>
      </p:sp>
      <p:sp>
        <p:nvSpPr>
          <p:cNvPr id="514" name="生根的思考…"/>
          <p:cNvSpPr txBox="1"/>
          <p:nvPr/>
        </p:nvSpPr>
        <p:spPr>
          <a:xfrm>
            <a:off x="7075723" y="2640036"/>
            <a:ext cx="5306644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defRPr b="0" sz="4000">
                <a:solidFill>
                  <a:srgbClr val="1F43C9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生根的思考</a:t>
            </a:r>
          </a:p>
          <a:p>
            <a:pPr defTabSz="457200">
              <a:defRPr b="0" sz="4000">
                <a:solidFill>
                  <a:srgbClr val="1F43C9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代入會符合的叫做根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大標題"/>
          <p:cNvSpPr txBox="1"/>
          <p:nvPr>
            <p:ph type="title" idx="4294967295"/>
          </p:nvPr>
        </p:nvSpPr>
        <p:spPr>
          <a:xfrm>
            <a:off x="938567" y="1083355"/>
            <a:ext cx="11127666" cy="156599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45719" tIns="45719" rIns="45719" bIns="45719" anchor="t"/>
          <a:lstStyle>
            <a:lvl1pPr algn="l" defTabSz="457200">
              <a:defRPr sz="36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 </a:t>
            </a:r>
          </a:p>
        </p:txBody>
      </p:sp>
      <p:sp>
        <p:nvSpPr>
          <p:cNvPr id="517" name="內文"/>
          <p:cNvSpPr txBox="1"/>
          <p:nvPr>
            <p:ph type="body" idx="4294967295"/>
          </p:nvPr>
        </p:nvSpPr>
        <p:spPr>
          <a:xfrm>
            <a:off x="871512" y="3133337"/>
            <a:ext cx="12414684" cy="916860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lIns="45719" tIns="45719" rIns="45719" bIns="45719" anchor="t"/>
          <a:lstStyle>
            <a:lvl1pPr marL="342900" indent="-342900" defTabSz="457200">
              <a:spcBef>
                <a:spcPts val="1000"/>
              </a:spcBef>
              <a:buClr>
                <a:srgbClr val="A53010"/>
              </a:buClr>
              <a:buSzPct val="100000"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大標題"/>
          <p:cNvSpPr txBox="1"/>
          <p:nvPr>
            <p:ph type="title" idx="4294967295"/>
          </p:nvPr>
        </p:nvSpPr>
        <p:spPr>
          <a:xfrm>
            <a:off x="616511" y="903681"/>
            <a:ext cx="12939659" cy="144620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45719" tIns="45719" rIns="45719" bIns="45719" anchor="t"/>
          <a:lstStyle>
            <a:lvl1pPr algn="l" defTabSz="457200">
              <a:defRPr sz="36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 </a:t>
            </a:r>
          </a:p>
        </p:txBody>
      </p:sp>
      <p:sp>
        <p:nvSpPr>
          <p:cNvPr id="520" name="內文"/>
          <p:cNvSpPr txBox="1"/>
          <p:nvPr>
            <p:ph type="body" idx="4294967295"/>
          </p:nvPr>
        </p:nvSpPr>
        <p:spPr>
          <a:xfrm>
            <a:off x="572237" y="2983608"/>
            <a:ext cx="12429657" cy="753657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lIns="45719" tIns="45719" rIns="45719" bIns="45719" anchor="t"/>
          <a:lstStyle>
            <a:lvl1pPr marL="342900" indent="-342900" defTabSz="457200">
              <a:spcBef>
                <a:spcPts val="1000"/>
              </a:spcBef>
              <a:buClr>
                <a:srgbClr val="A53010"/>
              </a:buClr>
              <a:buSzPct val="100000"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 </a:t>
            </a:r>
          </a:p>
        </p:txBody>
      </p:sp>
      <p:sp>
        <p:nvSpPr>
          <p:cNvPr id="521" name="生根的思考…"/>
          <p:cNvSpPr txBox="1"/>
          <p:nvPr/>
        </p:nvSpPr>
        <p:spPr>
          <a:xfrm>
            <a:off x="652379" y="2640036"/>
            <a:ext cx="5306644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defRPr b="0" sz="4000">
                <a:solidFill>
                  <a:srgbClr val="274EFA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生根的思考</a:t>
            </a:r>
          </a:p>
          <a:p>
            <a:pPr defTabSz="457200">
              <a:defRPr b="0" sz="4000">
                <a:solidFill>
                  <a:srgbClr val="274EFA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觀察到本質的改變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內文"/>
          <p:cNvSpPr txBox="1"/>
          <p:nvPr>
            <p:ph type="body" idx="4294967295"/>
          </p:nvPr>
        </p:nvSpPr>
        <p:spPr>
          <a:xfrm>
            <a:off x="617156" y="2229983"/>
            <a:ext cx="11411140" cy="724209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45719" tIns="45719" rIns="45719" bIns="45719" anchor="t"/>
          <a:lstStyle>
            <a:lvl1pPr marL="342900" indent="-342900" defTabSz="457200">
              <a:spcBef>
                <a:spcPts val="1000"/>
              </a:spcBef>
              <a:buClr>
                <a:srgbClr val="A53010"/>
              </a:buClr>
              <a:buSzPct val="100000"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 </a:t>
            </a:r>
          </a:p>
        </p:txBody>
      </p:sp>
      <p:sp>
        <p:nvSpPr>
          <p:cNvPr id="524" name="係數逆向"/>
          <p:cNvSpPr txBox="1"/>
          <p:nvPr>
            <p:ph type="title" idx="4294967295"/>
          </p:nvPr>
        </p:nvSpPr>
        <p:spPr>
          <a:xfrm>
            <a:off x="1687208" y="743892"/>
            <a:ext cx="9810058" cy="1461179"/>
          </a:xfrm>
          <a:prstGeom prst="rect">
            <a:avLst/>
          </a:prstGeom>
        </p:spPr>
        <p:txBody>
          <a:bodyPr lIns="45719" tIns="45719" rIns="45719" bIns="45719" anchor="t"/>
          <a:lstStyle>
            <a:lvl1pPr defTabSz="457200">
              <a:defRPr b="1" sz="6000">
                <a:solidFill>
                  <a:srgbClr val="8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係數逆向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大標題"/>
          <p:cNvSpPr txBox="1"/>
          <p:nvPr>
            <p:ph type="title" idx="4294967295"/>
          </p:nvPr>
        </p:nvSpPr>
        <p:spPr>
          <a:xfrm>
            <a:off x="758893" y="713946"/>
            <a:ext cx="11487014" cy="200020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45719" tIns="45719" rIns="45719" bIns="45719" anchor="t"/>
          <a:lstStyle>
            <a:lvl1pPr algn="l" defTabSz="457200">
              <a:defRPr sz="36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 </a:t>
            </a:r>
          </a:p>
        </p:txBody>
      </p:sp>
      <p:sp>
        <p:nvSpPr>
          <p:cNvPr id="527" name="內文"/>
          <p:cNvSpPr txBox="1"/>
          <p:nvPr>
            <p:ph type="body" idx="4294967295"/>
          </p:nvPr>
        </p:nvSpPr>
        <p:spPr>
          <a:xfrm>
            <a:off x="542292" y="2669178"/>
            <a:ext cx="12624304" cy="671306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lIns="45719" tIns="45719" rIns="45719" bIns="45719" anchor="t"/>
          <a:lstStyle>
            <a:lvl1pPr marL="342900" indent="-342900" defTabSz="457200">
              <a:spcBef>
                <a:spcPts val="1000"/>
              </a:spcBef>
              <a:buClr>
                <a:srgbClr val="A53010"/>
              </a:buClr>
              <a:buSzPct val="100000"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內文"/>
          <p:cNvSpPr txBox="1"/>
          <p:nvPr>
            <p:ph type="body" idx="4294967295"/>
          </p:nvPr>
        </p:nvSpPr>
        <p:spPr>
          <a:xfrm>
            <a:off x="881209" y="2135783"/>
            <a:ext cx="11242382" cy="73488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48767" tIns="48767" rIns="48767" bIns="48767" anchor="t"/>
          <a:lstStyle>
            <a:lvl1pPr marL="457200" indent="-457200" defTabSz="650240">
              <a:spcBef>
                <a:spcPts val="1400"/>
              </a:spcBef>
              <a:buClr>
                <a:srgbClr val="A53010"/>
              </a:buClr>
              <a:buSzPct val="100000"/>
              <a:defRPr sz="24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 </a:t>
            </a:r>
          </a:p>
        </p:txBody>
      </p:sp>
      <p:sp>
        <p:nvSpPr>
          <p:cNvPr id="530" name="大標題"/>
          <p:cNvSpPr txBox="1"/>
          <p:nvPr>
            <p:ph type="title" idx="4294967295"/>
          </p:nvPr>
        </p:nvSpPr>
        <p:spPr>
          <a:xfrm>
            <a:off x="1747977" y="520625"/>
            <a:ext cx="10224497" cy="163245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lIns="48767" tIns="48767" rIns="48767" bIns="48767" anchor="t"/>
          <a:lstStyle>
            <a:lvl1pPr algn="l" defTabSz="650240">
              <a:defRPr sz="5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大標題"/>
          <p:cNvSpPr txBox="1"/>
          <p:nvPr>
            <p:ph type="title" idx="4294967295"/>
          </p:nvPr>
        </p:nvSpPr>
        <p:spPr>
          <a:xfrm>
            <a:off x="564529" y="1173192"/>
            <a:ext cx="11875742" cy="196620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45719" tIns="45719" rIns="45719" bIns="45719" anchor="t"/>
          <a:lstStyle>
            <a:lvl1pPr algn="l" defTabSz="457200">
              <a:defRPr sz="36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 </a:t>
            </a:r>
          </a:p>
        </p:txBody>
      </p:sp>
      <p:sp>
        <p:nvSpPr>
          <p:cNvPr id="533" name="內文"/>
          <p:cNvSpPr txBox="1"/>
          <p:nvPr>
            <p:ph type="body" idx="4294967295"/>
          </p:nvPr>
        </p:nvSpPr>
        <p:spPr>
          <a:xfrm>
            <a:off x="564891" y="3896951"/>
            <a:ext cx="8509112" cy="840724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lIns="45719" tIns="45719" rIns="45719" bIns="45719" anchor="t"/>
          <a:lstStyle>
            <a:lvl1pPr marL="342900" indent="-342900" defTabSz="457200">
              <a:spcBef>
                <a:spcPts val="1000"/>
              </a:spcBef>
              <a:buClr>
                <a:srgbClr val="A53010"/>
              </a:buClr>
              <a:buSzPct val="100000"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 </a:t>
            </a:r>
          </a:p>
        </p:txBody>
      </p:sp>
      <p:sp>
        <p:nvSpPr>
          <p:cNvPr id="534" name="矩形"/>
          <p:cNvSpPr txBox="1"/>
          <p:nvPr/>
        </p:nvSpPr>
        <p:spPr>
          <a:xfrm>
            <a:off x="6626545" y="3072293"/>
            <a:ext cx="7387075" cy="613663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342900" indent="-342900" algn="l" defTabSz="457200">
              <a:spcBef>
                <a:spcPts val="1000"/>
              </a:spcBef>
              <a:buClr>
                <a:srgbClr val="A53010"/>
              </a:buClr>
              <a:buSzPct val="100000"/>
              <a:buChar char="•"/>
              <a:defRPr b="0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大標題"/>
          <p:cNvSpPr txBox="1"/>
          <p:nvPr>
            <p:ph type="title" idx="4294967295"/>
          </p:nvPr>
        </p:nvSpPr>
        <p:spPr>
          <a:xfrm>
            <a:off x="796507" y="544333"/>
            <a:ext cx="11411786" cy="15631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45719" tIns="45719" rIns="45719" bIns="45719" anchor="t"/>
          <a:lstStyle>
            <a:lvl1pPr algn="l" defTabSz="457200">
              <a:defRPr sz="36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 </a:t>
            </a:r>
          </a:p>
        </p:txBody>
      </p:sp>
      <p:sp>
        <p:nvSpPr>
          <p:cNvPr id="537" name="內文"/>
          <p:cNvSpPr txBox="1"/>
          <p:nvPr>
            <p:ph type="body" idx="4294967295"/>
          </p:nvPr>
        </p:nvSpPr>
        <p:spPr>
          <a:xfrm>
            <a:off x="751911" y="2279885"/>
            <a:ext cx="12423079" cy="824643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lIns="45719" tIns="45719" rIns="45719" bIns="45719" anchor="t"/>
          <a:lstStyle>
            <a:lvl1pPr marL="342900" indent="-342900" defTabSz="457200">
              <a:spcBef>
                <a:spcPts val="1000"/>
              </a:spcBef>
              <a:buClr>
                <a:srgbClr val="A53010"/>
              </a:buClr>
              <a:buSzPct val="100000"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熱愛喜歡"/>
          <p:cNvSpPr txBox="1"/>
          <p:nvPr/>
        </p:nvSpPr>
        <p:spPr>
          <a:xfrm>
            <a:off x="5891718" y="2502823"/>
            <a:ext cx="2073149" cy="80314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254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 sz="3800">
                <a:solidFill>
                  <a:srgbClr val="D71A1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熱愛喜歡</a:t>
            </a:r>
          </a:p>
        </p:txBody>
      </p:sp>
      <p:sp>
        <p:nvSpPr>
          <p:cNvPr id="164" name="數學"/>
          <p:cNvSpPr txBox="1"/>
          <p:nvPr/>
        </p:nvSpPr>
        <p:spPr>
          <a:xfrm>
            <a:off x="989851" y="863605"/>
            <a:ext cx="2291197" cy="9592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778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 anchor="ctr">
            <a:spAutoFit/>
          </a:bodyPr>
          <a:lstStyle>
            <a:lvl1pPr marL="57799" marR="57799" algn="l" defTabSz="1300480">
              <a:defRPr b="0" sz="4800">
                <a:solidFill>
                  <a:schemeClr val="accent2">
                    <a:hueOff val="258623"/>
                    <a:satOff val="16006"/>
                    <a:lumOff val="-25223"/>
                  </a:schemeClr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數學</a:t>
            </a:r>
          </a:p>
        </p:txBody>
      </p:sp>
      <p:sp>
        <p:nvSpPr>
          <p:cNvPr id="165" name="恐懼排斥"/>
          <p:cNvSpPr txBox="1"/>
          <p:nvPr/>
        </p:nvSpPr>
        <p:spPr>
          <a:xfrm>
            <a:off x="3154842" y="4632746"/>
            <a:ext cx="2073149" cy="80314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254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 sz="3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恐懼排斥</a:t>
            </a:r>
          </a:p>
        </p:txBody>
      </p:sp>
      <p:sp>
        <p:nvSpPr>
          <p:cNvPr id="166" name="成就低感"/>
          <p:cNvSpPr txBox="1"/>
          <p:nvPr/>
        </p:nvSpPr>
        <p:spPr>
          <a:xfrm>
            <a:off x="8497525" y="4632746"/>
            <a:ext cx="2073149" cy="80314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254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 sz="3800">
                <a:solidFill>
                  <a:srgbClr val="F5992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成就低感</a:t>
            </a:r>
          </a:p>
        </p:txBody>
      </p:sp>
      <p:sp>
        <p:nvSpPr>
          <p:cNvPr id="167" name="低就無感"/>
          <p:cNvSpPr txBox="1"/>
          <p:nvPr/>
        </p:nvSpPr>
        <p:spPr>
          <a:xfrm>
            <a:off x="5775473" y="6790766"/>
            <a:ext cx="2073149" cy="80314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254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 sz="3800">
                <a:solidFill>
                  <a:srgbClr val="D6D5D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低就無感</a:t>
            </a:r>
          </a:p>
        </p:txBody>
      </p:sp>
      <p:sp>
        <p:nvSpPr>
          <p:cNvPr id="168" name="惡魔"/>
          <p:cNvSpPr txBox="1"/>
          <p:nvPr/>
        </p:nvSpPr>
        <p:spPr>
          <a:xfrm>
            <a:off x="2850176" y="1836208"/>
            <a:ext cx="1107949" cy="80314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254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 sz="3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惡魔</a:t>
            </a:r>
          </a:p>
        </p:txBody>
      </p:sp>
      <p:sp>
        <p:nvSpPr>
          <p:cNvPr id="169" name="天使"/>
          <p:cNvSpPr txBox="1"/>
          <p:nvPr/>
        </p:nvSpPr>
        <p:spPr>
          <a:xfrm rot="43090">
            <a:off x="3155291" y="391230"/>
            <a:ext cx="1107949" cy="80314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254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 sz="3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天使</a:t>
            </a:r>
          </a:p>
        </p:txBody>
      </p:sp>
      <p:grpSp>
        <p:nvGrpSpPr>
          <p:cNvPr id="476" name="群組"/>
          <p:cNvGrpSpPr/>
          <p:nvPr/>
        </p:nvGrpSpPr>
        <p:grpSpPr>
          <a:xfrm>
            <a:off x="306264" y="5130075"/>
            <a:ext cx="4646577" cy="4147206"/>
            <a:chOff x="0" y="0"/>
            <a:chExt cx="4646576" cy="4147204"/>
          </a:xfrm>
        </p:grpSpPr>
        <p:grpSp>
          <p:nvGrpSpPr>
            <p:cNvPr id="474" name="群組"/>
            <p:cNvGrpSpPr/>
            <p:nvPr/>
          </p:nvGrpSpPr>
          <p:grpSpPr>
            <a:xfrm>
              <a:off x="0" y="0"/>
              <a:ext cx="4646576" cy="3659859"/>
              <a:chOff x="0" y="0"/>
              <a:chExt cx="4646575" cy="3659858"/>
            </a:xfrm>
          </p:grpSpPr>
          <p:sp>
            <p:nvSpPr>
              <p:cNvPr id="170" name="形狀"/>
              <p:cNvSpPr/>
              <p:nvPr/>
            </p:nvSpPr>
            <p:spPr>
              <a:xfrm>
                <a:off x="145706" y="0"/>
                <a:ext cx="3897231" cy="13698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40" y="12073"/>
                    </a:moveTo>
                    <a:lnTo>
                      <a:pt x="9318" y="1273"/>
                    </a:lnTo>
                    <a:lnTo>
                      <a:pt x="311" y="21600"/>
                    </a:lnTo>
                    <a:lnTo>
                      <a:pt x="0" y="20722"/>
                    </a:lnTo>
                    <a:lnTo>
                      <a:pt x="9096" y="154"/>
                    </a:lnTo>
                    <a:lnTo>
                      <a:pt x="9096" y="154"/>
                    </a:lnTo>
                    <a:lnTo>
                      <a:pt x="9149" y="44"/>
                    </a:lnTo>
                    <a:lnTo>
                      <a:pt x="9220" y="0"/>
                    </a:lnTo>
                    <a:lnTo>
                      <a:pt x="9282" y="0"/>
                    </a:lnTo>
                    <a:lnTo>
                      <a:pt x="9345" y="22"/>
                    </a:lnTo>
                    <a:lnTo>
                      <a:pt x="21600" y="10954"/>
                    </a:lnTo>
                    <a:lnTo>
                      <a:pt x="21440" y="1207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71" name="形狀"/>
              <p:cNvSpPr/>
              <p:nvPr/>
            </p:nvSpPr>
            <p:spPr>
              <a:xfrm>
                <a:off x="139301" y="676565"/>
                <a:ext cx="4366373" cy="28607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376" y="32"/>
                    </a:moveTo>
                    <a:lnTo>
                      <a:pt x="760" y="4520"/>
                    </a:lnTo>
                    <a:lnTo>
                      <a:pt x="760" y="4520"/>
                    </a:lnTo>
                    <a:lnTo>
                      <a:pt x="657" y="4562"/>
                    </a:lnTo>
                    <a:lnTo>
                      <a:pt x="570" y="4604"/>
                    </a:lnTo>
                    <a:lnTo>
                      <a:pt x="483" y="4656"/>
                    </a:lnTo>
                    <a:lnTo>
                      <a:pt x="404" y="4719"/>
                    </a:lnTo>
                    <a:lnTo>
                      <a:pt x="341" y="4782"/>
                    </a:lnTo>
                    <a:lnTo>
                      <a:pt x="269" y="4867"/>
                    </a:lnTo>
                    <a:lnTo>
                      <a:pt x="214" y="4951"/>
                    </a:lnTo>
                    <a:lnTo>
                      <a:pt x="166" y="5045"/>
                    </a:lnTo>
                    <a:lnTo>
                      <a:pt x="119" y="5140"/>
                    </a:lnTo>
                    <a:lnTo>
                      <a:pt x="79" y="5255"/>
                    </a:lnTo>
                    <a:lnTo>
                      <a:pt x="48" y="5361"/>
                    </a:lnTo>
                    <a:lnTo>
                      <a:pt x="16" y="5476"/>
                    </a:lnTo>
                    <a:lnTo>
                      <a:pt x="8" y="5602"/>
                    </a:lnTo>
                    <a:lnTo>
                      <a:pt x="0" y="5718"/>
                    </a:lnTo>
                    <a:lnTo>
                      <a:pt x="0" y="5844"/>
                    </a:lnTo>
                    <a:lnTo>
                      <a:pt x="16" y="5960"/>
                    </a:lnTo>
                    <a:lnTo>
                      <a:pt x="2147" y="20601"/>
                    </a:lnTo>
                    <a:lnTo>
                      <a:pt x="2147" y="20601"/>
                    </a:lnTo>
                    <a:lnTo>
                      <a:pt x="2162" y="20717"/>
                    </a:lnTo>
                    <a:lnTo>
                      <a:pt x="2194" y="20833"/>
                    </a:lnTo>
                    <a:lnTo>
                      <a:pt x="2234" y="20948"/>
                    </a:lnTo>
                    <a:lnTo>
                      <a:pt x="2281" y="21053"/>
                    </a:lnTo>
                    <a:lnTo>
                      <a:pt x="2337" y="21148"/>
                    </a:lnTo>
                    <a:lnTo>
                      <a:pt x="2400" y="21232"/>
                    </a:lnTo>
                    <a:lnTo>
                      <a:pt x="2463" y="21316"/>
                    </a:lnTo>
                    <a:lnTo>
                      <a:pt x="2535" y="21390"/>
                    </a:lnTo>
                    <a:lnTo>
                      <a:pt x="2614" y="21453"/>
                    </a:lnTo>
                    <a:lnTo>
                      <a:pt x="2685" y="21505"/>
                    </a:lnTo>
                    <a:lnTo>
                      <a:pt x="2772" y="21547"/>
                    </a:lnTo>
                    <a:lnTo>
                      <a:pt x="2859" y="21568"/>
                    </a:lnTo>
                    <a:lnTo>
                      <a:pt x="2947" y="21600"/>
                    </a:lnTo>
                    <a:lnTo>
                      <a:pt x="3034" y="21600"/>
                    </a:lnTo>
                    <a:lnTo>
                      <a:pt x="3137" y="21600"/>
                    </a:lnTo>
                    <a:lnTo>
                      <a:pt x="3232" y="21579"/>
                    </a:lnTo>
                    <a:lnTo>
                      <a:pt x="20855" y="17080"/>
                    </a:lnTo>
                    <a:lnTo>
                      <a:pt x="20855" y="17080"/>
                    </a:lnTo>
                    <a:lnTo>
                      <a:pt x="20950" y="17049"/>
                    </a:lnTo>
                    <a:lnTo>
                      <a:pt x="21038" y="16996"/>
                    </a:lnTo>
                    <a:lnTo>
                      <a:pt x="21117" y="16944"/>
                    </a:lnTo>
                    <a:lnTo>
                      <a:pt x="21196" y="16881"/>
                    </a:lnTo>
                    <a:lnTo>
                      <a:pt x="21267" y="16818"/>
                    </a:lnTo>
                    <a:lnTo>
                      <a:pt x="21331" y="16744"/>
                    </a:lnTo>
                    <a:lnTo>
                      <a:pt x="21394" y="16649"/>
                    </a:lnTo>
                    <a:lnTo>
                      <a:pt x="21450" y="16565"/>
                    </a:lnTo>
                    <a:lnTo>
                      <a:pt x="21497" y="16460"/>
                    </a:lnTo>
                    <a:lnTo>
                      <a:pt x="21537" y="16355"/>
                    </a:lnTo>
                    <a:lnTo>
                      <a:pt x="21560" y="16239"/>
                    </a:lnTo>
                    <a:lnTo>
                      <a:pt x="21584" y="16124"/>
                    </a:lnTo>
                    <a:lnTo>
                      <a:pt x="21600" y="16008"/>
                    </a:lnTo>
                    <a:lnTo>
                      <a:pt x="21600" y="15882"/>
                    </a:lnTo>
                    <a:lnTo>
                      <a:pt x="21600" y="15766"/>
                    </a:lnTo>
                    <a:lnTo>
                      <a:pt x="21592" y="15630"/>
                    </a:lnTo>
                    <a:lnTo>
                      <a:pt x="19469" y="999"/>
                    </a:lnTo>
                    <a:lnTo>
                      <a:pt x="19469" y="999"/>
                    </a:lnTo>
                    <a:lnTo>
                      <a:pt x="19438" y="883"/>
                    </a:lnTo>
                    <a:lnTo>
                      <a:pt x="19406" y="767"/>
                    </a:lnTo>
                    <a:lnTo>
                      <a:pt x="19366" y="652"/>
                    </a:lnTo>
                    <a:lnTo>
                      <a:pt x="19319" y="547"/>
                    </a:lnTo>
                    <a:lnTo>
                      <a:pt x="19271" y="452"/>
                    </a:lnTo>
                    <a:lnTo>
                      <a:pt x="19216" y="368"/>
                    </a:lnTo>
                    <a:lnTo>
                      <a:pt x="19145" y="284"/>
                    </a:lnTo>
                    <a:lnTo>
                      <a:pt x="19081" y="210"/>
                    </a:lnTo>
                    <a:lnTo>
                      <a:pt x="19002" y="158"/>
                    </a:lnTo>
                    <a:lnTo>
                      <a:pt x="18923" y="105"/>
                    </a:lnTo>
                    <a:lnTo>
                      <a:pt x="18836" y="53"/>
                    </a:lnTo>
                    <a:lnTo>
                      <a:pt x="18749" y="32"/>
                    </a:lnTo>
                    <a:lnTo>
                      <a:pt x="18661" y="0"/>
                    </a:lnTo>
                    <a:lnTo>
                      <a:pt x="18566" y="0"/>
                    </a:lnTo>
                    <a:lnTo>
                      <a:pt x="18479" y="0"/>
                    </a:lnTo>
                    <a:lnTo>
                      <a:pt x="18376" y="32"/>
                    </a:lnTo>
                    <a:close/>
                  </a:path>
                </a:pathLst>
              </a:custGeom>
              <a:solidFill>
                <a:srgbClr val="305A41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72" name="形狀"/>
              <p:cNvSpPr/>
              <p:nvPr/>
            </p:nvSpPr>
            <p:spPr>
              <a:xfrm>
                <a:off x="107278" y="687702"/>
                <a:ext cx="3673068" cy="28649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3" y="4776"/>
                    </a:moveTo>
                    <a:lnTo>
                      <a:pt x="273" y="4776"/>
                    </a:lnTo>
                    <a:lnTo>
                      <a:pt x="226" y="4838"/>
                    </a:lnTo>
                    <a:lnTo>
                      <a:pt x="226" y="4838"/>
                    </a:lnTo>
                    <a:lnTo>
                      <a:pt x="151" y="4985"/>
                    </a:lnTo>
                    <a:lnTo>
                      <a:pt x="94" y="5122"/>
                    </a:lnTo>
                    <a:lnTo>
                      <a:pt x="47" y="5279"/>
                    </a:lnTo>
                    <a:lnTo>
                      <a:pt x="19" y="5437"/>
                    </a:lnTo>
                    <a:lnTo>
                      <a:pt x="0" y="5521"/>
                    </a:lnTo>
                    <a:lnTo>
                      <a:pt x="0" y="5605"/>
                    </a:lnTo>
                    <a:lnTo>
                      <a:pt x="0" y="5605"/>
                    </a:lnTo>
                    <a:lnTo>
                      <a:pt x="0" y="5678"/>
                    </a:lnTo>
                    <a:lnTo>
                      <a:pt x="0" y="5773"/>
                    </a:lnTo>
                    <a:lnTo>
                      <a:pt x="0" y="5773"/>
                    </a:lnTo>
                    <a:lnTo>
                      <a:pt x="0" y="5857"/>
                    </a:lnTo>
                    <a:lnTo>
                      <a:pt x="19" y="5909"/>
                    </a:lnTo>
                    <a:lnTo>
                      <a:pt x="19" y="5951"/>
                    </a:lnTo>
                    <a:lnTo>
                      <a:pt x="19" y="5951"/>
                    </a:lnTo>
                    <a:lnTo>
                      <a:pt x="28" y="5983"/>
                    </a:lnTo>
                    <a:lnTo>
                      <a:pt x="38" y="6056"/>
                    </a:lnTo>
                    <a:lnTo>
                      <a:pt x="38" y="6056"/>
                    </a:lnTo>
                    <a:lnTo>
                      <a:pt x="377" y="7977"/>
                    </a:lnTo>
                    <a:lnTo>
                      <a:pt x="377" y="7977"/>
                    </a:lnTo>
                    <a:lnTo>
                      <a:pt x="716" y="9908"/>
                    </a:lnTo>
                    <a:lnTo>
                      <a:pt x="716" y="9908"/>
                    </a:lnTo>
                    <a:lnTo>
                      <a:pt x="1055" y="11829"/>
                    </a:lnTo>
                    <a:lnTo>
                      <a:pt x="1055" y="11829"/>
                    </a:lnTo>
                    <a:lnTo>
                      <a:pt x="1733" y="15597"/>
                    </a:lnTo>
                    <a:lnTo>
                      <a:pt x="1733" y="15597"/>
                    </a:lnTo>
                    <a:lnTo>
                      <a:pt x="2410" y="19270"/>
                    </a:lnTo>
                    <a:lnTo>
                      <a:pt x="2410" y="19270"/>
                    </a:lnTo>
                    <a:lnTo>
                      <a:pt x="2580" y="20183"/>
                    </a:lnTo>
                    <a:lnTo>
                      <a:pt x="2618" y="20403"/>
                    </a:lnTo>
                    <a:lnTo>
                      <a:pt x="2618" y="20403"/>
                    </a:lnTo>
                    <a:lnTo>
                      <a:pt x="2646" y="20529"/>
                    </a:lnTo>
                    <a:lnTo>
                      <a:pt x="2646" y="20529"/>
                    </a:lnTo>
                    <a:lnTo>
                      <a:pt x="2684" y="20655"/>
                    </a:lnTo>
                    <a:lnTo>
                      <a:pt x="2684" y="20655"/>
                    </a:lnTo>
                    <a:lnTo>
                      <a:pt x="2740" y="20781"/>
                    </a:lnTo>
                    <a:lnTo>
                      <a:pt x="2797" y="20897"/>
                    </a:lnTo>
                    <a:lnTo>
                      <a:pt x="2862" y="21012"/>
                    </a:lnTo>
                    <a:lnTo>
                      <a:pt x="2938" y="21117"/>
                    </a:lnTo>
                    <a:lnTo>
                      <a:pt x="2938" y="21117"/>
                    </a:lnTo>
                    <a:lnTo>
                      <a:pt x="3022" y="21212"/>
                    </a:lnTo>
                    <a:lnTo>
                      <a:pt x="3117" y="21296"/>
                    </a:lnTo>
                    <a:lnTo>
                      <a:pt x="3211" y="21380"/>
                    </a:lnTo>
                    <a:lnTo>
                      <a:pt x="3314" y="21443"/>
                    </a:lnTo>
                    <a:lnTo>
                      <a:pt x="3427" y="21495"/>
                    </a:lnTo>
                    <a:lnTo>
                      <a:pt x="3540" y="21548"/>
                    </a:lnTo>
                    <a:lnTo>
                      <a:pt x="3663" y="21569"/>
                    </a:lnTo>
                    <a:lnTo>
                      <a:pt x="3776" y="21579"/>
                    </a:lnTo>
                    <a:lnTo>
                      <a:pt x="3776" y="21579"/>
                    </a:lnTo>
                    <a:lnTo>
                      <a:pt x="3898" y="21600"/>
                    </a:lnTo>
                    <a:lnTo>
                      <a:pt x="3898" y="21600"/>
                    </a:lnTo>
                    <a:lnTo>
                      <a:pt x="4030" y="21579"/>
                    </a:lnTo>
                    <a:lnTo>
                      <a:pt x="4030" y="21579"/>
                    </a:lnTo>
                    <a:lnTo>
                      <a:pt x="4124" y="21569"/>
                    </a:lnTo>
                    <a:lnTo>
                      <a:pt x="4124" y="21569"/>
                    </a:lnTo>
                    <a:lnTo>
                      <a:pt x="4124" y="21569"/>
                    </a:lnTo>
                    <a:lnTo>
                      <a:pt x="4152" y="21558"/>
                    </a:lnTo>
                    <a:lnTo>
                      <a:pt x="4181" y="21558"/>
                    </a:lnTo>
                    <a:lnTo>
                      <a:pt x="4237" y="21548"/>
                    </a:lnTo>
                    <a:lnTo>
                      <a:pt x="4237" y="21548"/>
                    </a:lnTo>
                    <a:lnTo>
                      <a:pt x="4633" y="21453"/>
                    </a:lnTo>
                    <a:lnTo>
                      <a:pt x="4633" y="21453"/>
                    </a:lnTo>
                    <a:lnTo>
                      <a:pt x="7683" y="20750"/>
                    </a:lnTo>
                    <a:lnTo>
                      <a:pt x="7683" y="20750"/>
                    </a:lnTo>
                    <a:lnTo>
                      <a:pt x="10583" y="20078"/>
                    </a:lnTo>
                    <a:lnTo>
                      <a:pt x="10583" y="20078"/>
                    </a:lnTo>
                    <a:lnTo>
                      <a:pt x="12533" y="19637"/>
                    </a:lnTo>
                    <a:lnTo>
                      <a:pt x="4030" y="21464"/>
                    </a:lnTo>
                    <a:lnTo>
                      <a:pt x="4030" y="21464"/>
                    </a:lnTo>
                    <a:lnTo>
                      <a:pt x="3917" y="21485"/>
                    </a:lnTo>
                    <a:lnTo>
                      <a:pt x="3813" y="21485"/>
                    </a:lnTo>
                    <a:lnTo>
                      <a:pt x="3813" y="21485"/>
                    </a:lnTo>
                    <a:lnTo>
                      <a:pt x="3719" y="21485"/>
                    </a:lnTo>
                    <a:lnTo>
                      <a:pt x="3625" y="21464"/>
                    </a:lnTo>
                    <a:lnTo>
                      <a:pt x="3531" y="21443"/>
                    </a:lnTo>
                    <a:lnTo>
                      <a:pt x="3437" y="21411"/>
                    </a:lnTo>
                    <a:lnTo>
                      <a:pt x="3361" y="21380"/>
                    </a:lnTo>
                    <a:lnTo>
                      <a:pt x="3267" y="21327"/>
                    </a:lnTo>
                    <a:lnTo>
                      <a:pt x="3201" y="21275"/>
                    </a:lnTo>
                    <a:lnTo>
                      <a:pt x="3117" y="21212"/>
                    </a:lnTo>
                    <a:lnTo>
                      <a:pt x="3051" y="21128"/>
                    </a:lnTo>
                    <a:lnTo>
                      <a:pt x="2975" y="21065"/>
                    </a:lnTo>
                    <a:lnTo>
                      <a:pt x="2919" y="20981"/>
                    </a:lnTo>
                    <a:lnTo>
                      <a:pt x="2872" y="20886"/>
                    </a:lnTo>
                    <a:lnTo>
                      <a:pt x="2834" y="20802"/>
                    </a:lnTo>
                    <a:lnTo>
                      <a:pt x="2787" y="20697"/>
                    </a:lnTo>
                    <a:lnTo>
                      <a:pt x="2759" y="20592"/>
                    </a:lnTo>
                    <a:lnTo>
                      <a:pt x="2740" y="20487"/>
                    </a:lnTo>
                    <a:lnTo>
                      <a:pt x="207" y="5867"/>
                    </a:lnTo>
                    <a:lnTo>
                      <a:pt x="207" y="5867"/>
                    </a:lnTo>
                    <a:lnTo>
                      <a:pt x="188" y="5741"/>
                    </a:lnTo>
                    <a:lnTo>
                      <a:pt x="188" y="5615"/>
                    </a:lnTo>
                    <a:lnTo>
                      <a:pt x="198" y="5500"/>
                    </a:lnTo>
                    <a:lnTo>
                      <a:pt x="207" y="5374"/>
                    </a:lnTo>
                    <a:lnTo>
                      <a:pt x="245" y="5258"/>
                    </a:lnTo>
                    <a:lnTo>
                      <a:pt x="282" y="5143"/>
                    </a:lnTo>
                    <a:lnTo>
                      <a:pt x="339" y="5038"/>
                    </a:lnTo>
                    <a:lnTo>
                      <a:pt x="395" y="4933"/>
                    </a:lnTo>
                    <a:lnTo>
                      <a:pt x="273" y="4776"/>
                    </a:lnTo>
                    <a:close/>
                    <a:moveTo>
                      <a:pt x="21496" y="0"/>
                    </a:moveTo>
                    <a:lnTo>
                      <a:pt x="21496" y="0"/>
                    </a:lnTo>
                    <a:lnTo>
                      <a:pt x="21054" y="73"/>
                    </a:lnTo>
                    <a:lnTo>
                      <a:pt x="21054" y="73"/>
                    </a:lnTo>
                    <a:lnTo>
                      <a:pt x="14783" y="1333"/>
                    </a:lnTo>
                    <a:lnTo>
                      <a:pt x="14783" y="1333"/>
                    </a:lnTo>
                    <a:lnTo>
                      <a:pt x="11459" y="2005"/>
                    </a:lnTo>
                    <a:lnTo>
                      <a:pt x="11459" y="2005"/>
                    </a:lnTo>
                    <a:lnTo>
                      <a:pt x="8069" y="2697"/>
                    </a:lnTo>
                    <a:lnTo>
                      <a:pt x="8069" y="2697"/>
                    </a:lnTo>
                    <a:lnTo>
                      <a:pt x="4868" y="3348"/>
                    </a:lnTo>
                    <a:lnTo>
                      <a:pt x="1638" y="4051"/>
                    </a:lnTo>
                    <a:lnTo>
                      <a:pt x="1309" y="4398"/>
                    </a:lnTo>
                    <a:lnTo>
                      <a:pt x="21600" y="31"/>
                    </a:lnTo>
                    <a:lnTo>
                      <a:pt x="21496" y="0"/>
                    </a:ln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73" name="形狀"/>
              <p:cNvSpPr/>
              <p:nvPr/>
            </p:nvSpPr>
            <p:spPr>
              <a:xfrm>
                <a:off x="153711" y="672390"/>
                <a:ext cx="3785150" cy="6696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25" y="17828"/>
                    </a:moveTo>
                    <a:lnTo>
                      <a:pt x="1325" y="17828"/>
                    </a:lnTo>
                    <a:lnTo>
                      <a:pt x="850" y="18232"/>
                    </a:lnTo>
                    <a:lnTo>
                      <a:pt x="850" y="18232"/>
                    </a:lnTo>
                    <a:lnTo>
                      <a:pt x="713" y="18412"/>
                    </a:lnTo>
                    <a:lnTo>
                      <a:pt x="576" y="18636"/>
                    </a:lnTo>
                    <a:lnTo>
                      <a:pt x="457" y="18906"/>
                    </a:lnTo>
                    <a:lnTo>
                      <a:pt x="329" y="19310"/>
                    </a:lnTo>
                    <a:lnTo>
                      <a:pt x="329" y="19310"/>
                    </a:lnTo>
                    <a:lnTo>
                      <a:pt x="247" y="19624"/>
                    </a:lnTo>
                    <a:lnTo>
                      <a:pt x="137" y="20073"/>
                    </a:lnTo>
                    <a:lnTo>
                      <a:pt x="64" y="20432"/>
                    </a:lnTo>
                    <a:lnTo>
                      <a:pt x="0" y="20926"/>
                    </a:lnTo>
                    <a:lnTo>
                      <a:pt x="119" y="21600"/>
                    </a:lnTo>
                    <a:lnTo>
                      <a:pt x="119" y="21600"/>
                    </a:lnTo>
                    <a:lnTo>
                      <a:pt x="174" y="21196"/>
                    </a:lnTo>
                    <a:lnTo>
                      <a:pt x="247" y="20881"/>
                    </a:lnTo>
                    <a:lnTo>
                      <a:pt x="320" y="20567"/>
                    </a:lnTo>
                    <a:lnTo>
                      <a:pt x="402" y="20208"/>
                    </a:lnTo>
                    <a:lnTo>
                      <a:pt x="484" y="20028"/>
                    </a:lnTo>
                    <a:lnTo>
                      <a:pt x="576" y="19804"/>
                    </a:lnTo>
                    <a:lnTo>
                      <a:pt x="676" y="19624"/>
                    </a:lnTo>
                    <a:lnTo>
                      <a:pt x="795" y="19444"/>
                    </a:lnTo>
                    <a:lnTo>
                      <a:pt x="1005" y="19310"/>
                    </a:lnTo>
                    <a:lnTo>
                      <a:pt x="1325" y="17828"/>
                    </a:lnTo>
                    <a:close/>
                    <a:moveTo>
                      <a:pt x="21235" y="0"/>
                    </a:moveTo>
                    <a:lnTo>
                      <a:pt x="21235" y="0"/>
                    </a:lnTo>
                    <a:lnTo>
                      <a:pt x="21171" y="45"/>
                    </a:lnTo>
                    <a:lnTo>
                      <a:pt x="21116" y="45"/>
                    </a:lnTo>
                    <a:lnTo>
                      <a:pt x="21070" y="45"/>
                    </a:lnTo>
                    <a:lnTo>
                      <a:pt x="21034" y="90"/>
                    </a:lnTo>
                    <a:lnTo>
                      <a:pt x="21034" y="90"/>
                    </a:lnTo>
                    <a:lnTo>
                      <a:pt x="21006" y="90"/>
                    </a:lnTo>
                    <a:lnTo>
                      <a:pt x="20988" y="90"/>
                    </a:lnTo>
                    <a:lnTo>
                      <a:pt x="20896" y="225"/>
                    </a:lnTo>
                    <a:lnTo>
                      <a:pt x="20896" y="225"/>
                    </a:lnTo>
                    <a:lnTo>
                      <a:pt x="20595" y="494"/>
                    </a:lnTo>
                    <a:lnTo>
                      <a:pt x="20695" y="629"/>
                    </a:lnTo>
                    <a:lnTo>
                      <a:pt x="21116" y="269"/>
                    </a:lnTo>
                    <a:lnTo>
                      <a:pt x="21116" y="269"/>
                    </a:lnTo>
                    <a:lnTo>
                      <a:pt x="21216" y="135"/>
                    </a:lnTo>
                    <a:lnTo>
                      <a:pt x="21317" y="135"/>
                    </a:lnTo>
                    <a:lnTo>
                      <a:pt x="21317" y="135"/>
                    </a:lnTo>
                    <a:lnTo>
                      <a:pt x="21463" y="225"/>
                    </a:lnTo>
                    <a:lnTo>
                      <a:pt x="21600" y="314"/>
                    </a:lnTo>
                    <a:lnTo>
                      <a:pt x="21600" y="314"/>
                    </a:lnTo>
                    <a:lnTo>
                      <a:pt x="21445" y="90"/>
                    </a:lnTo>
                    <a:lnTo>
                      <a:pt x="21280" y="45"/>
                    </a:lnTo>
                    <a:lnTo>
                      <a:pt x="21280" y="45"/>
                    </a:lnTo>
                    <a:lnTo>
                      <a:pt x="21235" y="0"/>
                    </a:lnTo>
                    <a:close/>
                  </a:path>
                </a:pathLst>
              </a:custGeom>
              <a:solidFill>
                <a:srgbClr val="36A17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74" name="形狀"/>
              <p:cNvSpPr/>
              <p:nvPr/>
            </p:nvSpPr>
            <p:spPr>
              <a:xfrm>
                <a:off x="139301" y="676565"/>
                <a:ext cx="4345557" cy="28607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44" y="17007"/>
                    </a:moveTo>
                    <a:lnTo>
                      <a:pt x="20844" y="17007"/>
                    </a:lnTo>
                    <a:lnTo>
                      <a:pt x="20844" y="17007"/>
                    </a:lnTo>
                    <a:lnTo>
                      <a:pt x="20844" y="17007"/>
                    </a:lnTo>
                    <a:lnTo>
                      <a:pt x="20844" y="17007"/>
                    </a:lnTo>
                    <a:close/>
                    <a:moveTo>
                      <a:pt x="18639" y="0"/>
                    </a:moveTo>
                    <a:lnTo>
                      <a:pt x="18639" y="0"/>
                    </a:lnTo>
                    <a:lnTo>
                      <a:pt x="18552" y="0"/>
                    </a:lnTo>
                    <a:lnTo>
                      <a:pt x="18464" y="32"/>
                    </a:lnTo>
                    <a:lnTo>
                      <a:pt x="18098" y="116"/>
                    </a:lnTo>
                    <a:lnTo>
                      <a:pt x="947" y="4488"/>
                    </a:lnTo>
                    <a:lnTo>
                      <a:pt x="764" y="4520"/>
                    </a:lnTo>
                    <a:lnTo>
                      <a:pt x="764" y="4520"/>
                    </a:lnTo>
                    <a:lnTo>
                      <a:pt x="661" y="4562"/>
                    </a:lnTo>
                    <a:lnTo>
                      <a:pt x="573" y="4604"/>
                    </a:lnTo>
                    <a:lnTo>
                      <a:pt x="493" y="4656"/>
                    </a:lnTo>
                    <a:lnTo>
                      <a:pt x="422" y="4698"/>
                    </a:lnTo>
                    <a:lnTo>
                      <a:pt x="350" y="4782"/>
                    </a:lnTo>
                    <a:lnTo>
                      <a:pt x="287" y="4856"/>
                    </a:lnTo>
                    <a:lnTo>
                      <a:pt x="223" y="4930"/>
                    </a:lnTo>
                    <a:lnTo>
                      <a:pt x="175" y="5024"/>
                    </a:lnTo>
                    <a:lnTo>
                      <a:pt x="175" y="5024"/>
                    </a:lnTo>
                    <a:lnTo>
                      <a:pt x="127" y="5129"/>
                    </a:lnTo>
                    <a:lnTo>
                      <a:pt x="80" y="5234"/>
                    </a:lnTo>
                    <a:lnTo>
                      <a:pt x="48" y="5350"/>
                    </a:lnTo>
                    <a:lnTo>
                      <a:pt x="16" y="5466"/>
                    </a:lnTo>
                    <a:lnTo>
                      <a:pt x="8" y="5592"/>
                    </a:lnTo>
                    <a:lnTo>
                      <a:pt x="0" y="5707"/>
                    </a:lnTo>
                    <a:lnTo>
                      <a:pt x="0" y="5834"/>
                    </a:lnTo>
                    <a:lnTo>
                      <a:pt x="16" y="5960"/>
                    </a:lnTo>
                    <a:lnTo>
                      <a:pt x="2157" y="20601"/>
                    </a:lnTo>
                    <a:lnTo>
                      <a:pt x="2157" y="20601"/>
                    </a:lnTo>
                    <a:lnTo>
                      <a:pt x="2173" y="20707"/>
                    </a:lnTo>
                    <a:lnTo>
                      <a:pt x="2197" y="20812"/>
                    </a:lnTo>
                    <a:lnTo>
                      <a:pt x="2236" y="20917"/>
                    </a:lnTo>
                    <a:lnTo>
                      <a:pt x="2268" y="21001"/>
                    </a:lnTo>
                    <a:lnTo>
                      <a:pt x="2308" y="21095"/>
                    </a:lnTo>
                    <a:lnTo>
                      <a:pt x="2356" y="21180"/>
                    </a:lnTo>
                    <a:lnTo>
                      <a:pt x="2419" y="21243"/>
                    </a:lnTo>
                    <a:lnTo>
                      <a:pt x="2475" y="21327"/>
                    </a:lnTo>
                    <a:lnTo>
                      <a:pt x="2547" y="21390"/>
                    </a:lnTo>
                    <a:lnTo>
                      <a:pt x="2603" y="21442"/>
                    </a:lnTo>
                    <a:lnTo>
                      <a:pt x="2682" y="21495"/>
                    </a:lnTo>
                    <a:lnTo>
                      <a:pt x="2746" y="21526"/>
                    </a:lnTo>
                    <a:lnTo>
                      <a:pt x="2825" y="21558"/>
                    </a:lnTo>
                    <a:lnTo>
                      <a:pt x="2905" y="21579"/>
                    </a:lnTo>
                    <a:lnTo>
                      <a:pt x="2985" y="21600"/>
                    </a:lnTo>
                    <a:lnTo>
                      <a:pt x="3064" y="21600"/>
                    </a:lnTo>
                    <a:lnTo>
                      <a:pt x="3064" y="21600"/>
                    </a:lnTo>
                    <a:lnTo>
                      <a:pt x="3152" y="21600"/>
                    </a:lnTo>
                    <a:lnTo>
                      <a:pt x="3247" y="21579"/>
                    </a:lnTo>
                    <a:lnTo>
                      <a:pt x="10434" y="19750"/>
                    </a:lnTo>
                    <a:lnTo>
                      <a:pt x="10434" y="19750"/>
                    </a:lnTo>
                    <a:lnTo>
                      <a:pt x="11071" y="19571"/>
                    </a:lnTo>
                    <a:lnTo>
                      <a:pt x="11071" y="19571"/>
                    </a:lnTo>
                    <a:lnTo>
                      <a:pt x="13172" y="19004"/>
                    </a:lnTo>
                    <a:lnTo>
                      <a:pt x="15074" y="18510"/>
                    </a:lnTo>
                    <a:lnTo>
                      <a:pt x="15074" y="18510"/>
                    </a:lnTo>
                    <a:lnTo>
                      <a:pt x="18154" y="17711"/>
                    </a:lnTo>
                    <a:lnTo>
                      <a:pt x="18154" y="17711"/>
                    </a:lnTo>
                    <a:lnTo>
                      <a:pt x="20844" y="17007"/>
                    </a:lnTo>
                    <a:lnTo>
                      <a:pt x="20844" y="17007"/>
                    </a:lnTo>
                    <a:lnTo>
                      <a:pt x="18154" y="17690"/>
                    </a:lnTo>
                    <a:lnTo>
                      <a:pt x="18154" y="17690"/>
                    </a:lnTo>
                    <a:lnTo>
                      <a:pt x="15066" y="18457"/>
                    </a:lnTo>
                    <a:lnTo>
                      <a:pt x="15066" y="18457"/>
                    </a:lnTo>
                    <a:lnTo>
                      <a:pt x="13156" y="18920"/>
                    </a:lnTo>
                    <a:lnTo>
                      <a:pt x="11047" y="19424"/>
                    </a:lnTo>
                    <a:lnTo>
                      <a:pt x="11047" y="19424"/>
                    </a:lnTo>
                    <a:lnTo>
                      <a:pt x="8747" y="19971"/>
                    </a:lnTo>
                    <a:lnTo>
                      <a:pt x="8747" y="19971"/>
                    </a:lnTo>
                    <a:lnTo>
                      <a:pt x="6287" y="20549"/>
                    </a:lnTo>
                    <a:lnTo>
                      <a:pt x="6287" y="20549"/>
                    </a:lnTo>
                    <a:lnTo>
                      <a:pt x="3693" y="21159"/>
                    </a:lnTo>
                    <a:lnTo>
                      <a:pt x="3693" y="21159"/>
                    </a:lnTo>
                    <a:lnTo>
                      <a:pt x="3351" y="21232"/>
                    </a:lnTo>
                    <a:lnTo>
                      <a:pt x="3319" y="21243"/>
                    </a:lnTo>
                    <a:lnTo>
                      <a:pt x="3295" y="21264"/>
                    </a:lnTo>
                    <a:lnTo>
                      <a:pt x="3295" y="21264"/>
                    </a:lnTo>
                    <a:lnTo>
                      <a:pt x="3295" y="21264"/>
                    </a:lnTo>
                    <a:lnTo>
                      <a:pt x="3295" y="21264"/>
                    </a:lnTo>
                    <a:lnTo>
                      <a:pt x="3295" y="21264"/>
                    </a:lnTo>
                    <a:lnTo>
                      <a:pt x="3295" y="21264"/>
                    </a:lnTo>
                    <a:lnTo>
                      <a:pt x="3287" y="21264"/>
                    </a:lnTo>
                    <a:lnTo>
                      <a:pt x="3287" y="21264"/>
                    </a:lnTo>
                    <a:lnTo>
                      <a:pt x="3287" y="21264"/>
                    </a:lnTo>
                    <a:lnTo>
                      <a:pt x="3287" y="21264"/>
                    </a:lnTo>
                    <a:lnTo>
                      <a:pt x="3199" y="21274"/>
                    </a:lnTo>
                    <a:lnTo>
                      <a:pt x="3199" y="21274"/>
                    </a:lnTo>
                    <a:lnTo>
                      <a:pt x="3176" y="21274"/>
                    </a:lnTo>
                    <a:lnTo>
                      <a:pt x="3176" y="21274"/>
                    </a:lnTo>
                    <a:lnTo>
                      <a:pt x="3136" y="21274"/>
                    </a:lnTo>
                    <a:lnTo>
                      <a:pt x="3072" y="21264"/>
                    </a:lnTo>
                    <a:lnTo>
                      <a:pt x="3072" y="21264"/>
                    </a:lnTo>
                    <a:lnTo>
                      <a:pt x="3000" y="21243"/>
                    </a:lnTo>
                    <a:lnTo>
                      <a:pt x="2937" y="21222"/>
                    </a:lnTo>
                    <a:lnTo>
                      <a:pt x="2865" y="21201"/>
                    </a:lnTo>
                    <a:lnTo>
                      <a:pt x="2809" y="21159"/>
                    </a:lnTo>
                    <a:lnTo>
                      <a:pt x="2738" y="21106"/>
                    </a:lnTo>
                    <a:lnTo>
                      <a:pt x="2690" y="21053"/>
                    </a:lnTo>
                    <a:lnTo>
                      <a:pt x="2634" y="20990"/>
                    </a:lnTo>
                    <a:lnTo>
                      <a:pt x="2587" y="20927"/>
                    </a:lnTo>
                    <a:lnTo>
                      <a:pt x="2587" y="20927"/>
                    </a:lnTo>
                    <a:lnTo>
                      <a:pt x="2547" y="20854"/>
                    </a:lnTo>
                    <a:lnTo>
                      <a:pt x="2507" y="20770"/>
                    </a:lnTo>
                    <a:lnTo>
                      <a:pt x="2475" y="20696"/>
                    </a:lnTo>
                    <a:lnTo>
                      <a:pt x="2443" y="20601"/>
                    </a:lnTo>
                    <a:lnTo>
                      <a:pt x="2443" y="20601"/>
                    </a:lnTo>
                    <a:lnTo>
                      <a:pt x="2427" y="20517"/>
                    </a:lnTo>
                    <a:lnTo>
                      <a:pt x="2427" y="20517"/>
                    </a:lnTo>
                    <a:lnTo>
                      <a:pt x="2419" y="20423"/>
                    </a:lnTo>
                    <a:lnTo>
                      <a:pt x="2388" y="20192"/>
                    </a:lnTo>
                    <a:lnTo>
                      <a:pt x="2388" y="20192"/>
                    </a:lnTo>
                    <a:lnTo>
                      <a:pt x="2260" y="19288"/>
                    </a:lnTo>
                    <a:lnTo>
                      <a:pt x="2260" y="19288"/>
                    </a:lnTo>
                    <a:lnTo>
                      <a:pt x="1759" y="15577"/>
                    </a:lnTo>
                    <a:lnTo>
                      <a:pt x="1759" y="15577"/>
                    </a:lnTo>
                    <a:lnTo>
                      <a:pt x="1226" y="11793"/>
                    </a:lnTo>
                    <a:lnTo>
                      <a:pt x="1226" y="11793"/>
                    </a:lnTo>
                    <a:lnTo>
                      <a:pt x="955" y="9880"/>
                    </a:lnTo>
                    <a:lnTo>
                      <a:pt x="955" y="9880"/>
                    </a:lnTo>
                    <a:lnTo>
                      <a:pt x="684" y="7946"/>
                    </a:lnTo>
                    <a:lnTo>
                      <a:pt x="684" y="7946"/>
                    </a:lnTo>
                    <a:lnTo>
                      <a:pt x="398" y="6012"/>
                    </a:lnTo>
                    <a:lnTo>
                      <a:pt x="398" y="5960"/>
                    </a:lnTo>
                    <a:lnTo>
                      <a:pt x="398" y="5960"/>
                    </a:lnTo>
                    <a:lnTo>
                      <a:pt x="390" y="5939"/>
                    </a:lnTo>
                    <a:lnTo>
                      <a:pt x="390" y="5918"/>
                    </a:lnTo>
                    <a:lnTo>
                      <a:pt x="382" y="5844"/>
                    </a:lnTo>
                    <a:lnTo>
                      <a:pt x="382" y="5844"/>
                    </a:lnTo>
                    <a:lnTo>
                      <a:pt x="382" y="5813"/>
                    </a:lnTo>
                    <a:lnTo>
                      <a:pt x="382" y="5813"/>
                    </a:lnTo>
                    <a:lnTo>
                      <a:pt x="382" y="5771"/>
                    </a:lnTo>
                    <a:lnTo>
                      <a:pt x="390" y="5728"/>
                    </a:lnTo>
                    <a:lnTo>
                      <a:pt x="390" y="5697"/>
                    </a:lnTo>
                    <a:lnTo>
                      <a:pt x="390" y="5644"/>
                    </a:lnTo>
                    <a:lnTo>
                      <a:pt x="390" y="5644"/>
                    </a:lnTo>
                    <a:lnTo>
                      <a:pt x="406" y="5560"/>
                    </a:lnTo>
                    <a:lnTo>
                      <a:pt x="430" y="5476"/>
                    </a:lnTo>
                    <a:lnTo>
                      <a:pt x="462" y="5403"/>
                    </a:lnTo>
                    <a:lnTo>
                      <a:pt x="485" y="5319"/>
                    </a:lnTo>
                    <a:lnTo>
                      <a:pt x="485" y="5319"/>
                    </a:lnTo>
                    <a:lnTo>
                      <a:pt x="525" y="5255"/>
                    </a:lnTo>
                    <a:lnTo>
                      <a:pt x="565" y="5192"/>
                    </a:lnTo>
                    <a:lnTo>
                      <a:pt x="613" y="5129"/>
                    </a:lnTo>
                    <a:lnTo>
                      <a:pt x="676" y="5077"/>
                    </a:lnTo>
                    <a:lnTo>
                      <a:pt x="724" y="5035"/>
                    </a:lnTo>
                    <a:lnTo>
                      <a:pt x="780" y="5003"/>
                    </a:lnTo>
                    <a:lnTo>
                      <a:pt x="852" y="4961"/>
                    </a:lnTo>
                    <a:lnTo>
                      <a:pt x="907" y="4951"/>
                    </a:lnTo>
                    <a:lnTo>
                      <a:pt x="907" y="4951"/>
                    </a:lnTo>
                    <a:lnTo>
                      <a:pt x="3844" y="4183"/>
                    </a:lnTo>
                    <a:lnTo>
                      <a:pt x="6757" y="3427"/>
                    </a:lnTo>
                    <a:lnTo>
                      <a:pt x="6757" y="3427"/>
                    </a:lnTo>
                    <a:lnTo>
                      <a:pt x="9614" y="2670"/>
                    </a:lnTo>
                    <a:lnTo>
                      <a:pt x="9614" y="2670"/>
                    </a:lnTo>
                    <a:lnTo>
                      <a:pt x="12400" y="1924"/>
                    </a:lnTo>
                    <a:lnTo>
                      <a:pt x="12400" y="1924"/>
                    </a:lnTo>
                    <a:lnTo>
                      <a:pt x="17684" y="484"/>
                    </a:lnTo>
                    <a:lnTo>
                      <a:pt x="17684" y="484"/>
                    </a:lnTo>
                    <a:lnTo>
                      <a:pt x="18313" y="294"/>
                    </a:lnTo>
                    <a:lnTo>
                      <a:pt x="18393" y="284"/>
                    </a:lnTo>
                    <a:lnTo>
                      <a:pt x="18409" y="273"/>
                    </a:lnTo>
                    <a:lnTo>
                      <a:pt x="18409" y="273"/>
                    </a:lnTo>
                    <a:lnTo>
                      <a:pt x="18409" y="273"/>
                    </a:lnTo>
                    <a:lnTo>
                      <a:pt x="18409" y="273"/>
                    </a:lnTo>
                    <a:lnTo>
                      <a:pt x="18417" y="273"/>
                    </a:lnTo>
                    <a:lnTo>
                      <a:pt x="18456" y="263"/>
                    </a:lnTo>
                    <a:lnTo>
                      <a:pt x="18496" y="263"/>
                    </a:lnTo>
                    <a:lnTo>
                      <a:pt x="18536" y="263"/>
                    </a:lnTo>
                    <a:lnTo>
                      <a:pt x="18536" y="263"/>
                    </a:lnTo>
                    <a:lnTo>
                      <a:pt x="18576" y="252"/>
                    </a:lnTo>
                    <a:lnTo>
                      <a:pt x="18576" y="252"/>
                    </a:lnTo>
                    <a:lnTo>
                      <a:pt x="18608" y="263"/>
                    </a:lnTo>
                    <a:lnTo>
                      <a:pt x="18608" y="263"/>
                    </a:lnTo>
                    <a:lnTo>
                      <a:pt x="18671" y="263"/>
                    </a:lnTo>
                    <a:lnTo>
                      <a:pt x="18743" y="273"/>
                    </a:lnTo>
                    <a:lnTo>
                      <a:pt x="18806" y="294"/>
                    </a:lnTo>
                    <a:lnTo>
                      <a:pt x="18870" y="326"/>
                    </a:lnTo>
                    <a:lnTo>
                      <a:pt x="18870" y="326"/>
                    </a:lnTo>
                    <a:lnTo>
                      <a:pt x="18997" y="399"/>
                    </a:lnTo>
                    <a:lnTo>
                      <a:pt x="19109" y="515"/>
                    </a:lnTo>
                    <a:lnTo>
                      <a:pt x="19157" y="568"/>
                    </a:lnTo>
                    <a:lnTo>
                      <a:pt x="19204" y="652"/>
                    </a:lnTo>
                    <a:lnTo>
                      <a:pt x="19244" y="715"/>
                    </a:lnTo>
                    <a:lnTo>
                      <a:pt x="19284" y="788"/>
                    </a:lnTo>
                    <a:lnTo>
                      <a:pt x="19284" y="788"/>
                    </a:lnTo>
                    <a:lnTo>
                      <a:pt x="19348" y="956"/>
                    </a:lnTo>
                    <a:lnTo>
                      <a:pt x="19387" y="1135"/>
                    </a:lnTo>
                    <a:lnTo>
                      <a:pt x="19387" y="1135"/>
                    </a:lnTo>
                    <a:lnTo>
                      <a:pt x="19443" y="1524"/>
                    </a:lnTo>
                    <a:lnTo>
                      <a:pt x="19443" y="1524"/>
                    </a:lnTo>
                    <a:lnTo>
                      <a:pt x="19913" y="4551"/>
                    </a:lnTo>
                    <a:lnTo>
                      <a:pt x="19913" y="4551"/>
                    </a:lnTo>
                    <a:lnTo>
                      <a:pt x="20343" y="7316"/>
                    </a:lnTo>
                    <a:lnTo>
                      <a:pt x="20343" y="7316"/>
                    </a:lnTo>
                    <a:lnTo>
                      <a:pt x="20717" y="9828"/>
                    </a:lnTo>
                    <a:lnTo>
                      <a:pt x="20717" y="9828"/>
                    </a:lnTo>
                    <a:lnTo>
                      <a:pt x="21337" y="13906"/>
                    </a:lnTo>
                    <a:lnTo>
                      <a:pt x="21337" y="13906"/>
                    </a:lnTo>
                    <a:lnTo>
                      <a:pt x="21560" y="15420"/>
                    </a:lnTo>
                    <a:lnTo>
                      <a:pt x="21560" y="15420"/>
                    </a:lnTo>
                    <a:lnTo>
                      <a:pt x="21576" y="15577"/>
                    </a:lnTo>
                    <a:lnTo>
                      <a:pt x="21576" y="15577"/>
                    </a:lnTo>
                    <a:lnTo>
                      <a:pt x="21600" y="15735"/>
                    </a:lnTo>
                    <a:lnTo>
                      <a:pt x="21600" y="15735"/>
                    </a:lnTo>
                    <a:lnTo>
                      <a:pt x="21600" y="15819"/>
                    </a:lnTo>
                    <a:lnTo>
                      <a:pt x="21600" y="15893"/>
                    </a:lnTo>
                    <a:lnTo>
                      <a:pt x="21600" y="15893"/>
                    </a:lnTo>
                    <a:lnTo>
                      <a:pt x="21584" y="15956"/>
                    </a:lnTo>
                    <a:lnTo>
                      <a:pt x="21584" y="15956"/>
                    </a:lnTo>
                    <a:lnTo>
                      <a:pt x="21576" y="16029"/>
                    </a:lnTo>
                    <a:lnTo>
                      <a:pt x="21576" y="16029"/>
                    </a:lnTo>
                    <a:lnTo>
                      <a:pt x="21560" y="16166"/>
                    </a:lnTo>
                    <a:lnTo>
                      <a:pt x="21528" y="16292"/>
                    </a:lnTo>
                    <a:lnTo>
                      <a:pt x="21481" y="16408"/>
                    </a:lnTo>
                    <a:lnTo>
                      <a:pt x="21433" y="16513"/>
                    </a:lnTo>
                    <a:lnTo>
                      <a:pt x="21433" y="16513"/>
                    </a:lnTo>
                    <a:lnTo>
                      <a:pt x="21385" y="16597"/>
                    </a:lnTo>
                    <a:lnTo>
                      <a:pt x="21337" y="16681"/>
                    </a:lnTo>
                    <a:lnTo>
                      <a:pt x="21274" y="16744"/>
                    </a:lnTo>
                    <a:lnTo>
                      <a:pt x="21218" y="16796"/>
                    </a:lnTo>
                    <a:lnTo>
                      <a:pt x="21218" y="16796"/>
                    </a:lnTo>
                    <a:lnTo>
                      <a:pt x="21170" y="16849"/>
                    </a:lnTo>
                    <a:lnTo>
                      <a:pt x="21122" y="16881"/>
                    </a:lnTo>
                    <a:lnTo>
                      <a:pt x="21122" y="16881"/>
                    </a:lnTo>
                    <a:lnTo>
                      <a:pt x="21019" y="16944"/>
                    </a:lnTo>
                    <a:lnTo>
                      <a:pt x="21019" y="16944"/>
                    </a:lnTo>
                    <a:lnTo>
                      <a:pt x="20955" y="16975"/>
                    </a:lnTo>
                    <a:lnTo>
                      <a:pt x="20955" y="16975"/>
                    </a:lnTo>
                    <a:lnTo>
                      <a:pt x="20892" y="16996"/>
                    </a:lnTo>
                    <a:lnTo>
                      <a:pt x="20892" y="16996"/>
                    </a:lnTo>
                    <a:lnTo>
                      <a:pt x="20844" y="17007"/>
                    </a:lnTo>
                    <a:lnTo>
                      <a:pt x="20844" y="17007"/>
                    </a:lnTo>
                    <a:lnTo>
                      <a:pt x="20892" y="16996"/>
                    </a:lnTo>
                    <a:lnTo>
                      <a:pt x="20892" y="16996"/>
                    </a:lnTo>
                    <a:lnTo>
                      <a:pt x="20955" y="16975"/>
                    </a:lnTo>
                    <a:lnTo>
                      <a:pt x="20955" y="16975"/>
                    </a:lnTo>
                    <a:lnTo>
                      <a:pt x="21019" y="16944"/>
                    </a:lnTo>
                    <a:lnTo>
                      <a:pt x="21019" y="16944"/>
                    </a:lnTo>
                    <a:lnTo>
                      <a:pt x="21122" y="16881"/>
                    </a:lnTo>
                    <a:lnTo>
                      <a:pt x="21122" y="16881"/>
                    </a:lnTo>
                    <a:lnTo>
                      <a:pt x="21170" y="16849"/>
                    </a:lnTo>
                    <a:lnTo>
                      <a:pt x="21218" y="16796"/>
                    </a:lnTo>
                    <a:lnTo>
                      <a:pt x="21218" y="16796"/>
                    </a:lnTo>
                    <a:lnTo>
                      <a:pt x="21274" y="16744"/>
                    </a:lnTo>
                    <a:lnTo>
                      <a:pt x="21337" y="16681"/>
                    </a:lnTo>
                    <a:lnTo>
                      <a:pt x="21385" y="16597"/>
                    </a:lnTo>
                    <a:lnTo>
                      <a:pt x="21441" y="16513"/>
                    </a:lnTo>
                    <a:lnTo>
                      <a:pt x="21441" y="16513"/>
                    </a:lnTo>
                    <a:lnTo>
                      <a:pt x="21481" y="16408"/>
                    </a:lnTo>
                    <a:lnTo>
                      <a:pt x="21528" y="16292"/>
                    </a:lnTo>
                    <a:lnTo>
                      <a:pt x="21560" y="16166"/>
                    </a:lnTo>
                    <a:lnTo>
                      <a:pt x="21584" y="16029"/>
                    </a:lnTo>
                    <a:lnTo>
                      <a:pt x="21584" y="16029"/>
                    </a:lnTo>
                    <a:lnTo>
                      <a:pt x="21600" y="15956"/>
                    </a:lnTo>
                    <a:lnTo>
                      <a:pt x="21600" y="15956"/>
                    </a:lnTo>
                    <a:lnTo>
                      <a:pt x="21600" y="15893"/>
                    </a:lnTo>
                    <a:lnTo>
                      <a:pt x="21600" y="15893"/>
                    </a:lnTo>
                    <a:lnTo>
                      <a:pt x="21600" y="15819"/>
                    </a:lnTo>
                    <a:lnTo>
                      <a:pt x="21600" y="15735"/>
                    </a:lnTo>
                    <a:lnTo>
                      <a:pt x="21600" y="15735"/>
                    </a:lnTo>
                    <a:lnTo>
                      <a:pt x="21576" y="15577"/>
                    </a:lnTo>
                    <a:lnTo>
                      <a:pt x="21576" y="15577"/>
                    </a:lnTo>
                    <a:lnTo>
                      <a:pt x="21560" y="15420"/>
                    </a:lnTo>
                    <a:lnTo>
                      <a:pt x="21560" y="15420"/>
                    </a:lnTo>
                    <a:lnTo>
                      <a:pt x="21345" y="13906"/>
                    </a:lnTo>
                    <a:lnTo>
                      <a:pt x="21345" y="13906"/>
                    </a:lnTo>
                    <a:lnTo>
                      <a:pt x="20756" y="9817"/>
                    </a:lnTo>
                    <a:lnTo>
                      <a:pt x="20756" y="9817"/>
                    </a:lnTo>
                    <a:lnTo>
                      <a:pt x="20406" y="7305"/>
                    </a:lnTo>
                    <a:lnTo>
                      <a:pt x="20406" y="7305"/>
                    </a:lnTo>
                    <a:lnTo>
                      <a:pt x="20024" y="4509"/>
                    </a:lnTo>
                    <a:lnTo>
                      <a:pt x="20024" y="4509"/>
                    </a:lnTo>
                    <a:lnTo>
                      <a:pt x="19610" y="1482"/>
                    </a:lnTo>
                    <a:lnTo>
                      <a:pt x="19610" y="1482"/>
                    </a:lnTo>
                    <a:lnTo>
                      <a:pt x="19563" y="1083"/>
                    </a:lnTo>
                    <a:lnTo>
                      <a:pt x="19563" y="1083"/>
                    </a:lnTo>
                    <a:lnTo>
                      <a:pt x="19539" y="978"/>
                    </a:lnTo>
                    <a:lnTo>
                      <a:pt x="19507" y="862"/>
                    </a:lnTo>
                    <a:lnTo>
                      <a:pt x="19483" y="767"/>
                    </a:lnTo>
                    <a:lnTo>
                      <a:pt x="19451" y="673"/>
                    </a:lnTo>
                    <a:lnTo>
                      <a:pt x="19451" y="673"/>
                    </a:lnTo>
                    <a:lnTo>
                      <a:pt x="19403" y="568"/>
                    </a:lnTo>
                    <a:lnTo>
                      <a:pt x="19356" y="484"/>
                    </a:lnTo>
                    <a:lnTo>
                      <a:pt x="19300" y="399"/>
                    </a:lnTo>
                    <a:lnTo>
                      <a:pt x="19236" y="315"/>
                    </a:lnTo>
                    <a:lnTo>
                      <a:pt x="19173" y="252"/>
                    </a:lnTo>
                    <a:lnTo>
                      <a:pt x="19101" y="179"/>
                    </a:lnTo>
                    <a:lnTo>
                      <a:pt x="19021" y="116"/>
                    </a:lnTo>
                    <a:lnTo>
                      <a:pt x="18942" y="84"/>
                    </a:lnTo>
                    <a:lnTo>
                      <a:pt x="18942" y="84"/>
                    </a:lnTo>
                    <a:lnTo>
                      <a:pt x="18886" y="42"/>
                    </a:lnTo>
                    <a:lnTo>
                      <a:pt x="18886" y="42"/>
                    </a:lnTo>
                    <a:lnTo>
                      <a:pt x="18767" y="21"/>
                    </a:lnTo>
                    <a:lnTo>
                      <a:pt x="18639" y="0"/>
                    </a:lnTo>
                    <a:close/>
                  </a:path>
                </a:pathLst>
              </a:custGeom>
              <a:solidFill>
                <a:srgbClr val="21412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75" name="形狀"/>
              <p:cNvSpPr/>
              <p:nvPr/>
            </p:nvSpPr>
            <p:spPr>
              <a:xfrm>
                <a:off x="702910" y="1038514"/>
                <a:ext cx="270598" cy="1684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9075" y="19279"/>
                    </a:lnTo>
                    <a:lnTo>
                      <a:pt x="9075" y="19279"/>
                    </a:lnTo>
                    <a:lnTo>
                      <a:pt x="14570" y="10354"/>
                    </a:lnTo>
                    <a:lnTo>
                      <a:pt x="20194" y="1785"/>
                    </a:lnTo>
                    <a:lnTo>
                      <a:pt x="20194" y="1785"/>
                    </a:lnTo>
                    <a:lnTo>
                      <a:pt x="21600" y="0"/>
                    </a:lnTo>
                    <a:lnTo>
                      <a:pt x="13931" y="1964"/>
                    </a:lnTo>
                    <a:lnTo>
                      <a:pt x="13931" y="1964"/>
                    </a:lnTo>
                    <a:lnTo>
                      <a:pt x="10480" y="6962"/>
                    </a:lnTo>
                    <a:lnTo>
                      <a:pt x="10480" y="6962"/>
                    </a:lnTo>
                    <a:lnTo>
                      <a:pt x="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76" name="形狀"/>
              <p:cNvSpPr/>
              <p:nvPr/>
            </p:nvSpPr>
            <p:spPr>
              <a:xfrm>
                <a:off x="4347157" y="1872389"/>
                <a:ext cx="140903" cy="371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873" y="21600"/>
                    </a:moveTo>
                    <a:lnTo>
                      <a:pt x="6873" y="21600"/>
                    </a:lnTo>
                    <a:lnTo>
                      <a:pt x="14482" y="15533"/>
                    </a:lnTo>
                    <a:lnTo>
                      <a:pt x="21600" y="9384"/>
                    </a:lnTo>
                    <a:lnTo>
                      <a:pt x="16200" y="0"/>
                    </a:lnTo>
                    <a:lnTo>
                      <a:pt x="16200" y="0"/>
                    </a:lnTo>
                    <a:lnTo>
                      <a:pt x="0" y="9708"/>
                    </a:lnTo>
                    <a:lnTo>
                      <a:pt x="6873" y="2160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77" name="形狀"/>
              <p:cNvSpPr/>
              <p:nvPr/>
            </p:nvSpPr>
            <p:spPr>
              <a:xfrm>
                <a:off x="449927" y="1077493"/>
                <a:ext cx="288210" cy="172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20" y="18465"/>
                    </a:moveTo>
                    <a:lnTo>
                      <a:pt x="10920" y="18465"/>
                    </a:lnTo>
                    <a:lnTo>
                      <a:pt x="19920" y="2613"/>
                    </a:lnTo>
                    <a:lnTo>
                      <a:pt x="19920" y="2613"/>
                    </a:lnTo>
                    <a:lnTo>
                      <a:pt x="21600" y="0"/>
                    </a:lnTo>
                    <a:lnTo>
                      <a:pt x="10800" y="2961"/>
                    </a:lnTo>
                    <a:lnTo>
                      <a:pt x="10800" y="2961"/>
                    </a:lnTo>
                    <a:lnTo>
                      <a:pt x="0" y="21600"/>
                    </a:lnTo>
                    <a:lnTo>
                      <a:pt x="10920" y="18465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78" name="形狀"/>
              <p:cNvSpPr/>
              <p:nvPr/>
            </p:nvSpPr>
            <p:spPr>
              <a:xfrm>
                <a:off x="81659" y="1702551"/>
                <a:ext cx="118487" cy="147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0174"/>
                    </a:moveTo>
                    <a:lnTo>
                      <a:pt x="584" y="21600"/>
                    </a:lnTo>
                    <a:lnTo>
                      <a:pt x="584" y="21600"/>
                    </a:lnTo>
                    <a:lnTo>
                      <a:pt x="11092" y="12430"/>
                    </a:lnTo>
                    <a:lnTo>
                      <a:pt x="21600" y="3057"/>
                    </a:lnTo>
                    <a:lnTo>
                      <a:pt x="20432" y="0"/>
                    </a:lnTo>
                    <a:lnTo>
                      <a:pt x="20432" y="0"/>
                    </a:lnTo>
                    <a:lnTo>
                      <a:pt x="10216" y="9985"/>
                    </a:lnTo>
                    <a:lnTo>
                      <a:pt x="0" y="20174"/>
                    </a:lnTo>
                    <a:lnTo>
                      <a:pt x="0" y="20174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79" name="形狀"/>
              <p:cNvSpPr/>
              <p:nvPr/>
            </p:nvSpPr>
            <p:spPr>
              <a:xfrm>
                <a:off x="619650" y="1059396"/>
                <a:ext cx="228968" cy="161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5438" y="20483"/>
                    </a:lnTo>
                    <a:lnTo>
                      <a:pt x="5438" y="20483"/>
                    </a:lnTo>
                    <a:lnTo>
                      <a:pt x="20996" y="931"/>
                    </a:lnTo>
                    <a:lnTo>
                      <a:pt x="20996" y="931"/>
                    </a:lnTo>
                    <a:lnTo>
                      <a:pt x="21600" y="0"/>
                    </a:lnTo>
                    <a:lnTo>
                      <a:pt x="13292" y="1676"/>
                    </a:lnTo>
                    <a:lnTo>
                      <a:pt x="13292" y="1676"/>
                    </a:lnTo>
                    <a:lnTo>
                      <a:pt x="11329" y="5028"/>
                    </a:lnTo>
                    <a:lnTo>
                      <a:pt x="11329" y="5028"/>
                    </a:lnTo>
                    <a:lnTo>
                      <a:pt x="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80" name="形狀"/>
              <p:cNvSpPr/>
              <p:nvPr/>
            </p:nvSpPr>
            <p:spPr>
              <a:xfrm>
                <a:off x="842211" y="992575"/>
                <a:ext cx="403494" cy="1907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13543" y="17028"/>
                    </a:lnTo>
                    <a:lnTo>
                      <a:pt x="13543" y="17028"/>
                    </a:lnTo>
                    <a:lnTo>
                      <a:pt x="17486" y="8356"/>
                    </a:lnTo>
                    <a:lnTo>
                      <a:pt x="19457" y="4099"/>
                    </a:lnTo>
                    <a:lnTo>
                      <a:pt x="21600" y="0"/>
                    </a:lnTo>
                    <a:lnTo>
                      <a:pt x="8400" y="4572"/>
                    </a:lnTo>
                    <a:lnTo>
                      <a:pt x="8400" y="4572"/>
                    </a:lnTo>
                    <a:lnTo>
                      <a:pt x="7200" y="6937"/>
                    </a:lnTo>
                    <a:lnTo>
                      <a:pt x="7200" y="6937"/>
                    </a:lnTo>
                    <a:lnTo>
                      <a:pt x="3514" y="14032"/>
                    </a:lnTo>
                    <a:lnTo>
                      <a:pt x="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81" name="形狀"/>
              <p:cNvSpPr/>
              <p:nvPr/>
            </p:nvSpPr>
            <p:spPr>
              <a:xfrm>
                <a:off x="1308150" y="949419"/>
                <a:ext cx="188938" cy="157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210" y="20644"/>
                    </a:moveTo>
                    <a:lnTo>
                      <a:pt x="4210" y="20644"/>
                    </a:lnTo>
                    <a:lnTo>
                      <a:pt x="12814" y="10322"/>
                    </a:lnTo>
                    <a:lnTo>
                      <a:pt x="17024" y="5161"/>
                    </a:lnTo>
                    <a:lnTo>
                      <a:pt x="21600" y="0"/>
                    </a:lnTo>
                    <a:lnTo>
                      <a:pt x="10434" y="2485"/>
                    </a:lnTo>
                    <a:lnTo>
                      <a:pt x="10434" y="2485"/>
                    </a:lnTo>
                    <a:lnTo>
                      <a:pt x="4942" y="11851"/>
                    </a:lnTo>
                    <a:lnTo>
                      <a:pt x="0" y="21600"/>
                    </a:lnTo>
                    <a:lnTo>
                      <a:pt x="4210" y="20644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82" name="形狀"/>
              <p:cNvSpPr/>
              <p:nvPr/>
            </p:nvSpPr>
            <p:spPr>
              <a:xfrm>
                <a:off x="1924597" y="846403"/>
                <a:ext cx="192140" cy="1559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5760" y="20443"/>
                    </a:lnTo>
                    <a:lnTo>
                      <a:pt x="5760" y="20443"/>
                    </a:lnTo>
                    <a:lnTo>
                      <a:pt x="13500" y="10029"/>
                    </a:lnTo>
                    <a:lnTo>
                      <a:pt x="21600" y="0"/>
                    </a:lnTo>
                    <a:lnTo>
                      <a:pt x="16560" y="1157"/>
                    </a:lnTo>
                    <a:lnTo>
                      <a:pt x="16560" y="1157"/>
                    </a:lnTo>
                    <a:lnTo>
                      <a:pt x="15840" y="1736"/>
                    </a:lnTo>
                    <a:lnTo>
                      <a:pt x="15840" y="1736"/>
                    </a:lnTo>
                    <a:lnTo>
                      <a:pt x="12060" y="6750"/>
                    </a:lnTo>
                    <a:lnTo>
                      <a:pt x="8100" y="11957"/>
                    </a:lnTo>
                    <a:lnTo>
                      <a:pt x="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83" name="形狀"/>
              <p:cNvSpPr/>
              <p:nvPr/>
            </p:nvSpPr>
            <p:spPr>
              <a:xfrm>
                <a:off x="941484" y="3480276"/>
                <a:ext cx="172926" cy="1531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5600" y="20422"/>
                    </a:lnTo>
                    <a:lnTo>
                      <a:pt x="5600" y="20422"/>
                    </a:lnTo>
                    <a:lnTo>
                      <a:pt x="21600" y="0"/>
                    </a:lnTo>
                    <a:lnTo>
                      <a:pt x="11800" y="1964"/>
                    </a:lnTo>
                    <a:lnTo>
                      <a:pt x="11800" y="1964"/>
                    </a:lnTo>
                    <a:lnTo>
                      <a:pt x="8600" y="6480"/>
                    </a:lnTo>
                    <a:lnTo>
                      <a:pt x="5400" y="11585"/>
                    </a:lnTo>
                    <a:lnTo>
                      <a:pt x="2800" y="16298"/>
                    </a:lnTo>
                    <a:lnTo>
                      <a:pt x="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84" name="形狀"/>
              <p:cNvSpPr/>
              <p:nvPr/>
            </p:nvSpPr>
            <p:spPr>
              <a:xfrm>
                <a:off x="2115137" y="819953"/>
                <a:ext cx="158516" cy="150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109" y="20600"/>
                    </a:moveTo>
                    <a:lnTo>
                      <a:pt x="6109" y="20600"/>
                    </a:lnTo>
                    <a:lnTo>
                      <a:pt x="8727" y="17600"/>
                    </a:lnTo>
                    <a:lnTo>
                      <a:pt x="8727" y="17600"/>
                    </a:lnTo>
                    <a:lnTo>
                      <a:pt x="15273" y="8800"/>
                    </a:lnTo>
                    <a:lnTo>
                      <a:pt x="21600" y="0"/>
                    </a:lnTo>
                    <a:lnTo>
                      <a:pt x="16582" y="1000"/>
                    </a:lnTo>
                    <a:lnTo>
                      <a:pt x="16582" y="1000"/>
                    </a:lnTo>
                    <a:lnTo>
                      <a:pt x="0" y="21600"/>
                    </a:lnTo>
                    <a:lnTo>
                      <a:pt x="6109" y="2060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85" name="形狀"/>
              <p:cNvSpPr/>
              <p:nvPr/>
            </p:nvSpPr>
            <p:spPr>
              <a:xfrm>
                <a:off x="365065" y="2756378"/>
                <a:ext cx="67249" cy="87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0" y="21600"/>
                    </a:lnTo>
                    <a:lnTo>
                      <a:pt x="21600" y="4457"/>
                    </a:lnTo>
                    <a:lnTo>
                      <a:pt x="20057" y="0"/>
                    </a:lnTo>
                    <a:lnTo>
                      <a:pt x="20057" y="0"/>
                    </a:lnTo>
                    <a:lnTo>
                      <a:pt x="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86" name="形狀"/>
              <p:cNvSpPr/>
              <p:nvPr/>
            </p:nvSpPr>
            <p:spPr>
              <a:xfrm>
                <a:off x="1766083" y="872853"/>
                <a:ext cx="188938" cy="157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5492" y="20453"/>
                    </a:lnTo>
                    <a:lnTo>
                      <a:pt x="5492" y="20453"/>
                    </a:lnTo>
                    <a:lnTo>
                      <a:pt x="13363" y="10131"/>
                    </a:lnTo>
                    <a:lnTo>
                      <a:pt x="17390" y="4970"/>
                    </a:lnTo>
                    <a:lnTo>
                      <a:pt x="21600" y="0"/>
                    </a:lnTo>
                    <a:lnTo>
                      <a:pt x="10983" y="2103"/>
                    </a:lnTo>
                    <a:lnTo>
                      <a:pt x="10983" y="2103"/>
                    </a:lnTo>
                    <a:lnTo>
                      <a:pt x="7688" y="6881"/>
                    </a:lnTo>
                    <a:lnTo>
                      <a:pt x="4942" y="11469"/>
                    </a:lnTo>
                    <a:lnTo>
                      <a:pt x="2197" y="16439"/>
                    </a:lnTo>
                    <a:lnTo>
                      <a:pt x="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87" name="形狀"/>
              <p:cNvSpPr/>
              <p:nvPr/>
            </p:nvSpPr>
            <p:spPr>
              <a:xfrm>
                <a:off x="1540318" y="892343"/>
                <a:ext cx="299419" cy="175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016" y="17314"/>
                    </a:moveTo>
                    <a:lnTo>
                      <a:pt x="15016" y="17314"/>
                    </a:lnTo>
                    <a:lnTo>
                      <a:pt x="16402" y="12686"/>
                    </a:lnTo>
                    <a:lnTo>
                      <a:pt x="17904" y="8400"/>
                    </a:lnTo>
                    <a:lnTo>
                      <a:pt x="19752" y="4114"/>
                    </a:lnTo>
                    <a:lnTo>
                      <a:pt x="21600" y="0"/>
                    </a:lnTo>
                    <a:lnTo>
                      <a:pt x="5313" y="4800"/>
                    </a:lnTo>
                    <a:lnTo>
                      <a:pt x="5313" y="4800"/>
                    </a:lnTo>
                    <a:lnTo>
                      <a:pt x="2772" y="13200"/>
                    </a:lnTo>
                    <a:lnTo>
                      <a:pt x="1386" y="17314"/>
                    </a:lnTo>
                    <a:lnTo>
                      <a:pt x="0" y="21600"/>
                    </a:lnTo>
                    <a:lnTo>
                      <a:pt x="15016" y="17314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88" name="形狀"/>
              <p:cNvSpPr/>
              <p:nvPr/>
            </p:nvSpPr>
            <p:spPr>
              <a:xfrm>
                <a:off x="1368995" y="932714"/>
                <a:ext cx="227366" cy="164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16292"/>
                    </a:moveTo>
                    <a:lnTo>
                      <a:pt x="10800" y="16292"/>
                    </a:lnTo>
                    <a:lnTo>
                      <a:pt x="11561" y="15925"/>
                    </a:lnTo>
                    <a:lnTo>
                      <a:pt x="11561" y="15925"/>
                    </a:lnTo>
                    <a:lnTo>
                      <a:pt x="11561" y="15925"/>
                    </a:lnTo>
                    <a:lnTo>
                      <a:pt x="11561" y="14095"/>
                    </a:lnTo>
                    <a:lnTo>
                      <a:pt x="12017" y="12631"/>
                    </a:lnTo>
                    <a:lnTo>
                      <a:pt x="12321" y="10983"/>
                    </a:lnTo>
                    <a:lnTo>
                      <a:pt x="12930" y="9336"/>
                    </a:lnTo>
                    <a:lnTo>
                      <a:pt x="13690" y="8054"/>
                    </a:lnTo>
                    <a:lnTo>
                      <a:pt x="14603" y="6956"/>
                    </a:lnTo>
                    <a:lnTo>
                      <a:pt x="15668" y="5858"/>
                    </a:lnTo>
                    <a:lnTo>
                      <a:pt x="17037" y="4942"/>
                    </a:lnTo>
                    <a:lnTo>
                      <a:pt x="17037" y="4942"/>
                    </a:lnTo>
                    <a:lnTo>
                      <a:pt x="17341" y="4759"/>
                    </a:lnTo>
                    <a:lnTo>
                      <a:pt x="17797" y="4942"/>
                    </a:lnTo>
                    <a:lnTo>
                      <a:pt x="17949" y="5308"/>
                    </a:lnTo>
                    <a:lnTo>
                      <a:pt x="17949" y="5858"/>
                    </a:lnTo>
                    <a:lnTo>
                      <a:pt x="17949" y="5858"/>
                    </a:lnTo>
                    <a:lnTo>
                      <a:pt x="17493" y="7871"/>
                    </a:lnTo>
                    <a:lnTo>
                      <a:pt x="17189" y="9885"/>
                    </a:lnTo>
                    <a:lnTo>
                      <a:pt x="16428" y="11898"/>
                    </a:lnTo>
                    <a:lnTo>
                      <a:pt x="15668" y="13729"/>
                    </a:lnTo>
                    <a:lnTo>
                      <a:pt x="14603" y="15193"/>
                    </a:lnTo>
                    <a:lnTo>
                      <a:pt x="13386" y="16658"/>
                    </a:lnTo>
                    <a:lnTo>
                      <a:pt x="12017" y="17756"/>
                    </a:lnTo>
                    <a:lnTo>
                      <a:pt x="10344" y="18671"/>
                    </a:lnTo>
                    <a:lnTo>
                      <a:pt x="10344" y="18671"/>
                    </a:lnTo>
                    <a:lnTo>
                      <a:pt x="9887" y="18671"/>
                    </a:lnTo>
                    <a:lnTo>
                      <a:pt x="9583" y="18305"/>
                    </a:lnTo>
                    <a:lnTo>
                      <a:pt x="9279" y="17939"/>
                    </a:lnTo>
                    <a:lnTo>
                      <a:pt x="9279" y="17756"/>
                    </a:lnTo>
                    <a:lnTo>
                      <a:pt x="9279" y="17756"/>
                    </a:lnTo>
                    <a:lnTo>
                      <a:pt x="9279" y="15742"/>
                    </a:lnTo>
                    <a:lnTo>
                      <a:pt x="9583" y="13912"/>
                    </a:lnTo>
                    <a:lnTo>
                      <a:pt x="9887" y="12081"/>
                    </a:lnTo>
                    <a:lnTo>
                      <a:pt x="10344" y="10251"/>
                    </a:lnTo>
                    <a:lnTo>
                      <a:pt x="11561" y="6956"/>
                    </a:lnTo>
                    <a:lnTo>
                      <a:pt x="13082" y="3844"/>
                    </a:lnTo>
                    <a:lnTo>
                      <a:pt x="13082" y="3844"/>
                    </a:lnTo>
                    <a:lnTo>
                      <a:pt x="6541" y="12631"/>
                    </a:lnTo>
                    <a:lnTo>
                      <a:pt x="0" y="21600"/>
                    </a:lnTo>
                    <a:lnTo>
                      <a:pt x="14146" y="18122"/>
                    </a:lnTo>
                    <a:lnTo>
                      <a:pt x="14146" y="18122"/>
                    </a:lnTo>
                    <a:lnTo>
                      <a:pt x="16276" y="13729"/>
                    </a:lnTo>
                    <a:lnTo>
                      <a:pt x="18101" y="9153"/>
                    </a:lnTo>
                    <a:lnTo>
                      <a:pt x="21600" y="0"/>
                    </a:lnTo>
                    <a:lnTo>
                      <a:pt x="16276" y="1281"/>
                    </a:lnTo>
                    <a:lnTo>
                      <a:pt x="16276" y="1281"/>
                    </a:lnTo>
                    <a:lnTo>
                      <a:pt x="14146" y="4759"/>
                    </a:lnTo>
                    <a:lnTo>
                      <a:pt x="13386" y="6590"/>
                    </a:lnTo>
                    <a:lnTo>
                      <a:pt x="12473" y="8237"/>
                    </a:lnTo>
                    <a:lnTo>
                      <a:pt x="12017" y="10251"/>
                    </a:lnTo>
                    <a:lnTo>
                      <a:pt x="11408" y="12264"/>
                    </a:lnTo>
                    <a:lnTo>
                      <a:pt x="10952" y="14278"/>
                    </a:lnTo>
                    <a:lnTo>
                      <a:pt x="10800" y="16292"/>
                    </a:lnTo>
                    <a:lnTo>
                      <a:pt x="10800" y="16292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89" name="形狀"/>
              <p:cNvSpPr/>
              <p:nvPr/>
            </p:nvSpPr>
            <p:spPr>
              <a:xfrm>
                <a:off x="3452107" y="3054290"/>
                <a:ext cx="208152" cy="158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5151" y="20653"/>
                    </a:lnTo>
                    <a:lnTo>
                      <a:pt x="5151" y="20653"/>
                    </a:lnTo>
                    <a:lnTo>
                      <a:pt x="13292" y="10232"/>
                    </a:lnTo>
                    <a:lnTo>
                      <a:pt x="21600" y="0"/>
                    </a:lnTo>
                    <a:lnTo>
                      <a:pt x="7809" y="3032"/>
                    </a:lnTo>
                    <a:lnTo>
                      <a:pt x="7809" y="3032"/>
                    </a:lnTo>
                    <a:lnTo>
                      <a:pt x="3655" y="12316"/>
                    </a:lnTo>
                    <a:lnTo>
                      <a:pt x="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90" name="形狀"/>
              <p:cNvSpPr/>
              <p:nvPr/>
            </p:nvSpPr>
            <p:spPr>
              <a:xfrm>
                <a:off x="4398393" y="2060323"/>
                <a:ext cx="136101" cy="3368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20" y="21600"/>
                    </a:moveTo>
                    <a:lnTo>
                      <a:pt x="4320" y="21600"/>
                    </a:lnTo>
                    <a:lnTo>
                      <a:pt x="13214" y="16691"/>
                    </a:lnTo>
                    <a:lnTo>
                      <a:pt x="21600" y="11693"/>
                    </a:lnTo>
                    <a:lnTo>
                      <a:pt x="15247" y="0"/>
                    </a:lnTo>
                    <a:lnTo>
                      <a:pt x="15247" y="0"/>
                    </a:lnTo>
                    <a:lnTo>
                      <a:pt x="7624" y="6783"/>
                    </a:lnTo>
                    <a:lnTo>
                      <a:pt x="0" y="13299"/>
                    </a:lnTo>
                    <a:lnTo>
                      <a:pt x="4320" y="2160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91" name="形狀"/>
              <p:cNvSpPr/>
              <p:nvPr/>
            </p:nvSpPr>
            <p:spPr>
              <a:xfrm>
                <a:off x="393886" y="1105335"/>
                <a:ext cx="174528" cy="1531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963" y="20815"/>
                    </a:moveTo>
                    <a:lnTo>
                      <a:pt x="3963" y="20815"/>
                    </a:lnTo>
                    <a:lnTo>
                      <a:pt x="21600" y="0"/>
                    </a:lnTo>
                    <a:lnTo>
                      <a:pt x="17439" y="982"/>
                    </a:lnTo>
                    <a:lnTo>
                      <a:pt x="17439" y="982"/>
                    </a:lnTo>
                    <a:lnTo>
                      <a:pt x="8719" y="11193"/>
                    </a:lnTo>
                    <a:lnTo>
                      <a:pt x="0" y="21600"/>
                    </a:lnTo>
                    <a:lnTo>
                      <a:pt x="3963" y="20815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92" name="形狀"/>
              <p:cNvSpPr/>
              <p:nvPr/>
            </p:nvSpPr>
            <p:spPr>
              <a:xfrm>
                <a:off x="4340752" y="1752667"/>
                <a:ext cx="91268" cy="172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439"/>
                    </a:moveTo>
                    <a:lnTo>
                      <a:pt x="20084" y="0"/>
                    </a:lnTo>
                    <a:lnTo>
                      <a:pt x="20084" y="0"/>
                    </a:lnTo>
                    <a:lnTo>
                      <a:pt x="9853" y="10626"/>
                    </a:lnTo>
                    <a:lnTo>
                      <a:pt x="0" y="21600"/>
                    </a:lnTo>
                    <a:lnTo>
                      <a:pt x="0" y="21600"/>
                    </a:lnTo>
                    <a:lnTo>
                      <a:pt x="21600" y="2439"/>
                    </a:lnTo>
                    <a:lnTo>
                      <a:pt x="21600" y="2439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93" name="形狀"/>
              <p:cNvSpPr/>
              <p:nvPr/>
            </p:nvSpPr>
            <p:spPr>
              <a:xfrm>
                <a:off x="4331145" y="1794430"/>
                <a:ext cx="115285" cy="222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00" y="21600"/>
                    </a:moveTo>
                    <a:lnTo>
                      <a:pt x="1800" y="21600"/>
                    </a:lnTo>
                    <a:lnTo>
                      <a:pt x="21600" y="5535"/>
                    </a:lnTo>
                    <a:lnTo>
                      <a:pt x="19500" y="0"/>
                    </a:lnTo>
                    <a:lnTo>
                      <a:pt x="19500" y="0"/>
                    </a:lnTo>
                    <a:lnTo>
                      <a:pt x="9900" y="8505"/>
                    </a:lnTo>
                    <a:lnTo>
                      <a:pt x="0" y="17010"/>
                    </a:lnTo>
                    <a:lnTo>
                      <a:pt x="1800" y="2160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94" name="形狀"/>
              <p:cNvSpPr/>
              <p:nvPr/>
            </p:nvSpPr>
            <p:spPr>
              <a:xfrm>
                <a:off x="147306" y="2024128"/>
                <a:ext cx="155315" cy="2477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01" y="0"/>
                    </a:moveTo>
                    <a:lnTo>
                      <a:pt x="16701" y="0"/>
                    </a:lnTo>
                    <a:lnTo>
                      <a:pt x="8239" y="4733"/>
                    </a:lnTo>
                    <a:lnTo>
                      <a:pt x="0" y="9708"/>
                    </a:lnTo>
                    <a:lnTo>
                      <a:pt x="4231" y="21600"/>
                    </a:lnTo>
                    <a:lnTo>
                      <a:pt x="4231" y="21600"/>
                    </a:lnTo>
                    <a:lnTo>
                      <a:pt x="12693" y="17717"/>
                    </a:lnTo>
                    <a:lnTo>
                      <a:pt x="21600" y="13955"/>
                    </a:lnTo>
                    <a:lnTo>
                      <a:pt x="16701" y="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95" name="形狀"/>
              <p:cNvSpPr/>
              <p:nvPr/>
            </p:nvSpPr>
            <p:spPr>
              <a:xfrm>
                <a:off x="1998250" y="831090"/>
                <a:ext cx="214557" cy="160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4507" y="1503"/>
                    </a:lnTo>
                    <a:lnTo>
                      <a:pt x="14507" y="1503"/>
                    </a:lnTo>
                    <a:lnTo>
                      <a:pt x="10800" y="6386"/>
                    </a:lnTo>
                    <a:lnTo>
                      <a:pt x="7254" y="11457"/>
                    </a:lnTo>
                    <a:lnTo>
                      <a:pt x="0" y="21600"/>
                    </a:lnTo>
                    <a:lnTo>
                      <a:pt x="9510" y="19534"/>
                    </a:lnTo>
                    <a:lnTo>
                      <a:pt x="9510" y="19534"/>
                    </a:lnTo>
                    <a:lnTo>
                      <a:pt x="2160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96" name="形狀"/>
              <p:cNvSpPr/>
              <p:nvPr/>
            </p:nvSpPr>
            <p:spPr>
              <a:xfrm>
                <a:off x="185734" y="2216239"/>
                <a:ext cx="137701" cy="185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591" y="0"/>
                    </a:moveTo>
                    <a:lnTo>
                      <a:pt x="19591" y="0"/>
                    </a:lnTo>
                    <a:lnTo>
                      <a:pt x="9544" y="5684"/>
                    </a:lnTo>
                    <a:lnTo>
                      <a:pt x="0" y="11206"/>
                    </a:lnTo>
                    <a:lnTo>
                      <a:pt x="3265" y="21600"/>
                    </a:lnTo>
                    <a:lnTo>
                      <a:pt x="3265" y="21600"/>
                    </a:lnTo>
                    <a:lnTo>
                      <a:pt x="21600" y="8283"/>
                    </a:lnTo>
                    <a:lnTo>
                      <a:pt x="19591" y="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97" name="形狀"/>
              <p:cNvSpPr/>
              <p:nvPr/>
            </p:nvSpPr>
            <p:spPr>
              <a:xfrm>
                <a:off x="209752" y="2303943"/>
                <a:ext cx="129696" cy="139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33" y="0"/>
                    </a:moveTo>
                    <a:lnTo>
                      <a:pt x="19733" y="0"/>
                    </a:lnTo>
                    <a:lnTo>
                      <a:pt x="9867" y="9072"/>
                    </a:lnTo>
                    <a:lnTo>
                      <a:pt x="0" y="17712"/>
                    </a:lnTo>
                    <a:lnTo>
                      <a:pt x="1067" y="21600"/>
                    </a:lnTo>
                    <a:lnTo>
                      <a:pt x="1067" y="21600"/>
                    </a:lnTo>
                    <a:lnTo>
                      <a:pt x="11200" y="14472"/>
                    </a:lnTo>
                    <a:lnTo>
                      <a:pt x="21600" y="7344"/>
                    </a:lnTo>
                    <a:lnTo>
                      <a:pt x="19733" y="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98" name="形狀"/>
              <p:cNvSpPr/>
              <p:nvPr/>
            </p:nvSpPr>
            <p:spPr>
              <a:xfrm>
                <a:off x="180931" y="2198143"/>
                <a:ext cx="124892" cy="98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23" y="0"/>
                    </a:moveTo>
                    <a:lnTo>
                      <a:pt x="21323" y="0"/>
                    </a:lnTo>
                    <a:lnTo>
                      <a:pt x="10800" y="9431"/>
                    </a:lnTo>
                    <a:lnTo>
                      <a:pt x="0" y="18862"/>
                    </a:lnTo>
                    <a:lnTo>
                      <a:pt x="554" y="21600"/>
                    </a:lnTo>
                    <a:lnTo>
                      <a:pt x="554" y="21600"/>
                    </a:lnTo>
                    <a:lnTo>
                      <a:pt x="21600" y="608"/>
                    </a:lnTo>
                    <a:lnTo>
                      <a:pt x="21323" y="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99" name="形狀"/>
              <p:cNvSpPr/>
              <p:nvPr/>
            </p:nvSpPr>
            <p:spPr>
              <a:xfrm>
                <a:off x="262590" y="1131786"/>
                <a:ext cx="152112" cy="150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6" y="21200"/>
                    </a:moveTo>
                    <a:lnTo>
                      <a:pt x="2046" y="21200"/>
                    </a:lnTo>
                    <a:lnTo>
                      <a:pt x="11368" y="10400"/>
                    </a:lnTo>
                    <a:lnTo>
                      <a:pt x="16371" y="5200"/>
                    </a:lnTo>
                    <a:lnTo>
                      <a:pt x="21600" y="0"/>
                    </a:lnTo>
                    <a:lnTo>
                      <a:pt x="18189" y="600"/>
                    </a:lnTo>
                    <a:lnTo>
                      <a:pt x="18189" y="600"/>
                    </a:lnTo>
                    <a:lnTo>
                      <a:pt x="8867" y="11000"/>
                    </a:lnTo>
                    <a:lnTo>
                      <a:pt x="0" y="21600"/>
                    </a:lnTo>
                    <a:lnTo>
                      <a:pt x="0" y="21600"/>
                    </a:lnTo>
                    <a:lnTo>
                      <a:pt x="2046" y="21200"/>
                    </a:lnTo>
                    <a:lnTo>
                      <a:pt x="2046" y="2120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00" name="形狀"/>
              <p:cNvSpPr/>
              <p:nvPr/>
            </p:nvSpPr>
            <p:spPr>
              <a:xfrm>
                <a:off x="0" y="1147099"/>
                <a:ext cx="315430" cy="316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8091" y="666"/>
                    </a:lnTo>
                    <a:lnTo>
                      <a:pt x="18091" y="666"/>
                    </a:lnTo>
                    <a:lnTo>
                      <a:pt x="16008" y="1047"/>
                    </a:lnTo>
                    <a:lnTo>
                      <a:pt x="13925" y="1713"/>
                    </a:lnTo>
                    <a:lnTo>
                      <a:pt x="12061" y="2474"/>
                    </a:lnTo>
                    <a:lnTo>
                      <a:pt x="10307" y="3330"/>
                    </a:lnTo>
                    <a:lnTo>
                      <a:pt x="8552" y="4377"/>
                    </a:lnTo>
                    <a:lnTo>
                      <a:pt x="7127" y="5519"/>
                    </a:lnTo>
                    <a:lnTo>
                      <a:pt x="5592" y="6756"/>
                    </a:lnTo>
                    <a:lnTo>
                      <a:pt x="4386" y="8088"/>
                    </a:lnTo>
                    <a:lnTo>
                      <a:pt x="3180" y="9611"/>
                    </a:lnTo>
                    <a:lnTo>
                      <a:pt x="2303" y="11133"/>
                    </a:lnTo>
                    <a:lnTo>
                      <a:pt x="1425" y="12751"/>
                    </a:lnTo>
                    <a:lnTo>
                      <a:pt x="768" y="14368"/>
                    </a:lnTo>
                    <a:lnTo>
                      <a:pt x="219" y="16081"/>
                    </a:lnTo>
                    <a:lnTo>
                      <a:pt x="0" y="17984"/>
                    </a:lnTo>
                    <a:lnTo>
                      <a:pt x="0" y="19697"/>
                    </a:lnTo>
                    <a:lnTo>
                      <a:pt x="0" y="21600"/>
                    </a:lnTo>
                    <a:lnTo>
                      <a:pt x="0" y="21600"/>
                    </a:lnTo>
                    <a:lnTo>
                      <a:pt x="4276" y="17033"/>
                    </a:lnTo>
                    <a:lnTo>
                      <a:pt x="8552" y="12465"/>
                    </a:lnTo>
                    <a:lnTo>
                      <a:pt x="13048" y="8088"/>
                    </a:lnTo>
                    <a:lnTo>
                      <a:pt x="15350" y="5900"/>
                    </a:lnTo>
                    <a:lnTo>
                      <a:pt x="17762" y="3806"/>
                    </a:lnTo>
                    <a:lnTo>
                      <a:pt x="17762" y="3806"/>
                    </a:lnTo>
                    <a:lnTo>
                      <a:pt x="19736" y="1903"/>
                    </a:lnTo>
                    <a:lnTo>
                      <a:pt x="2160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01" name="形狀"/>
              <p:cNvSpPr/>
              <p:nvPr/>
            </p:nvSpPr>
            <p:spPr>
              <a:xfrm>
                <a:off x="299417" y="1115080"/>
                <a:ext cx="212957" cy="160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308" y="20097"/>
                    </a:moveTo>
                    <a:lnTo>
                      <a:pt x="7308" y="20097"/>
                    </a:lnTo>
                    <a:lnTo>
                      <a:pt x="21600" y="0"/>
                    </a:lnTo>
                    <a:lnTo>
                      <a:pt x="14129" y="1690"/>
                    </a:lnTo>
                    <a:lnTo>
                      <a:pt x="14129" y="1690"/>
                    </a:lnTo>
                    <a:lnTo>
                      <a:pt x="10394" y="6386"/>
                    </a:lnTo>
                    <a:lnTo>
                      <a:pt x="6983" y="11457"/>
                    </a:lnTo>
                    <a:lnTo>
                      <a:pt x="0" y="21600"/>
                    </a:lnTo>
                    <a:lnTo>
                      <a:pt x="7308" y="20097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02" name="形狀"/>
              <p:cNvSpPr/>
              <p:nvPr/>
            </p:nvSpPr>
            <p:spPr>
              <a:xfrm>
                <a:off x="3202" y="1138746"/>
                <a:ext cx="363465" cy="3939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93" y="8548"/>
                    </a:moveTo>
                    <a:lnTo>
                      <a:pt x="13893" y="8548"/>
                    </a:lnTo>
                    <a:lnTo>
                      <a:pt x="17794" y="4198"/>
                    </a:lnTo>
                    <a:lnTo>
                      <a:pt x="21600" y="0"/>
                    </a:lnTo>
                    <a:lnTo>
                      <a:pt x="20173" y="229"/>
                    </a:lnTo>
                    <a:lnTo>
                      <a:pt x="20173" y="229"/>
                    </a:lnTo>
                    <a:lnTo>
                      <a:pt x="18365" y="1984"/>
                    </a:lnTo>
                    <a:lnTo>
                      <a:pt x="16367" y="3587"/>
                    </a:lnTo>
                    <a:lnTo>
                      <a:pt x="16367" y="3587"/>
                    </a:lnTo>
                    <a:lnTo>
                      <a:pt x="14178" y="5343"/>
                    </a:lnTo>
                    <a:lnTo>
                      <a:pt x="12085" y="7251"/>
                    </a:lnTo>
                    <a:lnTo>
                      <a:pt x="7993" y="11067"/>
                    </a:lnTo>
                    <a:lnTo>
                      <a:pt x="3996" y="14883"/>
                    </a:lnTo>
                    <a:lnTo>
                      <a:pt x="0" y="18776"/>
                    </a:lnTo>
                    <a:lnTo>
                      <a:pt x="0" y="18776"/>
                    </a:lnTo>
                    <a:lnTo>
                      <a:pt x="190" y="19310"/>
                    </a:lnTo>
                    <a:lnTo>
                      <a:pt x="666" y="21600"/>
                    </a:lnTo>
                    <a:lnTo>
                      <a:pt x="666" y="21600"/>
                    </a:lnTo>
                    <a:lnTo>
                      <a:pt x="2759" y="19845"/>
                    </a:lnTo>
                    <a:lnTo>
                      <a:pt x="4567" y="18089"/>
                    </a:lnTo>
                    <a:lnTo>
                      <a:pt x="8278" y="14349"/>
                    </a:lnTo>
                    <a:lnTo>
                      <a:pt x="8278" y="14349"/>
                    </a:lnTo>
                    <a:lnTo>
                      <a:pt x="8659" y="13357"/>
                    </a:lnTo>
                    <a:lnTo>
                      <a:pt x="9135" y="12517"/>
                    </a:lnTo>
                    <a:lnTo>
                      <a:pt x="9706" y="11678"/>
                    </a:lnTo>
                    <a:lnTo>
                      <a:pt x="10277" y="10991"/>
                    </a:lnTo>
                    <a:lnTo>
                      <a:pt x="11133" y="10228"/>
                    </a:lnTo>
                    <a:lnTo>
                      <a:pt x="11894" y="9541"/>
                    </a:lnTo>
                    <a:lnTo>
                      <a:pt x="12846" y="9006"/>
                    </a:lnTo>
                    <a:lnTo>
                      <a:pt x="13893" y="8548"/>
                    </a:lnTo>
                    <a:lnTo>
                      <a:pt x="13893" y="8548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03" name="形狀"/>
              <p:cNvSpPr/>
              <p:nvPr/>
            </p:nvSpPr>
            <p:spPr>
              <a:xfrm>
                <a:off x="43231" y="1546635"/>
                <a:ext cx="147308" cy="274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745"/>
                    </a:moveTo>
                    <a:lnTo>
                      <a:pt x="17139" y="0"/>
                    </a:lnTo>
                    <a:lnTo>
                      <a:pt x="17139" y="0"/>
                    </a:lnTo>
                    <a:lnTo>
                      <a:pt x="9861" y="4715"/>
                    </a:lnTo>
                    <a:lnTo>
                      <a:pt x="6339" y="7237"/>
                    </a:lnTo>
                    <a:lnTo>
                      <a:pt x="2817" y="9649"/>
                    </a:lnTo>
                    <a:lnTo>
                      <a:pt x="2817" y="9649"/>
                    </a:lnTo>
                    <a:lnTo>
                      <a:pt x="2583" y="9758"/>
                    </a:lnTo>
                    <a:lnTo>
                      <a:pt x="2348" y="9978"/>
                    </a:lnTo>
                    <a:lnTo>
                      <a:pt x="1409" y="9758"/>
                    </a:lnTo>
                    <a:lnTo>
                      <a:pt x="939" y="9539"/>
                    </a:lnTo>
                    <a:lnTo>
                      <a:pt x="939" y="9320"/>
                    </a:lnTo>
                    <a:lnTo>
                      <a:pt x="1174" y="9101"/>
                    </a:lnTo>
                    <a:lnTo>
                      <a:pt x="1174" y="9101"/>
                    </a:lnTo>
                    <a:lnTo>
                      <a:pt x="5165" y="6140"/>
                    </a:lnTo>
                    <a:lnTo>
                      <a:pt x="9157" y="3180"/>
                    </a:lnTo>
                    <a:lnTo>
                      <a:pt x="9157" y="3180"/>
                    </a:lnTo>
                    <a:lnTo>
                      <a:pt x="0" y="8772"/>
                    </a:lnTo>
                    <a:lnTo>
                      <a:pt x="5165" y="21600"/>
                    </a:lnTo>
                    <a:lnTo>
                      <a:pt x="5165" y="21600"/>
                    </a:lnTo>
                    <a:lnTo>
                      <a:pt x="13148" y="16118"/>
                    </a:lnTo>
                    <a:lnTo>
                      <a:pt x="21600" y="10745"/>
                    </a:lnTo>
                    <a:lnTo>
                      <a:pt x="21600" y="10745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04" name="形狀"/>
              <p:cNvSpPr/>
              <p:nvPr/>
            </p:nvSpPr>
            <p:spPr>
              <a:xfrm>
                <a:off x="17613" y="1425521"/>
                <a:ext cx="136100" cy="214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821" y="4068"/>
                    </a:moveTo>
                    <a:lnTo>
                      <a:pt x="19821" y="4068"/>
                    </a:lnTo>
                    <a:lnTo>
                      <a:pt x="19313" y="2104"/>
                    </a:lnTo>
                    <a:lnTo>
                      <a:pt x="19313" y="0"/>
                    </a:lnTo>
                    <a:lnTo>
                      <a:pt x="19313" y="0"/>
                    </a:lnTo>
                    <a:lnTo>
                      <a:pt x="9911" y="6312"/>
                    </a:lnTo>
                    <a:lnTo>
                      <a:pt x="5082" y="9397"/>
                    </a:lnTo>
                    <a:lnTo>
                      <a:pt x="0" y="12343"/>
                    </a:lnTo>
                    <a:lnTo>
                      <a:pt x="254" y="12904"/>
                    </a:lnTo>
                    <a:lnTo>
                      <a:pt x="254" y="12904"/>
                    </a:lnTo>
                    <a:lnTo>
                      <a:pt x="508" y="12764"/>
                    </a:lnTo>
                    <a:lnTo>
                      <a:pt x="508" y="12764"/>
                    </a:lnTo>
                    <a:lnTo>
                      <a:pt x="1016" y="12343"/>
                    </a:lnTo>
                    <a:lnTo>
                      <a:pt x="1271" y="12343"/>
                    </a:lnTo>
                    <a:lnTo>
                      <a:pt x="2287" y="12483"/>
                    </a:lnTo>
                    <a:lnTo>
                      <a:pt x="2795" y="12904"/>
                    </a:lnTo>
                    <a:lnTo>
                      <a:pt x="2795" y="13184"/>
                    </a:lnTo>
                    <a:lnTo>
                      <a:pt x="2541" y="13465"/>
                    </a:lnTo>
                    <a:lnTo>
                      <a:pt x="2541" y="13465"/>
                    </a:lnTo>
                    <a:lnTo>
                      <a:pt x="2287" y="14306"/>
                    </a:lnTo>
                    <a:lnTo>
                      <a:pt x="2287" y="14306"/>
                    </a:lnTo>
                    <a:lnTo>
                      <a:pt x="1525" y="15008"/>
                    </a:lnTo>
                    <a:lnTo>
                      <a:pt x="1525" y="15008"/>
                    </a:lnTo>
                    <a:lnTo>
                      <a:pt x="1016" y="15148"/>
                    </a:lnTo>
                    <a:lnTo>
                      <a:pt x="3558" y="21600"/>
                    </a:lnTo>
                    <a:lnTo>
                      <a:pt x="3558" y="21600"/>
                    </a:lnTo>
                    <a:lnTo>
                      <a:pt x="12452" y="15288"/>
                    </a:lnTo>
                    <a:lnTo>
                      <a:pt x="21600" y="8977"/>
                    </a:lnTo>
                    <a:lnTo>
                      <a:pt x="19821" y="4068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05" name="形狀"/>
              <p:cNvSpPr/>
              <p:nvPr/>
            </p:nvSpPr>
            <p:spPr>
              <a:xfrm>
                <a:off x="88064" y="1741530"/>
                <a:ext cx="144105" cy="2603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80" y="0"/>
                    </a:moveTo>
                    <a:lnTo>
                      <a:pt x="17280" y="0"/>
                    </a:lnTo>
                    <a:lnTo>
                      <a:pt x="8880" y="5198"/>
                    </a:lnTo>
                    <a:lnTo>
                      <a:pt x="0" y="10396"/>
                    </a:lnTo>
                    <a:lnTo>
                      <a:pt x="4560" y="21600"/>
                    </a:lnTo>
                    <a:lnTo>
                      <a:pt x="4560" y="21600"/>
                    </a:lnTo>
                    <a:lnTo>
                      <a:pt x="21600" y="10396"/>
                    </a:lnTo>
                    <a:lnTo>
                      <a:pt x="17280" y="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06" name="形狀"/>
              <p:cNvSpPr/>
              <p:nvPr/>
            </p:nvSpPr>
            <p:spPr>
              <a:xfrm>
                <a:off x="4076560" y="611136"/>
                <a:ext cx="16012" cy="26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3411"/>
                    </a:moveTo>
                    <a:lnTo>
                      <a:pt x="21600" y="3411"/>
                    </a:lnTo>
                    <a:lnTo>
                      <a:pt x="12960" y="0"/>
                    </a:lnTo>
                    <a:lnTo>
                      <a:pt x="12960" y="0"/>
                    </a:lnTo>
                    <a:lnTo>
                      <a:pt x="0" y="21600"/>
                    </a:lnTo>
                    <a:lnTo>
                      <a:pt x="0" y="21600"/>
                    </a:lnTo>
                    <a:lnTo>
                      <a:pt x="21600" y="3411"/>
                    </a:lnTo>
                    <a:lnTo>
                      <a:pt x="21600" y="3411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07" name="形狀"/>
              <p:cNvSpPr/>
              <p:nvPr/>
            </p:nvSpPr>
            <p:spPr>
              <a:xfrm>
                <a:off x="3765934" y="554060"/>
                <a:ext cx="230569" cy="140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8250" y="19461"/>
                    </a:lnTo>
                    <a:lnTo>
                      <a:pt x="8250" y="19461"/>
                    </a:lnTo>
                    <a:lnTo>
                      <a:pt x="9900" y="18820"/>
                    </a:lnTo>
                    <a:lnTo>
                      <a:pt x="11550" y="18820"/>
                    </a:lnTo>
                    <a:lnTo>
                      <a:pt x="13050" y="18820"/>
                    </a:lnTo>
                    <a:lnTo>
                      <a:pt x="14700" y="19248"/>
                    </a:lnTo>
                    <a:lnTo>
                      <a:pt x="14700" y="19248"/>
                    </a:lnTo>
                    <a:lnTo>
                      <a:pt x="15600" y="16467"/>
                    </a:lnTo>
                    <a:lnTo>
                      <a:pt x="15600" y="16467"/>
                    </a:lnTo>
                    <a:lnTo>
                      <a:pt x="16950" y="12832"/>
                    </a:lnTo>
                    <a:lnTo>
                      <a:pt x="18450" y="9196"/>
                    </a:lnTo>
                    <a:lnTo>
                      <a:pt x="19950" y="5774"/>
                    </a:lnTo>
                    <a:lnTo>
                      <a:pt x="21600" y="2566"/>
                    </a:lnTo>
                    <a:lnTo>
                      <a:pt x="21600" y="2352"/>
                    </a:lnTo>
                    <a:lnTo>
                      <a:pt x="21600" y="2352"/>
                    </a:lnTo>
                    <a:lnTo>
                      <a:pt x="18900" y="1283"/>
                    </a:lnTo>
                    <a:lnTo>
                      <a:pt x="16200" y="642"/>
                    </a:lnTo>
                    <a:lnTo>
                      <a:pt x="13500" y="214"/>
                    </a:lnTo>
                    <a:lnTo>
                      <a:pt x="10500" y="0"/>
                    </a:lnTo>
                    <a:lnTo>
                      <a:pt x="10500" y="0"/>
                    </a:lnTo>
                    <a:lnTo>
                      <a:pt x="9750" y="3208"/>
                    </a:lnTo>
                    <a:lnTo>
                      <a:pt x="8700" y="5988"/>
                    </a:lnTo>
                    <a:lnTo>
                      <a:pt x="7500" y="8768"/>
                    </a:lnTo>
                    <a:lnTo>
                      <a:pt x="6150" y="11549"/>
                    </a:lnTo>
                    <a:lnTo>
                      <a:pt x="3150" y="16467"/>
                    </a:lnTo>
                    <a:lnTo>
                      <a:pt x="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08" name="形狀"/>
              <p:cNvSpPr/>
              <p:nvPr/>
            </p:nvSpPr>
            <p:spPr>
              <a:xfrm>
                <a:off x="1192867" y="970301"/>
                <a:ext cx="184135" cy="154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457" y="8757"/>
                    </a:moveTo>
                    <a:lnTo>
                      <a:pt x="11457" y="8757"/>
                    </a:lnTo>
                    <a:lnTo>
                      <a:pt x="14463" y="4476"/>
                    </a:lnTo>
                    <a:lnTo>
                      <a:pt x="14463" y="4476"/>
                    </a:lnTo>
                    <a:lnTo>
                      <a:pt x="0" y="21600"/>
                    </a:lnTo>
                    <a:lnTo>
                      <a:pt x="11270" y="19265"/>
                    </a:lnTo>
                    <a:lnTo>
                      <a:pt x="11270" y="19265"/>
                    </a:lnTo>
                    <a:lnTo>
                      <a:pt x="16341" y="9535"/>
                    </a:lnTo>
                    <a:lnTo>
                      <a:pt x="21600" y="0"/>
                    </a:lnTo>
                    <a:lnTo>
                      <a:pt x="20285" y="195"/>
                    </a:lnTo>
                    <a:lnTo>
                      <a:pt x="20285" y="195"/>
                    </a:lnTo>
                    <a:lnTo>
                      <a:pt x="16529" y="5059"/>
                    </a:lnTo>
                    <a:lnTo>
                      <a:pt x="13148" y="9730"/>
                    </a:lnTo>
                    <a:lnTo>
                      <a:pt x="13148" y="9730"/>
                    </a:lnTo>
                    <a:lnTo>
                      <a:pt x="12772" y="9924"/>
                    </a:lnTo>
                    <a:lnTo>
                      <a:pt x="12397" y="10314"/>
                    </a:lnTo>
                    <a:lnTo>
                      <a:pt x="11645" y="9924"/>
                    </a:lnTo>
                    <a:lnTo>
                      <a:pt x="11457" y="9535"/>
                    </a:lnTo>
                    <a:lnTo>
                      <a:pt x="11270" y="9146"/>
                    </a:lnTo>
                    <a:lnTo>
                      <a:pt x="11457" y="8757"/>
                    </a:lnTo>
                    <a:lnTo>
                      <a:pt x="11457" y="8757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09" name="形狀"/>
              <p:cNvSpPr/>
              <p:nvPr/>
            </p:nvSpPr>
            <p:spPr>
              <a:xfrm>
                <a:off x="4148613" y="2948490"/>
                <a:ext cx="145708" cy="1489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393" y="1817"/>
                    </a:moveTo>
                    <a:lnTo>
                      <a:pt x="11393" y="1817"/>
                    </a:lnTo>
                    <a:lnTo>
                      <a:pt x="5934" y="11305"/>
                    </a:lnTo>
                    <a:lnTo>
                      <a:pt x="5934" y="11305"/>
                    </a:lnTo>
                    <a:lnTo>
                      <a:pt x="0" y="21600"/>
                    </a:lnTo>
                    <a:lnTo>
                      <a:pt x="10207" y="19783"/>
                    </a:lnTo>
                    <a:lnTo>
                      <a:pt x="10207" y="19783"/>
                    </a:lnTo>
                    <a:lnTo>
                      <a:pt x="16141" y="9892"/>
                    </a:lnTo>
                    <a:lnTo>
                      <a:pt x="21600" y="0"/>
                    </a:lnTo>
                    <a:lnTo>
                      <a:pt x="11393" y="1817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10" name="形狀"/>
              <p:cNvSpPr/>
              <p:nvPr/>
            </p:nvSpPr>
            <p:spPr>
              <a:xfrm>
                <a:off x="1117611" y="980045"/>
                <a:ext cx="203349" cy="157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45" y="13954"/>
                    </a:moveTo>
                    <a:lnTo>
                      <a:pt x="10545" y="13954"/>
                    </a:lnTo>
                    <a:lnTo>
                      <a:pt x="21600" y="0"/>
                    </a:lnTo>
                    <a:lnTo>
                      <a:pt x="16498" y="956"/>
                    </a:lnTo>
                    <a:lnTo>
                      <a:pt x="16498" y="956"/>
                    </a:lnTo>
                    <a:lnTo>
                      <a:pt x="12076" y="6117"/>
                    </a:lnTo>
                    <a:lnTo>
                      <a:pt x="8164" y="11087"/>
                    </a:lnTo>
                    <a:lnTo>
                      <a:pt x="0" y="21600"/>
                    </a:lnTo>
                    <a:lnTo>
                      <a:pt x="5272" y="20453"/>
                    </a:lnTo>
                    <a:lnTo>
                      <a:pt x="5272" y="20453"/>
                    </a:lnTo>
                    <a:lnTo>
                      <a:pt x="10545" y="13954"/>
                    </a:lnTo>
                    <a:lnTo>
                      <a:pt x="10545" y="13954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11" name="形狀"/>
              <p:cNvSpPr/>
              <p:nvPr/>
            </p:nvSpPr>
            <p:spPr>
              <a:xfrm>
                <a:off x="4443226" y="2716008"/>
                <a:ext cx="201748" cy="325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569"/>
                    </a:moveTo>
                    <a:lnTo>
                      <a:pt x="21600" y="1569"/>
                    </a:lnTo>
                    <a:lnTo>
                      <a:pt x="21257" y="554"/>
                    </a:lnTo>
                    <a:lnTo>
                      <a:pt x="20914" y="0"/>
                    </a:lnTo>
                    <a:lnTo>
                      <a:pt x="20914" y="0"/>
                    </a:lnTo>
                    <a:lnTo>
                      <a:pt x="18857" y="2215"/>
                    </a:lnTo>
                    <a:lnTo>
                      <a:pt x="18857" y="2215"/>
                    </a:lnTo>
                    <a:lnTo>
                      <a:pt x="19371" y="2215"/>
                    </a:lnTo>
                    <a:lnTo>
                      <a:pt x="19543" y="2400"/>
                    </a:lnTo>
                    <a:lnTo>
                      <a:pt x="19714" y="2677"/>
                    </a:lnTo>
                    <a:lnTo>
                      <a:pt x="19543" y="2862"/>
                    </a:lnTo>
                    <a:lnTo>
                      <a:pt x="19543" y="2862"/>
                    </a:lnTo>
                    <a:lnTo>
                      <a:pt x="16971" y="4985"/>
                    </a:lnTo>
                    <a:lnTo>
                      <a:pt x="16971" y="4985"/>
                    </a:lnTo>
                    <a:lnTo>
                      <a:pt x="16971" y="6092"/>
                    </a:lnTo>
                    <a:lnTo>
                      <a:pt x="16629" y="7385"/>
                    </a:lnTo>
                    <a:lnTo>
                      <a:pt x="15943" y="8492"/>
                    </a:lnTo>
                    <a:lnTo>
                      <a:pt x="15086" y="9508"/>
                    </a:lnTo>
                    <a:lnTo>
                      <a:pt x="14057" y="10523"/>
                    </a:lnTo>
                    <a:lnTo>
                      <a:pt x="12514" y="11538"/>
                    </a:lnTo>
                    <a:lnTo>
                      <a:pt x="11143" y="12369"/>
                    </a:lnTo>
                    <a:lnTo>
                      <a:pt x="9257" y="13108"/>
                    </a:lnTo>
                    <a:lnTo>
                      <a:pt x="9257" y="13108"/>
                    </a:lnTo>
                    <a:lnTo>
                      <a:pt x="8743" y="13292"/>
                    </a:lnTo>
                    <a:lnTo>
                      <a:pt x="8229" y="13108"/>
                    </a:lnTo>
                    <a:lnTo>
                      <a:pt x="7886" y="12923"/>
                    </a:lnTo>
                    <a:lnTo>
                      <a:pt x="7886" y="12738"/>
                    </a:lnTo>
                    <a:lnTo>
                      <a:pt x="7886" y="12738"/>
                    </a:lnTo>
                    <a:lnTo>
                      <a:pt x="10286" y="9877"/>
                    </a:lnTo>
                    <a:lnTo>
                      <a:pt x="12857" y="7015"/>
                    </a:lnTo>
                    <a:lnTo>
                      <a:pt x="12857" y="7015"/>
                    </a:lnTo>
                    <a:lnTo>
                      <a:pt x="10286" y="8769"/>
                    </a:lnTo>
                    <a:lnTo>
                      <a:pt x="7886" y="10523"/>
                    </a:lnTo>
                    <a:lnTo>
                      <a:pt x="7886" y="10523"/>
                    </a:lnTo>
                    <a:lnTo>
                      <a:pt x="6343" y="13385"/>
                    </a:lnTo>
                    <a:lnTo>
                      <a:pt x="4457" y="16246"/>
                    </a:lnTo>
                    <a:lnTo>
                      <a:pt x="2229" y="18923"/>
                    </a:lnTo>
                    <a:lnTo>
                      <a:pt x="0" y="21600"/>
                    </a:lnTo>
                    <a:lnTo>
                      <a:pt x="0" y="21600"/>
                    </a:lnTo>
                    <a:lnTo>
                      <a:pt x="2057" y="21046"/>
                    </a:lnTo>
                    <a:lnTo>
                      <a:pt x="4114" y="20492"/>
                    </a:lnTo>
                    <a:lnTo>
                      <a:pt x="6000" y="19938"/>
                    </a:lnTo>
                    <a:lnTo>
                      <a:pt x="7886" y="19108"/>
                    </a:lnTo>
                    <a:lnTo>
                      <a:pt x="7886" y="19108"/>
                    </a:lnTo>
                    <a:lnTo>
                      <a:pt x="12171" y="14400"/>
                    </a:lnTo>
                    <a:lnTo>
                      <a:pt x="12171" y="14400"/>
                    </a:lnTo>
                    <a:lnTo>
                      <a:pt x="14914" y="11262"/>
                    </a:lnTo>
                    <a:lnTo>
                      <a:pt x="17486" y="8031"/>
                    </a:lnTo>
                    <a:lnTo>
                      <a:pt x="19714" y="4892"/>
                    </a:lnTo>
                    <a:lnTo>
                      <a:pt x="20743" y="3323"/>
                    </a:lnTo>
                    <a:lnTo>
                      <a:pt x="21600" y="1569"/>
                    </a:lnTo>
                    <a:lnTo>
                      <a:pt x="21600" y="1569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12" name="形狀"/>
              <p:cNvSpPr/>
              <p:nvPr/>
            </p:nvSpPr>
            <p:spPr>
              <a:xfrm>
                <a:off x="3527362" y="563805"/>
                <a:ext cx="273800" cy="171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263" y="17912"/>
                    </a:moveTo>
                    <a:lnTo>
                      <a:pt x="13263" y="17912"/>
                    </a:lnTo>
                    <a:lnTo>
                      <a:pt x="15032" y="13171"/>
                    </a:lnTo>
                    <a:lnTo>
                      <a:pt x="17053" y="8605"/>
                    </a:lnTo>
                    <a:lnTo>
                      <a:pt x="19326" y="4390"/>
                    </a:lnTo>
                    <a:lnTo>
                      <a:pt x="21600" y="0"/>
                    </a:lnTo>
                    <a:lnTo>
                      <a:pt x="6316" y="4215"/>
                    </a:lnTo>
                    <a:lnTo>
                      <a:pt x="6316" y="4215"/>
                    </a:lnTo>
                    <a:lnTo>
                      <a:pt x="3032" y="12820"/>
                    </a:lnTo>
                    <a:lnTo>
                      <a:pt x="0" y="21600"/>
                    </a:lnTo>
                    <a:lnTo>
                      <a:pt x="13263" y="17912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13" name="形狀"/>
              <p:cNvSpPr/>
              <p:nvPr/>
            </p:nvSpPr>
            <p:spPr>
              <a:xfrm>
                <a:off x="3373650" y="600000"/>
                <a:ext cx="214557" cy="160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13701" y="18595"/>
                    </a:lnTo>
                    <a:lnTo>
                      <a:pt x="13701" y="18595"/>
                    </a:lnTo>
                    <a:lnTo>
                      <a:pt x="17409" y="9203"/>
                    </a:lnTo>
                    <a:lnTo>
                      <a:pt x="21600" y="0"/>
                    </a:lnTo>
                    <a:lnTo>
                      <a:pt x="11122" y="2254"/>
                    </a:lnTo>
                    <a:lnTo>
                      <a:pt x="11122" y="2254"/>
                    </a:lnTo>
                    <a:lnTo>
                      <a:pt x="6931" y="9391"/>
                    </a:lnTo>
                    <a:lnTo>
                      <a:pt x="6931" y="9391"/>
                    </a:lnTo>
                    <a:lnTo>
                      <a:pt x="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14" name="形狀"/>
              <p:cNvSpPr/>
              <p:nvPr/>
            </p:nvSpPr>
            <p:spPr>
              <a:xfrm>
                <a:off x="4113388" y="843619"/>
                <a:ext cx="153713" cy="3368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9283"/>
                    </a:moveTo>
                    <a:lnTo>
                      <a:pt x="6075" y="21600"/>
                    </a:lnTo>
                    <a:lnTo>
                      <a:pt x="6075" y="21600"/>
                    </a:lnTo>
                    <a:lnTo>
                      <a:pt x="9900" y="19279"/>
                    </a:lnTo>
                    <a:lnTo>
                      <a:pt x="13725" y="16869"/>
                    </a:lnTo>
                    <a:lnTo>
                      <a:pt x="21600" y="12139"/>
                    </a:lnTo>
                    <a:lnTo>
                      <a:pt x="15750" y="0"/>
                    </a:lnTo>
                    <a:lnTo>
                      <a:pt x="15750" y="0"/>
                    </a:lnTo>
                    <a:lnTo>
                      <a:pt x="8100" y="4731"/>
                    </a:lnTo>
                    <a:lnTo>
                      <a:pt x="4050" y="7051"/>
                    </a:lnTo>
                    <a:lnTo>
                      <a:pt x="0" y="9283"/>
                    </a:lnTo>
                    <a:lnTo>
                      <a:pt x="0" y="9283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15" name="形狀"/>
              <p:cNvSpPr/>
              <p:nvPr/>
            </p:nvSpPr>
            <p:spPr>
              <a:xfrm>
                <a:off x="2185587" y="811600"/>
                <a:ext cx="137701" cy="146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07" y="20160"/>
                    </a:moveTo>
                    <a:lnTo>
                      <a:pt x="1507" y="20160"/>
                    </a:lnTo>
                    <a:lnTo>
                      <a:pt x="0" y="21600"/>
                    </a:lnTo>
                    <a:lnTo>
                      <a:pt x="2512" y="21394"/>
                    </a:lnTo>
                    <a:lnTo>
                      <a:pt x="2512" y="21394"/>
                    </a:lnTo>
                    <a:lnTo>
                      <a:pt x="7284" y="16046"/>
                    </a:lnTo>
                    <a:lnTo>
                      <a:pt x="12307" y="10903"/>
                    </a:lnTo>
                    <a:lnTo>
                      <a:pt x="21600" y="0"/>
                    </a:lnTo>
                    <a:lnTo>
                      <a:pt x="17079" y="823"/>
                    </a:lnTo>
                    <a:lnTo>
                      <a:pt x="17079" y="823"/>
                    </a:lnTo>
                    <a:lnTo>
                      <a:pt x="13563" y="5760"/>
                    </a:lnTo>
                    <a:lnTo>
                      <a:pt x="9795" y="10697"/>
                    </a:lnTo>
                    <a:lnTo>
                      <a:pt x="5777" y="15429"/>
                    </a:lnTo>
                    <a:lnTo>
                      <a:pt x="1507" y="20160"/>
                    </a:lnTo>
                    <a:lnTo>
                      <a:pt x="1507" y="2016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16" name="形狀"/>
              <p:cNvSpPr/>
              <p:nvPr/>
            </p:nvSpPr>
            <p:spPr>
              <a:xfrm>
                <a:off x="219359" y="2366587"/>
                <a:ext cx="161719" cy="317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1842"/>
                    </a:moveTo>
                    <a:lnTo>
                      <a:pt x="16467" y="0"/>
                    </a:lnTo>
                    <a:lnTo>
                      <a:pt x="16467" y="0"/>
                    </a:lnTo>
                    <a:lnTo>
                      <a:pt x="8127" y="3126"/>
                    </a:lnTo>
                    <a:lnTo>
                      <a:pt x="0" y="6253"/>
                    </a:lnTo>
                    <a:lnTo>
                      <a:pt x="6630" y="21600"/>
                    </a:lnTo>
                    <a:lnTo>
                      <a:pt x="6630" y="21600"/>
                    </a:lnTo>
                    <a:lnTo>
                      <a:pt x="13901" y="16768"/>
                    </a:lnTo>
                    <a:lnTo>
                      <a:pt x="21600" y="11842"/>
                    </a:lnTo>
                    <a:lnTo>
                      <a:pt x="21600" y="11842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17" name="形狀"/>
              <p:cNvSpPr/>
              <p:nvPr/>
            </p:nvSpPr>
            <p:spPr>
              <a:xfrm>
                <a:off x="4185439" y="1116472"/>
                <a:ext cx="113684" cy="246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0" y="21600"/>
                    </a:moveTo>
                    <a:lnTo>
                      <a:pt x="2130" y="21600"/>
                    </a:lnTo>
                    <a:lnTo>
                      <a:pt x="9127" y="16353"/>
                    </a:lnTo>
                    <a:lnTo>
                      <a:pt x="15820" y="11105"/>
                    </a:lnTo>
                    <a:lnTo>
                      <a:pt x="15820" y="11105"/>
                    </a:lnTo>
                    <a:lnTo>
                      <a:pt x="21600" y="6224"/>
                    </a:lnTo>
                    <a:lnTo>
                      <a:pt x="19166" y="0"/>
                    </a:lnTo>
                    <a:lnTo>
                      <a:pt x="19166" y="0"/>
                    </a:lnTo>
                    <a:lnTo>
                      <a:pt x="14603" y="4393"/>
                    </a:lnTo>
                    <a:lnTo>
                      <a:pt x="10039" y="8664"/>
                    </a:lnTo>
                    <a:lnTo>
                      <a:pt x="5476" y="13058"/>
                    </a:lnTo>
                    <a:lnTo>
                      <a:pt x="0" y="17207"/>
                    </a:lnTo>
                    <a:lnTo>
                      <a:pt x="2130" y="2160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18" name="形狀"/>
              <p:cNvSpPr/>
              <p:nvPr/>
            </p:nvSpPr>
            <p:spPr>
              <a:xfrm>
                <a:off x="4079763" y="704407"/>
                <a:ext cx="126493" cy="203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34" y="21600"/>
                    </a:moveTo>
                    <a:lnTo>
                      <a:pt x="2734" y="21600"/>
                    </a:lnTo>
                    <a:lnTo>
                      <a:pt x="7109" y="17605"/>
                    </a:lnTo>
                    <a:lnTo>
                      <a:pt x="11484" y="13611"/>
                    </a:lnTo>
                    <a:lnTo>
                      <a:pt x="16405" y="9764"/>
                    </a:lnTo>
                    <a:lnTo>
                      <a:pt x="21600" y="5918"/>
                    </a:lnTo>
                    <a:lnTo>
                      <a:pt x="21600" y="5918"/>
                    </a:lnTo>
                    <a:lnTo>
                      <a:pt x="19413" y="2959"/>
                    </a:lnTo>
                    <a:lnTo>
                      <a:pt x="16952" y="0"/>
                    </a:lnTo>
                    <a:lnTo>
                      <a:pt x="16952" y="0"/>
                    </a:lnTo>
                    <a:lnTo>
                      <a:pt x="8749" y="7249"/>
                    </a:lnTo>
                    <a:lnTo>
                      <a:pt x="0" y="14351"/>
                    </a:lnTo>
                    <a:lnTo>
                      <a:pt x="2734" y="2160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19" name="形狀"/>
              <p:cNvSpPr/>
              <p:nvPr/>
            </p:nvSpPr>
            <p:spPr>
              <a:xfrm>
                <a:off x="3970883" y="576333"/>
                <a:ext cx="60846" cy="52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0" y="21600"/>
                    </a:lnTo>
                    <a:lnTo>
                      <a:pt x="4547" y="15916"/>
                    </a:lnTo>
                    <a:lnTo>
                      <a:pt x="4547" y="15916"/>
                    </a:lnTo>
                    <a:lnTo>
                      <a:pt x="7389" y="11368"/>
                    </a:lnTo>
                    <a:lnTo>
                      <a:pt x="7389" y="11368"/>
                    </a:lnTo>
                    <a:lnTo>
                      <a:pt x="9095" y="10232"/>
                    </a:lnTo>
                    <a:lnTo>
                      <a:pt x="10232" y="10232"/>
                    </a:lnTo>
                    <a:lnTo>
                      <a:pt x="10232" y="10232"/>
                    </a:lnTo>
                    <a:lnTo>
                      <a:pt x="15916" y="5684"/>
                    </a:lnTo>
                    <a:lnTo>
                      <a:pt x="21600" y="2842"/>
                    </a:lnTo>
                    <a:lnTo>
                      <a:pt x="21600" y="2842"/>
                    </a:lnTo>
                    <a:lnTo>
                      <a:pt x="15916" y="0"/>
                    </a:lnTo>
                    <a:lnTo>
                      <a:pt x="15916" y="0"/>
                    </a:lnTo>
                    <a:lnTo>
                      <a:pt x="7389" y="10232"/>
                    </a:lnTo>
                    <a:lnTo>
                      <a:pt x="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20" name="形狀"/>
              <p:cNvSpPr/>
              <p:nvPr/>
            </p:nvSpPr>
            <p:spPr>
              <a:xfrm>
                <a:off x="3261569" y="620881"/>
                <a:ext cx="198545" cy="158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29" y="19516"/>
                    </a:moveTo>
                    <a:lnTo>
                      <a:pt x="9929" y="19516"/>
                    </a:lnTo>
                    <a:lnTo>
                      <a:pt x="19858" y="3032"/>
                    </a:lnTo>
                    <a:lnTo>
                      <a:pt x="19858" y="3032"/>
                    </a:lnTo>
                    <a:lnTo>
                      <a:pt x="21600" y="0"/>
                    </a:lnTo>
                    <a:lnTo>
                      <a:pt x="16200" y="1137"/>
                    </a:lnTo>
                    <a:lnTo>
                      <a:pt x="16200" y="1137"/>
                    </a:lnTo>
                    <a:lnTo>
                      <a:pt x="8013" y="11179"/>
                    </a:lnTo>
                    <a:lnTo>
                      <a:pt x="0" y="21600"/>
                    </a:lnTo>
                    <a:lnTo>
                      <a:pt x="9929" y="19516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21" name="形狀"/>
              <p:cNvSpPr/>
              <p:nvPr/>
            </p:nvSpPr>
            <p:spPr>
              <a:xfrm>
                <a:off x="3974086" y="591647"/>
                <a:ext cx="97672" cy="1127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144" y="14133"/>
                    </a:moveTo>
                    <a:lnTo>
                      <a:pt x="8144" y="14133"/>
                    </a:lnTo>
                    <a:lnTo>
                      <a:pt x="7082" y="15733"/>
                    </a:lnTo>
                    <a:lnTo>
                      <a:pt x="4957" y="17333"/>
                    </a:lnTo>
                    <a:lnTo>
                      <a:pt x="2479" y="18667"/>
                    </a:lnTo>
                    <a:lnTo>
                      <a:pt x="0" y="19200"/>
                    </a:lnTo>
                    <a:lnTo>
                      <a:pt x="0" y="19200"/>
                    </a:lnTo>
                    <a:lnTo>
                      <a:pt x="354" y="19733"/>
                    </a:lnTo>
                    <a:lnTo>
                      <a:pt x="354" y="19733"/>
                    </a:lnTo>
                    <a:lnTo>
                      <a:pt x="3895" y="21333"/>
                    </a:lnTo>
                    <a:lnTo>
                      <a:pt x="3895" y="21333"/>
                    </a:lnTo>
                    <a:lnTo>
                      <a:pt x="5311" y="21600"/>
                    </a:lnTo>
                    <a:lnTo>
                      <a:pt x="7082" y="21333"/>
                    </a:lnTo>
                    <a:lnTo>
                      <a:pt x="7082" y="21333"/>
                    </a:lnTo>
                    <a:lnTo>
                      <a:pt x="8852" y="20800"/>
                    </a:lnTo>
                    <a:lnTo>
                      <a:pt x="9915" y="20267"/>
                    </a:lnTo>
                    <a:lnTo>
                      <a:pt x="12748" y="18667"/>
                    </a:lnTo>
                    <a:lnTo>
                      <a:pt x="14872" y="16267"/>
                    </a:lnTo>
                    <a:lnTo>
                      <a:pt x="16997" y="13867"/>
                    </a:lnTo>
                    <a:lnTo>
                      <a:pt x="18767" y="11200"/>
                    </a:lnTo>
                    <a:lnTo>
                      <a:pt x="19830" y="8267"/>
                    </a:lnTo>
                    <a:lnTo>
                      <a:pt x="21600" y="2400"/>
                    </a:lnTo>
                    <a:lnTo>
                      <a:pt x="21600" y="2400"/>
                    </a:lnTo>
                    <a:lnTo>
                      <a:pt x="16997" y="0"/>
                    </a:lnTo>
                    <a:lnTo>
                      <a:pt x="16997" y="0"/>
                    </a:lnTo>
                    <a:lnTo>
                      <a:pt x="16643" y="1867"/>
                    </a:lnTo>
                    <a:lnTo>
                      <a:pt x="15934" y="4000"/>
                    </a:lnTo>
                    <a:lnTo>
                      <a:pt x="15580" y="5867"/>
                    </a:lnTo>
                    <a:lnTo>
                      <a:pt x="14518" y="7733"/>
                    </a:lnTo>
                    <a:lnTo>
                      <a:pt x="11685" y="11200"/>
                    </a:lnTo>
                    <a:lnTo>
                      <a:pt x="8144" y="14133"/>
                    </a:lnTo>
                    <a:lnTo>
                      <a:pt x="8144" y="14133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22" name="形狀"/>
              <p:cNvSpPr/>
              <p:nvPr/>
            </p:nvSpPr>
            <p:spPr>
              <a:xfrm>
                <a:off x="4025322" y="623665"/>
                <a:ext cx="142505" cy="1962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1336"/>
                    </a:moveTo>
                    <a:lnTo>
                      <a:pt x="0" y="11336"/>
                    </a:lnTo>
                    <a:lnTo>
                      <a:pt x="2427" y="13174"/>
                    </a:lnTo>
                    <a:lnTo>
                      <a:pt x="4854" y="15472"/>
                    </a:lnTo>
                    <a:lnTo>
                      <a:pt x="6310" y="17923"/>
                    </a:lnTo>
                    <a:lnTo>
                      <a:pt x="7524" y="20374"/>
                    </a:lnTo>
                    <a:lnTo>
                      <a:pt x="7766" y="21600"/>
                    </a:lnTo>
                    <a:lnTo>
                      <a:pt x="7766" y="21600"/>
                    </a:lnTo>
                    <a:lnTo>
                      <a:pt x="14804" y="14553"/>
                    </a:lnTo>
                    <a:lnTo>
                      <a:pt x="21600" y="7353"/>
                    </a:lnTo>
                    <a:lnTo>
                      <a:pt x="21600" y="7353"/>
                    </a:lnTo>
                    <a:lnTo>
                      <a:pt x="19658" y="5362"/>
                    </a:lnTo>
                    <a:lnTo>
                      <a:pt x="17231" y="3370"/>
                    </a:lnTo>
                    <a:lnTo>
                      <a:pt x="14804" y="1685"/>
                    </a:lnTo>
                    <a:lnTo>
                      <a:pt x="12135" y="0"/>
                    </a:lnTo>
                    <a:lnTo>
                      <a:pt x="12135" y="0"/>
                    </a:lnTo>
                    <a:lnTo>
                      <a:pt x="9222" y="3064"/>
                    </a:lnTo>
                    <a:lnTo>
                      <a:pt x="6310" y="5821"/>
                    </a:lnTo>
                    <a:lnTo>
                      <a:pt x="0" y="11336"/>
                    </a:lnTo>
                    <a:lnTo>
                      <a:pt x="0" y="11336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23" name="形狀"/>
              <p:cNvSpPr/>
              <p:nvPr/>
            </p:nvSpPr>
            <p:spPr>
              <a:xfrm>
                <a:off x="2581074" y="743387"/>
                <a:ext cx="155314" cy="150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344" y="20600"/>
                    </a:moveTo>
                    <a:lnTo>
                      <a:pt x="5344" y="20600"/>
                    </a:lnTo>
                    <a:lnTo>
                      <a:pt x="13806" y="10400"/>
                    </a:lnTo>
                    <a:lnTo>
                      <a:pt x="17814" y="5200"/>
                    </a:lnTo>
                    <a:lnTo>
                      <a:pt x="21600" y="0"/>
                    </a:lnTo>
                    <a:lnTo>
                      <a:pt x="18928" y="200"/>
                    </a:lnTo>
                    <a:lnTo>
                      <a:pt x="18928" y="200"/>
                    </a:lnTo>
                    <a:lnTo>
                      <a:pt x="14474" y="5600"/>
                    </a:lnTo>
                    <a:lnTo>
                      <a:pt x="9575" y="11000"/>
                    </a:lnTo>
                    <a:lnTo>
                      <a:pt x="0" y="21600"/>
                    </a:lnTo>
                    <a:lnTo>
                      <a:pt x="5344" y="2060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24" name="形狀"/>
              <p:cNvSpPr/>
              <p:nvPr/>
            </p:nvSpPr>
            <p:spPr>
              <a:xfrm>
                <a:off x="4529690" y="2600461"/>
                <a:ext cx="105677" cy="2352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73" y="17254"/>
                    </a:moveTo>
                    <a:lnTo>
                      <a:pt x="10473" y="17254"/>
                    </a:lnTo>
                    <a:lnTo>
                      <a:pt x="15709" y="13037"/>
                    </a:lnTo>
                    <a:lnTo>
                      <a:pt x="21600" y="8819"/>
                    </a:lnTo>
                    <a:lnTo>
                      <a:pt x="17018" y="0"/>
                    </a:lnTo>
                    <a:lnTo>
                      <a:pt x="17018" y="0"/>
                    </a:lnTo>
                    <a:lnTo>
                      <a:pt x="13091" y="5496"/>
                    </a:lnTo>
                    <a:lnTo>
                      <a:pt x="8509" y="10864"/>
                    </a:lnTo>
                    <a:lnTo>
                      <a:pt x="3927" y="16104"/>
                    </a:lnTo>
                    <a:lnTo>
                      <a:pt x="0" y="21600"/>
                    </a:lnTo>
                    <a:lnTo>
                      <a:pt x="0" y="21600"/>
                    </a:lnTo>
                    <a:lnTo>
                      <a:pt x="4909" y="19427"/>
                    </a:lnTo>
                    <a:lnTo>
                      <a:pt x="10473" y="17254"/>
                    </a:lnTo>
                    <a:lnTo>
                      <a:pt x="10473" y="17254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25" name="形狀"/>
              <p:cNvSpPr/>
              <p:nvPr/>
            </p:nvSpPr>
            <p:spPr>
              <a:xfrm>
                <a:off x="2512225" y="750348"/>
                <a:ext cx="182533" cy="1531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26" y="12764"/>
                    </a:moveTo>
                    <a:lnTo>
                      <a:pt x="4926" y="12764"/>
                    </a:lnTo>
                    <a:lnTo>
                      <a:pt x="0" y="21600"/>
                    </a:lnTo>
                    <a:lnTo>
                      <a:pt x="5495" y="20618"/>
                    </a:lnTo>
                    <a:lnTo>
                      <a:pt x="5495" y="20618"/>
                    </a:lnTo>
                    <a:lnTo>
                      <a:pt x="13453" y="10407"/>
                    </a:lnTo>
                    <a:lnTo>
                      <a:pt x="17621" y="5105"/>
                    </a:lnTo>
                    <a:lnTo>
                      <a:pt x="21600" y="0"/>
                    </a:lnTo>
                    <a:lnTo>
                      <a:pt x="11937" y="1964"/>
                    </a:lnTo>
                    <a:lnTo>
                      <a:pt x="11937" y="1964"/>
                    </a:lnTo>
                    <a:lnTo>
                      <a:pt x="8337" y="7265"/>
                    </a:lnTo>
                    <a:lnTo>
                      <a:pt x="4926" y="12764"/>
                    </a:lnTo>
                    <a:lnTo>
                      <a:pt x="4926" y="12764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26" name="形狀"/>
              <p:cNvSpPr/>
              <p:nvPr/>
            </p:nvSpPr>
            <p:spPr>
              <a:xfrm>
                <a:off x="3749924" y="3016703"/>
                <a:ext cx="129695" cy="146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33" y="21189"/>
                    </a:moveTo>
                    <a:lnTo>
                      <a:pt x="533" y="21189"/>
                    </a:lnTo>
                    <a:lnTo>
                      <a:pt x="0" y="21600"/>
                    </a:lnTo>
                    <a:lnTo>
                      <a:pt x="2133" y="21394"/>
                    </a:lnTo>
                    <a:lnTo>
                      <a:pt x="2133" y="21394"/>
                    </a:lnTo>
                    <a:lnTo>
                      <a:pt x="12000" y="10903"/>
                    </a:lnTo>
                    <a:lnTo>
                      <a:pt x="21600" y="0"/>
                    </a:lnTo>
                    <a:lnTo>
                      <a:pt x="18400" y="411"/>
                    </a:lnTo>
                    <a:lnTo>
                      <a:pt x="18400" y="411"/>
                    </a:lnTo>
                    <a:lnTo>
                      <a:pt x="9333" y="10903"/>
                    </a:lnTo>
                    <a:lnTo>
                      <a:pt x="533" y="21189"/>
                    </a:lnTo>
                    <a:lnTo>
                      <a:pt x="533" y="21189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27" name="形狀"/>
              <p:cNvSpPr/>
              <p:nvPr/>
            </p:nvSpPr>
            <p:spPr>
              <a:xfrm>
                <a:off x="4236676" y="2401391"/>
                <a:ext cx="371471" cy="6793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48" y="10977"/>
                    </a:moveTo>
                    <a:lnTo>
                      <a:pt x="15548" y="10977"/>
                    </a:lnTo>
                    <a:lnTo>
                      <a:pt x="15641" y="11552"/>
                    </a:lnTo>
                    <a:lnTo>
                      <a:pt x="15641" y="12039"/>
                    </a:lnTo>
                    <a:lnTo>
                      <a:pt x="15641" y="12570"/>
                    </a:lnTo>
                    <a:lnTo>
                      <a:pt x="15455" y="13057"/>
                    </a:lnTo>
                    <a:lnTo>
                      <a:pt x="15176" y="13544"/>
                    </a:lnTo>
                    <a:lnTo>
                      <a:pt x="14897" y="14031"/>
                    </a:lnTo>
                    <a:lnTo>
                      <a:pt x="14431" y="14474"/>
                    </a:lnTo>
                    <a:lnTo>
                      <a:pt x="13872" y="14916"/>
                    </a:lnTo>
                    <a:lnTo>
                      <a:pt x="13221" y="15270"/>
                    </a:lnTo>
                    <a:lnTo>
                      <a:pt x="12476" y="15669"/>
                    </a:lnTo>
                    <a:lnTo>
                      <a:pt x="11731" y="15979"/>
                    </a:lnTo>
                    <a:lnTo>
                      <a:pt x="10893" y="16244"/>
                    </a:lnTo>
                    <a:lnTo>
                      <a:pt x="9962" y="16510"/>
                    </a:lnTo>
                    <a:lnTo>
                      <a:pt x="9031" y="16731"/>
                    </a:lnTo>
                    <a:lnTo>
                      <a:pt x="8007" y="16952"/>
                    </a:lnTo>
                    <a:lnTo>
                      <a:pt x="6890" y="17085"/>
                    </a:lnTo>
                    <a:lnTo>
                      <a:pt x="4376" y="17262"/>
                    </a:lnTo>
                    <a:lnTo>
                      <a:pt x="4376" y="17262"/>
                    </a:lnTo>
                    <a:lnTo>
                      <a:pt x="2234" y="19431"/>
                    </a:lnTo>
                    <a:lnTo>
                      <a:pt x="0" y="21600"/>
                    </a:lnTo>
                    <a:lnTo>
                      <a:pt x="8472" y="20848"/>
                    </a:lnTo>
                    <a:lnTo>
                      <a:pt x="8472" y="20848"/>
                    </a:lnTo>
                    <a:lnTo>
                      <a:pt x="8566" y="20848"/>
                    </a:lnTo>
                    <a:lnTo>
                      <a:pt x="8566" y="20848"/>
                    </a:lnTo>
                    <a:lnTo>
                      <a:pt x="10614" y="18944"/>
                    </a:lnTo>
                    <a:lnTo>
                      <a:pt x="10614" y="18944"/>
                    </a:lnTo>
                    <a:lnTo>
                      <a:pt x="12941" y="16952"/>
                    </a:lnTo>
                    <a:lnTo>
                      <a:pt x="14059" y="15979"/>
                    </a:lnTo>
                    <a:lnTo>
                      <a:pt x="15269" y="14961"/>
                    </a:lnTo>
                    <a:lnTo>
                      <a:pt x="15269" y="14961"/>
                    </a:lnTo>
                    <a:lnTo>
                      <a:pt x="16200" y="13544"/>
                    </a:lnTo>
                    <a:lnTo>
                      <a:pt x="16200" y="13544"/>
                    </a:lnTo>
                    <a:lnTo>
                      <a:pt x="17597" y="11552"/>
                    </a:lnTo>
                    <a:lnTo>
                      <a:pt x="18993" y="9472"/>
                    </a:lnTo>
                    <a:lnTo>
                      <a:pt x="20297" y="7480"/>
                    </a:lnTo>
                    <a:lnTo>
                      <a:pt x="21600" y="5400"/>
                    </a:lnTo>
                    <a:lnTo>
                      <a:pt x="19459" y="0"/>
                    </a:lnTo>
                    <a:lnTo>
                      <a:pt x="19459" y="0"/>
                    </a:lnTo>
                    <a:lnTo>
                      <a:pt x="18993" y="930"/>
                    </a:lnTo>
                    <a:lnTo>
                      <a:pt x="18434" y="1815"/>
                    </a:lnTo>
                    <a:lnTo>
                      <a:pt x="17783" y="2744"/>
                    </a:lnTo>
                    <a:lnTo>
                      <a:pt x="17131" y="3674"/>
                    </a:lnTo>
                    <a:lnTo>
                      <a:pt x="15641" y="5444"/>
                    </a:lnTo>
                    <a:lnTo>
                      <a:pt x="13966" y="7259"/>
                    </a:lnTo>
                    <a:lnTo>
                      <a:pt x="15548" y="10977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28" name="形狀"/>
              <p:cNvSpPr/>
              <p:nvPr/>
            </p:nvSpPr>
            <p:spPr>
              <a:xfrm>
                <a:off x="2641918" y="700231"/>
                <a:ext cx="345852" cy="183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15800" y="16527"/>
                    </a:lnTo>
                    <a:lnTo>
                      <a:pt x="15800" y="16527"/>
                    </a:lnTo>
                    <a:lnTo>
                      <a:pt x="18600" y="8345"/>
                    </a:lnTo>
                    <a:lnTo>
                      <a:pt x="21600" y="0"/>
                    </a:lnTo>
                    <a:lnTo>
                      <a:pt x="7100" y="4418"/>
                    </a:lnTo>
                    <a:lnTo>
                      <a:pt x="7100" y="4418"/>
                    </a:lnTo>
                    <a:lnTo>
                      <a:pt x="5500" y="8836"/>
                    </a:lnTo>
                    <a:lnTo>
                      <a:pt x="3700" y="13091"/>
                    </a:lnTo>
                    <a:lnTo>
                      <a:pt x="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29" name="形狀"/>
              <p:cNvSpPr/>
              <p:nvPr/>
            </p:nvSpPr>
            <p:spPr>
              <a:xfrm>
                <a:off x="2224015" y="767053"/>
                <a:ext cx="366668" cy="1865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15752" y="16281"/>
                    </a:lnTo>
                    <a:lnTo>
                      <a:pt x="15752" y="16281"/>
                    </a:lnTo>
                    <a:lnTo>
                      <a:pt x="17355" y="11445"/>
                    </a:lnTo>
                    <a:lnTo>
                      <a:pt x="19053" y="6770"/>
                    </a:lnTo>
                    <a:lnTo>
                      <a:pt x="19053" y="6770"/>
                    </a:lnTo>
                    <a:lnTo>
                      <a:pt x="21600" y="0"/>
                    </a:lnTo>
                    <a:lnTo>
                      <a:pt x="7074" y="4836"/>
                    </a:lnTo>
                    <a:lnTo>
                      <a:pt x="7074" y="4836"/>
                    </a:lnTo>
                    <a:lnTo>
                      <a:pt x="3584" y="13218"/>
                    </a:lnTo>
                    <a:lnTo>
                      <a:pt x="1886" y="17409"/>
                    </a:lnTo>
                    <a:lnTo>
                      <a:pt x="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30" name="形狀"/>
              <p:cNvSpPr/>
              <p:nvPr/>
            </p:nvSpPr>
            <p:spPr>
              <a:xfrm>
                <a:off x="3128671" y="644547"/>
                <a:ext cx="192141" cy="157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360" y="8028"/>
                    </a:moveTo>
                    <a:lnTo>
                      <a:pt x="9360" y="8028"/>
                    </a:lnTo>
                    <a:lnTo>
                      <a:pt x="4500" y="14527"/>
                    </a:lnTo>
                    <a:lnTo>
                      <a:pt x="2160" y="17968"/>
                    </a:lnTo>
                    <a:lnTo>
                      <a:pt x="0" y="21600"/>
                    </a:lnTo>
                    <a:lnTo>
                      <a:pt x="9000" y="19688"/>
                    </a:lnTo>
                    <a:lnTo>
                      <a:pt x="9000" y="19688"/>
                    </a:lnTo>
                    <a:lnTo>
                      <a:pt x="15300" y="9749"/>
                    </a:lnTo>
                    <a:lnTo>
                      <a:pt x="21600" y="0"/>
                    </a:lnTo>
                    <a:lnTo>
                      <a:pt x="13680" y="1720"/>
                    </a:lnTo>
                    <a:lnTo>
                      <a:pt x="13680" y="1720"/>
                    </a:lnTo>
                    <a:lnTo>
                      <a:pt x="11520" y="4970"/>
                    </a:lnTo>
                    <a:lnTo>
                      <a:pt x="9360" y="8028"/>
                    </a:lnTo>
                    <a:lnTo>
                      <a:pt x="9360" y="8028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31" name="形狀"/>
              <p:cNvSpPr/>
              <p:nvPr/>
            </p:nvSpPr>
            <p:spPr>
              <a:xfrm>
                <a:off x="2915718" y="694663"/>
                <a:ext cx="113684" cy="1419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476" y="20965"/>
                    </a:moveTo>
                    <a:lnTo>
                      <a:pt x="5476" y="20965"/>
                    </a:lnTo>
                    <a:lnTo>
                      <a:pt x="9431" y="15671"/>
                    </a:lnTo>
                    <a:lnTo>
                      <a:pt x="13994" y="10588"/>
                    </a:lnTo>
                    <a:lnTo>
                      <a:pt x="17645" y="5294"/>
                    </a:lnTo>
                    <a:lnTo>
                      <a:pt x="21600" y="0"/>
                    </a:lnTo>
                    <a:lnTo>
                      <a:pt x="17341" y="424"/>
                    </a:lnTo>
                    <a:lnTo>
                      <a:pt x="17341" y="424"/>
                    </a:lnTo>
                    <a:lnTo>
                      <a:pt x="8518" y="11012"/>
                    </a:lnTo>
                    <a:lnTo>
                      <a:pt x="0" y="21600"/>
                    </a:lnTo>
                    <a:lnTo>
                      <a:pt x="5476" y="20965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32" name="形狀"/>
              <p:cNvSpPr/>
              <p:nvPr/>
            </p:nvSpPr>
            <p:spPr>
              <a:xfrm>
                <a:off x="4547303" y="2781436"/>
                <a:ext cx="99273" cy="203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0" y="21600"/>
                    </a:lnTo>
                    <a:lnTo>
                      <a:pt x="4529" y="19381"/>
                    </a:lnTo>
                    <a:lnTo>
                      <a:pt x="9058" y="17014"/>
                    </a:lnTo>
                    <a:lnTo>
                      <a:pt x="12890" y="14499"/>
                    </a:lnTo>
                    <a:lnTo>
                      <a:pt x="15677" y="11836"/>
                    </a:lnTo>
                    <a:lnTo>
                      <a:pt x="18465" y="9025"/>
                    </a:lnTo>
                    <a:lnTo>
                      <a:pt x="19858" y="6214"/>
                    </a:lnTo>
                    <a:lnTo>
                      <a:pt x="21252" y="3107"/>
                    </a:lnTo>
                    <a:lnTo>
                      <a:pt x="21600" y="0"/>
                    </a:lnTo>
                    <a:lnTo>
                      <a:pt x="21600" y="0"/>
                    </a:lnTo>
                    <a:lnTo>
                      <a:pt x="17768" y="4586"/>
                    </a:lnTo>
                    <a:lnTo>
                      <a:pt x="13587" y="8877"/>
                    </a:lnTo>
                    <a:lnTo>
                      <a:pt x="4181" y="17605"/>
                    </a:lnTo>
                    <a:lnTo>
                      <a:pt x="4181" y="17605"/>
                    </a:lnTo>
                    <a:lnTo>
                      <a:pt x="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33" name="形狀"/>
              <p:cNvSpPr/>
              <p:nvPr/>
            </p:nvSpPr>
            <p:spPr>
              <a:xfrm>
                <a:off x="3231146" y="634802"/>
                <a:ext cx="155314" cy="1489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1113" y="21398"/>
                    </a:lnTo>
                    <a:lnTo>
                      <a:pt x="1113" y="21398"/>
                    </a:lnTo>
                    <a:lnTo>
                      <a:pt x="11134" y="10497"/>
                    </a:lnTo>
                    <a:lnTo>
                      <a:pt x="21600" y="0"/>
                    </a:lnTo>
                    <a:lnTo>
                      <a:pt x="15810" y="1009"/>
                    </a:lnTo>
                    <a:lnTo>
                      <a:pt x="15810" y="1009"/>
                    </a:lnTo>
                    <a:lnTo>
                      <a:pt x="7571" y="11103"/>
                    </a:lnTo>
                    <a:lnTo>
                      <a:pt x="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34" name="形狀"/>
              <p:cNvSpPr/>
              <p:nvPr/>
            </p:nvSpPr>
            <p:spPr>
              <a:xfrm>
                <a:off x="4428816" y="2263571"/>
                <a:ext cx="121690" cy="272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895" y="6612"/>
                    </a:moveTo>
                    <a:lnTo>
                      <a:pt x="19895" y="6612"/>
                    </a:lnTo>
                    <a:lnTo>
                      <a:pt x="21600" y="4298"/>
                    </a:lnTo>
                    <a:lnTo>
                      <a:pt x="19611" y="0"/>
                    </a:lnTo>
                    <a:lnTo>
                      <a:pt x="19611" y="0"/>
                    </a:lnTo>
                    <a:lnTo>
                      <a:pt x="10232" y="6061"/>
                    </a:lnTo>
                    <a:lnTo>
                      <a:pt x="0" y="12122"/>
                    </a:lnTo>
                    <a:lnTo>
                      <a:pt x="4832" y="21600"/>
                    </a:lnTo>
                    <a:lnTo>
                      <a:pt x="4832" y="21600"/>
                    </a:lnTo>
                    <a:lnTo>
                      <a:pt x="9095" y="17853"/>
                    </a:lnTo>
                    <a:lnTo>
                      <a:pt x="13074" y="14106"/>
                    </a:lnTo>
                    <a:lnTo>
                      <a:pt x="16484" y="10359"/>
                    </a:lnTo>
                    <a:lnTo>
                      <a:pt x="19895" y="6612"/>
                    </a:lnTo>
                    <a:lnTo>
                      <a:pt x="19895" y="6612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35" name="形狀"/>
              <p:cNvSpPr/>
              <p:nvPr/>
            </p:nvSpPr>
            <p:spPr>
              <a:xfrm>
                <a:off x="3783548" y="2963803"/>
                <a:ext cx="422708" cy="1948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6136" y="5400"/>
                    </a:lnTo>
                    <a:lnTo>
                      <a:pt x="6136" y="5400"/>
                    </a:lnTo>
                    <a:lnTo>
                      <a:pt x="3027" y="13423"/>
                    </a:lnTo>
                    <a:lnTo>
                      <a:pt x="0" y="21600"/>
                    </a:lnTo>
                    <a:lnTo>
                      <a:pt x="17673" y="15120"/>
                    </a:lnTo>
                    <a:lnTo>
                      <a:pt x="17673" y="15120"/>
                    </a:lnTo>
                    <a:lnTo>
                      <a:pt x="20455" y="4166"/>
                    </a:lnTo>
                    <a:lnTo>
                      <a:pt x="20455" y="4166"/>
                    </a:lnTo>
                    <a:lnTo>
                      <a:pt x="2160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36" name="形狀"/>
              <p:cNvSpPr/>
              <p:nvPr/>
            </p:nvSpPr>
            <p:spPr>
              <a:xfrm>
                <a:off x="4460839" y="2347098"/>
                <a:ext cx="99273" cy="2575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7630"/>
                    </a:moveTo>
                    <a:lnTo>
                      <a:pt x="2439" y="21600"/>
                    </a:lnTo>
                    <a:lnTo>
                      <a:pt x="2439" y="21600"/>
                    </a:lnTo>
                    <a:lnTo>
                      <a:pt x="6271" y="18448"/>
                    </a:lnTo>
                    <a:lnTo>
                      <a:pt x="9755" y="15295"/>
                    </a:lnTo>
                    <a:lnTo>
                      <a:pt x="9755" y="15295"/>
                    </a:lnTo>
                    <a:lnTo>
                      <a:pt x="13587" y="11792"/>
                    </a:lnTo>
                    <a:lnTo>
                      <a:pt x="17071" y="8290"/>
                    </a:lnTo>
                    <a:lnTo>
                      <a:pt x="19510" y="4670"/>
                    </a:lnTo>
                    <a:lnTo>
                      <a:pt x="21600" y="1051"/>
                    </a:lnTo>
                    <a:lnTo>
                      <a:pt x="20903" y="0"/>
                    </a:lnTo>
                    <a:lnTo>
                      <a:pt x="20903" y="0"/>
                    </a:lnTo>
                    <a:lnTo>
                      <a:pt x="19510" y="1284"/>
                    </a:lnTo>
                    <a:lnTo>
                      <a:pt x="19510" y="1284"/>
                    </a:lnTo>
                    <a:lnTo>
                      <a:pt x="15329" y="5371"/>
                    </a:lnTo>
                    <a:lnTo>
                      <a:pt x="10800" y="9574"/>
                    </a:lnTo>
                    <a:lnTo>
                      <a:pt x="5574" y="13661"/>
                    </a:lnTo>
                    <a:lnTo>
                      <a:pt x="0" y="17630"/>
                    </a:lnTo>
                    <a:lnTo>
                      <a:pt x="0" y="1763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37" name="形狀"/>
              <p:cNvSpPr/>
              <p:nvPr/>
            </p:nvSpPr>
            <p:spPr>
              <a:xfrm>
                <a:off x="2963752" y="659860"/>
                <a:ext cx="265794" cy="1684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841" y="18565"/>
                    </a:moveTo>
                    <a:lnTo>
                      <a:pt x="11841" y="18565"/>
                    </a:lnTo>
                    <a:lnTo>
                      <a:pt x="13402" y="14817"/>
                    </a:lnTo>
                    <a:lnTo>
                      <a:pt x="15224" y="11425"/>
                    </a:lnTo>
                    <a:lnTo>
                      <a:pt x="17046" y="7855"/>
                    </a:lnTo>
                    <a:lnTo>
                      <a:pt x="18998" y="4641"/>
                    </a:lnTo>
                    <a:lnTo>
                      <a:pt x="18998" y="4641"/>
                    </a:lnTo>
                    <a:lnTo>
                      <a:pt x="21600" y="0"/>
                    </a:lnTo>
                    <a:lnTo>
                      <a:pt x="6896" y="3927"/>
                    </a:lnTo>
                    <a:lnTo>
                      <a:pt x="6896" y="3927"/>
                    </a:lnTo>
                    <a:lnTo>
                      <a:pt x="5335" y="8569"/>
                    </a:lnTo>
                    <a:lnTo>
                      <a:pt x="3643" y="12853"/>
                    </a:lnTo>
                    <a:lnTo>
                      <a:pt x="1952" y="17316"/>
                    </a:lnTo>
                    <a:lnTo>
                      <a:pt x="0" y="21600"/>
                    </a:lnTo>
                    <a:lnTo>
                      <a:pt x="11841" y="18565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38" name="形狀"/>
              <p:cNvSpPr/>
              <p:nvPr/>
            </p:nvSpPr>
            <p:spPr>
              <a:xfrm>
                <a:off x="1449053" y="3371691"/>
                <a:ext cx="320233" cy="1767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392" y="2381"/>
                    </a:moveTo>
                    <a:lnTo>
                      <a:pt x="13392" y="2381"/>
                    </a:lnTo>
                    <a:lnTo>
                      <a:pt x="6696" y="11906"/>
                    </a:lnTo>
                    <a:lnTo>
                      <a:pt x="3240" y="16668"/>
                    </a:lnTo>
                    <a:lnTo>
                      <a:pt x="0" y="21600"/>
                    </a:lnTo>
                    <a:lnTo>
                      <a:pt x="11340" y="18369"/>
                    </a:lnTo>
                    <a:lnTo>
                      <a:pt x="11340" y="18369"/>
                    </a:lnTo>
                    <a:lnTo>
                      <a:pt x="13824" y="13436"/>
                    </a:lnTo>
                    <a:lnTo>
                      <a:pt x="16308" y="8844"/>
                    </a:lnTo>
                    <a:lnTo>
                      <a:pt x="21600" y="0"/>
                    </a:lnTo>
                    <a:lnTo>
                      <a:pt x="13392" y="2381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39" name="形狀"/>
              <p:cNvSpPr/>
              <p:nvPr/>
            </p:nvSpPr>
            <p:spPr>
              <a:xfrm>
                <a:off x="1221688" y="3424592"/>
                <a:ext cx="232170" cy="1614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0279" y="2607"/>
                    </a:lnTo>
                    <a:lnTo>
                      <a:pt x="10279" y="2607"/>
                    </a:lnTo>
                    <a:lnTo>
                      <a:pt x="5214" y="12103"/>
                    </a:lnTo>
                    <a:lnTo>
                      <a:pt x="0" y="21600"/>
                    </a:lnTo>
                    <a:lnTo>
                      <a:pt x="11917" y="18807"/>
                    </a:lnTo>
                    <a:lnTo>
                      <a:pt x="11917" y="18807"/>
                    </a:lnTo>
                    <a:lnTo>
                      <a:pt x="16684" y="9310"/>
                    </a:lnTo>
                    <a:lnTo>
                      <a:pt x="19068" y="4469"/>
                    </a:lnTo>
                    <a:lnTo>
                      <a:pt x="2160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40" name="形狀"/>
              <p:cNvSpPr/>
              <p:nvPr/>
            </p:nvSpPr>
            <p:spPr>
              <a:xfrm>
                <a:off x="895050" y="3508118"/>
                <a:ext cx="110482" cy="132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661" y="682"/>
                    </a:moveTo>
                    <a:lnTo>
                      <a:pt x="20661" y="682"/>
                    </a:lnTo>
                    <a:lnTo>
                      <a:pt x="15339" y="5229"/>
                    </a:lnTo>
                    <a:lnTo>
                      <a:pt x="9078" y="10232"/>
                    </a:lnTo>
                    <a:lnTo>
                      <a:pt x="6261" y="12960"/>
                    </a:lnTo>
                    <a:lnTo>
                      <a:pt x="3757" y="15916"/>
                    </a:lnTo>
                    <a:lnTo>
                      <a:pt x="1878" y="18872"/>
                    </a:lnTo>
                    <a:lnTo>
                      <a:pt x="0" y="21600"/>
                    </a:lnTo>
                    <a:lnTo>
                      <a:pt x="5635" y="21145"/>
                    </a:lnTo>
                    <a:lnTo>
                      <a:pt x="5635" y="21145"/>
                    </a:lnTo>
                    <a:lnTo>
                      <a:pt x="9078" y="15461"/>
                    </a:lnTo>
                    <a:lnTo>
                      <a:pt x="12835" y="10232"/>
                    </a:lnTo>
                    <a:lnTo>
                      <a:pt x="17217" y="5002"/>
                    </a:lnTo>
                    <a:lnTo>
                      <a:pt x="21600" y="0"/>
                    </a:lnTo>
                    <a:lnTo>
                      <a:pt x="21600" y="0"/>
                    </a:lnTo>
                    <a:lnTo>
                      <a:pt x="20661" y="682"/>
                    </a:lnTo>
                    <a:lnTo>
                      <a:pt x="20661" y="682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41" name="形狀"/>
              <p:cNvSpPr/>
              <p:nvPr/>
            </p:nvSpPr>
            <p:spPr>
              <a:xfrm>
                <a:off x="3717899" y="3025057"/>
                <a:ext cx="121690" cy="143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8474" y="210"/>
                    </a:lnTo>
                    <a:lnTo>
                      <a:pt x="18474" y="210"/>
                    </a:lnTo>
                    <a:lnTo>
                      <a:pt x="9379" y="11115"/>
                    </a:lnTo>
                    <a:lnTo>
                      <a:pt x="0" y="21600"/>
                    </a:lnTo>
                    <a:lnTo>
                      <a:pt x="1989" y="21390"/>
                    </a:lnTo>
                    <a:lnTo>
                      <a:pt x="1989" y="21390"/>
                    </a:lnTo>
                    <a:lnTo>
                      <a:pt x="2274" y="20761"/>
                    </a:lnTo>
                    <a:lnTo>
                      <a:pt x="2274" y="20761"/>
                    </a:lnTo>
                    <a:lnTo>
                      <a:pt x="2160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42" name="形狀"/>
              <p:cNvSpPr/>
              <p:nvPr/>
            </p:nvSpPr>
            <p:spPr>
              <a:xfrm>
                <a:off x="4159821" y="1052435"/>
                <a:ext cx="120088" cy="238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3537"/>
                    </a:moveTo>
                    <a:lnTo>
                      <a:pt x="19872" y="0"/>
                    </a:lnTo>
                    <a:lnTo>
                      <a:pt x="19872" y="0"/>
                    </a:lnTo>
                    <a:lnTo>
                      <a:pt x="10368" y="6568"/>
                    </a:lnTo>
                    <a:lnTo>
                      <a:pt x="5472" y="9853"/>
                    </a:lnTo>
                    <a:lnTo>
                      <a:pt x="0" y="13137"/>
                    </a:lnTo>
                    <a:lnTo>
                      <a:pt x="3744" y="21600"/>
                    </a:lnTo>
                    <a:lnTo>
                      <a:pt x="3744" y="21600"/>
                    </a:lnTo>
                    <a:lnTo>
                      <a:pt x="8640" y="17179"/>
                    </a:lnTo>
                    <a:lnTo>
                      <a:pt x="13248" y="12632"/>
                    </a:lnTo>
                    <a:lnTo>
                      <a:pt x="17568" y="8211"/>
                    </a:lnTo>
                    <a:lnTo>
                      <a:pt x="21600" y="3537"/>
                    </a:lnTo>
                    <a:lnTo>
                      <a:pt x="21600" y="3537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43" name="形狀"/>
              <p:cNvSpPr/>
              <p:nvPr/>
            </p:nvSpPr>
            <p:spPr>
              <a:xfrm>
                <a:off x="4100578" y="778190"/>
                <a:ext cx="120089" cy="193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6938"/>
                    </a:moveTo>
                    <a:lnTo>
                      <a:pt x="1728" y="21600"/>
                    </a:lnTo>
                    <a:lnTo>
                      <a:pt x="1728" y="21600"/>
                    </a:lnTo>
                    <a:lnTo>
                      <a:pt x="6912" y="17560"/>
                    </a:lnTo>
                    <a:lnTo>
                      <a:pt x="11808" y="13519"/>
                    </a:lnTo>
                    <a:lnTo>
                      <a:pt x="21600" y="5283"/>
                    </a:lnTo>
                    <a:lnTo>
                      <a:pt x="19872" y="932"/>
                    </a:lnTo>
                    <a:lnTo>
                      <a:pt x="19872" y="932"/>
                    </a:lnTo>
                    <a:lnTo>
                      <a:pt x="19584" y="0"/>
                    </a:lnTo>
                    <a:lnTo>
                      <a:pt x="19584" y="0"/>
                    </a:lnTo>
                    <a:lnTo>
                      <a:pt x="14400" y="4196"/>
                    </a:lnTo>
                    <a:lnTo>
                      <a:pt x="9504" y="8081"/>
                    </a:lnTo>
                    <a:lnTo>
                      <a:pt x="4320" y="12432"/>
                    </a:lnTo>
                    <a:lnTo>
                      <a:pt x="0" y="16938"/>
                    </a:lnTo>
                    <a:lnTo>
                      <a:pt x="0" y="16938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44" name="形狀"/>
              <p:cNvSpPr/>
              <p:nvPr/>
            </p:nvSpPr>
            <p:spPr>
              <a:xfrm>
                <a:off x="1368995" y="3396750"/>
                <a:ext cx="249782" cy="165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15" y="2904"/>
                    </a:moveTo>
                    <a:lnTo>
                      <a:pt x="9415" y="2904"/>
                    </a:lnTo>
                    <a:lnTo>
                      <a:pt x="6785" y="7624"/>
                    </a:lnTo>
                    <a:lnTo>
                      <a:pt x="4431" y="11980"/>
                    </a:lnTo>
                    <a:lnTo>
                      <a:pt x="0" y="21600"/>
                    </a:lnTo>
                    <a:lnTo>
                      <a:pt x="4569" y="20511"/>
                    </a:lnTo>
                    <a:lnTo>
                      <a:pt x="4569" y="20511"/>
                    </a:lnTo>
                    <a:lnTo>
                      <a:pt x="8723" y="15066"/>
                    </a:lnTo>
                    <a:lnTo>
                      <a:pt x="12877" y="9983"/>
                    </a:lnTo>
                    <a:lnTo>
                      <a:pt x="21600" y="0"/>
                    </a:lnTo>
                    <a:lnTo>
                      <a:pt x="9415" y="2904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45" name="形狀"/>
              <p:cNvSpPr/>
              <p:nvPr/>
            </p:nvSpPr>
            <p:spPr>
              <a:xfrm>
                <a:off x="121688" y="1884917"/>
                <a:ext cx="123291" cy="1795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5693"/>
                    </a:moveTo>
                    <a:lnTo>
                      <a:pt x="19917" y="0"/>
                    </a:lnTo>
                    <a:lnTo>
                      <a:pt x="19917" y="0"/>
                    </a:lnTo>
                    <a:lnTo>
                      <a:pt x="0" y="16409"/>
                    </a:lnTo>
                    <a:lnTo>
                      <a:pt x="1964" y="21600"/>
                    </a:lnTo>
                    <a:lnTo>
                      <a:pt x="1964" y="21600"/>
                    </a:lnTo>
                    <a:lnTo>
                      <a:pt x="6452" y="17581"/>
                    </a:lnTo>
                    <a:lnTo>
                      <a:pt x="11221" y="13395"/>
                    </a:lnTo>
                    <a:lnTo>
                      <a:pt x="16551" y="9544"/>
                    </a:lnTo>
                    <a:lnTo>
                      <a:pt x="21600" y="5693"/>
                    </a:lnTo>
                    <a:lnTo>
                      <a:pt x="21600" y="5693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46" name="形狀"/>
              <p:cNvSpPr/>
              <p:nvPr/>
            </p:nvSpPr>
            <p:spPr>
              <a:xfrm>
                <a:off x="851818" y="3501157"/>
                <a:ext cx="140904" cy="147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182" y="4279"/>
                    </a:moveTo>
                    <a:lnTo>
                      <a:pt x="17182" y="4279"/>
                    </a:lnTo>
                    <a:lnTo>
                      <a:pt x="21600" y="0"/>
                    </a:lnTo>
                    <a:lnTo>
                      <a:pt x="18655" y="408"/>
                    </a:lnTo>
                    <a:lnTo>
                      <a:pt x="18655" y="408"/>
                    </a:lnTo>
                    <a:lnTo>
                      <a:pt x="17182" y="2242"/>
                    </a:lnTo>
                    <a:lnTo>
                      <a:pt x="17182" y="2242"/>
                    </a:lnTo>
                    <a:lnTo>
                      <a:pt x="8591" y="12023"/>
                    </a:lnTo>
                    <a:lnTo>
                      <a:pt x="4418" y="16709"/>
                    </a:lnTo>
                    <a:lnTo>
                      <a:pt x="0" y="21600"/>
                    </a:lnTo>
                    <a:lnTo>
                      <a:pt x="4173" y="20989"/>
                    </a:lnTo>
                    <a:lnTo>
                      <a:pt x="4173" y="20989"/>
                    </a:lnTo>
                    <a:lnTo>
                      <a:pt x="5155" y="18747"/>
                    </a:lnTo>
                    <a:lnTo>
                      <a:pt x="6136" y="16098"/>
                    </a:lnTo>
                    <a:lnTo>
                      <a:pt x="7855" y="13857"/>
                    </a:lnTo>
                    <a:lnTo>
                      <a:pt x="9573" y="12023"/>
                    </a:lnTo>
                    <a:lnTo>
                      <a:pt x="13255" y="7743"/>
                    </a:lnTo>
                    <a:lnTo>
                      <a:pt x="17182" y="4279"/>
                    </a:lnTo>
                    <a:lnTo>
                      <a:pt x="17182" y="4279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47" name="形狀"/>
              <p:cNvSpPr/>
              <p:nvPr/>
            </p:nvSpPr>
            <p:spPr>
              <a:xfrm>
                <a:off x="1838135" y="857540"/>
                <a:ext cx="209753" cy="160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4675" y="1690"/>
                    </a:lnTo>
                    <a:lnTo>
                      <a:pt x="14675" y="1690"/>
                    </a:lnTo>
                    <a:lnTo>
                      <a:pt x="10882" y="6386"/>
                    </a:lnTo>
                    <a:lnTo>
                      <a:pt x="7255" y="11270"/>
                    </a:lnTo>
                    <a:lnTo>
                      <a:pt x="0" y="21600"/>
                    </a:lnTo>
                    <a:lnTo>
                      <a:pt x="6431" y="20097"/>
                    </a:lnTo>
                    <a:lnTo>
                      <a:pt x="6431" y="20097"/>
                    </a:lnTo>
                    <a:lnTo>
                      <a:pt x="14180" y="10143"/>
                    </a:lnTo>
                    <a:lnTo>
                      <a:pt x="17973" y="5071"/>
                    </a:lnTo>
                    <a:lnTo>
                      <a:pt x="2160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48" name="形狀"/>
              <p:cNvSpPr/>
              <p:nvPr/>
            </p:nvSpPr>
            <p:spPr>
              <a:xfrm>
                <a:off x="432314" y="3303478"/>
                <a:ext cx="168123" cy="2575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103" y="8523"/>
                    </a:moveTo>
                    <a:lnTo>
                      <a:pt x="15017" y="0"/>
                    </a:lnTo>
                    <a:lnTo>
                      <a:pt x="15017" y="0"/>
                    </a:lnTo>
                    <a:lnTo>
                      <a:pt x="0" y="9574"/>
                    </a:lnTo>
                    <a:lnTo>
                      <a:pt x="206" y="10508"/>
                    </a:lnTo>
                    <a:lnTo>
                      <a:pt x="206" y="10508"/>
                    </a:lnTo>
                    <a:lnTo>
                      <a:pt x="823" y="12143"/>
                    </a:lnTo>
                    <a:lnTo>
                      <a:pt x="1646" y="13544"/>
                    </a:lnTo>
                    <a:lnTo>
                      <a:pt x="2674" y="15178"/>
                    </a:lnTo>
                    <a:lnTo>
                      <a:pt x="3909" y="16579"/>
                    </a:lnTo>
                    <a:lnTo>
                      <a:pt x="5143" y="17864"/>
                    </a:lnTo>
                    <a:lnTo>
                      <a:pt x="6377" y="19148"/>
                    </a:lnTo>
                    <a:lnTo>
                      <a:pt x="8229" y="20432"/>
                    </a:lnTo>
                    <a:lnTo>
                      <a:pt x="9669" y="21600"/>
                    </a:lnTo>
                    <a:lnTo>
                      <a:pt x="9669" y="21600"/>
                    </a:lnTo>
                    <a:lnTo>
                      <a:pt x="15429" y="17514"/>
                    </a:lnTo>
                    <a:lnTo>
                      <a:pt x="21600" y="13544"/>
                    </a:lnTo>
                    <a:lnTo>
                      <a:pt x="21600" y="13544"/>
                    </a:lnTo>
                    <a:lnTo>
                      <a:pt x="20366" y="12376"/>
                    </a:lnTo>
                    <a:lnTo>
                      <a:pt x="19337" y="11092"/>
                    </a:lnTo>
                    <a:lnTo>
                      <a:pt x="18514" y="9808"/>
                    </a:lnTo>
                    <a:lnTo>
                      <a:pt x="18103" y="8523"/>
                    </a:lnTo>
                    <a:lnTo>
                      <a:pt x="18103" y="8523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49" name="形狀"/>
              <p:cNvSpPr/>
              <p:nvPr/>
            </p:nvSpPr>
            <p:spPr>
              <a:xfrm>
                <a:off x="520378" y="3474708"/>
                <a:ext cx="144105" cy="1419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60" y="9741"/>
                    </a:moveTo>
                    <a:lnTo>
                      <a:pt x="20160" y="9741"/>
                    </a:lnTo>
                    <a:lnTo>
                      <a:pt x="21600" y="6565"/>
                    </a:lnTo>
                    <a:lnTo>
                      <a:pt x="21600" y="6565"/>
                    </a:lnTo>
                    <a:lnTo>
                      <a:pt x="19440" y="5294"/>
                    </a:lnTo>
                    <a:lnTo>
                      <a:pt x="17280" y="3812"/>
                    </a:lnTo>
                    <a:lnTo>
                      <a:pt x="15120" y="1906"/>
                    </a:lnTo>
                    <a:lnTo>
                      <a:pt x="13440" y="0"/>
                    </a:lnTo>
                    <a:lnTo>
                      <a:pt x="13440" y="0"/>
                    </a:lnTo>
                    <a:lnTo>
                      <a:pt x="8400" y="5506"/>
                    </a:lnTo>
                    <a:lnTo>
                      <a:pt x="8400" y="5506"/>
                    </a:lnTo>
                    <a:lnTo>
                      <a:pt x="0" y="14824"/>
                    </a:lnTo>
                    <a:lnTo>
                      <a:pt x="0" y="14824"/>
                    </a:lnTo>
                    <a:lnTo>
                      <a:pt x="2160" y="16729"/>
                    </a:lnTo>
                    <a:lnTo>
                      <a:pt x="4560" y="18424"/>
                    </a:lnTo>
                    <a:lnTo>
                      <a:pt x="6960" y="20118"/>
                    </a:lnTo>
                    <a:lnTo>
                      <a:pt x="9600" y="21600"/>
                    </a:lnTo>
                    <a:lnTo>
                      <a:pt x="9600" y="21600"/>
                    </a:lnTo>
                    <a:lnTo>
                      <a:pt x="12000" y="18424"/>
                    </a:lnTo>
                    <a:lnTo>
                      <a:pt x="14400" y="15459"/>
                    </a:lnTo>
                    <a:lnTo>
                      <a:pt x="17280" y="12282"/>
                    </a:lnTo>
                    <a:lnTo>
                      <a:pt x="20160" y="9741"/>
                    </a:lnTo>
                    <a:lnTo>
                      <a:pt x="20160" y="9741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50" name="形狀"/>
              <p:cNvSpPr/>
              <p:nvPr/>
            </p:nvSpPr>
            <p:spPr>
              <a:xfrm>
                <a:off x="137700" y="1965660"/>
                <a:ext cx="124891" cy="1517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7240"/>
                    </a:moveTo>
                    <a:lnTo>
                      <a:pt x="831" y="21600"/>
                    </a:lnTo>
                    <a:lnTo>
                      <a:pt x="831" y="21600"/>
                    </a:lnTo>
                    <a:lnTo>
                      <a:pt x="11077" y="13872"/>
                    </a:lnTo>
                    <a:lnTo>
                      <a:pt x="21600" y="6143"/>
                    </a:lnTo>
                    <a:lnTo>
                      <a:pt x="19938" y="0"/>
                    </a:lnTo>
                    <a:lnTo>
                      <a:pt x="19938" y="0"/>
                    </a:lnTo>
                    <a:lnTo>
                      <a:pt x="15508" y="4360"/>
                    </a:lnTo>
                    <a:lnTo>
                      <a:pt x="10523" y="8719"/>
                    </a:lnTo>
                    <a:lnTo>
                      <a:pt x="5262" y="13277"/>
                    </a:lnTo>
                    <a:lnTo>
                      <a:pt x="0" y="17240"/>
                    </a:lnTo>
                    <a:lnTo>
                      <a:pt x="0" y="1724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51" name="形狀"/>
              <p:cNvSpPr/>
              <p:nvPr/>
            </p:nvSpPr>
            <p:spPr>
              <a:xfrm>
                <a:off x="730130" y="3508118"/>
                <a:ext cx="220961" cy="1517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609" y="3171"/>
                    </a:moveTo>
                    <a:lnTo>
                      <a:pt x="8609" y="3171"/>
                    </a:lnTo>
                    <a:lnTo>
                      <a:pt x="4383" y="12286"/>
                    </a:lnTo>
                    <a:lnTo>
                      <a:pt x="2191" y="16844"/>
                    </a:lnTo>
                    <a:lnTo>
                      <a:pt x="0" y="21402"/>
                    </a:lnTo>
                    <a:lnTo>
                      <a:pt x="0" y="21402"/>
                    </a:lnTo>
                    <a:lnTo>
                      <a:pt x="2035" y="21600"/>
                    </a:lnTo>
                    <a:lnTo>
                      <a:pt x="4226" y="21600"/>
                    </a:lnTo>
                    <a:lnTo>
                      <a:pt x="6417" y="21402"/>
                    </a:lnTo>
                    <a:lnTo>
                      <a:pt x="8609" y="20807"/>
                    </a:lnTo>
                    <a:lnTo>
                      <a:pt x="9548" y="20609"/>
                    </a:lnTo>
                    <a:lnTo>
                      <a:pt x="9548" y="20609"/>
                    </a:lnTo>
                    <a:lnTo>
                      <a:pt x="12835" y="15457"/>
                    </a:lnTo>
                    <a:lnTo>
                      <a:pt x="15809" y="10305"/>
                    </a:lnTo>
                    <a:lnTo>
                      <a:pt x="21600" y="0"/>
                    </a:lnTo>
                    <a:lnTo>
                      <a:pt x="8609" y="3171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52" name="形狀"/>
              <p:cNvSpPr/>
              <p:nvPr/>
            </p:nvSpPr>
            <p:spPr>
              <a:xfrm>
                <a:off x="598834" y="3570763"/>
                <a:ext cx="43233" cy="626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000" y="14880"/>
                    </a:moveTo>
                    <a:lnTo>
                      <a:pt x="16000" y="14880"/>
                    </a:lnTo>
                    <a:lnTo>
                      <a:pt x="18400" y="7680"/>
                    </a:lnTo>
                    <a:lnTo>
                      <a:pt x="21600" y="0"/>
                    </a:lnTo>
                    <a:lnTo>
                      <a:pt x="21600" y="0"/>
                    </a:lnTo>
                    <a:lnTo>
                      <a:pt x="9600" y="8640"/>
                    </a:lnTo>
                    <a:lnTo>
                      <a:pt x="0" y="18240"/>
                    </a:lnTo>
                    <a:lnTo>
                      <a:pt x="0" y="18240"/>
                    </a:lnTo>
                    <a:lnTo>
                      <a:pt x="11200" y="21600"/>
                    </a:lnTo>
                    <a:lnTo>
                      <a:pt x="11200" y="21600"/>
                    </a:lnTo>
                    <a:lnTo>
                      <a:pt x="11200" y="21600"/>
                    </a:lnTo>
                    <a:lnTo>
                      <a:pt x="16000" y="14880"/>
                    </a:lnTo>
                    <a:lnTo>
                      <a:pt x="16000" y="1488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53" name="形狀"/>
              <p:cNvSpPr/>
              <p:nvPr/>
            </p:nvSpPr>
            <p:spPr>
              <a:xfrm>
                <a:off x="2963753" y="3137816"/>
                <a:ext cx="201747" cy="157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0457" y="2294"/>
                    </a:lnTo>
                    <a:lnTo>
                      <a:pt x="10457" y="2294"/>
                    </a:lnTo>
                    <a:lnTo>
                      <a:pt x="5486" y="11851"/>
                    </a:lnTo>
                    <a:lnTo>
                      <a:pt x="0" y="21600"/>
                    </a:lnTo>
                    <a:lnTo>
                      <a:pt x="9429" y="19688"/>
                    </a:lnTo>
                    <a:lnTo>
                      <a:pt x="9429" y="19688"/>
                    </a:lnTo>
                    <a:lnTo>
                      <a:pt x="15600" y="9749"/>
                    </a:lnTo>
                    <a:lnTo>
                      <a:pt x="2160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54" name="形狀"/>
              <p:cNvSpPr/>
              <p:nvPr/>
            </p:nvSpPr>
            <p:spPr>
              <a:xfrm>
                <a:off x="2585878" y="3201854"/>
                <a:ext cx="190540" cy="157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6534" y="3058"/>
                    </a:lnTo>
                    <a:lnTo>
                      <a:pt x="6534" y="3058"/>
                    </a:lnTo>
                    <a:lnTo>
                      <a:pt x="5264" y="7837"/>
                    </a:lnTo>
                    <a:lnTo>
                      <a:pt x="3449" y="12425"/>
                    </a:lnTo>
                    <a:lnTo>
                      <a:pt x="1815" y="17012"/>
                    </a:lnTo>
                    <a:lnTo>
                      <a:pt x="0" y="21600"/>
                    </a:lnTo>
                    <a:lnTo>
                      <a:pt x="12343" y="19115"/>
                    </a:lnTo>
                    <a:lnTo>
                      <a:pt x="12343" y="19115"/>
                    </a:lnTo>
                    <a:lnTo>
                      <a:pt x="14158" y="14145"/>
                    </a:lnTo>
                    <a:lnTo>
                      <a:pt x="16155" y="9175"/>
                    </a:lnTo>
                    <a:lnTo>
                      <a:pt x="18877" y="4588"/>
                    </a:lnTo>
                    <a:lnTo>
                      <a:pt x="2160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55" name="形狀"/>
              <p:cNvSpPr/>
              <p:nvPr/>
            </p:nvSpPr>
            <p:spPr>
              <a:xfrm>
                <a:off x="2712369" y="3182365"/>
                <a:ext cx="185736" cy="154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69" y="2335"/>
                    </a:moveTo>
                    <a:lnTo>
                      <a:pt x="9869" y="2335"/>
                    </a:lnTo>
                    <a:lnTo>
                      <a:pt x="6890" y="6811"/>
                    </a:lnTo>
                    <a:lnTo>
                      <a:pt x="4097" y="11676"/>
                    </a:lnTo>
                    <a:lnTo>
                      <a:pt x="1862" y="16735"/>
                    </a:lnTo>
                    <a:lnTo>
                      <a:pt x="0" y="21600"/>
                    </a:lnTo>
                    <a:lnTo>
                      <a:pt x="9497" y="19654"/>
                    </a:lnTo>
                    <a:lnTo>
                      <a:pt x="9497" y="19654"/>
                    </a:lnTo>
                    <a:lnTo>
                      <a:pt x="21600" y="0"/>
                    </a:lnTo>
                    <a:lnTo>
                      <a:pt x="9869" y="2335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56" name="形狀"/>
              <p:cNvSpPr/>
              <p:nvPr/>
            </p:nvSpPr>
            <p:spPr>
              <a:xfrm>
                <a:off x="1697232" y="3343849"/>
                <a:ext cx="236973" cy="164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1822" y="2197"/>
                    </a:lnTo>
                    <a:lnTo>
                      <a:pt x="11822" y="2197"/>
                    </a:lnTo>
                    <a:lnTo>
                      <a:pt x="5984" y="12081"/>
                    </a:lnTo>
                    <a:lnTo>
                      <a:pt x="3211" y="16841"/>
                    </a:lnTo>
                    <a:lnTo>
                      <a:pt x="0" y="21600"/>
                    </a:lnTo>
                    <a:lnTo>
                      <a:pt x="9486" y="19220"/>
                    </a:lnTo>
                    <a:lnTo>
                      <a:pt x="9486" y="19220"/>
                    </a:lnTo>
                    <a:lnTo>
                      <a:pt x="11092" y="17024"/>
                    </a:lnTo>
                    <a:lnTo>
                      <a:pt x="12843" y="14827"/>
                    </a:lnTo>
                    <a:lnTo>
                      <a:pt x="15908" y="10068"/>
                    </a:lnTo>
                    <a:lnTo>
                      <a:pt x="18681" y="5125"/>
                    </a:lnTo>
                    <a:lnTo>
                      <a:pt x="2160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57" name="形狀"/>
              <p:cNvSpPr/>
              <p:nvPr/>
            </p:nvSpPr>
            <p:spPr>
              <a:xfrm>
                <a:off x="3074232" y="3090485"/>
                <a:ext cx="373073" cy="1865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6489" y="4997"/>
                    </a:lnTo>
                    <a:lnTo>
                      <a:pt x="6489" y="4997"/>
                    </a:lnTo>
                    <a:lnTo>
                      <a:pt x="3245" y="13379"/>
                    </a:lnTo>
                    <a:lnTo>
                      <a:pt x="0" y="21600"/>
                    </a:lnTo>
                    <a:lnTo>
                      <a:pt x="15296" y="16281"/>
                    </a:lnTo>
                    <a:lnTo>
                      <a:pt x="15296" y="16281"/>
                    </a:lnTo>
                    <a:lnTo>
                      <a:pt x="16779" y="12251"/>
                    </a:lnTo>
                    <a:lnTo>
                      <a:pt x="18263" y="8060"/>
                    </a:lnTo>
                    <a:lnTo>
                      <a:pt x="2160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58" name="形狀"/>
              <p:cNvSpPr/>
              <p:nvPr/>
            </p:nvSpPr>
            <p:spPr>
              <a:xfrm>
                <a:off x="3360841" y="3079348"/>
                <a:ext cx="147308" cy="148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730" y="1009"/>
                    </a:moveTo>
                    <a:lnTo>
                      <a:pt x="15730" y="1009"/>
                    </a:lnTo>
                    <a:lnTo>
                      <a:pt x="7278" y="11103"/>
                    </a:lnTo>
                    <a:lnTo>
                      <a:pt x="3757" y="16351"/>
                    </a:lnTo>
                    <a:lnTo>
                      <a:pt x="0" y="21600"/>
                    </a:lnTo>
                    <a:lnTo>
                      <a:pt x="10565" y="19783"/>
                    </a:lnTo>
                    <a:lnTo>
                      <a:pt x="10565" y="19783"/>
                    </a:lnTo>
                    <a:lnTo>
                      <a:pt x="15965" y="9892"/>
                    </a:lnTo>
                    <a:lnTo>
                      <a:pt x="21600" y="0"/>
                    </a:lnTo>
                    <a:lnTo>
                      <a:pt x="15730" y="1009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59" name="形狀"/>
              <p:cNvSpPr/>
              <p:nvPr/>
            </p:nvSpPr>
            <p:spPr>
              <a:xfrm>
                <a:off x="2813244" y="3158699"/>
                <a:ext cx="228967" cy="1614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69" y="2607"/>
                    </a:moveTo>
                    <a:lnTo>
                      <a:pt x="9969" y="2607"/>
                    </a:lnTo>
                    <a:lnTo>
                      <a:pt x="0" y="21600"/>
                    </a:lnTo>
                    <a:lnTo>
                      <a:pt x="12235" y="18621"/>
                    </a:lnTo>
                    <a:lnTo>
                      <a:pt x="12235" y="18621"/>
                    </a:lnTo>
                    <a:lnTo>
                      <a:pt x="17069" y="9497"/>
                    </a:lnTo>
                    <a:lnTo>
                      <a:pt x="21600" y="0"/>
                    </a:lnTo>
                    <a:lnTo>
                      <a:pt x="9969" y="2607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60" name="形狀"/>
              <p:cNvSpPr/>
              <p:nvPr/>
            </p:nvSpPr>
            <p:spPr>
              <a:xfrm>
                <a:off x="1828527" y="3327144"/>
                <a:ext cx="203350" cy="158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3436" y="1516"/>
                    </a:lnTo>
                    <a:lnTo>
                      <a:pt x="13436" y="1516"/>
                    </a:lnTo>
                    <a:lnTo>
                      <a:pt x="10375" y="7011"/>
                    </a:lnTo>
                    <a:lnTo>
                      <a:pt x="6973" y="12126"/>
                    </a:lnTo>
                    <a:lnTo>
                      <a:pt x="3742" y="16863"/>
                    </a:lnTo>
                    <a:lnTo>
                      <a:pt x="0" y="21600"/>
                    </a:lnTo>
                    <a:lnTo>
                      <a:pt x="8674" y="19705"/>
                    </a:lnTo>
                    <a:lnTo>
                      <a:pt x="8674" y="19705"/>
                    </a:lnTo>
                    <a:lnTo>
                      <a:pt x="12246" y="15158"/>
                    </a:lnTo>
                    <a:lnTo>
                      <a:pt x="15647" y="10232"/>
                    </a:lnTo>
                    <a:lnTo>
                      <a:pt x="18709" y="5116"/>
                    </a:lnTo>
                    <a:lnTo>
                      <a:pt x="2160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61" name="形狀"/>
              <p:cNvSpPr/>
              <p:nvPr/>
            </p:nvSpPr>
            <p:spPr>
              <a:xfrm>
                <a:off x="4201451" y="1208352"/>
                <a:ext cx="131296" cy="316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46" y="5329"/>
                    </a:moveTo>
                    <a:lnTo>
                      <a:pt x="9746" y="5329"/>
                    </a:lnTo>
                    <a:lnTo>
                      <a:pt x="5005" y="8659"/>
                    </a:lnTo>
                    <a:lnTo>
                      <a:pt x="0" y="11894"/>
                    </a:lnTo>
                    <a:lnTo>
                      <a:pt x="5268" y="21600"/>
                    </a:lnTo>
                    <a:lnTo>
                      <a:pt x="5268" y="21600"/>
                    </a:lnTo>
                    <a:lnTo>
                      <a:pt x="9220" y="18079"/>
                    </a:lnTo>
                    <a:lnTo>
                      <a:pt x="9220" y="18079"/>
                    </a:lnTo>
                    <a:lnTo>
                      <a:pt x="15278" y="13322"/>
                    </a:lnTo>
                    <a:lnTo>
                      <a:pt x="21600" y="8659"/>
                    </a:lnTo>
                    <a:lnTo>
                      <a:pt x="17122" y="0"/>
                    </a:lnTo>
                    <a:lnTo>
                      <a:pt x="17122" y="0"/>
                    </a:lnTo>
                    <a:lnTo>
                      <a:pt x="9746" y="5329"/>
                    </a:lnTo>
                    <a:lnTo>
                      <a:pt x="9746" y="5329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62" name="形狀"/>
              <p:cNvSpPr/>
              <p:nvPr/>
            </p:nvSpPr>
            <p:spPr>
              <a:xfrm>
                <a:off x="2489808" y="3226911"/>
                <a:ext cx="136101" cy="147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485" y="1223"/>
                    </a:moveTo>
                    <a:lnTo>
                      <a:pt x="14485" y="1223"/>
                    </a:lnTo>
                    <a:lnTo>
                      <a:pt x="11435" y="6317"/>
                    </a:lnTo>
                    <a:lnTo>
                      <a:pt x="7624" y="11615"/>
                    </a:lnTo>
                    <a:lnTo>
                      <a:pt x="4066" y="16709"/>
                    </a:lnTo>
                    <a:lnTo>
                      <a:pt x="0" y="21600"/>
                    </a:lnTo>
                    <a:lnTo>
                      <a:pt x="11944" y="19562"/>
                    </a:lnTo>
                    <a:lnTo>
                      <a:pt x="11944" y="19562"/>
                    </a:lnTo>
                    <a:lnTo>
                      <a:pt x="14739" y="14875"/>
                    </a:lnTo>
                    <a:lnTo>
                      <a:pt x="17280" y="9985"/>
                    </a:lnTo>
                    <a:lnTo>
                      <a:pt x="19567" y="5094"/>
                    </a:lnTo>
                    <a:lnTo>
                      <a:pt x="21600" y="0"/>
                    </a:lnTo>
                    <a:lnTo>
                      <a:pt x="14485" y="1223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63" name="形狀"/>
              <p:cNvSpPr/>
              <p:nvPr/>
            </p:nvSpPr>
            <p:spPr>
              <a:xfrm>
                <a:off x="1935806" y="3320184"/>
                <a:ext cx="137701" cy="146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8586" y="411"/>
                    </a:lnTo>
                    <a:lnTo>
                      <a:pt x="18586" y="411"/>
                    </a:lnTo>
                    <a:lnTo>
                      <a:pt x="14316" y="5966"/>
                    </a:lnTo>
                    <a:lnTo>
                      <a:pt x="9544" y="11314"/>
                    </a:lnTo>
                    <a:lnTo>
                      <a:pt x="5023" y="16663"/>
                    </a:lnTo>
                    <a:lnTo>
                      <a:pt x="0" y="21600"/>
                    </a:lnTo>
                    <a:lnTo>
                      <a:pt x="5023" y="20983"/>
                    </a:lnTo>
                    <a:lnTo>
                      <a:pt x="5023" y="20983"/>
                    </a:lnTo>
                    <a:lnTo>
                      <a:pt x="13060" y="10286"/>
                    </a:lnTo>
                    <a:lnTo>
                      <a:pt x="2160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64" name="形狀"/>
              <p:cNvSpPr/>
              <p:nvPr/>
            </p:nvSpPr>
            <p:spPr>
              <a:xfrm>
                <a:off x="2328090" y="3238049"/>
                <a:ext cx="235373" cy="164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698" y="2929"/>
                    </a:moveTo>
                    <a:lnTo>
                      <a:pt x="9698" y="2929"/>
                    </a:lnTo>
                    <a:lnTo>
                      <a:pt x="4702" y="12081"/>
                    </a:lnTo>
                    <a:lnTo>
                      <a:pt x="0" y="21600"/>
                    </a:lnTo>
                    <a:lnTo>
                      <a:pt x="12784" y="18488"/>
                    </a:lnTo>
                    <a:lnTo>
                      <a:pt x="12784" y="18488"/>
                    </a:lnTo>
                    <a:lnTo>
                      <a:pt x="15135" y="13912"/>
                    </a:lnTo>
                    <a:lnTo>
                      <a:pt x="17486" y="9519"/>
                    </a:lnTo>
                    <a:lnTo>
                      <a:pt x="19690" y="4759"/>
                    </a:lnTo>
                    <a:lnTo>
                      <a:pt x="21600" y="0"/>
                    </a:lnTo>
                    <a:lnTo>
                      <a:pt x="9698" y="2929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65" name="形狀"/>
              <p:cNvSpPr/>
              <p:nvPr/>
            </p:nvSpPr>
            <p:spPr>
              <a:xfrm>
                <a:off x="1988644" y="3264499"/>
                <a:ext cx="422708" cy="193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5564" y="5905"/>
                    </a:lnTo>
                    <a:lnTo>
                      <a:pt x="5564" y="5905"/>
                    </a:lnTo>
                    <a:lnTo>
                      <a:pt x="4009" y="9635"/>
                    </a:lnTo>
                    <a:lnTo>
                      <a:pt x="2618" y="13675"/>
                    </a:lnTo>
                    <a:lnTo>
                      <a:pt x="0" y="21600"/>
                    </a:lnTo>
                    <a:lnTo>
                      <a:pt x="16282" y="15695"/>
                    </a:lnTo>
                    <a:lnTo>
                      <a:pt x="16282" y="15695"/>
                    </a:lnTo>
                    <a:lnTo>
                      <a:pt x="18900" y="7770"/>
                    </a:lnTo>
                    <a:lnTo>
                      <a:pt x="2160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66" name="形狀"/>
              <p:cNvSpPr/>
              <p:nvPr/>
            </p:nvSpPr>
            <p:spPr>
              <a:xfrm>
                <a:off x="1010334" y="3448258"/>
                <a:ext cx="299419" cy="1740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9241" y="3629"/>
                    </a:lnTo>
                    <a:lnTo>
                      <a:pt x="9241" y="3629"/>
                    </a:lnTo>
                    <a:lnTo>
                      <a:pt x="0" y="21600"/>
                    </a:lnTo>
                    <a:lnTo>
                      <a:pt x="13745" y="17626"/>
                    </a:lnTo>
                    <a:lnTo>
                      <a:pt x="13745" y="17626"/>
                    </a:lnTo>
                    <a:lnTo>
                      <a:pt x="17673" y="8640"/>
                    </a:lnTo>
                    <a:lnTo>
                      <a:pt x="2160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67" name="形狀"/>
              <p:cNvSpPr/>
              <p:nvPr/>
            </p:nvSpPr>
            <p:spPr>
              <a:xfrm>
                <a:off x="377874" y="3061251"/>
                <a:ext cx="134499" cy="1684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29" y="0"/>
                    </a:moveTo>
                    <a:lnTo>
                      <a:pt x="19029" y="0"/>
                    </a:lnTo>
                    <a:lnTo>
                      <a:pt x="9514" y="7319"/>
                    </a:lnTo>
                    <a:lnTo>
                      <a:pt x="0" y="15352"/>
                    </a:lnTo>
                    <a:lnTo>
                      <a:pt x="2057" y="21600"/>
                    </a:lnTo>
                    <a:lnTo>
                      <a:pt x="2057" y="21600"/>
                    </a:lnTo>
                    <a:lnTo>
                      <a:pt x="11829" y="14995"/>
                    </a:lnTo>
                    <a:lnTo>
                      <a:pt x="21600" y="8747"/>
                    </a:lnTo>
                    <a:lnTo>
                      <a:pt x="19029" y="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68" name="形狀"/>
              <p:cNvSpPr/>
              <p:nvPr/>
            </p:nvSpPr>
            <p:spPr>
              <a:xfrm>
                <a:off x="4238278" y="1362876"/>
                <a:ext cx="136100" cy="329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2213"/>
                    </a:moveTo>
                    <a:lnTo>
                      <a:pt x="5082" y="21600"/>
                    </a:lnTo>
                    <a:lnTo>
                      <a:pt x="5082" y="21600"/>
                    </a:lnTo>
                    <a:lnTo>
                      <a:pt x="8894" y="18775"/>
                    </a:lnTo>
                    <a:lnTo>
                      <a:pt x="12706" y="15858"/>
                    </a:lnTo>
                    <a:lnTo>
                      <a:pt x="17026" y="12942"/>
                    </a:lnTo>
                    <a:lnTo>
                      <a:pt x="21600" y="10116"/>
                    </a:lnTo>
                    <a:lnTo>
                      <a:pt x="16009" y="0"/>
                    </a:lnTo>
                    <a:lnTo>
                      <a:pt x="16009" y="0"/>
                    </a:lnTo>
                    <a:lnTo>
                      <a:pt x="12960" y="2005"/>
                    </a:lnTo>
                    <a:lnTo>
                      <a:pt x="12960" y="2005"/>
                    </a:lnTo>
                    <a:lnTo>
                      <a:pt x="9402" y="4557"/>
                    </a:lnTo>
                    <a:lnTo>
                      <a:pt x="6099" y="7109"/>
                    </a:lnTo>
                    <a:lnTo>
                      <a:pt x="3049" y="9661"/>
                    </a:lnTo>
                    <a:lnTo>
                      <a:pt x="0" y="12213"/>
                    </a:lnTo>
                    <a:lnTo>
                      <a:pt x="0" y="12213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69" name="形狀"/>
              <p:cNvSpPr/>
              <p:nvPr/>
            </p:nvSpPr>
            <p:spPr>
              <a:xfrm>
                <a:off x="337845" y="2863571"/>
                <a:ext cx="155314" cy="299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10" y="0"/>
                    </a:moveTo>
                    <a:lnTo>
                      <a:pt x="15810" y="0"/>
                    </a:lnTo>
                    <a:lnTo>
                      <a:pt x="8016" y="4621"/>
                    </a:lnTo>
                    <a:lnTo>
                      <a:pt x="0" y="9343"/>
                    </a:lnTo>
                    <a:lnTo>
                      <a:pt x="5122" y="21600"/>
                    </a:lnTo>
                    <a:lnTo>
                      <a:pt x="5122" y="21600"/>
                    </a:lnTo>
                    <a:lnTo>
                      <a:pt x="13361" y="17180"/>
                    </a:lnTo>
                    <a:lnTo>
                      <a:pt x="21600" y="13060"/>
                    </a:lnTo>
                    <a:lnTo>
                      <a:pt x="15810" y="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70" name="形狀"/>
              <p:cNvSpPr/>
              <p:nvPr/>
            </p:nvSpPr>
            <p:spPr>
              <a:xfrm>
                <a:off x="406695" y="3200462"/>
                <a:ext cx="139303" cy="200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869" y="0"/>
                    </a:moveTo>
                    <a:lnTo>
                      <a:pt x="18869" y="0"/>
                    </a:lnTo>
                    <a:lnTo>
                      <a:pt x="9683" y="5550"/>
                    </a:lnTo>
                    <a:lnTo>
                      <a:pt x="0" y="10950"/>
                    </a:lnTo>
                    <a:lnTo>
                      <a:pt x="3228" y="21600"/>
                    </a:lnTo>
                    <a:lnTo>
                      <a:pt x="3228" y="21600"/>
                    </a:lnTo>
                    <a:lnTo>
                      <a:pt x="21600" y="9150"/>
                    </a:lnTo>
                    <a:lnTo>
                      <a:pt x="18869" y="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71" name="形狀"/>
              <p:cNvSpPr/>
              <p:nvPr/>
            </p:nvSpPr>
            <p:spPr>
              <a:xfrm>
                <a:off x="393885" y="3146169"/>
                <a:ext cx="129696" cy="139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00" y="0"/>
                    </a:moveTo>
                    <a:lnTo>
                      <a:pt x="20000" y="0"/>
                    </a:lnTo>
                    <a:lnTo>
                      <a:pt x="9867" y="7776"/>
                    </a:lnTo>
                    <a:lnTo>
                      <a:pt x="0" y="15336"/>
                    </a:lnTo>
                    <a:lnTo>
                      <a:pt x="1333" y="21600"/>
                    </a:lnTo>
                    <a:lnTo>
                      <a:pt x="1333" y="21600"/>
                    </a:lnTo>
                    <a:lnTo>
                      <a:pt x="11733" y="13824"/>
                    </a:lnTo>
                    <a:lnTo>
                      <a:pt x="21600" y="5832"/>
                    </a:lnTo>
                    <a:lnTo>
                      <a:pt x="20000" y="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72" name="形狀"/>
              <p:cNvSpPr/>
              <p:nvPr/>
            </p:nvSpPr>
            <p:spPr>
              <a:xfrm>
                <a:off x="325036" y="2814847"/>
                <a:ext cx="121690" cy="161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6759"/>
                    </a:moveTo>
                    <a:lnTo>
                      <a:pt x="1421" y="21600"/>
                    </a:lnTo>
                    <a:lnTo>
                      <a:pt x="1421" y="21600"/>
                    </a:lnTo>
                    <a:lnTo>
                      <a:pt x="6821" y="17131"/>
                    </a:lnTo>
                    <a:lnTo>
                      <a:pt x="11937" y="12848"/>
                    </a:lnTo>
                    <a:lnTo>
                      <a:pt x="21600" y="3910"/>
                    </a:lnTo>
                    <a:lnTo>
                      <a:pt x="20747" y="0"/>
                    </a:lnTo>
                    <a:lnTo>
                      <a:pt x="20747" y="0"/>
                    </a:lnTo>
                    <a:lnTo>
                      <a:pt x="10516" y="8566"/>
                    </a:lnTo>
                    <a:lnTo>
                      <a:pt x="0" y="16759"/>
                    </a:lnTo>
                    <a:lnTo>
                      <a:pt x="0" y="16759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73" name="形狀"/>
              <p:cNvSpPr/>
              <p:nvPr/>
            </p:nvSpPr>
            <p:spPr>
              <a:xfrm>
                <a:off x="4275104" y="1538282"/>
                <a:ext cx="145707" cy="389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884" y="21600"/>
                    </a:moveTo>
                    <a:lnTo>
                      <a:pt x="6884" y="21600"/>
                    </a:lnTo>
                    <a:lnTo>
                      <a:pt x="14242" y="16046"/>
                    </a:lnTo>
                    <a:lnTo>
                      <a:pt x="21600" y="10569"/>
                    </a:lnTo>
                    <a:lnTo>
                      <a:pt x="15191" y="0"/>
                    </a:lnTo>
                    <a:lnTo>
                      <a:pt x="15191" y="0"/>
                    </a:lnTo>
                    <a:lnTo>
                      <a:pt x="10919" y="2391"/>
                    </a:lnTo>
                    <a:lnTo>
                      <a:pt x="7121" y="4783"/>
                    </a:lnTo>
                    <a:lnTo>
                      <a:pt x="3323" y="7329"/>
                    </a:lnTo>
                    <a:lnTo>
                      <a:pt x="0" y="9951"/>
                    </a:lnTo>
                    <a:lnTo>
                      <a:pt x="6884" y="2160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74" name="形狀"/>
              <p:cNvSpPr/>
              <p:nvPr/>
            </p:nvSpPr>
            <p:spPr>
              <a:xfrm>
                <a:off x="651673" y="3526215"/>
                <a:ext cx="144106" cy="1294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760" y="0"/>
                    </a:moveTo>
                    <a:lnTo>
                      <a:pt x="5760" y="0"/>
                    </a:lnTo>
                    <a:lnTo>
                      <a:pt x="4560" y="3252"/>
                    </a:lnTo>
                    <a:lnTo>
                      <a:pt x="4560" y="3252"/>
                    </a:lnTo>
                    <a:lnTo>
                      <a:pt x="6720" y="1394"/>
                    </a:lnTo>
                    <a:lnTo>
                      <a:pt x="6720" y="1394"/>
                    </a:lnTo>
                    <a:lnTo>
                      <a:pt x="7200" y="1161"/>
                    </a:lnTo>
                    <a:lnTo>
                      <a:pt x="7920" y="1161"/>
                    </a:lnTo>
                    <a:lnTo>
                      <a:pt x="8400" y="1394"/>
                    </a:lnTo>
                    <a:lnTo>
                      <a:pt x="8640" y="2090"/>
                    </a:lnTo>
                    <a:lnTo>
                      <a:pt x="8640" y="2090"/>
                    </a:lnTo>
                    <a:lnTo>
                      <a:pt x="9120" y="4877"/>
                    </a:lnTo>
                    <a:lnTo>
                      <a:pt x="9120" y="7432"/>
                    </a:lnTo>
                    <a:lnTo>
                      <a:pt x="8400" y="9987"/>
                    </a:lnTo>
                    <a:lnTo>
                      <a:pt x="7680" y="12310"/>
                    </a:lnTo>
                    <a:lnTo>
                      <a:pt x="6480" y="14632"/>
                    </a:lnTo>
                    <a:lnTo>
                      <a:pt x="4560" y="16490"/>
                    </a:lnTo>
                    <a:lnTo>
                      <a:pt x="2640" y="17884"/>
                    </a:lnTo>
                    <a:lnTo>
                      <a:pt x="0" y="19277"/>
                    </a:lnTo>
                    <a:lnTo>
                      <a:pt x="0" y="19277"/>
                    </a:lnTo>
                    <a:lnTo>
                      <a:pt x="0" y="19742"/>
                    </a:lnTo>
                    <a:lnTo>
                      <a:pt x="0" y="19742"/>
                    </a:lnTo>
                    <a:lnTo>
                      <a:pt x="4320" y="20903"/>
                    </a:lnTo>
                    <a:lnTo>
                      <a:pt x="8640" y="21600"/>
                    </a:lnTo>
                    <a:lnTo>
                      <a:pt x="8640" y="21600"/>
                    </a:lnTo>
                    <a:lnTo>
                      <a:pt x="12240" y="16723"/>
                    </a:lnTo>
                    <a:lnTo>
                      <a:pt x="15600" y="11381"/>
                    </a:lnTo>
                    <a:lnTo>
                      <a:pt x="21600" y="1161"/>
                    </a:lnTo>
                    <a:lnTo>
                      <a:pt x="21120" y="1394"/>
                    </a:lnTo>
                    <a:lnTo>
                      <a:pt x="21120" y="1394"/>
                    </a:lnTo>
                    <a:lnTo>
                      <a:pt x="17040" y="1858"/>
                    </a:lnTo>
                    <a:lnTo>
                      <a:pt x="13200" y="1858"/>
                    </a:lnTo>
                    <a:lnTo>
                      <a:pt x="9360" y="1161"/>
                    </a:lnTo>
                    <a:lnTo>
                      <a:pt x="5760" y="0"/>
                    </a:lnTo>
                    <a:lnTo>
                      <a:pt x="5760" y="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75" name="形狀"/>
              <p:cNvSpPr/>
              <p:nvPr/>
            </p:nvSpPr>
            <p:spPr>
              <a:xfrm>
                <a:off x="275400" y="2560091"/>
                <a:ext cx="116886" cy="1642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21" y="0"/>
                    </a:moveTo>
                    <a:lnTo>
                      <a:pt x="20121" y="0"/>
                    </a:lnTo>
                    <a:lnTo>
                      <a:pt x="9764" y="9336"/>
                    </a:lnTo>
                    <a:lnTo>
                      <a:pt x="0" y="18854"/>
                    </a:lnTo>
                    <a:lnTo>
                      <a:pt x="592" y="21600"/>
                    </a:lnTo>
                    <a:lnTo>
                      <a:pt x="592" y="21600"/>
                    </a:lnTo>
                    <a:lnTo>
                      <a:pt x="10948" y="13180"/>
                    </a:lnTo>
                    <a:lnTo>
                      <a:pt x="21600" y="4576"/>
                    </a:lnTo>
                    <a:lnTo>
                      <a:pt x="20121" y="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76" name="形狀"/>
              <p:cNvSpPr/>
              <p:nvPr/>
            </p:nvSpPr>
            <p:spPr>
              <a:xfrm>
                <a:off x="281804" y="2612991"/>
                <a:ext cx="142505" cy="277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31" y="0"/>
                    </a:moveTo>
                    <a:lnTo>
                      <a:pt x="17231" y="0"/>
                    </a:lnTo>
                    <a:lnTo>
                      <a:pt x="8737" y="4993"/>
                    </a:lnTo>
                    <a:lnTo>
                      <a:pt x="0" y="10094"/>
                    </a:lnTo>
                    <a:lnTo>
                      <a:pt x="5097" y="21600"/>
                    </a:lnTo>
                    <a:lnTo>
                      <a:pt x="5097" y="21600"/>
                    </a:lnTo>
                    <a:lnTo>
                      <a:pt x="13106" y="15630"/>
                    </a:lnTo>
                    <a:lnTo>
                      <a:pt x="21600" y="9769"/>
                    </a:lnTo>
                    <a:lnTo>
                      <a:pt x="17231" y="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77" name="形狀"/>
              <p:cNvSpPr/>
              <p:nvPr/>
            </p:nvSpPr>
            <p:spPr>
              <a:xfrm>
                <a:off x="3525760" y="3030625"/>
                <a:ext cx="273801" cy="169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2632" y="2479"/>
                    </a:lnTo>
                    <a:lnTo>
                      <a:pt x="12632" y="2479"/>
                    </a:lnTo>
                    <a:lnTo>
                      <a:pt x="6316" y="12039"/>
                    </a:lnTo>
                    <a:lnTo>
                      <a:pt x="0" y="21600"/>
                    </a:lnTo>
                    <a:lnTo>
                      <a:pt x="13389" y="18236"/>
                    </a:lnTo>
                    <a:lnTo>
                      <a:pt x="13389" y="18236"/>
                    </a:lnTo>
                    <a:lnTo>
                      <a:pt x="17558" y="9030"/>
                    </a:lnTo>
                    <a:lnTo>
                      <a:pt x="2160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78" name="形狀"/>
              <p:cNvSpPr/>
              <p:nvPr/>
            </p:nvSpPr>
            <p:spPr>
              <a:xfrm>
                <a:off x="1508295" y="992575"/>
                <a:ext cx="28822" cy="45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00" y="17673"/>
                    </a:moveTo>
                    <a:lnTo>
                      <a:pt x="8400" y="17673"/>
                    </a:lnTo>
                    <a:lnTo>
                      <a:pt x="16800" y="8509"/>
                    </a:lnTo>
                    <a:lnTo>
                      <a:pt x="21600" y="0"/>
                    </a:lnTo>
                    <a:lnTo>
                      <a:pt x="21600" y="0"/>
                    </a:lnTo>
                    <a:lnTo>
                      <a:pt x="13200" y="3927"/>
                    </a:lnTo>
                    <a:lnTo>
                      <a:pt x="7200" y="9818"/>
                    </a:lnTo>
                    <a:lnTo>
                      <a:pt x="3600" y="15055"/>
                    </a:lnTo>
                    <a:lnTo>
                      <a:pt x="0" y="21600"/>
                    </a:lnTo>
                    <a:lnTo>
                      <a:pt x="0" y="21600"/>
                    </a:lnTo>
                    <a:lnTo>
                      <a:pt x="6000" y="18327"/>
                    </a:lnTo>
                    <a:lnTo>
                      <a:pt x="6000" y="18327"/>
                    </a:lnTo>
                    <a:lnTo>
                      <a:pt x="8400" y="17673"/>
                    </a:lnTo>
                    <a:lnTo>
                      <a:pt x="8400" y="17673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79" name="形狀"/>
              <p:cNvSpPr/>
              <p:nvPr/>
            </p:nvSpPr>
            <p:spPr>
              <a:xfrm>
                <a:off x="320232" y="2791181"/>
                <a:ext cx="116886" cy="132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04" y="0"/>
                    </a:moveTo>
                    <a:lnTo>
                      <a:pt x="21304" y="0"/>
                    </a:lnTo>
                    <a:lnTo>
                      <a:pt x="0" y="19781"/>
                    </a:lnTo>
                    <a:lnTo>
                      <a:pt x="296" y="21600"/>
                    </a:lnTo>
                    <a:lnTo>
                      <a:pt x="296" y="21600"/>
                    </a:lnTo>
                    <a:lnTo>
                      <a:pt x="11244" y="11368"/>
                    </a:lnTo>
                    <a:lnTo>
                      <a:pt x="21600" y="909"/>
                    </a:lnTo>
                    <a:lnTo>
                      <a:pt x="21304" y="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80" name="形狀"/>
              <p:cNvSpPr/>
              <p:nvPr/>
            </p:nvSpPr>
            <p:spPr>
              <a:xfrm>
                <a:off x="4406400" y="2940137"/>
                <a:ext cx="65649" cy="112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1600" y="0"/>
                    </a:lnTo>
                    <a:lnTo>
                      <a:pt x="6849" y="14400"/>
                    </a:lnTo>
                    <a:lnTo>
                      <a:pt x="6849" y="14400"/>
                    </a:lnTo>
                    <a:lnTo>
                      <a:pt x="0" y="21600"/>
                    </a:lnTo>
                    <a:lnTo>
                      <a:pt x="0" y="21600"/>
                    </a:lnTo>
                    <a:lnTo>
                      <a:pt x="4215" y="20800"/>
                    </a:lnTo>
                    <a:lnTo>
                      <a:pt x="4215" y="20800"/>
                    </a:lnTo>
                    <a:lnTo>
                      <a:pt x="13171" y="10400"/>
                    </a:lnTo>
                    <a:lnTo>
                      <a:pt x="2160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81" name="形狀"/>
              <p:cNvSpPr/>
              <p:nvPr/>
            </p:nvSpPr>
            <p:spPr>
              <a:xfrm>
                <a:off x="654875" y="3552666"/>
                <a:ext cx="41632" cy="7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1600" y="0"/>
                    </a:lnTo>
                    <a:lnTo>
                      <a:pt x="17446" y="2492"/>
                    </a:lnTo>
                    <a:lnTo>
                      <a:pt x="13292" y="4569"/>
                    </a:lnTo>
                    <a:lnTo>
                      <a:pt x="7477" y="9554"/>
                    </a:lnTo>
                    <a:lnTo>
                      <a:pt x="3323" y="15785"/>
                    </a:lnTo>
                    <a:lnTo>
                      <a:pt x="0" y="21600"/>
                    </a:lnTo>
                    <a:lnTo>
                      <a:pt x="0" y="21600"/>
                    </a:lnTo>
                    <a:lnTo>
                      <a:pt x="4985" y="20354"/>
                    </a:lnTo>
                    <a:lnTo>
                      <a:pt x="9969" y="18277"/>
                    </a:lnTo>
                    <a:lnTo>
                      <a:pt x="14123" y="15785"/>
                    </a:lnTo>
                    <a:lnTo>
                      <a:pt x="17446" y="12462"/>
                    </a:lnTo>
                    <a:lnTo>
                      <a:pt x="19108" y="9969"/>
                    </a:lnTo>
                    <a:lnTo>
                      <a:pt x="20769" y="6646"/>
                    </a:lnTo>
                    <a:lnTo>
                      <a:pt x="21600" y="3323"/>
                    </a:lnTo>
                    <a:lnTo>
                      <a:pt x="2160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82" name="形狀"/>
              <p:cNvSpPr/>
              <p:nvPr/>
            </p:nvSpPr>
            <p:spPr>
              <a:xfrm>
                <a:off x="193741" y="1972621"/>
                <a:ext cx="33626" cy="38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0" y="21600"/>
                    </a:ln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83" name="形狀"/>
              <p:cNvSpPr/>
              <p:nvPr/>
            </p:nvSpPr>
            <p:spPr>
              <a:xfrm>
                <a:off x="3938860" y="652900"/>
                <a:ext cx="16012" cy="32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1600" y="0"/>
                    </a:lnTo>
                    <a:lnTo>
                      <a:pt x="0" y="19722"/>
                    </a:lnTo>
                    <a:lnTo>
                      <a:pt x="0" y="19722"/>
                    </a:lnTo>
                    <a:lnTo>
                      <a:pt x="15120" y="21600"/>
                    </a:lnTo>
                    <a:lnTo>
                      <a:pt x="15120" y="21600"/>
                    </a:lnTo>
                    <a:lnTo>
                      <a:pt x="12960" y="17843"/>
                    </a:lnTo>
                    <a:lnTo>
                      <a:pt x="12960" y="11270"/>
                    </a:lnTo>
                    <a:lnTo>
                      <a:pt x="15120" y="5635"/>
                    </a:lnTo>
                    <a:lnTo>
                      <a:pt x="2160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84" name="形狀"/>
              <p:cNvSpPr/>
              <p:nvPr/>
            </p:nvSpPr>
            <p:spPr>
              <a:xfrm>
                <a:off x="4545701" y="2817631"/>
                <a:ext cx="38429" cy="68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1600" y="0"/>
                    </a:lnTo>
                    <a:lnTo>
                      <a:pt x="10800" y="10580"/>
                    </a:lnTo>
                    <a:lnTo>
                      <a:pt x="0" y="21600"/>
                    </a:lnTo>
                    <a:lnTo>
                      <a:pt x="0" y="21600"/>
                    </a:lnTo>
                    <a:lnTo>
                      <a:pt x="7200" y="16751"/>
                    </a:lnTo>
                    <a:lnTo>
                      <a:pt x="14400" y="11020"/>
                    </a:lnTo>
                    <a:lnTo>
                      <a:pt x="18000" y="5731"/>
                    </a:lnTo>
                    <a:lnTo>
                      <a:pt x="2160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85" name="形狀"/>
              <p:cNvSpPr/>
              <p:nvPr/>
            </p:nvSpPr>
            <p:spPr>
              <a:xfrm>
                <a:off x="4014115" y="597215"/>
                <a:ext cx="20817" cy="22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954" y="16200"/>
                    </a:moveTo>
                    <a:lnTo>
                      <a:pt x="14954" y="16200"/>
                    </a:lnTo>
                    <a:lnTo>
                      <a:pt x="14954" y="21600"/>
                    </a:lnTo>
                    <a:lnTo>
                      <a:pt x="14954" y="21600"/>
                    </a:lnTo>
                    <a:lnTo>
                      <a:pt x="19938" y="9450"/>
                    </a:lnTo>
                    <a:lnTo>
                      <a:pt x="21600" y="0"/>
                    </a:lnTo>
                    <a:lnTo>
                      <a:pt x="21600" y="0"/>
                    </a:lnTo>
                    <a:lnTo>
                      <a:pt x="9969" y="4050"/>
                    </a:lnTo>
                    <a:lnTo>
                      <a:pt x="0" y="9450"/>
                    </a:lnTo>
                    <a:lnTo>
                      <a:pt x="0" y="9450"/>
                    </a:lnTo>
                    <a:lnTo>
                      <a:pt x="4985" y="9450"/>
                    </a:lnTo>
                    <a:lnTo>
                      <a:pt x="4985" y="9450"/>
                    </a:lnTo>
                    <a:lnTo>
                      <a:pt x="9969" y="9450"/>
                    </a:lnTo>
                    <a:lnTo>
                      <a:pt x="13292" y="10800"/>
                    </a:lnTo>
                    <a:lnTo>
                      <a:pt x="14954" y="13500"/>
                    </a:lnTo>
                    <a:lnTo>
                      <a:pt x="14954" y="16200"/>
                    </a:lnTo>
                    <a:lnTo>
                      <a:pt x="14954" y="1620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86" name="形狀"/>
              <p:cNvSpPr/>
              <p:nvPr/>
            </p:nvSpPr>
            <p:spPr>
              <a:xfrm>
                <a:off x="1639590" y="3364731"/>
                <a:ext cx="163320" cy="151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4235" y="20807"/>
                    </a:lnTo>
                    <a:lnTo>
                      <a:pt x="4235" y="20807"/>
                    </a:lnTo>
                    <a:lnTo>
                      <a:pt x="8894" y="16051"/>
                    </a:lnTo>
                    <a:lnTo>
                      <a:pt x="13341" y="10701"/>
                    </a:lnTo>
                    <a:lnTo>
                      <a:pt x="17365" y="5549"/>
                    </a:lnTo>
                    <a:lnTo>
                      <a:pt x="21600" y="0"/>
                    </a:lnTo>
                    <a:lnTo>
                      <a:pt x="20541" y="198"/>
                    </a:lnTo>
                    <a:lnTo>
                      <a:pt x="20541" y="198"/>
                    </a:lnTo>
                    <a:lnTo>
                      <a:pt x="10165" y="10899"/>
                    </a:lnTo>
                    <a:lnTo>
                      <a:pt x="5294" y="16250"/>
                    </a:lnTo>
                    <a:lnTo>
                      <a:pt x="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87" name="形狀"/>
              <p:cNvSpPr/>
              <p:nvPr/>
            </p:nvSpPr>
            <p:spPr>
              <a:xfrm>
                <a:off x="3980490" y="622273"/>
                <a:ext cx="33626" cy="473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1600" y="0"/>
                    </a:lnTo>
                    <a:lnTo>
                      <a:pt x="14400" y="1906"/>
                    </a:lnTo>
                    <a:lnTo>
                      <a:pt x="11314" y="3176"/>
                    </a:lnTo>
                    <a:lnTo>
                      <a:pt x="7200" y="5718"/>
                    </a:lnTo>
                    <a:lnTo>
                      <a:pt x="5143" y="8894"/>
                    </a:lnTo>
                    <a:lnTo>
                      <a:pt x="2057" y="11435"/>
                    </a:lnTo>
                    <a:lnTo>
                      <a:pt x="1029" y="14612"/>
                    </a:lnTo>
                    <a:lnTo>
                      <a:pt x="0" y="21600"/>
                    </a:lnTo>
                    <a:lnTo>
                      <a:pt x="0" y="21600"/>
                    </a:lnTo>
                    <a:lnTo>
                      <a:pt x="6171" y="19059"/>
                    </a:lnTo>
                    <a:lnTo>
                      <a:pt x="13371" y="15882"/>
                    </a:lnTo>
                    <a:lnTo>
                      <a:pt x="13371" y="15882"/>
                    </a:lnTo>
                    <a:lnTo>
                      <a:pt x="17486" y="7624"/>
                    </a:lnTo>
                    <a:lnTo>
                      <a:pt x="2160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88" name="形狀"/>
              <p:cNvSpPr/>
              <p:nvPr/>
            </p:nvSpPr>
            <p:spPr>
              <a:xfrm>
                <a:off x="3714697" y="555452"/>
                <a:ext cx="147308" cy="147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1600" y="0"/>
                    </a:lnTo>
                    <a:lnTo>
                      <a:pt x="16435" y="611"/>
                    </a:lnTo>
                    <a:lnTo>
                      <a:pt x="16200" y="815"/>
                    </a:lnTo>
                    <a:lnTo>
                      <a:pt x="16200" y="815"/>
                    </a:lnTo>
                    <a:lnTo>
                      <a:pt x="11504" y="5909"/>
                    </a:lnTo>
                    <a:lnTo>
                      <a:pt x="7513" y="10800"/>
                    </a:lnTo>
                    <a:lnTo>
                      <a:pt x="3522" y="16098"/>
                    </a:lnTo>
                    <a:lnTo>
                      <a:pt x="0" y="21600"/>
                    </a:lnTo>
                    <a:lnTo>
                      <a:pt x="3757" y="20989"/>
                    </a:lnTo>
                    <a:lnTo>
                      <a:pt x="3757" y="20989"/>
                    </a:lnTo>
                    <a:lnTo>
                      <a:pt x="8922" y="16098"/>
                    </a:lnTo>
                    <a:lnTo>
                      <a:pt x="14087" y="11004"/>
                    </a:lnTo>
                    <a:lnTo>
                      <a:pt x="16200" y="8558"/>
                    </a:lnTo>
                    <a:lnTo>
                      <a:pt x="18313" y="5909"/>
                    </a:lnTo>
                    <a:lnTo>
                      <a:pt x="20191" y="3057"/>
                    </a:lnTo>
                    <a:lnTo>
                      <a:pt x="2160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DCB7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89" name="形狀"/>
              <p:cNvSpPr/>
              <p:nvPr/>
            </p:nvSpPr>
            <p:spPr>
              <a:xfrm>
                <a:off x="0" y="1142923"/>
                <a:ext cx="342650" cy="338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9884" y="267"/>
                    </a:lnTo>
                    <a:lnTo>
                      <a:pt x="19884" y="267"/>
                    </a:lnTo>
                    <a:lnTo>
                      <a:pt x="18168" y="2044"/>
                    </a:lnTo>
                    <a:lnTo>
                      <a:pt x="16351" y="3822"/>
                    </a:lnTo>
                    <a:lnTo>
                      <a:pt x="16351" y="3822"/>
                    </a:lnTo>
                    <a:lnTo>
                      <a:pt x="14131" y="5778"/>
                    </a:lnTo>
                    <a:lnTo>
                      <a:pt x="12011" y="7822"/>
                    </a:lnTo>
                    <a:lnTo>
                      <a:pt x="7873" y="11911"/>
                    </a:lnTo>
                    <a:lnTo>
                      <a:pt x="3936" y="16178"/>
                    </a:lnTo>
                    <a:lnTo>
                      <a:pt x="0" y="20444"/>
                    </a:lnTo>
                    <a:lnTo>
                      <a:pt x="0" y="20444"/>
                    </a:lnTo>
                    <a:lnTo>
                      <a:pt x="202" y="21600"/>
                    </a:lnTo>
                    <a:lnTo>
                      <a:pt x="202" y="21600"/>
                    </a:lnTo>
                    <a:lnTo>
                      <a:pt x="4441" y="17067"/>
                    </a:lnTo>
                    <a:lnTo>
                      <a:pt x="8680" y="12622"/>
                    </a:lnTo>
                    <a:lnTo>
                      <a:pt x="13021" y="8178"/>
                    </a:lnTo>
                    <a:lnTo>
                      <a:pt x="15241" y="5956"/>
                    </a:lnTo>
                    <a:lnTo>
                      <a:pt x="17563" y="3911"/>
                    </a:lnTo>
                    <a:lnTo>
                      <a:pt x="17563" y="3911"/>
                    </a:lnTo>
                    <a:lnTo>
                      <a:pt x="19682" y="2044"/>
                    </a:lnTo>
                    <a:lnTo>
                      <a:pt x="2160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90" name="形狀"/>
              <p:cNvSpPr/>
              <p:nvPr/>
            </p:nvSpPr>
            <p:spPr>
              <a:xfrm>
                <a:off x="14411" y="1400463"/>
                <a:ext cx="128094" cy="147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1600" y="0"/>
                    </a:lnTo>
                    <a:lnTo>
                      <a:pt x="11070" y="9985"/>
                    </a:lnTo>
                    <a:lnTo>
                      <a:pt x="5940" y="14672"/>
                    </a:lnTo>
                    <a:lnTo>
                      <a:pt x="0" y="19358"/>
                    </a:lnTo>
                    <a:lnTo>
                      <a:pt x="540" y="21600"/>
                    </a:lnTo>
                    <a:lnTo>
                      <a:pt x="540" y="21600"/>
                    </a:lnTo>
                    <a:lnTo>
                      <a:pt x="5940" y="17321"/>
                    </a:lnTo>
                    <a:lnTo>
                      <a:pt x="11070" y="12838"/>
                    </a:lnTo>
                    <a:lnTo>
                      <a:pt x="21060" y="3668"/>
                    </a:lnTo>
                    <a:lnTo>
                      <a:pt x="21060" y="3668"/>
                    </a:lnTo>
                    <a:lnTo>
                      <a:pt x="21330" y="1834"/>
                    </a:lnTo>
                    <a:lnTo>
                      <a:pt x="2160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91" name="形狀"/>
              <p:cNvSpPr/>
              <p:nvPr/>
            </p:nvSpPr>
            <p:spPr>
              <a:xfrm>
                <a:off x="236972" y="1135962"/>
                <a:ext cx="153712" cy="158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00" y="19895"/>
                    </a:moveTo>
                    <a:lnTo>
                      <a:pt x="3600" y="19895"/>
                    </a:lnTo>
                    <a:lnTo>
                      <a:pt x="12375" y="9853"/>
                    </a:lnTo>
                    <a:lnTo>
                      <a:pt x="21600" y="0"/>
                    </a:lnTo>
                    <a:lnTo>
                      <a:pt x="18225" y="379"/>
                    </a:lnTo>
                    <a:lnTo>
                      <a:pt x="18225" y="379"/>
                    </a:lnTo>
                    <a:lnTo>
                      <a:pt x="9225" y="10800"/>
                    </a:lnTo>
                    <a:lnTo>
                      <a:pt x="0" y="21600"/>
                    </a:lnTo>
                    <a:lnTo>
                      <a:pt x="0" y="21600"/>
                    </a:lnTo>
                    <a:lnTo>
                      <a:pt x="1800" y="20653"/>
                    </a:lnTo>
                    <a:lnTo>
                      <a:pt x="3600" y="19895"/>
                    </a:lnTo>
                    <a:lnTo>
                      <a:pt x="3600" y="19895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92" name="形狀"/>
              <p:cNvSpPr/>
              <p:nvPr/>
            </p:nvSpPr>
            <p:spPr>
              <a:xfrm>
                <a:off x="277001" y="1127609"/>
                <a:ext cx="161719" cy="151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9" y="21006"/>
                    </a:moveTo>
                    <a:lnTo>
                      <a:pt x="2994" y="21006"/>
                    </a:lnTo>
                    <a:lnTo>
                      <a:pt x="2994" y="21006"/>
                    </a:lnTo>
                    <a:lnTo>
                      <a:pt x="12190" y="10305"/>
                    </a:lnTo>
                    <a:lnTo>
                      <a:pt x="16681" y="4954"/>
                    </a:lnTo>
                    <a:lnTo>
                      <a:pt x="21600" y="0"/>
                    </a:lnTo>
                    <a:lnTo>
                      <a:pt x="18392" y="594"/>
                    </a:lnTo>
                    <a:lnTo>
                      <a:pt x="18392" y="594"/>
                    </a:lnTo>
                    <a:lnTo>
                      <a:pt x="13473" y="5747"/>
                    </a:lnTo>
                    <a:lnTo>
                      <a:pt x="8768" y="10899"/>
                    </a:lnTo>
                    <a:lnTo>
                      <a:pt x="0" y="21600"/>
                    </a:lnTo>
                    <a:lnTo>
                      <a:pt x="0" y="21600"/>
                    </a:lnTo>
                    <a:lnTo>
                      <a:pt x="2139" y="21006"/>
                    </a:lnTo>
                    <a:lnTo>
                      <a:pt x="2139" y="21006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93" name="形狀"/>
              <p:cNvSpPr/>
              <p:nvPr/>
            </p:nvSpPr>
            <p:spPr>
              <a:xfrm>
                <a:off x="19214" y="1548026"/>
                <a:ext cx="16012" cy="27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80" y="15120"/>
                    </a:moveTo>
                    <a:lnTo>
                      <a:pt x="17280" y="15120"/>
                    </a:lnTo>
                    <a:lnTo>
                      <a:pt x="19440" y="8640"/>
                    </a:lnTo>
                    <a:lnTo>
                      <a:pt x="19440" y="8640"/>
                    </a:lnTo>
                    <a:lnTo>
                      <a:pt x="21600" y="6480"/>
                    </a:lnTo>
                    <a:lnTo>
                      <a:pt x="21600" y="4320"/>
                    </a:lnTo>
                    <a:lnTo>
                      <a:pt x="17280" y="1080"/>
                    </a:lnTo>
                    <a:lnTo>
                      <a:pt x="8640" y="0"/>
                    </a:lnTo>
                    <a:lnTo>
                      <a:pt x="6480" y="0"/>
                    </a:lnTo>
                    <a:lnTo>
                      <a:pt x="2160" y="3240"/>
                    </a:lnTo>
                    <a:lnTo>
                      <a:pt x="2160" y="3240"/>
                    </a:lnTo>
                    <a:lnTo>
                      <a:pt x="0" y="4320"/>
                    </a:lnTo>
                    <a:lnTo>
                      <a:pt x="6480" y="21600"/>
                    </a:lnTo>
                    <a:lnTo>
                      <a:pt x="6480" y="21600"/>
                    </a:lnTo>
                    <a:lnTo>
                      <a:pt x="10800" y="20520"/>
                    </a:lnTo>
                    <a:lnTo>
                      <a:pt x="10800" y="20520"/>
                    </a:lnTo>
                    <a:lnTo>
                      <a:pt x="17280" y="15120"/>
                    </a:lnTo>
                    <a:lnTo>
                      <a:pt x="17280" y="1512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94" name="形狀"/>
              <p:cNvSpPr/>
              <p:nvPr/>
            </p:nvSpPr>
            <p:spPr>
              <a:xfrm>
                <a:off x="371469" y="1112296"/>
                <a:ext cx="163320" cy="151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65" y="20807"/>
                    </a:moveTo>
                    <a:lnTo>
                      <a:pt x="2965" y="20807"/>
                    </a:lnTo>
                    <a:lnTo>
                      <a:pt x="12282" y="10305"/>
                    </a:lnTo>
                    <a:lnTo>
                      <a:pt x="21600" y="0"/>
                    </a:lnTo>
                    <a:lnTo>
                      <a:pt x="18635" y="396"/>
                    </a:lnTo>
                    <a:lnTo>
                      <a:pt x="18635" y="396"/>
                    </a:lnTo>
                    <a:lnTo>
                      <a:pt x="0" y="21600"/>
                    </a:lnTo>
                    <a:lnTo>
                      <a:pt x="2965" y="20807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95" name="形狀"/>
              <p:cNvSpPr/>
              <p:nvPr/>
            </p:nvSpPr>
            <p:spPr>
              <a:xfrm>
                <a:off x="40029" y="1514616"/>
                <a:ext cx="120089" cy="158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6" y="20084"/>
                    </a:moveTo>
                    <a:lnTo>
                      <a:pt x="2016" y="20084"/>
                    </a:lnTo>
                    <a:lnTo>
                      <a:pt x="1728" y="20463"/>
                    </a:lnTo>
                    <a:lnTo>
                      <a:pt x="1728" y="20842"/>
                    </a:lnTo>
                    <a:lnTo>
                      <a:pt x="2304" y="21221"/>
                    </a:lnTo>
                    <a:lnTo>
                      <a:pt x="3456" y="21600"/>
                    </a:lnTo>
                    <a:lnTo>
                      <a:pt x="3744" y="21221"/>
                    </a:lnTo>
                    <a:lnTo>
                      <a:pt x="4032" y="21032"/>
                    </a:lnTo>
                    <a:lnTo>
                      <a:pt x="4032" y="21032"/>
                    </a:lnTo>
                    <a:lnTo>
                      <a:pt x="8352" y="16863"/>
                    </a:lnTo>
                    <a:lnTo>
                      <a:pt x="12672" y="12505"/>
                    </a:lnTo>
                    <a:lnTo>
                      <a:pt x="21600" y="4358"/>
                    </a:lnTo>
                    <a:lnTo>
                      <a:pt x="20448" y="0"/>
                    </a:lnTo>
                    <a:lnTo>
                      <a:pt x="20448" y="0"/>
                    </a:lnTo>
                    <a:lnTo>
                      <a:pt x="10080" y="8526"/>
                    </a:lnTo>
                    <a:lnTo>
                      <a:pt x="0" y="17053"/>
                    </a:lnTo>
                    <a:lnTo>
                      <a:pt x="576" y="19516"/>
                    </a:lnTo>
                    <a:lnTo>
                      <a:pt x="576" y="19516"/>
                    </a:lnTo>
                    <a:lnTo>
                      <a:pt x="11808" y="9853"/>
                    </a:lnTo>
                    <a:lnTo>
                      <a:pt x="11808" y="9853"/>
                    </a:lnTo>
                    <a:lnTo>
                      <a:pt x="6912" y="14968"/>
                    </a:lnTo>
                    <a:lnTo>
                      <a:pt x="2016" y="20084"/>
                    </a:lnTo>
                    <a:lnTo>
                      <a:pt x="2016" y="20084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96" name="形狀"/>
              <p:cNvSpPr/>
              <p:nvPr/>
            </p:nvSpPr>
            <p:spPr>
              <a:xfrm>
                <a:off x="425909" y="1101160"/>
                <a:ext cx="168123" cy="1517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86" y="21204"/>
                    </a:moveTo>
                    <a:lnTo>
                      <a:pt x="3086" y="21204"/>
                    </a:lnTo>
                    <a:lnTo>
                      <a:pt x="21600" y="0"/>
                    </a:lnTo>
                    <a:lnTo>
                      <a:pt x="18309" y="594"/>
                    </a:lnTo>
                    <a:lnTo>
                      <a:pt x="18309" y="594"/>
                    </a:lnTo>
                    <a:lnTo>
                      <a:pt x="0" y="21600"/>
                    </a:lnTo>
                    <a:lnTo>
                      <a:pt x="3086" y="21204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97" name="形狀"/>
              <p:cNvSpPr/>
              <p:nvPr/>
            </p:nvSpPr>
            <p:spPr>
              <a:xfrm>
                <a:off x="677292" y="1053828"/>
                <a:ext cx="200147" cy="158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2765" y="20842"/>
                    </a:lnTo>
                    <a:lnTo>
                      <a:pt x="2765" y="20842"/>
                    </a:lnTo>
                    <a:lnTo>
                      <a:pt x="16934" y="5305"/>
                    </a:lnTo>
                    <a:lnTo>
                      <a:pt x="16934" y="5305"/>
                    </a:lnTo>
                    <a:lnTo>
                      <a:pt x="21600" y="0"/>
                    </a:lnTo>
                    <a:lnTo>
                      <a:pt x="18490" y="758"/>
                    </a:lnTo>
                    <a:lnTo>
                      <a:pt x="18490" y="758"/>
                    </a:lnTo>
                    <a:lnTo>
                      <a:pt x="17798" y="1705"/>
                    </a:lnTo>
                    <a:lnTo>
                      <a:pt x="17798" y="1705"/>
                    </a:lnTo>
                    <a:lnTo>
                      <a:pt x="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98" name="形狀"/>
              <p:cNvSpPr/>
              <p:nvPr/>
            </p:nvSpPr>
            <p:spPr>
              <a:xfrm>
                <a:off x="595632" y="1071925"/>
                <a:ext cx="164921" cy="1531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3146" y="21011"/>
                    </a:lnTo>
                    <a:lnTo>
                      <a:pt x="3146" y="21011"/>
                    </a:lnTo>
                    <a:lnTo>
                      <a:pt x="18874" y="3535"/>
                    </a:lnTo>
                    <a:lnTo>
                      <a:pt x="18874" y="3535"/>
                    </a:lnTo>
                    <a:lnTo>
                      <a:pt x="21600" y="0"/>
                    </a:lnTo>
                    <a:lnTo>
                      <a:pt x="18664" y="785"/>
                    </a:lnTo>
                    <a:lnTo>
                      <a:pt x="18664" y="785"/>
                    </a:lnTo>
                    <a:lnTo>
                      <a:pt x="15728" y="3731"/>
                    </a:lnTo>
                    <a:lnTo>
                      <a:pt x="15728" y="3731"/>
                    </a:lnTo>
                    <a:lnTo>
                      <a:pt x="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99" name="形狀"/>
              <p:cNvSpPr/>
              <p:nvPr/>
            </p:nvSpPr>
            <p:spPr>
              <a:xfrm>
                <a:off x="84862" y="1723433"/>
                <a:ext cx="118487" cy="143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016" y="0"/>
                    </a:moveTo>
                    <a:lnTo>
                      <a:pt x="21016" y="0"/>
                    </a:lnTo>
                    <a:lnTo>
                      <a:pt x="10508" y="9647"/>
                    </a:lnTo>
                    <a:lnTo>
                      <a:pt x="0" y="19083"/>
                    </a:lnTo>
                    <a:lnTo>
                      <a:pt x="584" y="21600"/>
                    </a:lnTo>
                    <a:lnTo>
                      <a:pt x="584" y="21600"/>
                    </a:lnTo>
                    <a:lnTo>
                      <a:pt x="11384" y="12163"/>
                    </a:lnTo>
                    <a:lnTo>
                      <a:pt x="21600" y="2726"/>
                    </a:lnTo>
                    <a:lnTo>
                      <a:pt x="21016" y="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00" name="形狀"/>
              <p:cNvSpPr/>
              <p:nvPr/>
            </p:nvSpPr>
            <p:spPr>
              <a:xfrm>
                <a:off x="78457" y="1683062"/>
                <a:ext cx="115285" cy="157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676"/>
                    </a:moveTo>
                    <a:lnTo>
                      <a:pt x="21000" y="0"/>
                    </a:lnTo>
                    <a:lnTo>
                      <a:pt x="21000" y="0"/>
                    </a:lnTo>
                    <a:lnTo>
                      <a:pt x="10200" y="9366"/>
                    </a:lnTo>
                    <a:lnTo>
                      <a:pt x="0" y="18924"/>
                    </a:lnTo>
                    <a:lnTo>
                      <a:pt x="600" y="21600"/>
                    </a:lnTo>
                    <a:lnTo>
                      <a:pt x="600" y="21600"/>
                    </a:lnTo>
                    <a:lnTo>
                      <a:pt x="11100" y="12042"/>
                    </a:lnTo>
                    <a:lnTo>
                      <a:pt x="21600" y="2676"/>
                    </a:lnTo>
                    <a:lnTo>
                      <a:pt x="21600" y="2676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01" name="形狀"/>
              <p:cNvSpPr/>
              <p:nvPr/>
            </p:nvSpPr>
            <p:spPr>
              <a:xfrm>
                <a:off x="132896" y="1932249"/>
                <a:ext cx="120089" cy="154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60" y="0"/>
                    </a:moveTo>
                    <a:lnTo>
                      <a:pt x="20160" y="0"/>
                    </a:lnTo>
                    <a:lnTo>
                      <a:pt x="14976" y="4476"/>
                    </a:lnTo>
                    <a:lnTo>
                      <a:pt x="9504" y="8951"/>
                    </a:lnTo>
                    <a:lnTo>
                      <a:pt x="4608" y="13816"/>
                    </a:lnTo>
                    <a:lnTo>
                      <a:pt x="0" y="18486"/>
                    </a:lnTo>
                    <a:lnTo>
                      <a:pt x="864" y="21600"/>
                    </a:lnTo>
                    <a:lnTo>
                      <a:pt x="864" y="21600"/>
                    </a:lnTo>
                    <a:lnTo>
                      <a:pt x="6336" y="17708"/>
                    </a:lnTo>
                    <a:lnTo>
                      <a:pt x="11808" y="13232"/>
                    </a:lnTo>
                    <a:lnTo>
                      <a:pt x="16992" y="8951"/>
                    </a:lnTo>
                    <a:lnTo>
                      <a:pt x="21600" y="4670"/>
                    </a:lnTo>
                    <a:lnTo>
                      <a:pt x="20160" y="0"/>
                    </a:lnTo>
                    <a:close/>
                    <a:moveTo>
                      <a:pt x="16992" y="5643"/>
                    </a:moveTo>
                    <a:lnTo>
                      <a:pt x="16992" y="5643"/>
                    </a:lnTo>
                    <a:lnTo>
                      <a:pt x="10944" y="11092"/>
                    </a:lnTo>
                    <a:lnTo>
                      <a:pt x="10944" y="11092"/>
                    </a:lnTo>
                    <a:lnTo>
                      <a:pt x="16992" y="5643"/>
                    </a:lnTo>
                    <a:lnTo>
                      <a:pt x="16992" y="5643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02" name="形狀"/>
              <p:cNvSpPr/>
              <p:nvPr/>
            </p:nvSpPr>
            <p:spPr>
              <a:xfrm>
                <a:off x="816593" y="1032946"/>
                <a:ext cx="182533" cy="1559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3032" y="20829"/>
                    </a:lnTo>
                    <a:lnTo>
                      <a:pt x="3032" y="20829"/>
                    </a:lnTo>
                    <a:lnTo>
                      <a:pt x="10800" y="11571"/>
                    </a:lnTo>
                    <a:lnTo>
                      <a:pt x="18947" y="2893"/>
                    </a:lnTo>
                    <a:lnTo>
                      <a:pt x="18947" y="2893"/>
                    </a:lnTo>
                    <a:lnTo>
                      <a:pt x="21600" y="0"/>
                    </a:lnTo>
                    <a:lnTo>
                      <a:pt x="18568" y="771"/>
                    </a:lnTo>
                    <a:lnTo>
                      <a:pt x="18568" y="771"/>
                    </a:lnTo>
                    <a:lnTo>
                      <a:pt x="16484" y="2700"/>
                    </a:lnTo>
                    <a:lnTo>
                      <a:pt x="16484" y="2700"/>
                    </a:lnTo>
                    <a:lnTo>
                      <a:pt x="8147" y="11957"/>
                    </a:lnTo>
                    <a:lnTo>
                      <a:pt x="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03" name="形狀"/>
              <p:cNvSpPr/>
              <p:nvPr/>
            </p:nvSpPr>
            <p:spPr>
              <a:xfrm>
                <a:off x="142504" y="2008815"/>
                <a:ext cx="124891" cy="1266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20769" y="0"/>
                    </a:lnTo>
                    <a:lnTo>
                      <a:pt x="10246" y="9257"/>
                    </a:lnTo>
                    <a:lnTo>
                      <a:pt x="0" y="18514"/>
                    </a:lnTo>
                    <a:lnTo>
                      <a:pt x="831" y="21600"/>
                    </a:lnTo>
                    <a:lnTo>
                      <a:pt x="831" y="21600"/>
                    </a:lnTo>
                    <a:lnTo>
                      <a:pt x="11077" y="11868"/>
                    </a:lnTo>
                    <a:lnTo>
                      <a:pt x="21600" y="2611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04" name="形狀"/>
              <p:cNvSpPr/>
              <p:nvPr/>
            </p:nvSpPr>
            <p:spPr>
              <a:xfrm>
                <a:off x="118485" y="1866820"/>
                <a:ext cx="116887" cy="154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530"/>
                    </a:moveTo>
                    <a:lnTo>
                      <a:pt x="21008" y="0"/>
                    </a:lnTo>
                    <a:lnTo>
                      <a:pt x="21008" y="0"/>
                    </a:lnTo>
                    <a:lnTo>
                      <a:pt x="0" y="18876"/>
                    </a:lnTo>
                    <a:lnTo>
                      <a:pt x="592" y="21600"/>
                    </a:lnTo>
                    <a:lnTo>
                      <a:pt x="592" y="21600"/>
                    </a:lnTo>
                    <a:lnTo>
                      <a:pt x="21600" y="2530"/>
                    </a:lnTo>
                    <a:lnTo>
                      <a:pt x="21600" y="253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05" name="形狀"/>
              <p:cNvSpPr/>
              <p:nvPr/>
            </p:nvSpPr>
            <p:spPr>
              <a:xfrm>
                <a:off x="177729" y="2184222"/>
                <a:ext cx="126493" cy="100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27" y="0"/>
                    </a:moveTo>
                    <a:lnTo>
                      <a:pt x="21327" y="0"/>
                    </a:lnTo>
                    <a:lnTo>
                      <a:pt x="10390" y="9300"/>
                    </a:lnTo>
                    <a:lnTo>
                      <a:pt x="0" y="18900"/>
                    </a:lnTo>
                    <a:lnTo>
                      <a:pt x="547" y="21600"/>
                    </a:lnTo>
                    <a:lnTo>
                      <a:pt x="547" y="21600"/>
                    </a:lnTo>
                    <a:lnTo>
                      <a:pt x="11210" y="12300"/>
                    </a:lnTo>
                    <a:lnTo>
                      <a:pt x="21600" y="3000"/>
                    </a:lnTo>
                    <a:lnTo>
                      <a:pt x="21327" y="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06" name="形狀"/>
              <p:cNvSpPr/>
              <p:nvPr/>
            </p:nvSpPr>
            <p:spPr>
              <a:xfrm>
                <a:off x="184134" y="2200927"/>
                <a:ext cx="126493" cy="1113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80" y="0"/>
                    </a:moveTo>
                    <a:lnTo>
                      <a:pt x="20780" y="0"/>
                    </a:lnTo>
                    <a:lnTo>
                      <a:pt x="0" y="18630"/>
                    </a:lnTo>
                    <a:lnTo>
                      <a:pt x="273" y="21600"/>
                    </a:lnTo>
                    <a:lnTo>
                      <a:pt x="273" y="21600"/>
                    </a:lnTo>
                    <a:lnTo>
                      <a:pt x="10663" y="12420"/>
                    </a:lnTo>
                    <a:lnTo>
                      <a:pt x="21600" y="2970"/>
                    </a:lnTo>
                    <a:lnTo>
                      <a:pt x="20780" y="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07" name="形狀"/>
              <p:cNvSpPr/>
              <p:nvPr/>
            </p:nvSpPr>
            <p:spPr>
              <a:xfrm>
                <a:off x="206550" y="2287238"/>
                <a:ext cx="121689" cy="1308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47" y="0"/>
                    </a:moveTo>
                    <a:lnTo>
                      <a:pt x="20747" y="0"/>
                    </a:lnTo>
                    <a:lnTo>
                      <a:pt x="0" y="18843"/>
                    </a:lnTo>
                    <a:lnTo>
                      <a:pt x="568" y="21600"/>
                    </a:lnTo>
                    <a:lnTo>
                      <a:pt x="568" y="21600"/>
                    </a:lnTo>
                    <a:lnTo>
                      <a:pt x="11084" y="12409"/>
                    </a:lnTo>
                    <a:lnTo>
                      <a:pt x="21600" y="2757"/>
                    </a:lnTo>
                    <a:lnTo>
                      <a:pt x="20747" y="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08" name="形狀"/>
              <p:cNvSpPr/>
              <p:nvPr/>
            </p:nvSpPr>
            <p:spPr>
              <a:xfrm>
                <a:off x="216157" y="2351275"/>
                <a:ext cx="126493" cy="1071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053" y="0"/>
                    </a:moveTo>
                    <a:lnTo>
                      <a:pt x="21053" y="0"/>
                    </a:lnTo>
                    <a:lnTo>
                      <a:pt x="10390" y="9257"/>
                    </a:lnTo>
                    <a:lnTo>
                      <a:pt x="0" y="18514"/>
                    </a:lnTo>
                    <a:lnTo>
                      <a:pt x="547" y="21600"/>
                    </a:lnTo>
                    <a:lnTo>
                      <a:pt x="547" y="21600"/>
                    </a:lnTo>
                    <a:lnTo>
                      <a:pt x="10937" y="12343"/>
                    </a:lnTo>
                    <a:lnTo>
                      <a:pt x="21600" y="3086"/>
                    </a:lnTo>
                    <a:lnTo>
                      <a:pt x="21053" y="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09" name="形狀"/>
              <p:cNvSpPr/>
              <p:nvPr/>
            </p:nvSpPr>
            <p:spPr>
              <a:xfrm>
                <a:off x="1095195" y="987007"/>
                <a:ext cx="177730" cy="1559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24" y="20829"/>
                    </a:moveTo>
                    <a:lnTo>
                      <a:pt x="2724" y="20829"/>
                    </a:lnTo>
                    <a:lnTo>
                      <a:pt x="12065" y="10221"/>
                    </a:lnTo>
                    <a:lnTo>
                      <a:pt x="16541" y="5207"/>
                    </a:lnTo>
                    <a:lnTo>
                      <a:pt x="21600" y="0"/>
                    </a:lnTo>
                    <a:lnTo>
                      <a:pt x="18292" y="771"/>
                    </a:lnTo>
                    <a:lnTo>
                      <a:pt x="18292" y="771"/>
                    </a:lnTo>
                    <a:lnTo>
                      <a:pt x="13427" y="5786"/>
                    </a:lnTo>
                    <a:lnTo>
                      <a:pt x="8951" y="10993"/>
                    </a:lnTo>
                    <a:lnTo>
                      <a:pt x="0" y="21600"/>
                    </a:lnTo>
                    <a:lnTo>
                      <a:pt x="2724" y="20829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10" name="形狀"/>
              <p:cNvSpPr/>
              <p:nvPr/>
            </p:nvSpPr>
            <p:spPr>
              <a:xfrm>
                <a:off x="1344976" y="942459"/>
                <a:ext cx="212956" cy="157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436" y="21218"/>
                    </a:moveTo>
                    <a:lnTo>
                      <a:pt x="2436" y="21218"/>
                    </a:lnTo>
                    <a:lnTo>
                      <a:pt x="9420" y="11851"/>
                    </a:lnTo>
                    <a:lnTo>
                      <a:pt x="16403" y="2676"/>
                    </a:lnTo>
                    <a:lnTo>
                      <a:pt x="16403" y="2676"/>
                    </a:lnTo>
                    <a:lnTo>
                      <a:pt x="14779" y="5926"/>
                    </a:lnTo>
                    <a:lnTo>
                      <a:pt x="13480" y="9366"/>
                    </a:lnTo>
                    <a:lnTo>
                      <a:pt x="12992" y="11278"/>
                    </a:lnTo>
                    <a:lnTo>
                      <a:pt x="12668" y="13189"/>
                    </a:lnTo>
                    <a:lnTo>
                      <a:pt x="12343" y="15101"/>
                    </a:lnTo>
                    <a:lnTo>
                      <a:pt x="12343" y="17204"/>
                    </a:lnTo>
                    <a:lnTo>
                      <a:pt x="12343" y="17204"/>
                    </a:lnTo>
                    <a:lnTo>
                      <a:pt x="12343" y="17395"/>
                    </a:lnTo>
                    <a:lnTo>
                      <a:pt x="12668" y="17777"/>
                    </a:lnTo>
                    <a:lnTo>
                      <a:pt x="12992" y="18159"/>
                    </a:lnTo>
                    <a:lnTo>
                      <a:pt x="13480" y="18159"/>
                    </a:lnTo>
                    <a:lnTo>
                      <a:pt x="13480" y="18159"/>
                    </a:lnTo>
                    <a:lnTo>
                      <a:pt x="15266" y="17204"/>
                    </a:lnTo>
                    <a:lnTo>
                      <a:pt x="16728" y="16057"/>
                    </a:lnTo>
                    <a:lnTo>
                      <a:pt x="18027" y="14527"/>
                    </a:lnTo>
                    <a:lnTo>
                      <a:pt x="19164" y="12998"/>
                    </a:lnTo>
                    <a:lnTo>
                      <a:pt x="19976" y="11087"/>
                    </a:lnTo>
                    <a:lnTo>
                      <a:pt x="20788" y="8984"/>
                    </a:lnTo>
                    <a:lnTo>
                      <a:pt x="21113" y="6881"/>
                    </a:lnTo>
                    <a:lnTo>
                      <a:pt x="21600" y="4779"/>
                    </a:lnTo>
                    <a:lnTo>
                      <a:pt x="21600" y="4779"/>
                    </a:lnTo>
                    <a:lnTo>
                      <a:pt x="21600" y="4205"/>
                    </a:lnTo>
                    <a:lnTo>
                      <a:pt x="21438" y="3823"/>
                    </a:lnTo>
                    <a:lnTo>
                      <a:pt x="20950" y="3632"/>
                    </a:lnTo>
                    <a:lnTo>
                      <a:pt x="20626" y="3823"/>
                    </a:lnTo>
                    <a:lnTo>
                      <a:pt x="20626" y="3823"/>
                    </a:lnTo>
                    <a:lnTo>
                      <a:pt x="19164" y="4779"/>
                    </a:lnTo>
                    <a:lnTo>
                      <a:pt x="18027" y="5926"/>
                    </a:lnTo>
                    <a:lnTo>
                      <a:pt x="17053" y="7073"/>
                    </a:lnTo>
                    <a:lnTo>
                      <a:pt x="16241" y="8411"/>
                    </a:lnTo>
                    <a:lnTo>
                      <a:pt x="15591" y="10131"/>
                    </a:lnTo>
                    <a:lnTo>
                      <a:pt x="15266" y="11851"/>
                    </a:lnTo>
                    <a:lnTo>
                      <a:pt x="14779" y="13381"/>
                    </a:lnTo>
                    <a:lnTo>
                      <a:pt x="14779" y="15292"/>
                    </a:lnTo>
                    <a:lnTo>
                      <a:pt x="14779" y="15292"/>
                    </a:lnTo>
                    <a:lnTo>
                      <a:pt x="14779" y="15292"/>
                    </a:lnTo>
                    <a:lnTo>
                      <a:pt x="13967" y="15674"/>
                    </a:lnTo>
                    <a:lnTo>
                      <a:pt x="13967" y="15674"/>
                    </a:lnTo>
                    <a:lnTo>
                      <a:pt x="14129" y="13572"/>
                    </a:lnTo>
                    <a:lnTo>
                      <a:pt x="14617" y="11469"/>
                    </a:lnTo>
                    <a:lnTo>
                      <a:pt x="15266" y="9366"/>
                    </a:lnTo>
                    <a:lnTo>
                      <a:pt x="15753" y="7264"/>
                    </a:lnTo>
                    <a:lnTo>
                      <a:pt x="16728" y="5543"/>
                    </a:lnTo>
                    <a:lnTo>
                      <a:pt x="17540" y="3632"/>
                    </a:lnTo>
                    <a:lnTo>
                      <a:pt x="19814" y="0"/>
                    </a:lnTo>
                    <a:lnTo>
                      <a:pt x="15429" y="956"/>
                    </a:lnTo>
                    <a:lnTo>
                      <a:pt x="15429" y="956"/>
                    </a:lnTo>
                    <a:lnTo>
                      <a:pt x="11368" y="6117"/>
                    </a:lnTo>
                    <a:lnTo>
                      <a:pt x="7633" y="11278"/>
                    </a:lnTo>
                    <a:lnTo>
                      <a:pt x="0" y="21600"/>
                    </a:lnTo>
                    <a:lnTo>
                      <a:pt x="2436" y="21218"/>
                    </a:lnTo>
                    <a:close/>
                    <a:moveTo>
                      <a:pt x="19489" y="6881"/>
                    </a:moveTo>
                    <a:lnTo>
                      <a:pt x="19489" y="6881"/>
                    </a:lnTo>
                    <a:lnTo>
                      <a:pt x="18839" y="9366"/>
                    </a:lnTo>
                    <a:lnTo>
                      <a:pt x="17702" y="12042"/>
                    </a:lnTo>
                    <a:lnTo>
                      <a:pt x="17702" y="12042"/>
                    </a:lnTo>
                    <a:lnTo>
                      <a:pt x="17377" y="12234"/>
                    </a:lnTo>
                    <a:lnTo>
                      <a:pt x="17377" y="12234"/>
                    </a:lnTo>
                    <a:lnTo>
                      <a:pt x="16565" y="13189"/>
                    </a:lnTo>
                    <a:lnTo>
                      <a:pt x="16565" y="13189"/>
                    </a:lnTo>
                    <a:lnTo>
                      <a:pt x="17053" y="11278"/>
                    </a:lnTo>
                    <a:lnTo>
                      <a:pt x="17540" y="9749"/>
                    </a:lnTo>
                    <a:lnTo>
                      <a:pt x="18352" y="8028"/>
                    </a:lnTo>
                    <a:lnTo>
                      <a:pt x="19489" y="6881"/>
                    </a:lnTo>
                    <a:lnTo>
                      <a:pt x="19489" y="6881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11" name="形狀"/>
              <p:cNvSpPr/>
              <p:nvPr/>
            </p:nvSpPr>
            <p:spPr>
              <a:xfrm>
                <a:off x="1288936" y="967517"/>
                <a:ext cx="110482" cy="140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3757" y="21386"/>
                    </a:lnTo>
                    <a:lnTo>
                      <a:pt x="3757" y="21386"/>
                    </a:lnTo>
                    <a:lnTo>
                      <a:pt x="12209" y="10479"/>
                    </a:lnTo>
                    <a:lnTo>
                      <a:pt x="21600" y="0"/>
                    </a:lnTo>
                    <a:lnTo>
                      <a:pt x="17217" y="428"/>
                    </a:lnTo>
                    <a:lnTo>
                      <a:pt x="17217" y="428"/>
                    </a:lnTo>
                    <a:lnTo>
                      <a:pt x="8452" y="10907"/>
                    </a:lnTo>
                    <a:lnTo>
                      <a:pt x="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12" name="形狀"/>
              <p:cNvSpPr/>
              <p:nvPr/>
            </p:nvSpPr>
            <p:spPr>
              <a:xfrm>
                <a:off x="1167248" y="971693"/>
                <a:ext cx="198545" cy="157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2787" y="21027"/>
                    </a:lnTo>
                    <a:lnTo>
                      <a:pt x="2787" y="21027"/>
                    </a:lnTo>
                    <a:lnTo>
                      <a:pt x="16200" y="4205"/>
                    </a:lnTo>
                    <a:lnTo>
                      <a:pt x="16200" y="4205"/>
                    </a:lnTo>
                    <a:lnTo>
                      <a:pt x="13413" y="8411"/>
                    </a:lnTo>
                    <a:lnTo>
                      <a:pt x="13413" y="8411"/>
                    </a:lnTo>
                    <a:lnTo>
                      <a:pt x="13239" y="8793"/>
                    </a:lnTo>
                    <a:lnTo>
                      <a:pt x="13413" y="9175"/>
                    </a:lnTo>
                    <a:lnTo>
                      <a:pt x="13587" y="9558"/>
                    </a:lnTo>
                    <a:lnTo>
                      <a:pt x="14284" y="9940"/>
                    </a:lnTo>
                    <a:lnTo>
                      <a:pt x="14632" y="9558"/>
                    </a:lnTo>
                    <a:lnTo>
                      <a:pt x="14981" y="9366"/>
                    </a:lnTo>
                    <a:lnTo>
                      <a:pt x="14981" y="9366"/>
                    </a:lnTo>
                    <a:lnTo>
                      <a:pt x="18116" y="4779"/>
                    </a:lnTo>
                    <a:lnTo>
                      <a:pt x="21600" y="0"/>
                    </a:lnTo>
                    <a:lnTo>
                      <a:pt x="16723" y="1147"/>
                    </a:lnTo>
                    <a:lnTo>
                      <a:pt x="16723" y="1147"/>
                    </a:lnTo>
                    <a:lnTo>
                      <a:pt x="5400" y="15101"/>
                    </a:lnTo>
                    <a:lnTo>
                      <a:pt x="5400" y="15101"/>
                    </a:lnTo>
                    <a:lnTo>
                      <a:pt x="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13" name="形狀"/>
              <p:cNvSpPr/>
              <p:nvPr/>
            </p:nvSpPr>
            <p:spPr>
              <a:xfrm>
                <a:off x="1517902" y="931322"/>
                <a:ext cx="96071" cy="139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040" y="21168"/>
                    </a:moveTo>
                    <a:lnTo>
                      <a:pt x="5040" y="21168"/>
                    </a:lnTo>
                    <a:lnTo>
                      <a:pt x="9360" y="15768"/>
                    </a:lnTo>
                    <a:lnTo>
                      <a:pt x="13680" y="10584"/>
                    </a:lnTo>
                    <a:lnTo>
                      <a:pt x="21600" y="0"/>
                    </a:lnTo>
                    <a:lnTo>
                      <a:pt x="17640" y="216"/>
                    </a:lnTo>
                    <a:lnTo>
                      <a:pt x="17640" y="216"/>
                    </a:lnTo>
                    <a:lnTo>
                      <a:pt x="9360" y="11016"/>
                    </a:lnTo>
                    <a:lnTo>
                      <a:pt x="5040" y="16416"/>
                    </a:lnTo>
                    <a:lnTo>
                      <a:pt x="0" y="21600"/>
                    </a:lnTo>
                    <a:lnTo>
                      <a:pt x="5040" y="21168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14" name="形狀"/>
              <p:cNvSpPr/>
              <p:nvPr/>
            </p:nvSpPr>
            <p:spPr>
              <a:xfrm>
                <a:off x="333042" y="2844082"/>
                <a:ext cx="118487" cy="1489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24" y="0"/>
                    </a:moveTo>
                    <a:lnTo>
                      <a:pt x="20724" y="0"/>
                    </a:lnTo>
                    <a:lnTo>
                      <a:pt x="10800" y="9690"/>
                    </a:lnTo>
                    <a:lnTo>
                      <a:pt x="5546" y="14333"/>
                    </a:lnTo>
                    <a:lnTo>
                      <a:pt x="0" y="19178"/>
                    </a:lnTo>
                    <a:lnTo>
                      <a:pt x="876" y="21600"/>
                    </a:lnTo>
                    <a:lnTo>
                      <a:pt x="876" y="21600"/>
                    </a:lnTo>
                    <a:lnTo>
                      <a:pt x="11384" y="12112"/>
                    </a:lnTo>
                    <a:lnTo>
                      <a:pt x="21600" y="2826"/>
                    </a:lnTo>
                    <a:lnTo>
                      <a:pt x="20724" y="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15" name="形狀"/>
              <p:cNvSpPr/>
              <p:nvPr/>
            </p:nvSpPr>
            <p:spPr>
              <a:xfrm>
                <a:off x="1748469" y="888166"/>
                <a:ext cx="113684" cy="144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3346" y="21185"/>
                    </a:lnTo>
                    <a:lnTo>
                      <a:pt x="3346" y="21185"/>
                    </a:lnTo>
                    <a:lnTo>
                      <a:pt x="6997" y="15577"/>
                    </a:lnTo>
                    <a:lnTo>
                      <a:pt x="11561" y="10177"/>
                    </a:lnTo>
                    <a:lnTo>
                      <a:pt x="16124" y="5192"/>
                    </a:lnTo>
                    <a:lnTo>
                      <a:pt x="21600" y="0"/>
                    </a:lnTo>
                    <a:lnTo>
                      <a:pt x="17341" y="623"/>
                    </a:lnTo>
                    <a:lnTo>
                      <a:pt x="17341" y="623"/>
                    </a:lnTo>
                    <a:lnTo>
                      <a:pt x="12473" y="5608"/>
                    </a:lnTo>
                    <a:lnTo>
                      <a:pt x="7606" y="10800"/>
                    </a:lnTo>
                    <a:lnTo>
                      <a:pt x="3651" y="15992"/>
                    </a:lnTo>
                    <a:lnTo>
                      <a:pt x="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16" name="形狀"/>
              <p:cNvSpPr/>
              <p:nvPr/>
            </p:nvSpPr>
            <p:spPr>
              <a:xfrm>
                <a:off x="315429" y="2738282"/>
                <a:ext cx="120089" cy="1740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6566"/>
                    </a:moveTo>
                    <a:lnTo>
                      <a:pt x="21024" y="4493"/>
                    </a:lnTo>
                    <a:lnTo>
                      <a:pt x="21024" y="4493"/>
                    </a:lnTo>
                    <a:lnTo>
                      <a:pt x="8928" y="13133"/>
                    </a:lnTo>
                    <a:lnTo>
                      <a:pt x="8928" y="13133"/>
                    </a:lnTo>
                    <a:lnTo>
                      <a:pt x="20160" y="2246"/>
                    </a:lnTo>
                    <a:lnTo>
                      <a:pt x="19584" y="0"/>
                    </a:lnTo>
                    <a:lnTo>
                      <a:pt x="19584" y="0"/>
                    </a:lnTo>
                    <a:lnTo>
                      <a:pt x="9504" y="9331"/>
                    </a:lnTo>
                    <a:lnTo>
                      <a:pt x="0" y="18835"/>
                    </a:lnTo>
                    <a:lnTo>
                      <a:pt x="864" y="21600"/>
                    </a:lnTo>
                    <a:lnTo>
                      <a:pt x="864" y="21600"/>
                    </a:lnTo>
                    <a:lnTo>
                      <a:pt x="21600" y="6566"/>
                    </a:lnTo>
                    <a:lnTo>
                      <a:pt x="21600" y="6566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17" name="形狀"/>
              <p:cNvSpPr/>
              <p:nvPr/>
            </p:nvSpPr>
            <p:spPr>
              <a:xfrm>
                <a:off x="1814118" y="870069"/>
                <a:ext cx="166522" cy="151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115" y="21006"/>
                    </a:moveTo>
                    <a:lnTo>
                      <a:pt x="3115" y="21006"/>
                    </a:lnTo>
                    <a:lnTo>
                      <a:pt x="12254" y="10106"/>
                    </a:lnTo>
                    <a:lnTo>
                      <a:pt x="16823" y="4954"/>
                    </a:lnTo>
                    <a:lnTo>
                      <a:pt x="21600" y="0"/>
                    </a:lnTo>
                    <a:lnTo>
                      <a:pt x="18277" y="396"/>
                    </a:lnTo>
                    <a:lnTo>
                      <a:pt x="18277" y="396"/>
                    </a:lnTo>
                    <a:lnTo>
                      <a:pt x="13500" y="5549"/>
                    </a:lnTo>
                    <a:lnTo>
                      <a:pt x="8931" y="10899"/>
                    </a:lnTo>
                    <a:lnTo>
                      <a:pt x="0" y="21600"/>
                    </a:lnTo>
                    <a:lnTo>
                      <a:pt x="3115" y="21006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18" name="形狀"/>
              <p:cNvSpPr/>
              <p:nvPr/>
            </p:nvSpPr>
            <p:spPr>
              <a:xfrm>
                <a:off x="321834" y="2796750"/>
                <a:ext cx="120088" cy="1433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36" y="0"/>
                    </a:moveTo>
                    <a:lnTo>
                      <a:pt x="20736" y="0"/>
                    </a:lnTo>
                    <a:lnTo>
                      <a:pt x="10656" y="9647"/>
                    </a:lnTo>
                    <a:lnTo>
                      <a:pt x="0" y="19083"/>
                    </a:lnTo>
                    <a:lnTo>
                      <a:pt x="576" y="21600"/>
                    </a:lnTo>
                    <a:lnTo>
                      <a:pt x="576" y="21600"/>
                    </a:lnTo>
                    <a:lnTo>
                      <a:pt x="11232" y="12373"/>
                    </a:lnTo>
                    <a:lnTo>
                      <a:pt x="21600" y="2726"/>
                    </a:lnTo>
                    <a:lnTo>
                      <a:pt x="20736" y="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19" name="形狀"/>
              <p:cNvSpPr/>
              <p:nvPr/>
            </p:nvSpPr>
            <p:spPr>
              <a:xfrm>
                <a:off x="1900580" y="854755"/>
                <a:ext cx="171326" cy="151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3028" y="21006"/>
                    </a:lnTo>
                    <a:lnTo>
                      <a:pt x="3028" y="21006"/>
                    </a:lnTo>
                    <a:lnTo>
                      <a:pt x="12112" y="11097"/>
                    </a:lnTo>
                    <a:lnTo>
                      <a:pt x="16553" y="5747"/>
                    </a:lnTo>
                    <a:lnTo>
                      <a:pt x="20793" y="594"/>
                    </a:lnTo>
                    <a:lnTo>
                      <a:pt x="20793" y="594"/>
                    </a:lnTo>
                    <a:lnTo>
                      <a:pt x="21600" y="0"/>
                    </a:lnTo>
                    <a:lnTo>
                      <a:pt x="18572" y="396"/>
                    </a:lnTo>
                    <a:lnTo>
                      <a:pt x="18572" y="396"/>
                    </a:lnTo>
                    <a:lnTo>
                      <a:pt x="14131" y="5747"/>
                    </a:lnTo>
                    <a:lnTo>
                      <a:pt x="9488" y="11097"/>
                    </a:lnTo>
                    <a:lnTo>
                      <a:pt x="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20" name="形狀"/>
              <p:cNvSpPr/>
              <p:nvPr/>
            </p:nvSpPr>
            <p:spPr>
              <a:xfrm>
                <a:off x="2159969" y="817169"/>
                <a:ext cx="134498" cy="146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86" y="18514"/>
                    </a:moveTo>
                    <a:lnTo>
                      <a:pt x="3086" y="18514"/>
                    </a:lnTo>
                    <a:lnTo>
                      <a:pt x="0" y="21600"/>
                    </a:lnTo>
                    <a:lnTo>
                      <a:pt x="4114" y="20777"/>
                    </a:lnTo>
                    <a:lnTo>
                      <a:pt x="4114" y="20777"/>
                    </a:lnTo>
                    <a:lnTo>
                      <a:pt x="5657" y="19337"/>
                    </a:lnTo>
                    <a:lnTo>
                      <a:pt x="5657" y="19337"/>
                    </a:lnTo>
                    <a:lnTo>
                      <a:pt x="10029" y="14606"/>
                    </a:lnTo>
                    <a:lnTo>
                      <a:pt x="14143" y="9874"/>
                    </a:lnTo>
                    <a:lnTo>
                      <a:pt x="18000" y="4937"/>
                    </a:lnTo>
                    <a:lnTo>
                      <a:pt x="21600" y="0"/>
                    </a:lnTo>
                    <a:lnTo>
                      <a:pt x="18257" y="411"/>
                    </a:lnTo>
                    <a:lnTo>
                      <a:pt x="18257" y="411"/>
                    </a:lnTo>
                    <a:lnTo>
                      <a:pt x="10800" y="9463"/>
                    </a:lnTo>
                    <a:lnTo>
                      <a:pt x="3086" y="18514"/>
                    </a:lnTo>
                    <a:lnTo>
                      <a:pt x="3086" y="18514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21" name="形狀"/>
              <p:cNvSpPr/>
              <p:nvPr/>
            </p:nvSpPr>
            <p:spPr>
              <a:xfrm>
                <a:off x="2092720" y="826913"/>
                <a:ext cx="144105" cy="148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3360" y="20793"/>
                    </a:lnTo>
                    <a:lnTo>
                      <a:pt x="3360" y="20793"/>
                    </a:lnTo>
                    <a:lnTo>
                      <a:pt x="21600" y="0"/>
                    </a:lnTo>
                    <a:lnTo>
                      <a:pt x="18000" y="606"/>
                    </a:lnTo>
                    <a:lnTo>
                      <a:pt x="18000" y="606"/>
                    </a:lnTo>
                    <a:lnTo>
                      <a:pt x="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22" name="形狀"/>
              <p:cNvSpPr/>
              <p:nvPr/>
            </p:nvSpPr>
            <p:spPr>
              <a:xfrm>
                <a:off x="1975834" y="842227"/>
                <a:ext cx="166522" cy="1517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08" y="21204"/>
                    </a:moveTo>
                    <a:lnTo>
                      <a:pt x="2908" y="21204"/>
                    </a:lnTo>
                    <a:lnTo>
                      <a:pt x="12254" y="10503"/>
                    </a:lnTo>
                    <a:lnTo>
                      <a:pt x="16823" y="5152"/>
                    </a:lnTo>
                    <a:lnTo>
                      <a:pt x="21600" y="0"/>
                    </a:lnTo>
                    <a:lnTo>
                      <a:pt x="18277" y="594"/>
                    </a:lnTo>
                    <a:lnTo>
                      <a:pt x="18277" y="594"/>
                    </a:lnTo>
                    <a:lnTo>
                      <a:pt x="8931" y="10899"/>
                    </a:lnTo>
                    <a:lnTo>
                      <a:pt x="0" y="21600"/>
                    </a:lnTo>
                    <a:lnTo>
                      <a:pt x="2908" y="21204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23" name="形狀"/>
              <p:cNvSpPr/>
              <p:nvPr/>
            </p:nvSpPr>
            <p:spPr>
              <a:xfrm>
                <a:off x="2201599" y="808816"/>
                <a:ext cx="142505" cy="147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98" y="21192"/>
                    </a:moveTo>
                    <a:lnTo>
                      <a:pt x="3398" y="21192"/>
                    </a:lnTo>
                    <a:lnTo>
                      <a:pt x="8252" y="15894"/>
                    </a:lnTo>
                    <a:lnTo>
                      <a:pt x="12620" y="10596"/>
                    </a:lnTo>
                    <a:lnTo>
                      <a:pt x="21600" y="0"/>
                    </a:lnTo>
                    <a:lnTo>
                      <a:pt x="18445" y="408"/>
                    </a:lnTo>
                    <a:lnTo>
                      <a:pt x="18445" y="408"/>
                    </a:lnTo>
                    <a:lnTo>
                      <a:pt x="9465" y="11208"/>
                    </a:lnTo>
                    <a:lnTo>
                      <a:pt x="4611" y="16302"/>
                    </a:lnTo>
                    <a:lnTo>
                      <a:pt x="0" y="21600"/>
                    </a:lnTo>
                    <a:lnTo>
                      <a:pt x="3398" y="21192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24" name="形狀"/>
              <p:cNvSpPr/>
              <p:nvPr/>
            </p:nvSpPr>
            <p:spPr>
              <a:xfrm>
                <a:off x="2491408" y="764269"/>
                <a:ext cx="121690" cy="1433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47" y="9227"/>
                    </a:moveTo>
                    <a:lnTo>
                      <a:pt x="9947" y="9227"/>
                    </a:lnTo>
                    <a:lnTo>
                      <a:pt x="4832" y="15309"/>
                    </a:lnTo>
                    <a:lnTo>
                      <a:pt x="0" y="21600"/>
                    </a:lnTo>
                    <a:lnTo>
                      <a:pt x="3695" y="20971"/>
                    </a:lnTo>
                    <a:lnTo>
                      <a:pt x="3695" y="20971"/>
                    </a:lnTo>
                    <a:lnTo>
                      <a:pt x="11084" y="11534"/>
                    </a:lnTo>
                    <a:lnTo>
                      <a:pt x="11084" y="11534"/>
                    </a:lnTo>
                    <a:lnTo>
                      <a:pt x="16200" y="5662"/>
                    </a:lnTo>
                    <a:lnTo>
                      <a:pt x="21600" y="0"/>
                    </a:lnTo>
                    <a:lnTo>
                      <a:pt x="17621" y="419"/>
                    </a:lnTo>
                    <a:lnTo>
                      <a:pt x="17621" y="419"/>
                    </a:lnTo>
                    <a:lnTo>
                      <a:pt x="9947" y="9227"/>
                    </a:lnTo>
                    <a:lnTo>
                      <a:pt x="9947" y="9227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25" name="形狀"/>
              <p:cNvSpPr/>
              <p:nvPr/>
            </p:nvSpPr>
            <p:spPr>
              <a:xfrm>
                <a:off x="2619502" y="737818"/>
                <a:ext cx="136100" cy="148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3558" y="21196"/>
                    </a:lnTo>
                    <a:lnTo>
                      <a:pt x="3558" y="21196"/>
                    </a:lnTo>
                    <a:lnTo>
                      <a:pt x="12960" y="10699"/>
                    </a:lnTo>
                    <a:lnTo>
                      <a:pt x="17534" y="5450"/>
                    </a:lnTo>
                    <a:lnTo>
                      <a:pt x="21600" y="0"/>
                    </a:lnTo>
                    <a:lnTo>
                      <a:pt x="18551" y="807"/>
                    </a:lnTo>
                    <a:lnTo>
                      <a:pt x="18551" y="807"/>
                    </a:lnTo>
                    <a:lnTo>
                      <a:pt x="14231" y="6056"/>
                    </a:lnTo>
                    <a:lnTo>
                      <a:pt x="9656" y="11305"/>
                    </a:lnTo>
                    <a:lnTo>
                      <a:pt x="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26" name="形狀"/>
              <p:cNvSpPr/>
              <p:nvPr/>
            </p:nvSpPr>
            <p:spPr>
              <a:xfrm>
                <a:off x="2558658" y="744779"/>
                <a:ext cx="158516" cy="151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55" y="21204"/>
                    </a:moveTo>
                    <a:lnTo>
                      <a:pt x="3055" y="21204"/>
                    </a:lnTo>
                    <a:lnTo>
                      <a:pt x="12436" y="10701"/>
                    </a:lnTo>
                    <a:lnTo>
                      <a:pt x="17236" y="5350"/>
                    </a:lnTo>
                    <a:lnTo>
                      <a:pt x="21600" y="0"/>
                    </a:lnTo>
                    <a:lnTo>
                      <a:pt x="18545" y="793"/>
                    </a:lnTo>
                    <a:lnTo>
                      <a:pt x="18545" y="793"/>
                    </a:lnTo>
                    <a:lnTo>
                      <a:pt x="13964" y="5945"/>
                    </a:lnTo>
                    <a:lnTo>
                      <a:pt x="9164" y="11295"/>
                    </a:lnTo>
                    <a:lnTo>
                      <a:pt x="0" y="21600"/>
                    </a:lnTo>
                    <a:lnTo>
                      <a:pt x="3055" y="21204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27" name="形狀"/>
              <p:cNvSpPr/>
              <p:nvPr/>
            </p:nvSpPr>
            <p:spPr>
              <a:xfrm>
                <a:off x="278602" y="2594894"/>
                <a:ext cx="116886" cy="1475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008" y="0"/>
                    </a:moveTo>
                    <a:lnTo>
                      <a:pt x="21008" y="0"/>
                    </a:lnTo>
                    <a:lnTo>
                      <a:pt x="10356" y="9577"/>
                    </a:lnTo>
                    <a:lnTo>
                      <a:pt x="0" y="18951"/>
                    </a:lnTo>
                    <a:lnTo>
                      <a:pt x="592" y="21600"/>
                    </a:lnTo>
                    <a:lnTo>
                      <a:pt x="592" y="21600"/>
                    </a:lnTo>
                    <a:lnTo>
                      <a:pt x="11244" y="12023"/>
                    </a:lnTo>
                    <a:lnTo>
                      <a:pt x="21600" y="2649"/>
                    </a:lnTo>
                    <a:lnTo>
                      <a:pt x="21008" y="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28" name="形狀"/>
              <p:cNvSpPr/>
              <p:nvPr/>
            </p:nvSpPr>
            <p:spPr>
              <a:xfrm>
                <a:off x="268995" y="2540602"/>
                <a:ext cx="115285" cy="162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585"/>
                    </a:moveTo>
                    <a:lnTo>
                      <a:pt x="21000" y="0"/>
                    </a:lnTo>
                    <a:lnTo>
                      <a:pt x="21000" y="0"/>
                    </a:lnTo>
                    <a:lnTo>
                      <a:pt x="10200" y="9600"/>
                    </a:lnTo>
                    <a:lnTo>
                      <a:pt x="0" y="19015"/>
                    </a:lnTo>
                    <a:lnTo>
                      <a:pt x="1200" y="21600"/>
                    </a:lnTo>
                    <a:lnTo>
                      <a:pt x="1200" y="21600"/>
                    </a:lnTo>
                    <a:lnTo>
                      <a:pt x="11100" y="12000"/>
                    </a:lnTo>
                    <a:lnTo>
                      <a:pt x="21600" y="2585"/>
                    </a:lnTo>
                    <a:lnTo>
                      <a:pt x="21600" y="2585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29" name="形狀"/>
              <p:cNvSpPr/>
              <p:nvPr/>
            </p:nvSpPr>
            <p:spPr>
              <a:xfrm>
                <a:off x="374672" y="3044545"/>
                <a:ext cx="121689" cy="136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032" y="0"/>
                    </a:moveTo>
                    <a:lnTo>
                      <a:pt x="21032" y="0"/>
                    </a:lnTo>
                    <a:lnTo>
                      <a:pt x="10516" y="9037"/>
                    </a:lnTo>
                    <a:lnTo>
                      <a:pt x="0" y="18735"/>
                    </a:lnTo>
                    <a:lnTo>
                      <a:pt x="568" y="21600"/>
                    </a:lnTo>
                    <a:lnTo>
                      <a:pt x="568" y="21600"/>
                    </a:lnTo>
                    <a:lnTo>
                      <a:pt x="11084" y="11682"/>
                    </a:lnTo>
                    <a:lnTo>
                      <a:pt x="21600" y="2645"/>
                    </a:lnTo>
                    <a:lnTo>
                      <a:pt x="21032" y="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30" name="形狀"/>
              <p:cNvSpPr/>
              <p:nvPr/>
            </p:nvSpPr>
            <p:spPr>
              <a:xfrm>
                <a:off x="390683" y="3129464"/>
                <a:ext cx="123291" cy="1155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19" y="0"/>
                    </a:moveTo>
                    <a:lnTo>
                      <a:pt x="21319" y="0"/>
                    </a:lnTo>
                    <a:lnTo>
                      <a:pt x="10660" y="9108"/>
                    </a:lnTo>
                    <a:lnTo>
                      <a:pt x="0" y="18737"/>
                    </a:lnTo>
                    <a:lnTo>
                      <a:pt x="561" y="21600"/>
                    </a:lnTo>
                    <a:lnTo>
                      <a:pt x="561" y="21600"/>
                    </a:lnTo>
                    <a:lnTo>
                      <a:pt x="10940" y="12492"/>
                    </a:lnTo>
                    <a:lnTo>
                      <a:pt x="21600" y="3123"/>
                    </a:lnTo>
                    <a:lnTo>
                      <a:pt x="21319" y="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31" name="形狀"/>
              <p:cNvSpPr/>
              <p:nvPr/>
            </p:nvSpPr>
            <p:spPr>
              <a:xfrm>
                <a:off x="401892" y="3183757"/>
                <a:ext cx="126493" cy="118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80" y="0"/>
                    </a:moveTo>
                    <a:lnTo>
                      <a:pt x="20780" y="0"/>
                    </a:lnTo>
                    <a:lnTo>
                      <a:pt x="10663" y="9402"/>
                    </a:lnTo>
                    <a:lnTo>
                      <a:pt x="0" y="18551"/>
                    </a:lnTo>
                    <a:lnTo>
                      <a:pt x="820" y="21600"/>
                    </a:lnTo>
                    <a:lnTo>
                      <a:pt x="820" y="21600"/>
                    </a:lnTo>
                    <a:lnTo>
                      <a:pt x="11484" y="12452"/>
                    </a:lnTo>
                    <a:lnTo>
                      <a:pt x="21600" y="3049"/>
                    </a:lnTo>
                    <a:lnTo>
                      <a:pt x="20780" y="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32" name="形狀"/>
              <p:cNvSpPr/>
              <p:nvPr/>
            </p:nvSpPr>
            <p:spPr>
              <a:xfrm>
                <a:off x="427510" y="3285381"/>
                <a:ext cx="121690" cy="132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032" y="0"/>
                    </a:moveTo>
                    <a:lnTo>
                      <a:pt x="21032" y="0"/>
                    </a:lnTo>
                    <a:lnTo>
                      <a:pt x="0" y="18872"/>
                    </a:lnTo>
                    <a:lnTo>
                      <a:pt x="853" y="21600"/>
                    </a:lnTo>
                    <a:lnTo>
                      <a:pt x="853" y="21600"/>
                    </a:lnTo>
                    <a:lnTo>
                      <a:pt x="21600" y="2956"/>
                    </a:lnTo>
                    <a:lnTo>
                      <a:pt x="21032" y="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33" name="形狀"/>
              <p:cNvSpPr/>
              <p:nvPr/>
            </p:nvSpPr>
            <p:spPr>
              <a:xfrm>
                <a:off x="507569" y="3464963"/>
                <a:ext cx="102475" cy="1071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964"/>
                    </a:moveTo>
                    <a:lnTo>
                      <a:pt x="21600" y="1964"/>
                    </a:lnTo>
                    <a:lnTo>
                      <a:pt x="19575" y="0"/>
                    </a:lnTo>
                    <a:lnTo>
                      <a:pt x="19575" y="0"/>
                    </a:lnTo>
                    <a:lnTo>
                      <a:pt x="9450" y="9538"/>
                    </a:lnTo>
                    <a:lnTo>
                      <a:pt x="0" y="19356"/>
                    </a:lnTo>
                    <a:lnTo>
                      <a:pt x="0" y="19356"/>
                    </a:lnTo>
                    <a:lnTo>
                      <a:pt x="2700" y="21600"/>
                    </a:lnTo>
                    <a:lnTo>
                      <a:pt x="2700" y="21600"/>
                    </a:lnTo>
                    <a:lnTo>
                      <a:pt x="14513" y="9257"/>
                    </a:lnTo>
                    <a:lnTo>
                      <a:pt x="14513" y="9257"/>
                    </a:lnTo>
                    <a:lnTo>
                      <a:pt x="21600" y="1964"/>
                    </a:lnTo>
                    <a:lnTo>
                      <a:pt x="21600" y="1964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34" name="形狀"/>
              <p:cNvSpPr/>
              <p:nvPr/>
            </p:nvSpPr>
            <p:spPr>
              <a:xfrm>
                <a:off x="3352834" y="616705"/>
                <a:ext cx="131296" cy="147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3424" y="20989"/>
                    </a:lnTo>
                    <a:lnTo>
                      <a:pt x="3424" y="20989"/>
                    </a:lnTo>
                    <a:lnTo>
                      <a:pt x="14751" y="7743"/>
                    </a:lnTo>
                    <a:lnTo>
                      <a:pt x="14751" y="7743"/>
                    </a:lnTo>
                    <a:lnTo>
                      <a:pt x="21600" y="0"/>
                    </a:lnTo>
                    <a:lnTo>
                      <a:pt x="17649" y="611"/>
                    </a:lnTo>
                    <a:lnTo>
                      <a:pt x="17649" y="611"/>
                    </a:lnTo>
                    <a:lnTo>
                      <a:pt x="15015" y="3872"/>
                    </a:lnTo>
                    <a:lnTo>
                      <a:pt x="15015" y="3872"/>
                    </a:lnTo>
                    <a:lnTo>
                      <a:pt x="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35" name="形狀"/>
              <p:cNvSpPr/>
              <p:nvPr/>
            </p:nvSpPr>
            <p:spPr>
              <a:xfrm>
                <a:off x="3239152" y="629234"/>
                <a:ext cx="171326" cy="1531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26" y="21207"/>
                    </a:moveTo>
                    <a:lnTo>
                      <a:pt x="2826" y="21207"/>
                    </a:lnTo>
                    <a:lnTo>
                      <a:pt x="12112" y="10407"/>
                    </a:lnTo>
                    <a:lnTo>
                      <a:pt x="21600" y="0"/>
                    </a:lnTo>
                    <a:lnTo>
                      <a:pt x="18572" y="785"/>
                    </a:lnTo>
                    <a:lnTo>
                      <a:pt x="18572" y="785"/>
                    </a:lnTo>
                    <a:lnTo>
                      <a:pt x="9084" y="10996"/>
                    </a:lnTo>
                    <a:lnTo>
                      <a:pt x="0" y="21600"/>
                    </a:lnTo>
                    <a:lnTo>
                      <a:pt x="2826" y="21207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36" name="形狀"/>
              <p:cNvSpPr/>
              <p:nvPr/>
            </p:nvSpPr>
            <p:spPr>
              <a:xfrm>
                <a:off x="3208730" y="641763"/>
                <a:ext cx="136100" cy="146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3558" y="20983"/>
                    </a:lnTo>
                    <a:lnTo>
                      <a:pt x="3558" y="20983"/>
                    </a:lnTo>
                    <a:lnTo>
                      <a:pt x="12198" y="10286"/>
                    </a:lnTo>
                    <a:lnTo>
                      <a:pt x="21600" y="0"/>
                    </a:lnTo>
                    <a:lnTo>
                      <a:pt x="17788" y="411"/>
                    </a:lnTo>
                    <a:lnTo>
                      <a:pt x="17788" y="411"/>
                    </a:lnTo>
                    <a:lnTo>
                      <a:pt x="8894" y="10903"/>
                    </a:lnTo>
                    <a:lnTo>
                      <a:pt x="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37" name="形狀"/>
              <p:cNvSpPr/>
              <p:nvPr/>
            </p:nvSpPr>
            <p:spPr>
              <a:xfrm>
                <a:off x="3109458" y="657076"/>
                <a:ext cx="140903" cy="1475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2945" y="21192"/>
                    </a:lnTo>
                    <a:lnTo>
                      <a:pt x="2945" y="21192"/>
                    </a:lnTo>
                    <a:lnTo>
                      <a:pt x="5891" y="17321"/>
                    </a:lnTo>
                    <a:lnTo>
                      <a:pt x="9082" y="13653"/>
                    </a:lnTo>
                    <a:lnTo>
                      <a:pt x="15709" y="6725"/>
                    </a:lnTo>
                    <a:lnTo>
                      <a:pt x="15709" y="6725"/>
                    </a:lnTo>
                    <a:lnTo>
                      <a:pt x="18655" y="3464"/>
                    </a:lnTo>
                    <a:lnTo>
                      <a:pt x="21600" y="0"/>
                    </a:lnTo>
                    <a:lnTo>
                      <a:pt x="18409" y="408"/>
                    </a:lnTo>
                    <a:lnTo>
                      <a:pt x="18409" y="408"/>
                    </a:lnTo>
                    <a:lnTo>
                      <a:pt x="13500" y="5706"/>
                    </a:lnTo>
                    <a:lnTo>
                      <a:pt x="13500" y="5706"/>
                    </a:lnTo>
                    <a:lnTo>
                      <a:pt x="9818" y="9374"/>
                    </a:lnTo>
                    <a:lnTo>
                      <a:pt x="6382" y="13449"/>
                    </a:lnTo>
                    <a:lnTo>
                      <a:pt x="2945" y="17321"/>
                    </a:lnTo>
                    <a:lnTo>
                      <a:pt x="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38" name="形狀"/>
              <p:cNvSpPr/>
              <p:nvPr/>
            </p:nvSpPr>
            <p:spPr>
              <a:xfrm>
                <a:off x="2894902" y="697447"/>
                <a:ext cx="112082" cy="1433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11" y="20971"/>
                    </a:moveTo>
                    <a:lnTo>
                      <a:pt x="4011" y="20971"/>
                    </a:lnTo>
                    <a:lnTo>
                      <a:pt x="12651" y="10485"/>
                    </a:lnTo>
                    <a:lnTo>
                      <a:pt x="21600" y="0"/>
                    </a:lnTo>
                    <a:lnTo>
                      <a:pt x="17897" y="419"/>
                    </a:lnTo>
                    <a:lnTo>
                      <a:pt x="17897" y="419"/>
                    </a:lnTo>
                    <a:lnTo>
                      <a:pt x="8640" y="11115"/>
                    </a:lnTo>
                    <a:lnTo>
                      <a:pt x="0" y="21600"/>
                    </a:lnTo>
                    <a:lnTo>
                      <a:pt x="4011" y="20971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39" name="形狀"/>
              <p:cNvSpPr/>
              <p:nvPr/>
            </p:nvSpPr>
            <p:spPr>
              <a:xfrm>
                <a:off x="2944538" y="690486"/>
                <a:ext cx="104077" cy="1419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988" y="20965"/>
                    </a:moveTo>
                    <a:lnTo>
                      <a:pt x="3988" y="20965"/>
                    </a:lnTo>
                    <a:lnTo>
                      <a:pt x="8972" y="15882"/>
                    </a:lnTo>
                    <a:lnTo>
                      <a:pt x="13292" y="10588"/>
                    </a:lnTo>
                    <a:lnTo>
                      <a:pt x="17612" y="5506"/>
                    </a:lnTo>
                    <a:lnTo>
                      <a:pt x="21600" y="0"/>
                    </a:lnTo>
                    <a:lnTo>
                      <a:pt x="17612" y="635"/>
                    </a:lnTo>
                    <a:lnTo>
                      <a:pt x="17612" y="635"/>
                    </a:lnTo>
                    <a:lnTo>
                      <a:pt x="13292" y="5929"/>
                    </a:lnTo>
                    <a:lnTo>
                      <a:pt x="9305" y="11224"/>
                    </a:lnTo>
                    <a:lnTo>
                      <a:pt x="4320" y="16306"/>
                    </a:lnTo>
                    <a:lnTo>
                      <a:pt x="0" y="21600"/>
                    </a:lnTo>
                    <a:lnTo>
                      <a:pt x="3988" y="20965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40" name="形狀"/>
              <p:cNvSpPr/>
              <p:nvPr/>
            </p:nvSpPr>
            <p:spPr>
              <a:xfrm>
                <a:off x="3509748" y="597215"/>
                <a:ext cx="97672" cy="140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895" y="21172"/>
                    </a:moveTo>
                    <a:lnTo>
                      <a:pt x="3895" y="21172"/>
                    </a:lnTo>
                    <a:lnTo>
                      <a:pt x="12393" y="10479"/>
                    </a:lnTo>
                    <a:lnTo>
                      <a:pt x="21600" y="0"/>
                    </a:lnTo>
                    <a:lnTo>
                      <a:pt x="17351" y="428"/>
                    </a:lnTo>
                    <a:lnTo>
                      <a:pt x="17351" y="428"/>
                    </a:lnTo>
                    <a:lnTo>
                      <a:pt x="8144" y="10907"/>
                    </a:lnTo>
                    <a:lnTo>
                      <a:pt x="0" y="21600"/>
                    </a:lnTo>
                    <a:lnTo>
                      <a:pt x="3895" y="21172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41" name="形狀"/>
              <p:cNvSpPr/>
              <p:nvPr/>
            </p:nvSpPr>
            <p:spPr>
              <a:xfrm>
                <a:off x="3695484" y="561021"/>
                <a:ext cx="129696" cy="1447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3200" y="21185"/>
                    </a:lnTo>
                    <a:lnTo>
                      <a:pt x="3200" y="21185"/>
                    </a:lnTo>
                    <a:lnTo>
                      <a:pt x="7200" y="15577"/>
                    </a:lnTo>
                    <a:lnTo>
                      <a:pt x="11733" y="10177"/>
                    </a:lnTo>
                    <a:lnTo>
                      <a:pt x="16267" y="5192"/>
                    </a:lnTo>
                    <a:lnTo>
                      <a:pt x="21600" y="0"/>
                    </a:lnTo>
                    <a:lnTo>
                      <a:pt x="17600" y="415"/>
                    </a:lnTo>
                    <a:lnTo>
                      <a:pt x="17600" y="415"/>
                    </a:lnTo>
                    <a:lnTo>
                      <a:pt x="12800" y="5608"/>
                    </a:lnTo>
                    <a:lnTo>
                      <a:pt x="8000" y="10592"/>
                    </a:lnTo>
                    <a:lnTo>
                      <a:pt x="3733" y="15992"/>
                    </a:lnTo>
                    <a:lnTo>
                      <a:pt x="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42" name="形狀"/>
              <p:cNvSpPr/>
              <p:nvPr/>
            </p:nvSpPr>
            <p:spPr>
              <a:xfrm>
                <a:off x="3740316" y="554059"/>
                <a:ext cx="137701" cy="144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4019" y="20977"/>
                    </a:lnTo>
                    <a:lnTo>
                      <a:pt x="4019" y="20977"/>
                    </a:lnTo>
                    <a:lnTo>
                      <a:pt x="9293" y="15992"/>
                    </a:lnTo>
                    <a:lnTo>
                      <a:pt x="14316" y="11215"/>
                    </a:lnTo>
                    <a:lnTo>
                      <a:pt x="16577" y="8515"/>
                    </a:lnTo>
                    <a:lnTo>
                      <a:pt x="18586" y="5815"/>
                    </a:lnTo>
                    <a:lnTo>
                      <a:pt x="20344" y="3115"/>
                    </a:lnTo>
                    <a:lnTo>
                      <a:pt x="21600" y="0"/>
                    </a:lnTo>
                    <a:lnTo>
                      <a:pt x="21600" y="0"/>
                    </a:lnTo>
                    <a:lnTo>
                      <a:pt x="19088" y="208"/>
                    </a:lnTo>
                    <a:lnTo>
                      <a:pt x="19088" y="208"/>
                    </a:lnTo>
                    <a:lnTo>
                      <a:pt x="17581" y="3323"/>
                    </a:lnTo>
                    <a:lnTo>
                      <a:pt x="15572" y="6231"/>
                    </a:lnTo>
                    <a:lnTo>
                      <a:pt x="13312" y="8931"/>
                    </a:lnTo>
                    <a:lnTo>
                      <a:pt x="11051" y="11423"/>
                    </a:lnTo>
                    <a:lnTo>
                      <a:pt x="5526" y="16615"/>
                    </a:lnTo>
                    <a:lnTo>
                      <a:pt x="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43" name="形狀"/>
              <p:cNvSpPr/>
              <p:nvPr/>
            </p:nvSpPr>
            <p:spPr>
              <a:xfrm>
                <a:off x="3991699" y="604175"/>
                <a:ext cx="113684" cy="122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38" y="17427"/>
                    </a:moveTo>
                    <a:lnTo>
                      <a:pt x="2738" y="17427"/>
                    </a:lnTo>
                    <a:lnTo>
                      <a:pt x="1217" y="17673"/>
                    </a:lnTo>
                    <a:lnTo>
                      <a:pt x="0" y="17427"/>
                    </a:lnTo>
                    <a:lnTo>
                      <a:pt x="0" y="17427"/>
                    </a:lnTo>
                    <a:lnTo>
                      <a:pt x="3651" y="19636"/>
                    </a:lnTo>
                    <a:lnTo>
                      <a:pt x="3651" y="19636"/>
                    </a:lnTo>
                    <a:lnTo>
                      <a:pt x="4563" y="19391"/>
                    </a:lnTo>
                    <a:lnTo>
                      <a:pt x="4563" y="19391"/>
                    </a:lnTo>
                    <a:lnTo>
                      <a:pt x="4259" y="20127"/>
                    </a:lnTo>
                    <a:lnTo>
                      <a:pt x="4259" y="20127"/>
                    </a:lnTo>
                    <a:lnTo>
                      <a:pt x="6389" y="21600"/>
                    </a:lnTo>
                    <a:lnTo>
                      <a:pt x="6389" y="21600"/>
                    </a:lnTo>
                    <a:lnTo>
                      <a:pt x="14299" y="12764"/>
                    </a:lnTo>
                    <a:lnTo>
                      <a:pt x="17949" y="8345"/>
                    </a:lnTo>
                    <a:lnTo>
                      <a:pt x="21600" y="3436"/>
                    </a:lnTo>
                    <a:lnTo>
                      <a:pt x="21600" y="3436"/>
                    </a:lnTo>
                    <a:lnTo>
                      <a:pt x="19166" y="1964"/>
                    </a:lnTo>
                    <a:lnTo>
                      <a:pt x="19166" y="1964"/>
                    </a:lnTo>
                    <a:lnTo>
                      <a:pt x="16124" y="5891"/>
                    </a:lnTo>
                    <a:lnTo>
                      <a:pt x="16124" y="5891"/>
                    </a:lnTo>
                    <a:lnTo>
                      <a:pt x="17949" y="1227"/>
                    </a:lnTo>
                    <a:lnTo>
                      <a:pt x="17949" y="1227"/>
                    </a:lnTo>
                    <a:lnTo>
                      <a:pt x="15211" y="0"/>
                    </a:lnTo>
                    <a:lnTo>
                      <a:pt x="15211" y="0"/>
                    </a:lnTo>
                    <a:lnTo>
                      <a:pt x="13690" y="5400"/>
                    </a:lnTo>
                    <a:lnTo>
                      <a:pt x="12777" y="8100"/>
                    </a:lnTo>
                    <a:lnTo>
                      <a:pt x="11256" y="10555"/>
                    </a:lnTo>
                    <a:lnTo>
                      <a:pt x="9431" y="12764"/>
                    </a:lnTo>
                    <a:lnTo>
                      <a:pt x="7606" y="14973"/>
                    </a:lnTo>
                    <a:lnTo>
                      <a:pt x="5172" y="16445"/>
                    </a:lnTo>
                    <a:lnTo>
                      <a:pt x="4259" y="16936"/>
                    </a:lnTo>
                    <a:lnTo>
                      <a:pt x="2738" y="17427"/>
                    </a:lnTo>
                    <a:lnTo>
                      <a:pt x="2738" y="17427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44" name="形狀"/>
              <p:cNvSpPr/>
              <p:nvPr/>
            </p:nvSpPr>
            <p:spPr>
              <a:xfrm>
                <a:off x="3922848" y="569373"/>
                <a:ext cx="128094" cy="1252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0" y="15840"/>
                    </a:moveTo>
                    <a:lnTo>
                      <a:pt x="1620" y="15840"/>
                    </a:lnTo>
                    <a:lnTo>
                      <a:pt x="0" y="18960"/>
                    </a:lnTo>
                    <a:lnTo>
                      <a:pt x="0" y="18960"/>
                    </a:lnTo>
                    <a:lnTo>
                      <a:pt x="2700" y="19440"/>
                    </a:lnTo>
                    <a:lnTo>
                      <a:pt x="2700" y="19440"/>
                    </a:lnTo>
                    <a:lnTo>
                      <a:pt x="5400" y="14400"/>
                    </a:lnTo>
                    <a:lnTo>
                      <a:pt x="5400" y="14400"/>
                    </a:lnTo>
                    <a:lnTo>
                      <a:pt x="4590" y="15840"/>
                    </a:lnTo>
                    <a:lnTo>
                      <a:pt x="4320" y="17280"/>
                    </a:lnTo>
                    <a:lnTo>
                      <a:pt x="4320" y="18960"/>
                    </a:lnTo>
                    <a:lnTo>
                      <a:pt x="4590" y="19920"/>
                    </a:lnTo>
                    <a:lnTo>
                      <a:pt x="4590" y="19920"/>
                    </a:lnTo>
                    <a:lnTo>
                      <a:pt x="8910" y="21600"/>
                    </a:lnTo>
                    <a:lnTo>
                      <a:pt x="8910" y="21600"/>
                    </a:lnTo>
                    <a:lnTo>
                      <a:pt x="8640" y="21120"/>
                    </a:lnTo>
                    <a:lnTo>
                      <a:pt x="8640" y="21120"/>
                    </a:lnTo>
                    <a:lnTo>
                      <a:pt x="10530" y="20640"/>
                    </a:lnTo>
                    <a:lnTo>
                      <a:pt x="12420" y="19440"/>
                    </a:lnTo>
                    <a:lnTo>
                      <a:pt x="14040" y="18000"/>
                    </a:lnTo>
                    <a:lnTo>
                      <a:pt x="14850" y="16560"/>
                    </a:lnTo>
                    <a:lnTo>
                      <a:pt x="14850" y="16560"/>
                    </a:lnTo>
                    <a:lnTo>
                      <a:pt x="17550" y="13920"/>
                    </a:lnTo>
                    <a:lnTo>
                      <a:pt x="19710" y="10800"/>
                    </a:lnTo>
                    <a:lnTo>
                      <a:pt x="20520" y="9120"/>
                    </a:lnTo>
                    <a:lnTo>
                      <a:pt x="20790" y="7440"/>
                    </a:lnTo>
                    <a:lnTo>
                      <a:pt x="21330" y="5520"/>
                    </a:lnTo>
                    <a:lnTo>
                      <a:pt x="21600" y="3840"/>
                    </a:lnTo>
                    <a:lnTo>
                      <a:pt x="21600" y="3840"/>
                    </a:lnTo>
                    <a:lnTo>
                      <a:pt x="18360" y="2400"/>
                    </a:lnTo>
                    <a:lnTo>
                      <a:pt x="18360" y="2400"/>
                    </a:lnTo>
                    <a:lnTo>
                      <a:pt x="15660" y="3600"/>
                    </a:lnTo>
                    <a:lnTo>
                      <a:pt x="12960" y="5520"/>
                    </a:lnTo>
                    <a:lnTo>
                      <a:pt x="12960" y="5520"/>
                    </a:lnTo>
                    <a:lnTo>
                      <a:pt x="12420" y="5520"/>
                    </a:lnTo>
                    <a:lnTo>
                      <a:pt x="11610" y="6000"/>
                    </a:lnTo>
                    <a:lnTo>
                      <a:pt x="11610" y="6000"/>
                    </a:lnTo>
                    <a:lnTo>
                      <a:pt x="10260" y="7920"/>
                    </a:lnTo>
                    <a:lnTo>
                      <a:pt x="10260" y="7920"/>
                    </a:lnTo>
                    <a:lnTo>
                      <a:pt x="8100" y="10320"/>
                    </a:lnTo>
                    <a:lnTo>
                      <a:pt x="8100" y="10320"/>
                    </a:lnTo>
                    <a:lnTo>
                      <a:pt x="11610" y="5520"/>
                    </a:lnTo>
                    <a:lnTo>
                      <a:pt x="15660" y="1200"/>
                    </a:lnTo>
                    <a:lnTo>
                      <a:pt x="15660" y="1200"/>
                    </a:lnTo>
                    <a:lnTo>
                      <a:pt x="12420" y="0"/>
                    </a:lnTo>
                    <a:lnTo>
                      <a:pt x="12420" y="240"/>
                    </a:lnTo>
                    <a:lnTo>
                      <a:pt x="12420" y="240"/>
                    </a:lnTo>
                    <a:lnTo>
                      <a:pt x="9450" y="3840"/>
                    </a:lnTo>
                    <a:lnTo>
                      <a:pt x="6750" y="7680"/>
                    </a:lnTo>
                    <a:lnTo>
                      <a:pt x="4050" y="11760"/>
                    </a:lnTo>
                    <a:lnTo>
                      <a:pt x="1620" y="15840"/>
                    </a:lnTo>
                    <a:lnTo>
                      <a:pt x="1620" y="15840"/>
                    </a:lnTo>
                    <a:close/>
                    <a:moveTo>
                      <a:pt x="18900" y="4800"/>
                    </a:moveTo>
                    <a:lnTo>
                      <a:pt x="18900" y="4800"/>
                    </a:lnTo>
                    <a:lnTo>
                      <a:pt x="18630" y="6480"/>
                    </a:lnTo>
                    <a:lnTo>
                      <a:pt x="17820" y="8640"/>
                    </a:lnTo>
                    <a:lnTo>
                      <a:pt x="17820" y="8640"/>
                    </a:lnTo>
                    <a:lnTo>
                      <a:pt x="17820" y="7680"/>
                    </a:lnTo>
                    <a:lnTo>
                      <a:pt x="17820" y="7680"/>
                    </a:lnTo>
                    <a:lnTo>
                      <a:pt x="17820" y="7200"/>
                    </a:lnTo>
                    <a:lnTo>
                      <a:pt x="17550" y="6720"/>
                    </a:lnTo>
                    <a:lnTo>
                      <a:pt x="17010" y="6480"/>
                    </a:lnTo>
                    <a:lnTo>
                      <a:pt x="16200" y="6480"/>
                    </a:lnTo>
                    <a:lnTo>
                      <a:pt x="16200" y="6480"/>
                    </a:lnTo>
                    <a:lnTo>
                      <a:pt x="15390" y="6480"/>
                    </a:lnTo>
                    <a:lnTo>
                      <a:pt x="15390" y="6480"/>
                    </a:lnTo>
                    <a:lnTo>
                      <a:pt x="17010" y="5520"/>
                    </a:lnTo>
                    <a:lnTo>
                      <a:pt x="18900" y="4800"/>
                    </a:lnTo>
                    <a:lnTo>
                      <a:pt x="18900" y="4800"/>
                    </a:lnTo>
                    <a:close/>
                    <a:moveTo>
                      <a:pt x="15390" y="9120"/>
                    </a:moveTo>
                    <a:lnTo>
                      <a:pt x="15390" y="9120"/>
                    </a:lnTo>
                    <a:lnTo>
                      <a:pt x="14310" y="12000"/>
                    </a:lnTo>
                    <a:lnTo>
                      <a:pt x="13230" y="15120"/>
                    </a:lnTo>
                    <a:lnTo>
                      <a:pt x="13230" y="15120"/>
                    </a:lnTo>
                    <a:lnTo>
                      <a:pt x="11340" y="16320"/>
                    </a:lnTo>
                    <a:lnTo>
                      <a:pt x="9720" y="17280"/>
                    </a:lnTo>
                    <a:lnTo>
                      <a:pt x="9720" y="17280"/>
                    </a:lnTo>
                    <a:lnTo>
                      <a:pt x="9990" y="14640"/>
                    </a:lnTo>
                    <a:lnTo>
                      <a:pt x="10260" y="13440"/>
                    </a:lnTo>
                    <a:lnTo>
                      <a:pt x="11070" y="12480"/>
                    </a:lnTo>
                    <a:lnTo>
                      <a:pt x="11610" y="11280"/>
                    </a:lnTo>
                    <a:lnTo>
                      <a:pt x="12690" y="10320"/>
                    </a:lnTo>
                    <a:lnTo>
                      <a:pt x="13500" y="9840"/>
                    </a:lnTo>
                    <a:lnTo>
                      <a:pt x="15390" y="9120"/>
                    </a:lnTo>
                    <a:lnTo>
                      <a:pt x="15390" y="912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45" name="形狀"/>
              <p:cNvSpPr/>
              <p:nvPr/>
            </p:nvSpPr>
            <p:spPr>
              <a:xfrm>
                <a:off x="4076560" y="690487"/>
                <a:ext cx="102475" cy="1489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75" y="21600"/>
                    </a:moveTo>
                    <a:lnTo>
                      <a:pt x="675" y="21600"/>
                    </a:lnTo>
                    <a:lnTo>
                      <a:pt x="11475" y="11910"/>
                    </a:lnTo>
                    <a:lnTo>
                      <a:pt x="21600" y="2019"/>
                    </a:lnTo>
                    <a:lnTo>
                      <a:pt x="21600" y="2019"/>
                    </a:lnTo>
                    <a:lnTo>
                      <a:pt x="19238" y="0"/>
                    </a:lnTo>
                    <a:lnTo>
                      <a:pt x="19238" y="0"/>
                    </a:lnTo>
                    <a:lnTo>
                      <a:pt x="9788" y="9488"/>
                    </a:lnTo>
                    <a:lnTo>
                      <a:pt x="0" y="18774"/>
                    </a:lnTo>
                    <a:lnTo>
                      <a:pt x="675" y="2160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46" name="形狀"/>
              <p:cNvSpPr/>
              <p:nvPr/>
            </p:nvSpPr>
            <p:spPr>
              <a:xfrm>
                <a:off x="584424" y="3517863"/>
                <a:ext cx="128094" cy="1266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340" y="21125"/>
                    </a:moveTo>
                    <a:lnTo>
                      <a:pt x="11340" y="21125"/>
                    </a:lnTo>
                    <a:lnTo>
                      <a:pt x="14310" y="19701"/>
                    </a:lnTo>
                    <a:lnTo>
                      <a:pt x="16470" y="18277"/>
                    </a:lnTo>
                    <a:lnTo>
                      <a:pt x="18630" y="16378"/>
                    </a:lnTo>
                    <a:lnTo>
                      <a:pt x="19980" y="14004"/>
                    </a:lnTo>
                    <a:lnTo>
                      <a:pt x="20790" y="11631"/>
                    </a:lnTo>
                    <a:lnTo>
                      <a:pt x="21600" y="9020"/>
                    </a:lnTo>
                    <a:lnTo>
                      <a:pt x="21600" y="6409"/>
                    </a:lnTo>
                    <a:lnTo>
                      <a:pt x="21060" y="3560"/>
                    </a:lnTo>
                    <a:lnTo>
                      <a:pt x="21060" y="3560"/>
                    </a:lnTo>
                    <a:lnTo>
                      <a:pt x="20790" y="2848"/>
                    </a:lnTo>
                    <a:lnTo>
                      <a:pt x="20250" y="2611"/>
                    </a:lnTo>
                    <a:lnTo>
                      <a:pt x="19440" y="2611"/>
                    </a:lnTo>
                    <a:lnTo>
                      <a:pt x="18900" y="2848"/>
                    </a:lnTo>
                    <a:lnTo>
                      <a:pt x="18900" y="2848"/>
                    </a:lnTo>
                    <a:lnTo>
                      <a:pt x="16470" y="4747"/>
                    </a:lnTo>
                    <a:lnTo>
                      <a:pt x="16470" y="4747"/>
                    </a:lnTo>
                    <a:lnTo>
                      <a:pt x="17820" y="1424"/>
                    </a:lnTo>
                    <a:lnTo>
                      <a:pt x="17820" y="1424"/>
                    </a:lnTo>
                    <a:lnTo>
                      <a:pt x="13500" y="0"/>
                    </a:lnTo>
                    <a:lnTo>
                      <a:pt x="13500" y="0"/>
                    </a:lnTo>
                    <a:lnTo>
                      <a:pt x="11880" y="3560"/>
                    </a:lnTo>
                    <a:lnTo>
                      <a:pt x="11880" y="3560"/>
                    </a:lnTo>
                    <a:lnTo>
                      <a:pt x="8640" y="6409"/>
                    </a:lnTo>
                    <a:lnTo>
                      <a:pt x="5400" y="9969"/>
                    </a:lnTo>
                    <a:lnTo>
                      <a:pt x="2700" y="13292"/>
                    </a:lnTo>
                    <a:lnTo>
                      <a:pt x="0" y="16853"/>
                    </a:lnTo>
                    <a:lnTo>
                      <a:pt x="0" y="16853"/>
                    </a:lnTo>
                    <a:lnTo>
                      <a:pt x="2430" y="18040"/>
                    </a:lnTo>
                    <a:lnTo>
                      <a:pt x="2430" y="18040"/>
                    </a:lnTo>
                    <a:lnTo>
                      <a:pt x="5670" y="13292"/>
                    </a:lnTo>
                    <a:lnTo>
                      <a:pt x="9720" y="9020"/>
                    </a:lnTo>
                    <a:lnTo>
                      <a:pt x="9720" y="9020"/>
                    </a:lnTo>
                    <a:lnTo>
                      <a:pt x="8640" y="12818"/>
                    </a:lnTo>
                    <a:lnTo>
                      <a:pt x="7830" y="16378"/>
                    </a:lnTo>
                    <a:lnTo>
                      <a:pt x="7830" y="16378"/>
                    </a:lnTo>
                    <a:lnTo>
                      <a:pt x="6210" y="19701"/>
                    </a:lnTo>
                    <a:lnTo>
                      <a:pt x="6210" y="19701"/>
                    </a:lnTo>
                    <a:lnTo>
                      <a:pt x="6210" y="19701"/>
                    </a:lnTo>
                    <a:lnTo>
                      <a:pt x="11340" y="21600"/>
                    </a:lnTo>
                    <a:lnTo>
                      <a:pt x="11340" y="21600"/>
                    </a:lnTo>
                    <a:lnTo>
                      <a:pt x="11340" y="21125"/>
                    </a:lnTo>
                    <a:lnTo>
                      <a:pt x="11340" y="21125"/>
                    </a:lnTo>
                    <a:close/>
                    <a:moveTo>
                      <a:pt x="18900" y="5934"/>
                    </a:moveTo>
                    <a:lnTo>
                      <a:pt x="18900" y="5934"/>
                    </a:lnTo>
                    <a:lnTo>
                      <a:pt x="18900" y="7833"/>
                    </a:lnTo>
                    <a:lnTo>
                      <a:pt x="18630" y="9732"/>
                    </a:lnTo>
                    <a:lnTo>
                      <a:pt x="18090" y="11631"/>
                    </a:lnTo>
                    <a:lnTo>
                      <a:pt x="17550" y="13055"/>
                    </a:lnTo>
                    <a:lnTo>
                      <a:pt x="16470" y="14954"/>
                    </a:lnTo>
                    <a:lnTo>
                      <a:pt x="15120" y="16378"/>
                    </a:lnTo>
                    <a:lnTo>
                      <a:pt x="13500" y="17565"/>
                    </a:lnTo>
                    <a:lnTo>
                      <a:pt x="11880" y="18277"/>
                    </a:lnTo>
                    <a:lnTo>
                      <a:pt x="11880" y="18277"/>
                    </a:lnTo>
                    <a:lnTo>
                      <a:pt x="12960" y="14954"/>
                    </a:lnTo>
                    <a:lnTo>
                      <a:pt x="14310" y="11393"/>
                    </a:lnTo>
                    <a:lnTo>
                      <a:pt x="16200" y="8545"/>
                    </a:lnTo>
                    <a:lnTo>
                      <a:pt x="17550" y="7358"/>
                    </a:lnTo>
                    <a:lnTo>
                      <a:pt x="18900" y="5934"/>
                    </a:lnTo>
                    <a:lnTo>
                      <a:pt x="18900" y="5934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47" name="形狀"/>
              <p:cNvSpPr/>
              <p:nvPr/>
            </p:nvSpPr>
            <p:spPr>
              <a:xfrm>
                <a:off x="709315" y="3530393"/>
                <a:ext cx="108880" cy="1280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7153" y="470"/>
                    </a:lnTo>
                    <a:lnTo>
                      <a:pt x="17153" y="470"/>
                    </a:lnTo>
                    <a:lnTo>
                      <a:pt x="9212" y="10800"/>
                    </a:lnTo>
                    <a:lnTo>
                      <a:pt x="4765" y="16200"/>
                    </a:lnTo>
                    <a:lnTo>
                      <a:pt x="0" y="21130"/>
                    </a:lnTo>
                    <a:lnTo>
                      <a:pt x="0" y="21130"/>
                    </a:lnTo>
                    <a:lnTo>
                      <a:pt x="4129" y="21600"/>
                    </a:lnTo>
                    <a:lnTo>
                      <a:pt x="4129" y="21600"/>
                    </a:lnTo>
                    <a:lnTo>
                      <a:pt x="8576" y="16200"/>
                    </a:lnTo>
                    <a:lnTo>
                      <a:pt x="13024" y="10800"/>
                    </a:lnTo>
                    <a:lnTo>
                      <a:pt x="2160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48" name="形狀"/>
              <p:cNvSpPr/>
              <p:nvPr/>
            </p:nvSpPr>
            <p:spPr>
              <a:xfrm>
                <a:off x="827801" y="3503943"/>
                <a:ext cx="145707" cy="1489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8277" y="606"/>
                    </a:lnTo>
                    <a:lnTo>
                      <a:pt x="18277" y="606"/>
                    </a:lnTo>
                    <a:lnTo>
                      <a:pt x="9495" y="11103"/>
                    </a:lnTo>
                    <a:lnTo>
                      <a:pt x="4985" y="16351"/>
                    </a:lnTo>
                    <a:lnTo>
                      <a:pt x="0" y="21600"/>
                    </a:lnTo>
                    <a:lnTo>
                      <a:pt x="3560" y="20994"/>
                    </a:lnTo>
                    <a:lnTo>
                      <a:pt x="3560" y="20994"/>
                    </a:lnTo>
                    <a:lnTo>
                      <a:pt x="7833" y="16150"/>
                    </a:lnTo>
                    <a:lnTo>
                      <a:pt x="11868" y="11507"/>
                    </a:lnTo>
                    <a:lnTo>
                      <a:pt x="20176" y="1817"/>
                    </a:lnTo>
                    <a:lnTo>
                      <a:pt x="20176" y="1817"/>
                    </a:lnTo>
                    <a:lnTo>
                      <a:pt x="2160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49" name="形狀"/>
              <p:cNvSpPr/>
              <p:nvPr/>
            </p:nvSpPr>
            <p:spPr>
              <a:xfrm>
                <a:off x="879038" y="3494197"/>
                <a:ext cx="156915" cy="150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5649" y="1000"/>
                    </a:lnTo>
                    <a:lnTo>
                      <a:pt x="15649" y="1000"/>
                    </a:lnTo>
                    <a:lnTo>
                      <a:pt x="11682" y="5200"/>
                    </a:lnTo>
                    <a:lnTo>
                      <a:pt x="11682" y="5200"/>
                    </a:lnTo>
                    <a:lnTo>
                      <a:pt x="8155" y="8600"/>
                    </a:lnTo>
                    <a:lnTo>
                      <a:pt x="4849" y="12800"/>
                    </a:lnTo>
                    <a:lnTo>
                      <a:pt x="3306" y="14600"/>
                    </a:lnTo>
                    <a:lnTo>
                      <a:pt x="1763" y="16800"/>
                    </a:lnTo>
                    <a:lnTo>
                      <a:pt x="882" y="19400"/>
                    </a:lnTo>
                    <a:lnTo>
                      <a:pt x="0" y="21600"/>
                    </a:lnTo>
                    <a:lnTo>
                      <a:pt x="2204" y="21000"/>
                    </a:lnTo>
                    <a:lnTo>
                      <a:pt x="2204" y="21000"/>
                    </a:lnTo>
                    <a:lnTo>
                      <a:pt x="3527" y="18600"/>
                    </a:lnTo>
                    <a:lnTo>
                      <a:pt x="4849" y="16000"/>
                    </a:lnTo>
                    <a:lnTo>
                      <a:pt x="6612" y="13400"/>
                    </a:lnTo>
                    <a:lnTo>
                      <a:pt x="8596" y="11000"/>
                    </a:lnTo>
                    <a:lnTo>
                      <a:pt x="13004" y="6600"/>
                    </a:lnTo>
                    <a:lnTo>
                      <a:pt x="16751" y="2600"/>
                    </a:lnTo>
                    <a:lnTo>
                      <a:pt x="16751" y="2600"/>
                    </a:lnTo>
                    <a:lnTo>
                      <a:pt x="17412" y="2000"/>
                    </a:lnTo>
                    <a:lnTo>
                      <a:pt x="17412" y="2000"/>
                    </a:lnTo>
                    <a:lnTo>
                      <a:pt x="14327" y="6400"/>
                    </a:lnTo>
                    <a:lnTo>
                      <a:pt x="11241" y="11000"/>
                    </a:lnTo>
                    <a:lnTo>
                      <a:pt x="8596" y="15600"/>
                    </a:lnTo>
                    <a:lnTo>
                      <a:pt x="6171" y="20600"/>
                    </a:lnTo>
                    <a:lnTo>
                      <a:pt x="8596" y="20000"/>
                    </a:lnTo>
                    <a:lnTo>
                      <a:pt x="8596" y="20000"/>
                    </a:lnTo>
                    <a:lnTo>
                      <a:pt x="11682" y="14600"/>
                    </a:lnTo>
                    <a:lnTo>
                      <a:pt x="14547" y="9800"/>
                    </a:lnTo>
                    <a:lnTo>
                      <a:pt x="18073" y="4600"/>
                    </a:lnTo>
                    <a:lnTo>
                      <a:pt x="2160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50" name="形狀"/>
              <p:cNvSpPr/>
              <p:nvPr/>
            </p:nvSpPr>
            <p:spPr>
              <a:xfrm>
                <a:off x="986316" y="3477492"/>
                <a:ext cx="152112" cy="147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189" y="408"/>
                    </a:moveTo>
                    <a:lnTo>
                      <a:pt x="18189" y="408"/>
                    </a:lnTo>
                    <a:lnTo>
                      <a:pt x="0" y="21600"/>
                    </a:lnTo>
                    <a:lnTo>
                      <a:pt x="3411" y="21192"/>
                    </a:lnTo>
                    <a:lnTo>
                      <a:pt x="3411" y="21192"/>
                    </a:lnTo>
                    <a:lnTo>
                      <a:pt x="21600" y="0"/>
                    </a:lnTo>
                    <a:lnTo>
                      <a:pt x="18189" y="408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51" name="形狀"/>
              <p:cNvSpPr/>
              <p:nvPr/>
            </p:nvSpPr>
            <p:spPr>
              <a:xfrm>
                <a:off x="1200872" y="3444081"/>
                <a:ext cx="131296" cy="146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7912" y="617"/>
                    </a:lnTo>
                    <a:lnTo>
                      <a:pt x="17912" y="617"/>
                    </a:lnTo>
                    <a:lnTo>
                      <a:pt x="8956" y="10903"/>
                    </a:lnTo>
                    <a:lnTo>
                      <a:pt x="0" y="21600"/>
                    </a:lnTo>
                    <a:lnTo>
                      <a:pt x="3424" y="20983"/>
                    </a:lnTo>
                    <a:lnTo>
                      <a:pt x="3424" y="20983"/>
                    </a:lnTo>
                    <a:lnTo>
                      <a:pt x="12644" y="10491"/>
                    </a:lnTo>
                    <a:lnTo>
                      <a:pt x="2160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52" name="形狀"/>
              <p:cNvSpPr/>
              <p:nvPr/>
            </p:nvSpPr>
            <p:spPr>
              <a:xfrm>
                <a:off x="1349780" y="3419023"/>
                <a:ext cx="128094" cy="146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7550" y="823"/>
                    </a:lnTo>
                    <a:lnTo>
                      <a:pt x="17550" y="823"/>
                    </a:lnTo>
                    <a:lnTo>
                      <a:pt x="12960" y="5760"/>
                    </a:lnTo>
                    <a:lnTo>
                      <a:pt x="8640" y="11109"/>
                    </a:lnTo>
                    <a:lnTo>
                      <a:pt x="0" y="21600"/>
                    </a:lnTo>
                    <a:lnTo>
                      <a:pt x="3240" y="21189"/>
                    </a:lnTo>
                    <a:lnTo>
                      <a:pt x="3240" y="21189"/>
                    </a:lnTo>
                    <a:lnTo>
                      <a:pt x="11880" y="10286"/>
                    </a:lnTo>
                    <a:lnTo>
                      <a:pt x="16470" y="5349"/>
                    </a:lnTo>
                    <a:lnTo>
                      <a:pt x="2160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53" name="形狀"/>
              <p:cNvSpPr/>
              <p:nvPr/>
            </p:nvSpPr>
            <p:spPr>
              <a:xfrm>
                <a:off x="1421832" y="3391181"/>
                <a:ext cx="225765" cy="162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843" y="738"/>
                    </a:moveTo>
                    <a:lnTo>
                      <a:pt x="18843" y="738"/>
                    </a:lnTo>
                    <a:lnTo>
                      <a:pt x="9191" y="10892"/>
                    </a:lnTo>
                    <a:lnTo>
                      <a:pt x="4596" y="16062"/>
                    </a:lnTo>
                    <a:lnTo>
                      <a:pt x="0" y="21600"/>
                    </a:lnTo>
                    <a:lnTo>
                      <a:pt x="2604" y="20862"/>
                    </a:lnTo>
                    <a:lnTo>
                      <a:pt x="2604" y="20862"/>
                    </a:lnTo>
                    <a:lnTo>
                      <a:pt x="7200" y="15508"/>
                    </a:lnTo>
                    <a:lnTo>
                      <a:pt x="12102" y="10338"/>
                    </a:lnTo>
                    <a:lnTo>
                      <a:pt x="21600" y="0"/>
                    </a:lnTo>
                    <a:lnTo>
                      <a:pt x="18843" y="738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54" name="形狀"/>
              <p:cNvSpPr/>
              <p:nvPr/>
            </p:nvSpPr>
            <p:spPr>
              <a:xfrm>
                <a:off x="1671614" y="3360554"/>
                <a:ext cx="155314" cy="150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260" y="600"/>
                    </a:moveTo>
                    <a:lnTo>
                      <a:pt x="18260" y="600"/>
                    </a:lnTo>
                    <a:lnTo>
                      <a:pt x="13806" y="6200"/>
                    </a:lnTo>
                    <a:lnTo>
                      <a:pt x="9575" y="11400"/>
                    </a:lnTo>
                    <a:lnTo>
                      <a:pt x="4899" y="16800"/>
                    </a:lnTo>
                    <a:lnTo>
                      <a:pt x="0" y="21600"/>
                    </a:lnTo>
                    <a:lnTo>
                      <a:pt x="3563" y="21200"/>
                    </a:lnTo>
                    <a:lnTo>
                      <a:pt x="3563" y="21200"/>
                    </a:lnTo>
                    <a:lnTo>
                      <a:pt x="8462" y="16000"/>
                    </a:lnTo>
                    <a:lnTo>
                      <a:pt x="12693" y="10800"/>
                    </a:lnTo>
                    <a:lnTo>
                      <a:pt x="21600" y="0"/>
                    </a:lnTo>
                    <a:lnTo>
                      <a:pt x="18260" y="60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55" name="形狀"/>
              <p:cNvSpPr/>
              <p:nvPr/>
            </p:nvSpPr>
            <p:spPr>
              <a:xfrm>
                <a:off x="1617174" y="3366123"/>
                <a:ext cx="177730" cy="1559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8486" y="771"/>
                    </a:lnTo>
                    <a:lnTo>
                      <a:pt x="18486" y="771"/>
                    </a:lnTo>
                    <a:lnTo>
                      <a:pt x="8951" y="10800"/>
                    </a:lnTo>
                    <a:lnTo>
                      <a:pt x="4476" y="16007"/>
                    </a:lnTo>
                    <a:lnTo>
                      <a:pt x="0" y="21600"/>
                    </a:lnTo>
                    <a:lnTo>
                      <a:pt x="2724" y="20829"/>
                    </a:lnTo>
                    <a:lnTo>
                      <a:pt x="2724" y="20829"/>
                    </a:lnTo>
                    <a:lnTo>
                      <a:pt x="7589" y="15621"/>
                    </a:lnTo>
                    <a:lnTo>
                      <a:pt x="12065" y="10414"/>
                    </a:lnTo>
                    <a:lnTo>
                      <a:pt x="2160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56" name="形狀"/>
              <p:cNvSpPr/>
              <p:nvPr/>
            </p:nvSpPr>
            <p:spPr>
              <a:xfrm>
                <a:off x="1801308" y="3338281"/>
                <a:ext cx="153713" cy="1517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8675" y="793"/>
                    </a:lnTo>
                    <a:lnTo>
                      <a:pt x="18675" y="793"/>
                    </a:lnTo>
                    <a:lnTo>
                      <a:pt x="14175" y="6341"/>
                    </a:lnTo>
                    <a:lnTo>
                      <a:pt x="9900" y="11692"/>
                    </a:lnTo>
                    <a:lnTo>
                      <a:pt x="5175" y="16844"/>
                    </a:lnTo>
                    <a:lnTo>
                      <a:pt x="2475" y="19222"/>
                    </a:lnTo>
                    <a:lnTo>
                      <a:pt x="0" y="21600"/>
                    </a:lnTo>
                    <a:lnTo>
                      <a:pt x="3825" y="21006"/>
                    </a:lnTo>
                    <a:lnTo>
                      <a:pt x="3825" y="21006"/>
                    </a:lnTo>
                    <a:lnTo>
                      <a:pt x="8775" y="16051"/>
                    </a:lnTo>
                    <a:lnTo>
                      <a:pt x="13050" y="11097"/>
                    </a:lnTo>
                    <a:lnTo>
                      <a:pt x="17550" y="5747"/>
                    </a:lnTo>
                    <a:lnTo>
                      <a:pt x="2160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57" name="形狀"/>
              <p:cNvSpPr/>
              <p:nvPr/>
            </p:nvSpPr>
            <p:spPr>
              <a:xfrm>
                <a:off x="1910187" y="3322968"/>
                <a:ext cx="144106" cy="1489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8240" y="606"/>
                    </a:lnTo>
                    <a:lnTo>
                      <a:pt x="18240" y="606"/>
                    </a:lnTo>
                    <a:lnTo>
                      <a:pt x="14160" y="6056"/>
                    </a:lnTo>
                    <a:lnTo>
                      <a:pt x="9840" y="11507"/>
                    </a:lnTo>
                    <a:lnTo>
                      <a:pt x="5040" y="16755"/>
                    </a:lnTo>
                    <a:lnTo>
                      <a:pt x="0" y="21600"/>
                    </a:lnTo>
                    <a:lnTo>
                      <a:pt x="3840" y="20793"/>
                    </a:lnTo>
                    <a:lnTo>
                      <a:pt x="3840" y="20793"/>
                    </a:lnTo>
                    <a:lnTo>
                      <a:pt x="8640" y="15948"/>
                    </a:lnTo>
                    <a:lnTo>
                      <a:pt x="12960" y="10699"/>
                    </a:lnTo>
                    <a:lnTo>
                      <a:pt x="17520" y="5450"/>
                    </a:lnTo>
                    <a:lnTo>
                      <a:pt x="2160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58" name="形狀"/>
              <p:cNvSpPr/>
              <p:nvPr/>
            </p:nvSpPr>
            <p:spPr>
              <a:xfrm>
                <a:off x="1967829" y="3317399"/>
                <a:ext cx="129696" cy="1447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7600" y="415"/>
                    </a:lnTo>
                    <a:lnTo>
                      <a:pt x="17600" y="415"/>
                    </a:lnTo>
                    <a:lnTo>
                      <a:pt x="8533" y="10800"/>
                    </a:lnTo>
                    <a:lnTo>
                      <a:pt x="0" y="21600"/>
                    </a:lnTo>
                    <a:lnTo>
                      <a:pt x="3467" y="20977"/>
                    </a:lnTo>
                    <a:lnTo>
                      <a:pt x="3467" y="20977"/>
                    </a:lnTo>
                    <a:lnTo>
                      <a:pt x="12000" y="10385"/>
                    </a:lnTo>
                    <a:lnTo>
                      <a:pt x="16533" y="4985"/>
                    </a:lnTo>
                    <a:lnTo>
                      <a:pt x="2160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59" name="形狀"/>
              <p:cNvSpPr/>
              <p:nvPr/>
            </p:nvSpPr>
            <p:spPr>
              <a:xfrm>
                <a:off x="2307276" y="3260322"/>
                <a:ext cx="126493" cy="144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7772" y="623"/>
                    </a:lnTo>
                    <a:lnTo>
                      <a:pt x="17772" y="623"/>
                    </a:lnTo>
                    <a:lnTo>
                      <a:pt x="8749" y="11008"/>
                    </a:lnTo>
                    <a:lnTo>
                      <a:pt x="0" y="21600"/>
                    </a:lnTo>
                    <a:lnTo>
                      <a:pt x="3554" y="21185"/>
                    </a:lnTo>
                    <a:lnTo>
                      <a:pt x="3554" y="21185"/>
                    </a:lnTo>
                    <a:lnTo>
                      <a:pt x="12304" y="10385"/>
                    </a:lnTo>
                    <a:lnTo>
                      <a:pt x="2160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60" name="形狀"/>
              <p:cNvSpPr/>
              <p:nvPr/>
            </p:nvSpPr>
            <p:spPr>
              <a:xfrm>
                <a:off x="2467392" y="3235265"/>
                <a:ext cx="113684" cy="143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254" y="419"/>
                    </a:moveTo>
                    <a:lnTo>
                      <a:pt x="18254" y="419"/>
                    </a:lnTo>
                    <a:lnTo>
                      <a:pt x="14299" y="5872"/>
                    </a:lnTo>
                    <a:lnTo>
                      <a:pt x="9735" y="11324"/>
                    </a:lnTo>
                    <a:lnTo>
                      <a:pt x="4868" y="16357"/>
                    </a:lnTo>
                    <a:lnTo>
                      <a:pt x="0" y="21600"/>
                    </a:lnTo>
                    <a:lnTo>
                      <a:pt x="4259" y="20971"/>
                    </a:lnTo>
                    <a:lnTo>
                      <a:pt x="4259" y="20971"/>
                    </a:lnTo>
                    <a:lnTo>
                      <a:pt x="9127" y="15938"/>
                    </a:lnTo>
                    <a:lnTo>
                      <a:pt x="13386" y="10695"/>
                    </a:lnTo>
                    <a:lnTo>
                      <a:pt x="17949" y="5243"/>
                    </a:lnTo>
                    <a:lnTo>
                      <a:pt x="21600" y="0"/>
                    </a:lnTo>
                    <a:lnTo>
                      <a:pt x="18254" y="419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61" name="形狀"/>
              <p:cNvSpPr/>
              <p:nvPr/>
            </p:nvSpPr>
            <p:spPr>
              <a:xfrm>
                <a:off x="2565062" y="3224128"/>
                <a:ext cx="78459" cy="136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51" y="441"/>
                    </a:moveTo>
                    <a:lnTo>
                      <a:pt x="16751" y="441"/>
                    </a:lnTo>
                    <a:lnTo>
                      <a:pt x="13224" y="5951"/>
                    </a:lnTo>
                    <a:lnTo>
                      <a:pt x="9257" y="11241"/>
                    </a:lnTo>
                    <a:lnTo>
                      <a:pt x="4849" y="16531"/>
                    </a:lnTo>
                    <a:lnTo>
                      <a:pt x="0" y="21600"/>
                    </a:lnTo>
                    <a:lnTo>
                      <a:pt x="5731" y="21380"/>
                    </a:lnTo>
                    <a:lnTo>
                      <a:pt x="5731" y="21380"/>
                    </a:lnTo>
                    <a:lnTo>
                      <a:pt x="10139" y="16090"/>
                    </a:lnTo>
                    <a:lnTo>
                      <a:pt x="14106" y="10800"/>
                    </a:lnTo>
                    <a:lnTo>
                      <a:pt x="18514" y="5510"/>
                    </a:lnTo>
                    <a:lnTo>
                      <a:pt x="21600" y="0"/>
                    </a:lnTo>
                    <a:lnTo>
                      <a:pt x="16751" y="441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62" name="形狀"/>
              <p:cNvSpPr/>
              <p:nvPr/>
            </p:nvSpPr>
            <p:spPr>
              <a:xfrm>
                <a:off x="2694757" y="3199070"/>
                <a:ext cx="102476" cy="1419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7213" y="424"/>
                    </a:lnTo>
                    <a:lnTo>
                      <a:pt x="17213" y="424"/>
                    </a:lnTo>
                    <a:lnTo>
                      <a:pt x="12150" y="5506"/>
                    </a:lnTo>
                    <a:lnTo>
                      <a:pt x="7088" y="10588"/>
                    </a:lnTo>
                    <a:lnTo>
                      <a:pt x="3375" y="16094"/>
                    </a:lnTo>
                    <a:lnTo>
                      <a:pt x="0" y="21600"/>
                    </a:lnTo>
                    <a:lnTo>
                      <a:pt x="3713" y="20965"/>
                    </a:lnTo>
                    <a:lnTo>
                      <a:pt x="3713" y="20965"/>
                    </a:lnTo>
                    <a:lnTo>
                      <a:pt x="7088" y="15671"/>
                    </a:lnTo>
                    <a:lnTo>
                      <a:pt x="11138" y="10165"/>
                    </a:lnTo>
                    <a:lnTo>
                      <a:pt x="16200" y="4871"/>
                    </a:lnTo>
                    <a:lnTo>
                      <a:pt x="2160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63" name="形狀"/>
              <p:cNvSpPr/>
              <p:nvPr/>
            </p:nvSpPr>
            <p:spPr>
              <a:xfrm>
                <a:off x="2794029" y="3178188"/>
                <a:ext cx="124892" cy="1447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000" y="623"/>
                    </a:moveTo>
                    <a:lnTo>
                      <a:pt x="18000" y="623"/>
                    </a:lnTo>
                    <a:lnTo>
                      <a:pt x="0" y="21600"/>
                    </a:lnTo>
                    <a:lnTo>
                      <a:pt x="3323" y="21185"/>
                    </a:lnTo>
                    <a:lnTo>
                      <a:pt x="3323" y="21185"/>
                    </a:lnTo>
                    <a:lnTo>
                      <a:pt x="21600" y="0"/>
                    </a:lnTo>
                    <a:lnTo>
                      <a:pt x="18000" y="623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64" name="形狀"/>
              <p:cNvSpPr/>
              <p:nvPr/>
            </p:nvSpPr>
            <p:spPr>
              <a:xfrm>
                <a:off x="2942937" y="3154523"/>
                <a:ext cx="118487" cy="143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097" y="629"/>
                    </a:moveTo>
                    <a:lnTo>
                      <a:pt x="18097" y="629"/>
                    </a:lnTo>
                    <a:lnTo>
                      <a:pt x="9341" y="11324"/>
                    </a:lnTo>
                    <a:lnTo>
                      <a:pt x="0" y="21600"/>
                    </a:lnTo>
                    <a:lnTo>
                      <a:pt x="3795" y="21181"/>
                    </a:lnTo>
                    <a:lnTo>
                      <a:pt x="3795" y="21181"/>
                    </a:lnTo>
                    <a:lnTo>
                      <a:pt x="13135" y="10485"/>
                    </a:lnTo>
                    <a:lnTo>
                      <a:pt x="21600" y="0"/>
                    </a:lnTo>
                    <a:lnTo>
                      <a:pt x="18097" y="629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65" name="形狀"/>
              <p:cNvSpPr/>
              <p:nvPr/>
            </p:nvSpPr>
            <p:spPr>
              <a:xfrm>
                <a:off x="3051816" y="3133640"/>
                <a:ext cx="134498" cy="147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8257" y="611"/>
                    </a:lnTo>
                    <a:lnTo>
                      <a:pt x="18257" y="611"/>
                    </a:lnTo>
                    <a:lnTo>
                      <a:pt x="9257" y="11004"/>
                    </a:lnTo>
                    <a:lnTo>
                      <a:pt x="0" y="21600"/>
                    </a:lnTo>
                    <a:lnTo>
                      <a:pt x="3600" y="20989"/>
                    </a:lnTo>
                    <a:lnTo>
                      <a:pt x="3600" y="20989"/>
                    </a:lnTo>
                    <a:lnTo>
                      <a:pt x="12600" y="10596"/>
                    </a:lnTo>
                    <a:lnTo>
                      <a:pt x="2160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66" name="形狀"/>
              <p:cNvSpPr/>
              <p:nvPr/>
            </p:nvSpPr>
            <p:spPr>
              <a:xfrm>
                <a:off x="4233474" y="1335034"/>
                <a:ext cx="105677" cy="214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9075"/>
                    </a:moveTo>
                    <a:lnTo>
                      <a:pt x="982" y="21600"/>
                    </a:lnTo>
                    <a:lnTo>
                      <a:pt x="982" y="21600"/>
                    </a:lnTo>
                    <a:lnTo>
                      <a:pt x="4909" y="17673"/>
                    </a:lnTo>
                    <a:lnTo>
                      <a:pt x="8836" y="13745"/>
                    </a:lnTo>
                    <a:lnTo>
                      <a:pt x="13091" y="9818"/>
                    </a:lnTo>
                    <a:lnTo>
                      <a:pt x="17673" y="5891"/>
                    </a:lnTo>
                    <a:lnTo>
                      <a:pt x="17673" y="5891"/>
                    </a:lnTo>
                    <a:lnTo>
                      <a:pt x="21600" y="2805"/>
                    </a:lnTo>
                    <a:lnTo>
                      <a:pt x="20291" y="0"/>
                    </a:lnTo>
                    <a:lnTo>
                      <a:pt x="20291" y="0"/>
                    </a:lnTo>
                    <a:lnTo>
                      <a:pt x="12436" y="6873"/>
                    </a:lnTo>
                    <a:lnTo>
                      <a:pt x="4909" y="13886"/>
                    </a:lnTo>
                    <a:lnTo>
                      <a:pt x="4909" y="13886"/>
                    </a:lnTo>
                    <a:lnTo>
                      <a:pt x="0" y="19075"/>
                    </a:lnTo>
                    <a:lnTo>
                      <a:pt x="0" y="19075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67" name="形狀"/>
              <p:cNvSpPr/>
              <p:nvPr/>
            </p:nvSpPr>
            <p:spPr>
              <a:xfrm>
                <a:off x="4196648" y="1187470"/>
                <a:ext cx="108880" cy="1948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9440"/>
                    </a:moveTo>
                    <a:lnTo>
                      <a:pt x="953" y="21600"/>
                    </a:lnTo>
                    <a:lnTo>
                      <a:pt x="953" y="21600"/>
                    </a:lnTo>
                    <a:lnTo>
                      <a:pt x="6988" y="16354"/>
                    </a:lnTo>
                    <a:lnTo>
                      <a:pt x="12706" y="10954"/>
                    </a:lnTo>
                    <a:lnTo>
                      <a:pt x="12706" y="10954"/>
                    </a:lnTo>
                    <a:lnTo>
                      <a:pt x="21600" y="2314"/>
                    </a:lnTo>
                    <a:lnTo>
                      <a:pt x="20329" y="0"/>
                    </a:lnTo>
                    <a:lnTo>
                      <a:pt x="20329" y="0"/>
                    </a:lnTo>
                    <a:lnTo>
                      <a:pt x="14294" y="6171"/>
                    </a:lnTo>
                    <a:lnTo>
                      <a:pt x="14294" y="6171"/>
                    </a:lnTo>
                    <a:lnTo>
                      <a:pt x="7306" y="12806"/>
                    </a:lnTo>
                    <a:lnTo>
                      <a:pt x="0" y="19440"/>
                    </a:lnTo>
                    <a:lnTo>
                      <a:pt x="0" y="1944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68" name="形狀"/>
              <p:cNvSpPr/>
              <p:nvPr/>
            </p:nvSpPr>
            <p:spPr>
              <a:xfrm>
                <a:off x="4180637" y="1091414"/>
                <a:ext cx="105678" cy="221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9426"/>
                    </a:moveTo>
                    <a:lnTo>
                      <a:pt x="982" y="21600"/>
                    </a:lnTo>
                    <a:lnTo>
                      <a:pt x="982" y="21600"/>
                    </a:lnTo>
                    <a:lnTo>
                      <a:pt x="6873" y="16981"/>
                    </a:lnTo>
                    <a:lnTo>
                      <a:pt x="11782" y="12091"/>
                    </a:lnTo>
                    <a:lnTo>
                      <a:pt x="16691" y="7336"/>
                    </a:lnTo>
                    <a:lnTo>
                      <a:pt x="21600" y="2445"/>
                    </a:lnTo>
                    <a:lnTo>
                      <a:pt x="20291" y="0"/>
                    </a:lnTo>
                    <a:lnTo>
                      <a:pt x="20291" y="0"/>
                    </a:lnTo>
                    <a:lnTo>
                      <a:pt x="15709" y="5026"/>
                    </a:lnTo>
                    <a:lnTo>
                      <a:pt x="10800" y="9781"/>
                    </a:lnTo>
                    <a:lnTo>
                      <a:pt x="5564" y="14672"/>
                    </a:lnTo>
                    <a:lnTo>
                      <a:pt x="0" y="19426"/>
                    </a:lnTo>
                    <a:lnTo>
                      <a:pt x="0" y="19426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69" name="形狀"/>
              <p:cNvSpPr/>
              <p:nvPr/>
            </p:nvSpPr>
            <p:spPr>
              <a:xfrm>
                <a:off x="4156619" y="1032946"/>
                <a:ext cx="113684" cy="164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9403"/>
                    </a:moveTo>
                    <a:lnTo>
                      <a:pt x="608" y="21600"/>
                    </a:lnTo>
                    <a:lnTo>
                      <a:pt x="608" y="21600"/>
                    </a:lnTo>
                    <a:lnTo>
                      <a:pt x="6389" y="16841"/>
                    </a:lnTo>
                    <a:lnTo>
                      <a:pt x="11561" y="12081"/>
                    </a:lnTo>
                    <a:lnTo>
                      <a:pt x="21600" y="2563"/>
                    </a:lnTo>
                    <a:lnTo>
                      <a:pt x="20992" y="0"/>
                    </a:lnTo>
                    <a:lnTo>
                      <a:pt x="20992" y="0"/>
                    </a:lnTo>
                    <a:lnTo>
                      <a:pt x="10344" y="9702"/>
                    </a:lnTo>
                    <a:lnTo>
                      <a:pt x="5172" y="14644"/>
                    </a:lnTo>
                    <a:lnTo>
                      <a:pt x="0" y="19403"/>
                    </a:lnTo>
                    <a:lnTo>
                      <a:pt x="0" y="19403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70" name="形狀"/>
              <p:cNvSpPr/>
              <p:nvPr/>
            </p:nvSpPr>
            <p:spPr>
              <a:xfrm>
                <a:off x="4110185" y="825522"/>
                <a:ext cx="115285" cy="162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9385"/>
                    </a:moveTo>
                    <a:lnTo>
                      <a:pt x="600" y="21600"/>
                    </a:lnTo>
                    <a:lnTo>
                      <a:pt x="600" y="21600"/>
                    </a:lnTo>
                    <a:lnTo>
                      <a:pt x="6000" y="16985"/>
                    </a:lnTo>
                    <a:lnTo>
                      <a:pt x="11400" y="12185"/>
                    </a:lnTo>
                    <a:lnTo>
                      <a:pt x="21600" y="2400"/>
                    </a:lnTo>
                    <a:lnTo>
                      <a:pt x="20700" y="0"/>
                    </a:lnTo>
                    <a:lnTo>
                      <a:pt x="20700" y="0"/>
                    </a:lnTo>
                    <a:lnTo>
                      <a:pt x="10500" y="9785"/>
                    </a:lnTo>
                    <a:lnTo>
                      <a:pt x="5400" y="14585"/>
                    </a:lnTo>
                    <a:lnTo>
                      <a:pt x="0" y="19385"/>
                    </a:lnTo>
                    <a:lnTo>
                      <a:pt x="0" y="19385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71" name="形狀"/>
              <p:cNvSpPr/>
              <p:nvPr/>
            </p:nvSpPr>
            <p:spPr>
              <a:xfrm>
                <a:off x="4095774" y="760092"/>
                <a:ext cx="113684" cy="169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8767"/>
                    </a:moveTo>
                    <a:lnTo>
                      <a:pt x="913" y="21600"/>
                    </a:lnTo>
                    <a:lnTo>
                      <a:pt x="913" y="21600"/>
                    </a:lnTo>
                    <a:lnTo>
                      <a:pt x="5476" y="16466"/>
                    </a:lnTo>
                    <a:lnTo>
                      <a:pt x="10952" y="11508"/>
                    </a:lnTo>
                    <a:lnTo>
                      <a:pt x="16124" y="7082"/>
                    </a:lnTo>
                    <a:lnTo>
                      <a:pt x="21600" y="2302"/>
                    </a:lnTo>
                    <a:lnTo>
                      <a:pt x="21600" y="2302"/>
                    </a:lnTo>
                    <a:lnTo>
                      <a:pt x="20992" y="0"/>
                    </a:lnTo>
                    <a:lnTo>
                      <a:pt x="20992" y="0"/>
                    </a:lnTo>
                    <a:lnTo>
                      <a:pt x="15211" y="4603"/>
                    </a:lnTo>
                    <a:lnTo>
                      <a:pt x="9735" y="9207"/>
                    </a:lnTo>
                    <a:lnTo>
                      <a:pt x="4868" y="13987"/>
                    </a:lnTo>
                    <a:lnTo>
                      <a:pt x="0" y="18767"/>
                    </a:lnTo>
                    <a:lnTo>
                      <a:pt x="0" y="18767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72" name="形狀"/>
              <p:cNvSpPr/>
              <p:nvPr/>
            </p:nvSpPr>
            <p:spPr>
              <a:xfrm>
                <a:off x="4270302" y="1517400"/>
                <a:ext cx="107279" cy="200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67" y="21600"/>
                    </a:moveTo>
                    <a:lnTo>
                      <a:pt x="967" y="21600"/>
                    </a:lnTo>
                    <a:lnTo>
                      <a:pt x="5481" y="16500"/>
                    </a:lnTo>
                    <a:lnTo>
                      <a:pt x="10639" y="11550"/>
                    </a:lnTo>
                    <a:lnTo>
                      <a:pt x="15797" y="6900"/>
                    </a:lnTo>
                    <a:lnTo>
                      <a:pt x="21600" y="2250"/>
                    </a:lnTo>
                    <a:lnTo>
                      <a:pt x="20955" y="0"/>
                    </a:lnTo>
                    <a:lnTo>
                      <a:pt x="20955" y="0"/>
                    </a:lnTo>
                    <a:lnTo>
                      <a:pt x="15152" y="4650"/>
                    </a:lnTo>
                    <a:lnTo>
                      <a:pt x="9672" y="9450"/>
                    </a:lnTo>
                    <a:lnTo>
                      <a:pt x="4836" y="14250"/>
                    </a:lnTo>
                    <a:lnTo>
                      <a:pt x="0" y="18900"/>
                    </a:lnTo>
                    <a:lnTo>
                      <a:pt x="967" y="2160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73" name="形狀"/>
              <p:cNvSpPr/>
              <p:nvPr/>
            </p:nvSpPr>
            <p:spPr>
              <a:xfrm>
                <a:off x="4321538" y="1729001"/>
                <a:ext cx="113684" cy="240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25" y="21600"/>
                    </a:moveTo>
                    <a:lnTo>
                      <a:pt x="1825" y="21600"/>
                    </a:lnTo>
                    <a:lnTo>
                      <a:pt x="11865" y="13734"/>
                    </a:lnTo>
                    <a:lnTo>
                      <a:pt x="21600" y="5868"/>
                    </a:lnTo>
                    <a:lnTo>
                      <a:pt x="20992" y="3871"/>
                    </a:lnTo>
                    <a:lnTo>
                      <a:pt x="20992" y="3871"/>
                    </a:lnTo>
                    <a:lnTo>
                      <a:pt x="3651" y="17605"/>
                    </a:lnTo>
                    <a:lnTo>
                      <a:pt x="3651" y="17605"/>
                    </a:lnTo>
                    <a:lnTo>
                      <a:pt x="11561" y="9739"/>
                    </a:lnTo>
                    <a:lnTo>
                      <a:pt x="19775" y="2123"/>
                    </a:lnTo>
                    <a:lnTo>
                      <a:pt x="18862" y="0"/>
                    </a:lnTo>
                    <a:lnTo>
                      <a:pt x="18862" y="0"/>
                    </a:lnTo>
                    <a:lnTo>
                      <a:pt x="9431" y="8865"/>
                    </a:lnTo>
                    <a:lnTo>
                      <a:pt x="0" y="17854"/>
                    </a:lnTo>
                    <a:lnTo>
                      <a:pt x="1825" y="2160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74" name="形狀"/>
              <p:cNvSpPr/>
              <p:nvPr/>
            </p:nvSpPr>
            <p:spPr>
              <a:xfrm>
                <a:off x="4340752" y="1851507"/>
                <a:ext cx="112083" cy="1879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34" y="21600"/>
                    </a:moveTo>
                    <a:lnTo>
                      <a:pt x="1234" y="21600"/>
                    </a:lnTo>
                    <a:lnTo>
                      <a:pt x="21600" y="2400"/>
                    </a:lnTo>
                    <a:lnTo>
                      <a:pt x="20366" y="0"/>
                    </a:lnTo>
                    <a:lnTo>
                      <a:pt x="20366" y="0"/>
                    </a:lnTo>
                    <a:lnTo>
                      <a:pt x="0" y="19040"/>
                    </a:lnTo>
                    <a:lnTo>
                      <a:pt x="1234" y="2160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75" name="形狀"/>
              <p:cNvSpPr/>
              <p:nvPr/>
            </p:nvSpPr>
            <p:spPr>
              <a:xfrm>
                <a:off x="3729109" y="3019488"/>
                <a:ext cx="131296" cy="147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951" y="20581"/>
                    </a:moveTo>
                    <a:lnTo>
                      <a:pt x="3951" y="20581"/>
                    </a:lnTo>
                    <a:lnTo>
                      <a:pt x="12644" y="10392"/>
                    </a:lnTo>
                    <a:lnTo>
                      <a:pt x="21600" y="0"/>
                    </a:lnTo>
                    <a:lnTo>
                      <a:pt x="18176" y="815"/>
                    </a:lnTo>
                    <a:lnTo>
                      <a:pt x="18176" y="815"/>
                    </a:lnTo>
                    <a:lnTo>
                      <a:pt x="263" y="20989"/>
                    </a:lnTo>
                    <a:lnTo>
                      <a:pt x="263" y="20989"/>
                    </a:lnTo>
                    <a:lnTo>
                      <a:pt x="0" y="21600"/>
                    </a:lnTo>
                    <a:lnTo>
                      <a:pt x="3424" y="20989"/>
                    </a:lnTo>
                    <a:lnTo>
                      <a:pt x="3424" y="20989"/>
                    </a:lnTo>
                    <a:lnTo>
                      <a:pt x="3951" y="20581"/>
                    </a:lnTo>
                    <a:lnTo>
                      <a:pt x="3951" y="20581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76" name="形狀"/>
              <p:cNvSpPr/>
              <p:nvPr/>
            </p:nvSpPr>
            <p:spPr>
              <a:xfrm>
                <a:off x="3762732" y="3012527"/>
                <a:ext cx="140903" cy="1489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918" y="606"/>
                    </a:moveTo>
                    <a:lnTo>
                      <a:pt x="17918" y="606"/>
                    </a:lnTo>
                    <a:lnTo>
                      <a:pt x="9082" y="11305"/>
                    </a:lnTo>
                    <a:lnTo>
                      <a:pt x="0" y="21600"/>
                    </a:lnTo>
                    <a:lnTo>
                      <a:pt x="3191" y="21196"/>
                    </a:lnTo>
                    <a:lnTo>
                      <a:pt x="3191" y="21196"/>
                    </a:lnTo>
                    <a:lnTo>
                      <a:pt x="12273" y="10497"/>
                    </a:lnTo>
                    <a:lnTo>
                      <a:pt x="21600" y="0"/>
                    </a:lnTo>
                    <a:lnTo>
                      <a:pt x="17918" y="606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77" name="形狀"/>
              <p:cNvSpPr/>
              <p:nvPr/>
            </p:nvSpPr>
            <p:spPr>
              <a:xfrm>
                <a:off x="4472048" y="2359627"/>
                <a:ext cx="99273" cy="270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316" y="13584"/>
                    </a:moveTo>
                    <a:lnTo>
                      <a:pt x="7316" y="13584"/>
                    </a:lnTo>
                    <a:lnTo>
                      <a:pt x="3832" y="16590"/>
                    </a:lnTo>
                    <a:lnTo>
                      <a:pt x="0" y="19596"/>
                    </a:lnTo>
                    <a:lnTo>
                      <a:pt x="1045" y="21600"/>
                    </a:lnTo>
                    <a:lnTo>
                      <a:pt x="1045" y="21600"/>
                    </a:lnTo>
                    <a:lnTo>
                      <a:pt x="7316" y="17035"/>
                    </a:lnTo>
                    <a:lnTo>
                      <a:pt x="12890" y="12581"/>
                    </a:lnTo>
                    <a:lnTo>
                      <a:pt x="15329" y="10243"/>
                    </a:lnTo>
                    <a:lnTo>
                      <a:pt x="17768" y="7905"/>
                    </a:lnTo>
                    <a:lnTo>
                      <a:pt x="19858" y="5678"/>
                    </a:lnTo>
                    <a:lnTo>
                      <a:pt x="21600" y="3340"/>
                    </a:lnTo>
                    <a:lnTo>
                      <a:pt x="19161" y="0"/>
                    </a:lnTo>
                    <a:lnTo>
                      <a:pt x="19161" y="0"/>
                    </a:lnTo>
                    <a:lnTo>
                      <a:pt x="17071" y="3452"/>
                    </a:lnTo>
                    <a:lnTo>
                      <a:pt x="14632" y="6903"/>
                    </a:lnTo>
                    <a:lnTo>
                      <a:pt x="11148" y="10243"/>
                    </a:lnTo>
                    <a:lnTo>
                      <a:pt x="7316" y="13584"/>
                    </a:lnTo>
                    <a:lnTo>
                      <a:pt x="7316" y="13584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78" name="形狀"/>
              <p:cNvSpPr/>
              <p:nvPr/>
            </p:nvSpPr>
            <p:spPr>
              <a:xfrm>
                <a:off x="4425613" y="2242690"/>
                <a:ext cx="113685" cy="1740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08" y="21600"/>
                    </a:moveTo>
                    <a:lnTo>
                      <a:pt x="608" y="21600"/>
                    </a:lnTo>
                    <a:lnTo>
                      <a:pt x="11561" y="12096"/>
                    </a:lnTo>
                    <a:lnTo>
                      <a:pt x="21600" y="2592"/>
                    </a:lnTo>
                    <a:lnTo>
                      <a:pt x="20687" y="0"/>
                    </a:lnTo>
                    <a:lnTo>
                      <a:pt x="20687" y="0"/>
                    </a:lnTo>
                    <a:lnTo>
                      <a:pt x="10648" y="9677"/>
                    </a:lnTo>
                    <a:lnTo>
                      <a:pt x="0" y="19181"/>
                    </a:lnTo>
                    <a:lnTo>
                      <a:pt x="608" y="2160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79" name="形狀"/>
              <p:cNvSpPr/>
              <p:nvPr/>
            </p:nvSpPr>
            <p:spPr>
              <a:xfrm>
                <a:off x="4129399" y="2961019"/>
                <a:ext cx="96070" cy="139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7280" y="432"/>
                    </a:lnTo>
                    <a:lnTo>
                      <a:pt x="17280" y="432"/>
                    </a:lnTo>
                    <a:lnTo>
                      <a:pt x="12240" y="6264"/>
                    </a:lnTo>
                    <a:lnTo>
                      <a:pt x="12240" y="6264"/>
                    </a:lnTo>
                    <a:lnTo>
                      <a:pt x="0" y="21600"/>
                    </a:lnTo>
                    <a:lnTo>
                      <a:pt x="4320" y="21168"/>
                    </a:lnTo>
                    <a:lnTo>
                      <a:pt x="4320" y="21168"/>
                    </a:lnTo>
                    <a:lnTo>
                      <a:pt x="13320" y="10152"/>
                    </a:lnTo>
                    <a:lnTo>
                      <a:pt x="13320" y="10152"/>
                    </a:lnTo>
                    <a:lnTo>
                      <a:pt x="2160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80" name="形狀"/>
              <p:cNvSpPr/>
              <p:nvPr/>
            </p:nvSpPr>
            <p:spPr>
              <a:xfrm>
                <a:off x="4391989" y="2033873"/>
                <a:ext cx="102476" cy="233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50" y="21600"/>
                    </a:moveTo>
                    <a:lnTo>
                      <a:pt x="1350" y="21600"/>
                    </a:lnTo>
                    <a:lnTo>
                      <a:pt x="11475" y="12214"/>
                    </a:lnTo>
                    <a:lnTo>
                      <a:pt x="21600" y="2443"/>
                    </a:lnTo>
                    <a:lnTo>
                      <a:pt x="20250" y="0"/>
                    </a:lnTo>
                    <a:lnTo>
                      <a:pt x="20250" y="0"/>
                    </a:lnTo>
                    <a:lnTo>
                      <a:pt x="10463" y="9771"/>
                    </a:lnTo>
                    <a:lnTo>
                      <a:pt x="0" y="19414"/>
                    </a:lnTo>
                    <a:lnTo>
                      <a:pt x="1350" y="2160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81" name="形狀"/>
              <p:cNvSpPr/>
              <p:nvPr/>
            </p:nvSpPr>
            <p:spPr>
              <a:xfrm>
                <a:off x="4456036" y="2317864"/>
                <a:ext cx="100874" cy="239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9716"/>
                    </a:moveTo>
                    <a:lnTo>
                      <a:pt x="1029" y="21600"/>
                    </a:lnTo>
                    <a:lnTo>
                      <a:pt x="1029" y="21600"/>
                    </a:lnTo>
                    <a:lnTo>
                      <a:pt x="6514" y="17330"/>
                    </a:lnTo>
                    <a:lnTo>
                      <a:pt x="11657" y="12935"/>
                    </a:lnTo>
                    <a:lnTo>
                      <a:pt x="16114" y="8414"/>
                    </a:lnTo>
                    <a:lnTo>
                      <a:pt x="20229" y="4019"/>
                    </a:lnTo>
                    <a:lnTo>
                      <a:pt x="20229" y="4019"/>
                    </a:lnTo>
                    <a:lnTo>
                      <a:pt x="21600" y="2637"/>
                    </a:lnTo>
                    <a:lnTo>
                      <a:pt x="20229" y="0"/>
                    </a:lnTo>
                    <a:lnTo>
                      <a:pt x="20229" y="0"/>
                    </a:lnTo>
                    <a:lnTo>
                      <a:pt x="18171" y="2637"/>
                    </a:lnTo>
                    <a:lnTo>
                      <a:pt x="18171" y="2637"/>
                    </a:lnTo>
                    <a:lnTo>
                      <a:pt x="14057" y="6907"/>
                    </a:lnTo>
                    <a:lnTo>
                      <a:pt x="9943" y="11177"/>
                    </a:lnTo>
                    <a:lnTo>
                      <a:pt x="5143" y="15447"/>
                    </a:lnTo>
                    <a:lnTo>
                      <a:pt x="0" y="19716"/>
                    </a:lnTo>
                    <a:lnTo>
                      <a:pt x="0" y="19716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82" name="形狀"/>
              <p:cNvSpPr/>
              <p:nvPr/>
            </p:nvSpPr>
            <p:spPr>
              <a:xfrm>
                <a:off x="4217462" y="2944314"/>
                <a:ext cx="94470" cy="140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573" y="642"/>
                    </a:moveTo>
                    <a:lnTo>
                      <a:pt x="17573" y="642"/>
                    </a:lnTo>
                    <a:lnTo>
                      <a:pt x="9153" y="11121"/>
                    </a:lnTo>
                    <a:lnTo>
                      <a:pt x="0" y="21600"/>
                    </a:lnTo>
                    <a:lnTo>
                      <a:pt x="4393" y="20958"/>
                    </a:lnTo>
                    <a:lnTo>
                      <a:pt x="4393" y="20958"/>
                    </a:lnTo>
                    <a:lnTo>
                      <a:pt x="13180" y="10479"/>
                    </a:lnTo>
                    <a:lnTo>
                      <a:pt x="21600" y="0"/>
                    </a:lnTo>
                    <a:lnTo>
                      <a:pt x="17573" y="642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83" name="形狀"/>
              <p:cNvSpPr/>
              <p:nvPr/>
            </p:nvSpPr>
            <p:spPr>
              <a:xfrm>
                <a:off x="4516881" y="2739674"/>
                <a:ext cx="129695" cy="264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667" y="15802"/>
                    </a:moveTo>
                    <a:lnTo>
                      <a:pt x="6667" y="15802"/>
                    </a:lnTo>
                    <a:lnTo>
                      <a:pt x="0" y="21600"/>
                    </a:lnTo>
                    <a:lnTo>
                      <a:pt x="0" y="21600"/>
                    </a:lnTo>
                    <a:lnTo>
                      <a:pt x="5067" y="20008"/>
                    </a:lnTo>
                    <a:lnTo>
                      <a:pt x="5067" y="20008"/>
                    </a:lnTo>
                    <a:lnTo>
                      <a:pt x="8267" y="16939"/>
                    </a:lnTo>
                    <a:lnTo>
                      <a:pt x="8267" y="16939"/>
                    </a:lnTo>
                    <a:lnTo>
                      <a:pt x="15467" y="10232"/>
                    </a:lnTo>
                    <a:lnTo>
                      <a:pt x="18667" y="6935"/>
                    </a:lnTo>
                    <a:lnTo>
                      <a:pt x="21600" y="3411"/>
                    </a:lnTo>
                    <a:lnTo>
                      <a:pt x="21600" y="3411"/>
                    </a:lnTo>
                    <a:lnTo>
                      <a:pt x="21600" y="1705"/>
                    </a:lnTo>
                    <a:lnTo>
                      <a:pt x="21333" y="0"/>
                    </a:lnTo>
                    <a:lnTo>
                      <a:pt x="21333" y="0"/>
                    </a:lnTo>
                    <a:lnTo>
                      <a:pt x="20000" y="2160"/>
                    </a:lnTo>
                    <a:lnTo>
                      <a:pt x="18400" y="4093"/>
                    </a:lnTo>
                    <a:lnTo>
                      <a:pt x="14933" y="7958"/>
                    </a:lnTo>
                    <a:lnTo>
                      <a:pt x="10933" y="11937"/>
                    </a:lnTo>
                    <a:lnTo>
                      <a:pt x="6667" y="15802"/>
                    </a:lnTo>
                    <a:lnTo>
                      <a:pt x="6667" y="15802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84" name="形狀"/>
              <p:cNvSpPr/>
              <p:nvPr/>
            </p:nvSpPr>
            <p:spPr>
              <a:xfrm>
                <a:off x="4383983" y="2571228"/>
                <a:ext cx="254587" cy="4858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81" y="13368"/>
                    </a:moveTo>
                    <a:lnTo>
                      <a:pt x="9781" y="13368"/>
                    </a:lnTo>
                    <a:lnTo>
                      <a:pt x="8015" y="14792"/>
                    </a:lnTo>
                    <a:lnTo>
                      <a:pt x="6385" y="16154"/>
                    </a:lnTo>
                    <a:lnTo>
                      <a:pt x="2989" y="18939"/>
                    </a:lnTo>
                    <a:lnTo>
                      <a:pt x="2989" y="18939"/>
                    </a:lnTo>
                    <a:lnTo>
                      <a:pt x="0" y="21600"/>
                    </a:lnTo>
                    <a:lnTo>
                      <a:pt x="0" y="21600"/>
                    </a:lnTo>
                    <a:lnTo>
                      <a:pt x="1902" y="21414"/>
                    </a:lnTo>
                    <a:lnTo>
                      <a:pt x="1902" y="21414"/>
                    </a:lnTo>
                    <a:lnTo>
                      <a:pt x="3668" y="19743"/>
                    </a:lnTo>
                    <a:lnTo>
                      <a:pt x="3668" y="19743"/>
                    </a:lnTo>
                    <a:lnTo>
                      <a:pt x="7472" y="16401"/>
                    </a:lnTo>
                    <a:lnTo>
                      <a:pt x="7472" y="16401"/>
                    </a:lnTo>
                    <a:lnTo>
                      <a:pt x="5298" y="18815"/>
                    </a:lnTo>
                    <a:lnTo>
                      <a:pt x="2989" y="21229"/>
                    </a:lnTo>
                    <a:lnTo>
                      <a:pt x="2989" y="21229"/>
                    </a:lnTo>
                    <a:lnTo>
                      <a:pt x="5026" y="20919"/>
                    </a:lnTo>
                    <a:lnTo>
                      <a:pt x="5026" y="20919"/>
                    </a:lnTo>
                    <a:lnTo>
                      <a:pt x="6792" y="19124"/>
                    </a:lnTo>
                    <a:lnTo>
                      <a:pt x="8558" y="17330"/>
                    </a:lnTo>
                    <a:lnTo>
                      <a:pt x="10053" y="15411"/>
                    </a:lnTo>
                    <a:lnTo>
                      <a:pt x="11275" y="13492"/>
                    </a:lnTo>
                    <a:lnTo>
                      <a:pt x="11275" y="13492"/>
                    </a:lnTo>
                    <a:lnTo>
                      <a:pt x="13177" y="12316"/>
                    </a:lnTo>
                    <a:lnTo>
                      <a:pt x="15215" y="11140"/>
                    </a:lnTo>
                    <a:lnTo>
                      <a:pt x="15215" y="11140"/>
                    </a:lnTo>
                    <a:lnTo>
                      <a:pt x="13177" y="13059"/>
                    </a:lnTo>
                    <a:lnTo>
                      <a:pt x="11275" y="14978"/>
                    </a:lnTo>
                    <a:lnTo>
                      <a:pt x="11275" y="14978"/>
                    </a:lnTo>
                    <a:lnTo>
                      <a:pt x="11275" y="15101"/>
                    </a:lnTo>
                    <a:lnTo>
                      <a:pt x="11547" y="15225"/>
                    </a:lnTo>
                    <a:lnTo>
                      <a:pt x="11955" y="15349"/>
                    </a:lnTo>
                    <a:lnTo>
                      <a:pt x="12362" y="15225"/>
                    </a:lnTo>
                    <a:lnTo>
                      <a:pt x="12362" y="15225"/>
                    </a:lnTo>
                    <a:lnTo>
                      <a:pt x="13857" y="14730"/>
                    </a:lnTo>
                    <a:lnTo>
                      <a:pt x="14943" y="14173"/>
                    </a:lnTo>
                    <a:lnTo>
                      <a:pt x="16166" y="13492"/>
                    </a:lnTo>
                    <a:lnTo>
                      <a:pt x="16981" y="12811"/>
                    </a:lnTo>
                    <a:lnTo>
                      <a:pt x="17660" y="12131"/>
                    </a:lnTo>
                    <a:lnTo>
                      <a:pt x="18204" y="11388"/>
                    </a:lnTo>
                    <a:lnTo>
                      <a:pt x="18475" y="10521"/>
                    </a:lnTo>
                    <a:lnTo>
                      <a:pt x="18475" y="9779"/>
                    </a:lnTo>
                    <a:lnTo>
                      <a:pt x="18475" y="9779"/>
                    </a:lnTo>
                    <a:lnTo>
                      <a:pt x="20513" y="8355"/>
                    </a:lnTo>
                    <a:lnTo>
                      <a:pt x="20513" y="8355"/>
                    </a:lnTo>
                    <a:lnTo>
                      <a:pt x="20649" y="8232"/>
                    </a:lnTo>
                    <a:lnTo>
                      <a:pt x="20513" y="8046"/>
                    </a:lnTo>
                    <a:lnTo>
                      <a:pt x="20377" y="7922"/>
                    </a:lnTo>
                    <a:lnTo>
                      <a:pt x="19970" y="7922"/>
                    </a:lnTo>
                    <a:lnTo>
                      <a:pt x="19970" y="7922"/>
                    </a:lnTo>
                    <a:lnTo>
                      <a:pt x="21600" y="6437"/>
                    </a:lnTo>
                    <a:lnTo>
                      <a:pt x="21328" y="5570"/>
                    </a:lnTo>
                    <a:lnTo>
                      <a:pt x="21328" y="5570"/>
                    </a:lnTo>
                    <a:lnTo>
                      <a:pt x="18883" y="7613"/>
                    </a:lnTo>
                    <a:lnTo>
                      <a:pt x="16709" y="9655"/>
                    </a:lnTo>
                    <a:lnTo>
                      <a:pt x="16709" y="9655"/>
                    </a:lnTo>
                    <a:lnTo>
                      <a:pt x="14400" y="10707"/>
                    </a:lnTo>
                    <a:lnTo>
                      <a:pt x="12362" y="11759"/>
                    </a:lnTo>
                    <a:lnTo>
                      <a:pt x="12362" y="11759"/>
                    </a:lnTo>
                    <a:lnTo>
                      <a:pt x="13992" y="9098"/>
                    </a:lnTo>
                    <a:lnTo>
                      <a:pt x="15894" y="6560"/>
                    </a:lnTo>
                    <a:lnTo>
                      <a:pt x="17796" y="3961"/>
                    </a:lnTo>
                    <a:lnTo>
                      <a:pt x="19426" y="1300"/>
                    </a:lnTo>
                    <a:lnTo>
                      <a:pt x="19019" y="0"/>
                    </a:lnTo>
                    <a:lnTo>
                      <a:pt x="19019" y="0"/>
                    </a:lnTo>
                    <a:lnTo>
                      <a:pt x="17117" y="2909"/>
                    </a:lnTo>
                    <a:lnTo>
                      <a:pt x="15215" y="5694"/>
                    </a:lnTo>
                    <a:lnTo>
                      <a:pt x="13177" y="8603"/>
                    </a:lnTo>
                    <a:lnTo>
                      <a:pt x="11140" y="11388"/>
                    </a:lnTo>
                    <a:lnTo>
                      <a:pt x="11140" y="11388"/>
                    </a:lnTo>
                    <a:lnTo>
                      <a:pt x="9781" y="13368"/>
                    </a:lnTo>
                    <a:lnTo>
                      <a:pt x="9781" y="13368"/>
                    </a:lnTo>
                    <a:close/>
                    <a:moveTo>
                      <a:pt x="13721" y="13987"/>
                    </a:moveTo>
                    <a:lnTo>
                      <a:pt x="13721" y="13987"/>
                    </a:lnTo>
                    <a:lnTo>
                      <a:pt x="15351" y="12440"/>
                    </a:lnTo>
                    <a:lnTo>
                      <a:pt x="16981" y="10955"/>
                    </a:lnTo>
                    <a:lnTo>
                      <a:pt x="16981" y="10955"/>
                    </a:lnTo>
                    <a:lnTo>
                      <a:pt x="16438" y="11759"/>
                    </a:lnTo>
                    <a:lnTo>
                      <a:pt x="15894" y="12502"/>
                    </a:lnTo>
                    <a:lnTo>
                      <a:pt x="14808" y="13307"/>
                    </a:lnTo>
                    <a:lnTo>
                      <a:pt x="13721" y="13987"/>
                    </a:lnTo>
                    <a:lnTo>
                      <a:pt x="13721" y="13987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85" name="形狀"/>
              <p:cNvSpPr/>
              <p:nvPr/>
            </p:nvSpPr>
            <p:spPr>
              <a:xfrm>
                <a:off x="3338425" y="3086309"/>
                <a:ext cx="129695" cy="1447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8133" y="623"/>
                    </a:lnTo>
                    <a:lnTo>
                      <a:pt x="18133" y="623"/>
                    </a:lnTo>
                    <a:lnTo>
                      <a:pt x="8533" y="11008"/>
                    </a:lnTo>
                    <a:lnTo>
                      <a:pt x="4267" y="16408"/>
                    </a:lnTo>
                    <a:lnTo>
                      <a:pt x="0" y="21600"/>
                    </a:lnTo>
                    <a:lnTo>
                      <a:pt x="3733" y="21185"/>
                    </a:lnTo>
                    <a:lnTo>
                      <a:pt x="3733" y="21185"/>
                    </a:lnTo>
                    <a:lnTo>
                      <a:pt x="8000" y="15785"/>
                    </a:lnTo>
                    <a:lnTo>
                      <a:pt x="12000" y="10385"/>
                    </a:lnTo>
                    <a:lnTo>
                      <a:pt x="2160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86" name="形狀"/>
              <p:cNvSpPr/>
              <p:nvPr/>
            </p:nvSpPr>
            <p:spPr>
              <a:xfrm>
                <a:off x="3695483" y="3026448"/>
                <a:ext cx="126494" cy="1475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772" y="611"/>
                    </a:moveTo>
                    <a:lnTo>
                      <a:pt x="17772" y="611"/>
                    </a:lnTo>
                    <a:lnTo>
                      <a:pt x="9023" y="11004"/>
                    </a:lnTo>
                    <a:lnTo>
                      <a:pt x="0" y="21600"/>
                    </a:lnTo>
                    <a:lnTo>
                      <a:pt x="3828" y="20785"/>
                    </a:lnTo>
                    <a:lnTo>
                      <a:pt x="3828" y="20785"/>
                    </a:lnTo>
                    <a:lnTo>
                      <a:pt x="12851" y="10596"/>
                    </a:lnTo>
                    <a:lnTo>
                      <a:pt x="21600" y="0"/>
                    </a:lnTo>
                    <a:lnTo>
                      <a:pt x="17772" y="611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87" name="形狀"/>
              <p:cNvSpPr/>
              <p:nvPr/>
            </p:nvSpPr>
            <p:spPr>
              <a:xfrm>
                <a:off x="3432893" y="3076564"/>
                <a:ext cx="94470" cy="139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7207" y="432"/>
                    </a:lnTo>
                    <a:lnTo>
                      <a:pt x="17207" y="432"/>
                    </a:lnTo>
                    <a:lnTo>
                      <a:pt x="8420" y="11016"/>
                    </a:lnTo>
                    <a:lnTo>
                      <a:pt x="0" y="21600"/>
                    </a:lnTo>
                    <a:lnTo>
                      <a:pt x="4393" y="21168"/>
                    </a:lnTo>
                    <a:lnTo>
                      <a:pt x="4393" y="21168"/>
                    </a:lnTo>
                    <a:lnTo>
                      <a:pt x="12447" y="10584"/>
                    </a:lnTo>
                    <a:lnTo>
                      <a:pt x="2160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88" name="形狀"/>
              <p:cNvSpPr/>
              <p:nvPr/>
            </p:nvSpPr>
            <p:spPr>
              <a:xfrm>
                <a:off x="3501743" y="3050114"/>
                <a:ext cx="184135" cy="1559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595" y="579"/>
                    </a:moveTo>
                    <a:lnTo>
                      <a:pt x="18595" y="579"/>
                    </a:lnTo>
                    <a:lnTo>
                      <a:pt x="9203" y="10993"/>
                    </a:lnTo>
                    <a:lnTo>
                      <a:pt x="0" y="21600"/>
                    </a:lnTo>
                    <a:lnTo>
                      <a:pt x="2817" y="20829"/>
                    </a:lnTo>
                    <a:lnTo>
                      <a:pt x="2817" y="20829"/>
                    </a:lnTo>
                    <a:lnTo>
                      <a:pt x="12209" y="10414"/>
                    </a:lnTo>
                    <a:lnTo>
                      <a:pt x="21600" y="0"/>
                    </a:lnTo>
                    <a:lnTo>
                      <a:pt x="18595" y="579"/>
                    </a:lnTo>
                    <a:close/>
                  </a:path>
                </a:pathLst>
              </a:custGeom>
              <a:solidFill>
                <a:srgbClr val="BF915C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89" name="形狀"/>
              <p:cNvSpPr/>
              <p:nvPr/>
            </p:nvSpPr>
            <p:spPr>
              <a:xfrm>
                <a:off x="525181" y="1759627"/>
                <a:ext cx="142505" cy="144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416" y="12046"/>
                    </a:moveTo>
                    <a:lnTo>
                      <a:pt x="19416" y="12046"/>
                    </a:lnTo>
                    <a:lnTo>
                      <a:pt x="18202" y="13085"/>
                    </a:lnTo>
                    <a:lnTo>
                      <a:pt x="16989" y="13708"/>
                    </a:lnTo>
                    <a:lnTo>
                      <a:pt x="14562" y="14954"/>
                    </a:lnTo>
                    <a:lnTo>
                      <a:pt x="9222" y="17238"/>
                    </a:lnTo>
                    <a:lnTo>
                      <a:pt x="9222" y="17238"/>
                    </a:lnTo>
                    <a:lnTo>
                      <a:pt x="10679" y="13708"/>
                    </a:lnTo>
                    <a:lnTo>
                      <a:pt x="11649" y="9969"/>
                    </a:lnTo>
                    <a:lnTo>
                      <a:pt x="11649" y="8100"/>
                    </a:lnTo>
                    <a:lnTo>
                      <a:pt x="11649" y="6438"/>
                    </a:lnTo>
                    <a:lnTo>
                      <a:pt x="11407" y="4569"/>
                    </a:lnTo>
                    <a:lnTo>
                      <a:pt x="10679" y="2908"/>
                    </a:lnTo>
                    <a:lnTo>
                      <a:pt x="10679" y="2908"/>
                    </a:lnTo>
                    <a:lnTo>
                      <a:pt x="10193" y="2077"/>
                    </a:lnTo>
                    <a:lnTo>
                      <a:pt x="9708" y="1662"/>
                    </a:lnTo>
                    <a:lnTo>
                      <a:pt x="8737" y="1038"/>
                    </a:lnTo>
                    <a:lnTo>
                      <a:pt x="7524" y="623"/>
                    </a:lnTo>
                    <a:lnTo>
                      <a:pt x="6553" y="208"/>
                    </a:lnTo>
                    <a:lnTo>
                      <a:pt x="5339" y="0"/>
                    </a:lnTo>
                    <a:lnTo>
                      <a:pt x="4611" y="0"/>
                    </a:lnTo>
                    <a:lnTo>
                      <a:pt x="3398" y="208"/>
                    </a:lnTo>
                    <a:lnTo>
                      <a:pt x="3398" y="208"/>
                    </a:lnTo>
                    <a:lnTo>
                      <a:pt x="2184" y="1038"/>
                    </a:lnTo>
                    <a:lnTo>
                      <a:pt x="1213" y="1869"/>
                    </a:lnTo>
                    <a:lnTo>
                      <a:pt x="728" y="2492"/>
                    </a:lnTo>
                    <a:lnTo>
                      <a:pt x="485" y="3531"/>
                    </a:lnTo>
                    <a:lnTo>
                      <a:pt x="0" y="4569"/>
                    </a:lnTo>
                    <a:lnTo>
                      <a:pt x="0" y="5608"/>
                    </a:lnTo>
                    <a:lnTo>
                      <a:pt x="0" y="6854"/>
                    </a:lnTo>
                    <a:lnTo>
                      <a:pt x="485" y="7892"/>
                    </a:lnTo>
                    <a:lnTo>
                      <a:pt x="485" y="7892"/>
                    </a:lnTo>
                    <a:lnTo>
                      <a:pt x="728" y="8100"/>
                    </a:lnTo>
                    <a:lnTo>
                      <a:pt x="971" y="8515"/>
                    </a:lnTo>
                    <a:lnTo>
                      <a:pt x="1942" y="8515"/>
                    </a:lnTo>
                    <a:lnTo>
                      <a:pt x="2427" y="7892"/>
                    </a:lnTo>
                    <a:lnTo>
                      <a:pt x="2670" y="7477"/>
                    </a:lnTo>
                    <a:lnTo>
                      <a:pt x="2427" y="6854"/>
                    </a:lnTo>
                    <a:lnTo>
                      <a:pt x="2427" y="6854"/>
                    </a:lnTo>
                    <a:lnTo>
                      <a:pt x="2427" y="5608"/>
                    </a:lnTo>
                    <a:lnTo>
                      <a:pt x="2670" y="4362"/>
                    </a:lnTo>
                    <a:lnTo>
                      <a:pt x="3398" y="3323"/>
                    </a:lnTo>
                    <a:lnTo>
                      <a:pt x="4611" y="2492"/>
                    </a:lnTo>
                    <a:lnTo>
                      <a:pt x="5825" y="2285"/>
                    </a:lnTo>
                    <a:lnTo>
                      <a:pt x="7281" y="2492"/>
                    </a:lnTo>
                    <a:lnTo>
                      <a:pt x="8009" y="3323"/>
                    </a:lnTo>
                    <a:lnTo>
                      <a:pt x="8980" y="4569"/>
                    </a:lnTo>
                    <a:lnTo>
                      <a:pt x="8980" y="4569"/>
                    </a:lnTo>
                    <a:lnTo>
                      <a:pt x="9222" y="6231"/>
                    </a:lnTo>
                    <a:lnTo>
                      <a:pt x="9222" y="7477"/>
                    </a:lnTo>
                    <a:lnTo>
                      <a:pt x="8980" y="10177"/>
                    </a:lnTo>
                    <a:lnTo>
                      <a:pt x="8980" y="10177"/>
                    </a:lnTo>
                    <a:lnTo>
                      <a:pt x="8494" y="12669"/>
                    </a:lnTo>
                    <a:lnTo>
                      <a:pt x="7524" y="15369"/>
                    </a:lnTo>
                    <a:lnTo>
                      <a:pt x="6553" y="17862"/>
                    </a:lnTo>
                    <a:lnTo>
                      <a:pt x="5339" y="20146"/>
                    </a:lnTo>
                    <a:lnTo>
                      <a:pt x="5339" y="20146"/>
                    </a:lnTo>
                    <a:lnTo>
                      <a:pt x="5097" y="20977"/>
                    </a:lnTo>
                    <a:lnTo>
                      <a:pt x="5825" y="21392"/>
                    </a:lnTo>
                    <a:lnTo>
                      <a:pt x="6310" y="21600"/>
                    </a:lnTo>
                    <a:lnTo>
                      <a:pt x="6553" y="21600"/>
                    </a:lnTo>
                    <a:lnTo>
                      <a:pt x="7281" y="21392"/>
                    </a:lnTo>
                    <a:lnTo>
                      <a:pt x="7281" y="21392"/>
                    </a:lnTo>
                    <a:lnTo>
                      <a:pt x="8737" y="20146"/>
                    </a:lnTo>
                    <a:lnTo>
                      <a:pt x="10436" y="19108"/>
                    </a:lnTo>
                    <a:lnTo>
                      <a:pt x="14319" y="17238"/>
                    </a:lnTo>
                    <a:lnTo>
                      <a:pt x="17960" y="15577"/>
                    </a:lnTo>
                    <a:lnTo>
                      <a:pt x="19658" y="14538"/>
                    </a:lnTo>
                    <a:lnTo>
                      <a:pt x="21115" y="13292"/>
                    </a:lnTo>
                    <a:lnTo>
                      <a:pt x="21115" y="13292"/>
                    </a:lnTo>
                    <a:lnTo>
                      <a:pt x="21600" y="12669"/>
                    </a:lnTo>
                    <a:lnTo>
                      <a:pt x="21600" y="12462"/>
                    </a:lnTo>
                    <a:lnTo>
                      <a:pt x="20872" y="11631"/>
                    </a:lnTo>
                    <a:lnTo>
                      <a:pt x="19901" y="11631"/>
                    </a:lnTo>
                    <a:lnTo>
                      <a:pt x="19658" y="11631"/>
                    </a:lnTo>
                    <a:lnTo>
                      <a:pt x="19416" y="12046"/>
                    </a:lnTo>
                    <a:lnTo>
                      <a:pt x="19416" y="12046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90" name="形狀"/>
              <p:cNvSpPr/>
              <p:nvPr/>
            </p:nvSpPr>
            <p:spPr>
              <a:xfrm>
                <a:off x="650072" y="1705335"/>
                <a:ext cx="84863" cy="75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117" y="400"/>
                    </a:moveTo>
                    <a:lnTo>
                      <a:pt x="17117" y="400"/>
                    </a:lnTo>
                    <a:lnTo>
                      <a:pt x="13857" y="4400"/>
                    </a:lnTo>
                    <a:lnTo>
                      <a:pt x="10189" y="8000"/>
                    </a:lnTo>
                    <a:lnTo>
                      <a:pt x="10189" y="8000"/>
                    </a:lnTo>
                    <a:lnTo>
                      <a:pt x="5706" y="1600"/>
                    </a:lnTo>
                    <a:lnTo>
                      <a:pt x="5706" y="1600"/>
                    </a:lnTo>
                    <a:lnTo>
                      <a:pt x="4891" y="800"/>
                    </a:lnTo>
                    <a:lnTo>
                      <a:pt x="4483" y="400"/>
                    </a:lnTo>
                    <a:lnTo>
                      <a:pt x="2853" y="800"/>
                    </a:lnTo>
                    <a:lnTo>
                      <a:pt x="2445" y="2400"/>
                    </a:lnTo>
                    <a:lnTo>
                      <a:pt x="2445" y="2800"/>
                    </a:lnTo>
                    <a:lnTo>
                      <a:pt x="2445" y="4000"/>
                    </a:lnTo>
                    <a:lnTo>
                      <a:pt x="2445" y="4000"/>
                    </a:lnTo>
                    <a:lnTo>
                      <a:pt x="7336" y="10800"/>
                    </a:lnTo>
                    <a:lnTo>
                      <a:pt x="7336" y="10800"/>
                    </a:lnTo>
                    <a:lnTo>
                      <a:pt x="408" y="15600"/>
                    </a:lnTo>
                    <a:lnTo>
                      <a:pt x="408" y="15600"/>
                    </a:lnTo>
                    <a:lnTo>
                      <a:pt x="0" y="16000"/>
                    </a:lnTo>
                    <a:lnTo>
                      <a:pt x="0" y="16800"/>
                    </a:lnTo>
                    <a:lnTo>
                      <a:pt x="408" y="18000"/>
                    </a:lnTo>
                    <a:lnTo>
                      <a:pt x="1223" y="18800"/>
                    </a:lnTo>
                    <a:lnTo>
                      <a:pt x="2445" y="18800"/>
                    </a:lnTo>
                    <a:lnTo>
                      <a:pt x="3260" y="18800"/>
                    </a:lnTo>
                    <a:lnTo>
                      <a:pt x="3260" y="18800"/>
                    </a:lnTo>
                    <a:lnTo>
                      <a:pt x="9781" y="13600"/>
                    </a:lnTo>
                    <a:lnTo>
                      <a:pt x="9781" y="13600"/>
                    </a:lnTo>
                    <a:lnTo>
                      <a:pt x="13857" y="17600"/>
                    </a:lnTo>
                    <a:lnTo>
                      <a:pt x="15894" y="19600"/>
                    </a:lnTo>
                    <a:lnTo>
                      <a:pt x="18340" y="21200"/>
                    </a:lnTo>
                    <a:lnTo>
                      <a:pt x="18340" y="21200"/>
                    </a:lnTo>
                    <a:lnTo>
                      <a:pt x="19155" y="21600"/>
                    </a:lnTo>
                    <a:lnTo>
                      <a:pt x="20377" y="21600"/>
                    </a:lnTo>
                    <a:lnTo>
                      <a:pt x="21192" y="20400"/>
                    </a:lnTo>
                    <a:lnTo>
                      <a:pt x="21600" y="19200"/>
                    </a:lnTo>
                    <a:lnTo>
                      <a:pt x="21192" y="18800"/>
                    </a:lnTo>
                    <a:lnTo>
                      <a:pt x="20785" y="18000"/>
                    </a:lnTo>
                    <a:lnTo>
                      <a:pt x="20785" y="18000"/>
                    </a:lnTo>
                    <a:lnTo>
                      <a:pt x="16302" y="14800"/>
                    </a:lnTo>
                    <a:lnTo>
                      <a:pt x="12634" y="11200"/>
                    </a:lnTo>
                    <a:lnTo>
                      <a:pt x="12634" y="11200"/>
                    </a:lnTo>
                    <a:lnTo>
                      <a:pt x="16709" y="7200"/>
                    </a:lnTo>
                    <a:lnTo>
                      <a:pt x="20785" y="2800"/>
                    </a:lnTo>
                    <a:lnTo>
                      <a:pt x="20785" y="2800"/>
                    </a:lnTo>
                    <a:lnTo>
                      <a:pt x="21192" y="2000"/>
                    </a:lnTo>
                    <a:lnTo>
                      <a:pt x="21192" y="1600"/>
                    </a:lnTo>
                    <a:lnTo>
                      <a:pt x="20377" y="400"/>
                    </a:lnTo>
                    <a:lnTo>
                      <a:pt x="18747" y="0"/>
                    </a:lnTo>
                    <a:lnTo>
                      <a:pt x="18340" y="0"/>
                    </a:lnTo>
                    <a:lnTo>
                      <a:pt x="17117" y="400"/>
                    </a:lnTo>
                    <a:lnTo>
                      <a:pt x="17117" y="400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91" name="形狀"/>
              <p:cNvSpPr/>
              <p:nvPr/>
            </p:nvSpPr>
            <p:spPr>
              <a:xfrm>
                <a:off x="763755" y="1631553"/>
                <a:ext cx="152112" cy="1280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81" y="9626"/>
                    </a:moveTo>
                    <a:lnTo>
                      <a:pt x="19781" y="9626"/>
                    </a:lnTo>
                    <a:lnTo>
                      <a:pt x="18644" y="11035"/>
                    </a:lnTo>
                    <a:lnTo>
                      <a:pt x="17507" y="12443"/>
                    </a:lnTo>
                    <a:lnTo>
                      <a:pt x="14779" y="14791"/>
                    </a:lnTo>
                    <a:lnTo>
                      <a:pt x="11596" y="16670"/>
                    </a:lnTo>
                    <a:lnTo>
                      <a:pt x="8185" y="18548"/>
                    </a:lnTo>
                    <a:lnTo>
                      <a:pt x="8185" y="18548"/>
                    </a:lnTo>
                    <a:lnTo>
                      <a:pt x="10004" y="14557"/>
                    </a:lnTo>
                    <a:lnTo>
                      <a:pt x="10459" y="12443"/>
                    </a:lnTo>
                    <a:lnTo>
                      <a:pt x="10686" y="10330"/>
                    </a:lnTo>
                    <a:lnTo>
                      <a:pt x="11141" y="8452"/>
                    </a:lnTo>
                    <a:lnTo>
                      <a:pt x="10686" y="6574"/>
                    </a:lnTo>
                    <a:lnTo>
                      <a:pt x="10459" y="4696"/>
                    </a:lnTo>
                    <a:lnTo>
                      <a:pt x="9322" y="3287"/>
                    </a:lnTo>
                    <a:lnTo>
                      <a:pt x="9322" y="3287"/>
                    </a:lnTo>
                    <a:lnTo>
                      <a:pt x="7958" y="1878"/>
                    </a:lnTo>
                    <a:lnTo>
                      <a:pt x="6366" y="704"/>
                    </a:lnTo>
                    <a:lnTo>
                      <a:pt x="5002" y="0"/>
                    </a:lnTo>
                    <a:lnTo>
                      <a:pt x="3638" y="0"/>
                    </a:lnTo>
                    <a:lnTo>
                      <a:pt x="2501" y="470"/>
                    </a:lnTo>
                    <a:lnTo>
                      <a:pt x="1364" y="1409"/>
                    </a:lnTo>
                    <a:lnTo>
                      <a:pt x="455" y="3052"/>
                    </a:lnTo>
                    <a:lnTo>
                      <a:pt x="0" y="4930"/>
                    </a:lnTo>
                    <a:lnTo>
                      <a:pt x="0" y="4930"/>
                    </a:lnTo>
                    <a:lnTo>
                      <a:pt x="0" y="5635"/>
                    </a:lnTo>
                    <a:lnTo>
                      <a:pt x="0" y="5870"/>
                    </a:lnTo>
                    <a:lnTo>
                      <a:pt x="682" y="6339"/>
                    </a:lnTo>
                    <a:lnTo>
                      <a:pt x="1592" y="6104"/>
                    </a:lnTo>
                    <a:lnTo>
                      <a:pt x="1819" y="5870"/>
                    </a:lnTo>
                    <a:lnTo>
                      <a:pt x="2046" y="5165"/>
                    </a:lnTo>
                    <a:lnTo>
                      <a:pt x="2046" y="5165"/>
                    </a:lnTo>
                    <a:lnTo>
                      <a:pt x="2501" y="3991"/>
                    </a:lnTo>
                    <a:lnTo>
                      <a:pt x="2728" y="3287"/>
                    </a:lnTo>
                    <a:lnTo>
                      <a:pt x="3183" y="2583"/>
                    </a:lnTo>
                    <a:lnTo>
                      <a:pt x="3865" y="2348"/>
                    </a:lnTo>
                    <a:lnTo>
                      <a:pt x="4547" y="2348"/>
                    </a:lnTo>
                    <a:lnTo>
                      <a:pt x="5457" y="2583"/>
                    </a:lnTo>
                    <a:lnTo>
                      <a:pt x="7048" y="3991"/>
                    </a:lnTo>
                    <a:lnTo>
                      <a:pt x="7048" y="3991"/>
                    </a:lnTo>
                    <a:lnTo>
                      <a:pt x="7731" y="4696"/>
                    </a:lnTo>
                    <a:lnTo>
                      <a:pt x="7958" y="5165"/>
                    </a:lnTo>
                    <a:lnTo>
                      <a:pt x="8640" y="7043"/>
                    </a:lnTo>
                    <a:lnTo>
                      <a:pt x="8640" y="8687"/>
                    </a:lnTo>
                    <a:lnTo>
                      <a:pt x="8640" y="10096"/>
                    </a:lnTo>
                    <a:lnTo>
                      <a:pt x="8640" y="10096"/>
                    </a:lnTo>
                    <a:lnTo>
                      <a:pt x="7958" y="12678"/>
                    </a:lnTo>
                    <a:lnTo>
                      <a:pt x="7048" y="15261"/>
                    </a:lnTo>
                    <a:lnTo>
                      <a:pt x="5002" y="20191"/>
                    </a:lnTo>
                    <a:lnTo>
                      <a:pt x="5002" y="20191"/>
                    </a:lnTo>
                    <a:lnTo>
                      <a:pt x="5002" y="20661"/>
                    </a:lnTo>
                    <a:lnTo>
                      <a:pt x="5229" y="21365"/>
                    </a:lnTo>
                    <a:lnTo>
                      <a:pt x="6139" y="21600"/>
                    </a:lnTo>
                    <a:lnTo>
                      <a:pt x="6594" y="21600"/>
                    </a:lnTo>
                    <a:lnTo>
                      <a:pt x="6594" y="21600"/>
                    </a:lnTo>
                    <a:lnTo>
                      <a:pt x="10686" y="19722"/>
                    </a:lnTo>
                    <a:lnTo>
                      <a:pt x="15006" y="17374"/>
                    </a:lnTo>
                    <a:lnTo>
                      <a:pt x="16825" y="15965"/>
                    </a:lnTo>
                    <a:lnTo>
                      <a:pt x="18644" y="14557"/>
                    </a:lnTo>
                    <a:lnTo>
                      <a:pt x="20008" y="12678"/>
                    </a:lnTo>
                    <a:lnTo>
                      <a:pt x="21373" y="10800"/>
                    </a:lnTo>
                    <a:lnTo>
                      <a:pt x="21373" y="10800"/>
                    </a:lnTo>
                    <a:lnTo>
                      <a:pt x="21600" y="10096"/>
                    </a:lnTo>
                    <a:lnTo>
                      <a:pt x="21600" y="9861"/>
                    </a:lnTo>
                    <a:lnTo>
                      <a:pt x="21145" y="9157"/>
                    </a:lnTo>
                    <a:lnTo>
                      <a:pt x="20236" y="8922"/>
                    </a:lnTo>
                    <a:lnTo>
                      <a:pt x="20008" y="8922"/>
                    </a:lnTo>
                    <a:lnTo>
                      <a:pt x="19781" y="9626"/>
                    </a:lnTo>
                    <a:lnTo>
                      <a:pt x="19781" y="9626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92" name="形狀"/>
              <p:cNvSpPr/>
              <p:nvPr/>
            </p:nvSpPr>
            <p:spPr>
              <a:xfrm>
                <a:off x="877437" y="1589790"/>
                <a:ext cx="48036" cy="38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80" y="0"/>
                    </a:moveTo>
                    <a:lnTo>
                      <a:pt x="17280" y="0"/>
                    </a:lnTo>
                    <a:lnTo>
                      <a:pt x="12240" y="2314"/>
                    </a:lnTo>
                    <a:lnTo>
                      <a:pt x="7920" y="6171"/>
                    </a:lnTo>
                    <a:lnTo>
                      <a:pt x="3600" y="10800"/>
                    </a:lnTo>
                    <a:lnTo>
                      <a:pt x="720" y="16971"/>
                    </a:lnTo>
                    <a:lnTo>
                      <a:pt x="720" y="16971"/>
                    </a:lnTo>
                    <a:lnTo>
                      <a:pt x="0" y="18514"/>
                    </a:lnTo>
                    <a:lnTo>
                      <a:pt x="0" y="19286"/>
                    </a:lnTo>
                    <a:lnTo>
                      <a:pt x="2160" y="21600"/>
                    </a:lnTo>
                    <a:lnTo>
                      <a:pt x="5040" y="21600"/>
                    </a:lnTo>
                    <a:lnTo>
                      <a:pt x="5760" y="20829"/>
                    </a:lnTo>
                    <a:lnTo>
                      <a:pt x="6480" y="19286"/>
                    </a:lnTo>
                    <a:lnTo>
                      <a:pt x="6480" y="19286"/>
                    </a:lnTo>
                    <a:lnTo>
                      <a:pt x="9360" y="14657"/>
                    </a:lnTo>
                    <a:lnTo>
                      <a:pt x="12960" y="12343"/>
                    </a:lnTo>
                    <a:lnTo>
                      <a:pt x="16560" y="9257"/>
                    </a:lnTo>
                    <a:lnTo>
                      <a:pt x="20160" y="6171"/>
                    </a:lnTo>
                    <a:lnTo>
                      <a:pt x="20160" y="6171"/>
                    </a:lnTo>
                    <a:lnTo>
                      <a:pt x="21600" y="5400"/>
                    </a:lnTo>
                    <a:lnTo>
                      <a:pt x="21600" y="4629"/>
                    </a:lnTo>
                    <a:lnTo>
                      <a:pt x="21600" y="1543"/>
                    </a:lnTo>
                    <a:lnTo>
                      <a:pt x="20160" y="0"/>
                    </a:lnTo>
                    <a:lnTo>
                      <a:pt x="19440" y="0"/>
                    </a:lnTo>
                    <a:lnTo>
                      <a:pt x="17280" y="0"/>
                    </a:lnTo>
                    <a:lnTo>
                      <a:pt x="17280" y="0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93" name="形狀"/>
              <p:cNvSpPr/>
              <p:nvPr/>
            </p:nvSpPr>
            <p:spPr>
              <a:xfrm>
                <a:off x="899853" y="1606495"/>
                <a:ext cx="51238" cy="38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75" y="0"/>
                    </a:moveTo>
                    <a:lnTo>
                      <a:pt x="16875" y="0"/>
                    </a:lnTo>
                    <a:lnTo>
                      <a:pt x="11475" y="3086"/>
                    </a:lnTo>
                    <a:lnTo>
                      <a:pt x="7425" y="6171"/>
                    </a:lnTo>
                    <a:lnTo>
                      <a:pt x="4050" y="11571"/>
                    </a:lnTo>
                    <a:lnTo>
                      <a:pt x="1350" y="16200"/>
                    </a:lnTo>
                    <a:lnTo>
                      <a:pt x="1350" y="16200"/>
                    </a:lnTo>
                    <a:lnTo>
                      <a:pt x="0" y="17743"/>
                    </a:lnTo>
                    <a:lnTo>
                      <a:pt x="0" y="18514"/>
                    </a:lnTo>
                    <a:lnTo>
                      <a:pt x="2025" y="20829"/>
                    </a:lnTo>
                    <a:lnTo>
                      <a:pt x="4050" y="21600"/>
                    </a:lnTo>
                    <a:lnTo>
                      <a:pt x="5400" y="21600"/>
                    </a:lnTo>
                    <a:lnTo>
                      <a:pt x="6750" y="20057"/>
                    </a:lnTo>
                    <a:lnTo>
                      <a:pt x="6750" y="20057"/>
                    </a:lnTo>
                    <a:lnTo>
                      <a:pt x="9450" y="16200"/>
                    </a:lnTo>
                    <a:lnTo>
                      <a:pt x="12825" y="12343"/>
                    </a:lnTo>
                    <a:lnTo>
                      <a:pt x="16200" y="9257"/>
                    </a:lnTo>
                    <a:lnTo>
                      <a:pt x="20250" y="6171"/>
                    </a:lnTo>
                    <a:lnTo>
                      <a:pt x="20250" y="6171"/>
                    </a:lnTo>
                    <a:lnTo>
                      <a:pt x="20925" y="5400"/>
                    </a:lnTo>
                    <a:lnTo>
                      <a:pt x="21600" y="4629"/>
                    </a:lnTo>
                    <a:lnTo>
                      <a:pt x="20925" y="1543"/>
                    </a:lnTo>
                    <a:lnTo>
                      <a:pt x="19575" y="0"/>
                    </a:lnTo>
                    <a:lnTo>
                      <a:pt x="18225" y="0"/>
                    </a:lnTo>
                    <a:lnTo>
                      <a:pt x="16875" y="0"/>
                    </a:lnTo>
                    <a:lnTo>
                      <a:pt x="16875" y="0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94" name="形狀"/>
              <p:cNvSpPr/>
              <p:nvPr/>
            </p:nvSpPr>
            <p:spPr>
              <a:xfrm>
                <a:off x="960697" y="1499303"/>
                <a:ext cx="134499" cy="100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29" y="18600"/>
                    </a:moveTo>
                    <a:lnTo>
                      <a:pt x="20829" y="18600"/>
                    </a:lnTo>
                    <a:lnTo>
                      <a:pt x="19286" y="17100"/>
                    </a:lnTo>
                    <a:lnTo>
                      <a:pt x="17743" y="15000"/>
                    </a:lnTo>
                    <a:lnTo>
                      <a:pt x="15171" y="10500"/>
                    </a:lnTo>
                    <a:lnTo>
                      <a:pt x="15171" y="10500"/>
                    </a:lnTo>
                    <a:lnTo>
                      <a:pt x="15429" y="8100"/>
                    </a:lnTo>
                    <a:lnTo>
                      <a:pt x="15429" y="8100"/>
                    </a:lnTo>
                    <a:lnTo>
                      <a:pt x="15429" y="6900"/>
                    </a:lnTo>
                    <a:lnTo>
                      <a:pt x="14914" y="6600"/>
                    </a:lnTo>
                    <a:lnTo>
                      <a:pt x="14143" y="6600"/>
                    </a:lnTo>
                    <a:lnTo>
                      <a:pt x="13629" y="6600"/>
                    </a:lnTo>
                    <a:lnTo>
                      <a:pt x="13629" y="6600"/>
                    </a:lnTo>
                    <a:lnTo>
                      <a:pt x="11057" y="600"/>
                    </a:lnTo>
                    <a:lnTo>
                      <a:pt x="11057" y="600"/>
                    </a:lnTo>
                    <a:lnTo>
                      <a:pt x="10800" y="300"/>
                    </a:lnTo>
                    <a:lnTo>
                      <a:pt x="10543" y="0"/>
                    </a:lnTo>
                    <a:lnTo>
                      <a:pt x="9514" y="0"/>
                    </a:lnTo>
                    <a:lnTo>
                      <a:pt x="9000" y="600"/>
                    </a:lnTo>
                    <a:lnTo>
                      <a:pt x="9000" y="1500"/>
                    </a:lnTo>
                    <a:lnTo>
                      <a:pt x="9000" y="2100"/>
                    </a:lnTo>
                    <a:lnTo>
                      <a:pt x="9000" y="2100"/>
                    </a:lnTo>
                    <a:lnTo>
                      <a:pt x="10800" y="6600"/>
                    </a:lnTo>
                    <a:lnTo>
                      <a:pt x="12600" y="10800"/>
                    </a:lnTo>
                    <a:lnTo>
                      <a:pt x="12600" y="10800"/>
                    </a:lnTo>
                    <a:lnTo>
                      <a:pt x="12086" y="12300"/>
                    </a:lnTo>
                    <a:lnTo>
                      <a:pt x="11314" y="13500"/>
                    </a:lnTo>
                    <a:lnTo>
                      <a:pt x="10286" y="13800"/>
                    </a:lnTo>
                    <a:lnTo>
                      <a:pt x="8486" y="13500"/>
                    </a:lnTo>
                    <a:lnTo>
                      <a:pt x="8486" y="13500"/>
                    </a:lnTo>
                    <a:lnTo>
                      <a:pt x="6429" y="12300"/>
                    </a:lnTo>
                    <a:lnTo>
                      <a:pt x="4886" y="10200"/>
                    </a:lnTo>
                    <a:lnTo>
                      <a:pt x="3343" y="8100"/>
                    </a:lnTo>
                    <a:lnTo>
                      <a:pt x="2314" y="5700"/>
                    </a:lnTo>
                    <a:lnTo>
                      <a:pt x="2314" y="5700"/>
                    </a:lnTo>
                    <a:lnTo>
                      <a:pt x="2057" y="5100"/>
                    </a:lnTo>
                    <a:lnTo>
                      <a:pt x="1543" y="4800"/>
                    </a:lnTo>
                    <a:lnTo>
                      <a:pt x="771" y="5100"/>
                    </a:lnTo>
                    <a:lnTo>
                      <a:pt x="0" y="5700"/>
                    </a:lnTo>
                    <a:lnTo>
                      <a:pt x="0" y="6300"/>
                    </a:lnTo>
                    <a:lnTo>
                      <a:pt x="0" y="6900"/>
                    </a:lnTo>
                    <a:lnTo>
                      <a:pt x="0" y="6900"/>
                    </a:lnTo>
                    <a:lnTo>
                      <a:pt x="1543" y="10200"/>
                    </a:lnTo>
                    <a:lnTo>
                      <a:pt x="3600" y="13200"/>
                    </a:lnTo>
                    <a:lnTo>
                      <a:pt x="4886" y="14400"/>
                    </a:lnTo>
                    <a:lnTo>
                      <a:pt x="6171" y="15300"/>
                    </a:lnTo>
                    <a:lnTo>
                      <a:pt x="7200" y="16200"/>
                    </a:lnTo>
                    <a:lnTo>
                      <a:pt x="9000" y="16800"/>
                    </a:lnTo>
                    <a:lnTo>
                      <a:pt x="9000" y="16800"/>
                    </a:lnTo>
                    <a:lnTo>
                      <a:pt x="10543" y="16800"/>
                    </a:lnTo>
                    <a:lnTo>
                      <a:pt x="12086" y="16500"/>
                    </a:lnTo>
                    <a:lnTo>
                      <a:pt x="13371" y="15300"/>
                    </a:lnTo>
                    <a:lnTo>
                      <a:pt x="14143" y="14400"/>
                    </a:lnTo>
                    <a:lnTo>
                      <a:pt x="14143" y="14400"/>
                    </a:lnTo>
                    <a:lnTo>
                      <a:pt x="16714" y="18000"/>
                    </a:lnTo>
                    <a:lnTo>
                      <a:pt x="18000" y="19800"/>
                    </a:lnTo>
                    <a:lnTo>
                      <a:pt x="19543" y="21300"/>
                    </a:lnTo>
                    <a:lnTo>
                      <a:pt x="19543" y="21300"/>
                    </a:lnTo>
                    <a:lnTo>
                      <a:pt x="19800" y="21600"/>
                    </a:lnTo>
                    <a:lnTo>
                      <a:pt x="20571" y="21600"/>
                    </a:lnTo>
                    <a:lnTo>
                      <a:pt x="21086" y="21000"/>
                    </a:lnTo>
                    <a:lnTo>
                      <a:pt x="21600" y="19800"/>
                    </a:lnTo>
                    <a:lnTo>
                      <a:pt x="21086" y="19500"/>
                    </a:lnTo>
                    <a:lnTo>
                      <a:pt x="20829" y="18600"/>
                    </a:lnTo>
                    <a:lnTo>
                      <a:pt x="20829" y="18600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95" name="形狀"/>
              <p:cNvSpPr/>
              <p:nvPr/>
            </p:nvSpPr>
            <p:spPr>
              <a:xfrm>
                <a:off x="3436094" y="1930857"/>
                <a:ext cx="102476" cy="158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250" y="11937"/>
                    </a:moveTo>
                    <a:lnTo>
                      <a:pt x="20250" y="11937"/>
                    </a:lnTo>
                    <a:lnTo>
                      <a:pt x="19575" y="11937"/>
                    </a:lnTo>
                    <a:lnTo>
                      <a:pt x="19575" y="11937"/>
                    </a:lnTo>
                    <a:lnTo>
                      <a:pt x="19913" y="8526"/>
                    </a:lnTo>
                    <a:lnTo>
                      <a:pt x="19575" y="6821"/>
                    </a:lnTo>
                    <a:lnTo>
                      <a:pt x="19238" y="5305"/>
                    </a:lnTo>
                    <a:lnTo>
                      <a:pt x="19238" y="5305"/>
                    </a:lnTo>
                    <a:lnTo>
                      <a:pt x="17888" y="3600"/>
                    </a:lnTo>
                    <a:lnTo>
                      <a:pt x="16200" y="2463"/>
                    </a:lnTo>
                    <a:lnTo>
                      <a:pt x="14513" y="1516"/>
                    </a:lnTo>
                    <a:lnTo>
                      <a:pt x="12488" y="947"/>
                    </a:lnTo>
                    <a:lnTo>
                      <a:pt x="10125" y="379"/>
                    </a:lnTo>
                    <a:lnTo>
                      <a:pt x="7088" y="0"/>
                    </a:lnTo>
                    <a:lnTo>
                      <a:pt x="4725" y="0"/>
                    </a:lnTo>
                    <a:lnTo>
                      <a:pt x="1688" y="0"/>
                    </a:lnTo>
                    <a:lnTo>
                      <a:pt x="1688" y="0"/>
                    </a:lnTo>
                    <a:lnTo>
                      <a:pt x="1012" y="0"/>
                    </a:lnTo>
                    <a:lnTo>
                      <a:pt x="675" y="189"/>
                    </a:lnTo>
                    <a:lnTo>
                      <a:pt x="0" y="947"/>
                    </a:lnTo>
                    <a:lnTo>
                      <a:pt x="675" y="1516"/>
                    </a:lnTo>
                    <a:lnTo>
                      <a:pt x="1012" y="1705"/>
                    </a:lnTo>
                    <a:lnTo>
                      <a:pt x="1350" y="1705"/>
                    </a:lnTo>
                    <a:lnTo>
                      <a:pt x="1350" y="1705"/>
                    </a:lnTo>
                    <a:lnTo>
                      <a:pt x="5063" y="1705"/>
                    </a:lnTo>
                    <a:lnTo>
                      <a:pt x="8100" y="2084"/>
                    </a:lnTo>
                    <a:lnTo>
                      <a:pt x="10463" y="2463"/>
                    </a:lnTo>
                    <a:lnTo>
                      <a:pt x="12488" y="3411"/>
                    </a:lnTo>
                    <a:lnTo>
                      <a:pt x="14175" y="4358"/>
                    </a:lnTo>
                    <a:lnTo>
                      <a:pt x="15525" y="5684"/>
                    </a:lnTo>
                    <a:lnTo>
                      <a:pt x="16200" y="7389"/>
                    </a:lnTo>
                    <a:lnTo>
                      <a:pt x="16538" y="9284"/>
                    </a:lnTo>
                    <a:lnTo>
                      <a:pt x="16538" y="9284"/>
                    </a:lnTo>
                    <a:lnTo>
                      <a:pt x="16200" y="11937"/>
                    </a:lnTo>
                    <a:lnTo>
                      <a:pt x="16200" y="11937"/>
                    </a:lnTo>
                    <a:lnTo>
                      <a:pt x="10800" y="11747"/>
                    </a:lnTo>
                    <a:lnTo>
                      <a:pt x="10800" y="11747"/>
                    </a:lnTo>
                    <a:lnTo>
                      <a:pt x="10125" y="11747"/>
                    </a:lnTo>
                    <a:lnTo>
                      <a:pt x="9788" y="11937"/>
                    </a:lnTo>
                    <a:lnTo>
                      <a:pt x="9113" y="12505"/>
                    </a:lnTo>
                    <a:lnTo>
                      <a:pt x="9788" y="13074"/>
                    </a:lnTo>
                    <a:lnTo>
                      <a:pt x="10125" y="13453"/>
                    </a:lnTo>
                    <a:lnTo>
                      <a:pt x="10463" y="13642"/>
                    </a:lnTo>
                    <a:lnTo>
                      <a:pt x="10463" y="13642"/>
                    </a:lnTo>
                    <a:lnTo>
                      <a:pt x="15863" y="13832"/>
                    </a:lnTo>
                    <a:lnTo>
                      <a:pt x="15863" y="13832"/>
                    </a:lnTo>
                    <a:lnTo>
                      <a:pt x="14513" y="18568"/>
                    </a:lnTo>
                    <a:lnTo>
                      <a:pt x="14513" y="18568"/>
                    </a:lnTo>
                    <a:lnTo>
                      <a:pt x="14175" y="18947"/>
                    </a:lnTo>
                    <a:lnTo>
                      <a:pt x="13838" y="19516"/>
                    </a:lnTo>
                    <a:lnTo>
                      <a:pt x="13838" y="19516"/>
                    </a:lnTo>
                    <a:lnTo>
                      <a:pt x="14175" y="20842"/>
                    </a:lnTo>
                    <a:lnTo>
                      <a:pt x="14175" y="20842"/>
                    </a:lnTo>
                    <a:lnTo>
                      <a:pt x="14175" y="21221"/>
                    </a:lnTo>
                    <a:lnTo>
                      <a:pt x="14513" y="21600"/>
                    </a:lnTo>
                    <a:lnTo>
                      <a:pt x="15863" y="21600"/>
                    </a:lnTo>
                    <a:lnTo>
                      <a:pt x="16538" y="21221"/>
                    </a:lnTo>
                    <a:lnTo>
                      <a:pt x="17550" y="20842"/>
                    </a:lnTo>
                    <a:lnTo>
                      <a:pt x="17550" y="20842"/>
                    </a:lnTo>
                    <a:lnTo>
                      <a:pt x="18225" y="17432"/>
                    </a:lnTo>
                    <a:lnTo>
                      <a:pt x="19575" y="13832"/>
                    </a:lnTo>
                    <a:lnTo>
                      <a:pt x="19575" y="13832"/>
                    </a:lnTo>
                    <a:lnTo>
                      <a:pt x="19913" y="13832"/>
                    </a:lnTo>
                    <a:lnTo>
                      <a:pt x="19913" y="13832"/>
                    </a:lnTo>
                    <a:lnTo>
                      <a:pt x="20925" y="13832"/>
                    </a:lnTo>
                    <a:lnTo>
                      <a:pt x="21263" y="13642"/>
                    </a:lnTo>
                    <a:lnTo>
                      <a:pt x="21600" y="13074"/>
                    </a:lnTo>
                    <a:lnTo>
                      <a:pt x="21600" y="12505"/>
                    </a:lnTo>
                    <a:lnTo>
                      <a:pt x="20925" y="12316"/>
                    </a:lnTo>
                    <a:lnTo>
                      <a:pt x="20250" y="11937"/>
                    </a:lnTo>
                    <a:lnTo>
                      <a:pt x="20250" y="11937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96" name="形狀"/>
              <p:cNvSpPr/>
              <p:nvPr/>
            </p:nvSpPr>
            <p:spPr>
              <a:xfrm>
                <a:off x="3581802" y="2007423"/>
                <a:ext cx="59244" cy="18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849" y="8308"/>
                    </a:moveTo>
                    <a:lnTo>
                      <a:pt x="19849" y="8308"/>
                    </a:lnTo>
                    <a:lnTo>
                      <a:pt x="11676" y="1662"/>
                    </a:lnTo>
                    <a:lnTo>
                      <a:pt x="2919" y="0"/>
                    </a:lnTo>
                    <a:lnTo>
                      <a:pt x="2919" y="0"/>
                    </a:lnTo>
                    <a:lnTo>
                      <a:pt x="1751" y="0"/>
                    </a:lnTo>
                    <a:lnTo>
                      <a:pt x="584" y="1662"/>
                    </a:lnTo>
                    <a:lnTo>
                      <a:pt x="0" y="8308"/>
                    </a:lnTo>
                    <a:lnTo>
                      <a:pt x="0" y="11631"/>
                    </a:lnTo>
                    <a:lnTo>
                      <a:pt x="1751" y="13292"/>
                    </a:lnTo>
                    <a:lnTo>
                      <a:pt x="2335" y="16615"/>
                    </a:lnTo>
                    <a:lnTo>
                      <a:pt x="2335" y="16615"/>
                    </a:lnTo>
                    <a:lnTo>
                      <a:pt x="9924" y="18277"/>
                    </a:lnTo>
                    <a:lnTo>
                      <a:pt x="18097" y="21600"/>
                    </a:lnTo>
                    <a:lnTo>
                      <a:pt x="18097" y="21600"/>
                    </a:lnTo>
                    <a:lnTo>
                      <a:pt x="19265" y="21600"/>
                    </a:lnTo>
                    <a:lnTo>
                      <a:pt x="21016" y="21600"/>
                    </a:lnTo>
                    <a:lnTo>
                      <a:pt x="21600" y="18277"/>
                    </a:lnTo>
                    <a:lnTo>
                      <a:pt x="21600" y="11631"/>
                    </a:lnTo>
                    <a:lnTo>
                      <a:pt x="21600" y="9969"/>
                    </a:lnTo>
                    <a:lnTo>
                      <a:pt x="19849" y="8308"/>
                    </a:lnTo>
                    <a:lnTo>
                      <a:pt x="19849" y="8308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97" name="形狀"/>
              <p:cNvSpPr/>
              <p:nvPr/>
            </p:nvSpPr>
            <p:spPr>
              <a:xfrm>
                <a:off x="3674669" y="1943386"/>
                <a:ext cx="78459" cy="140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29" y="0"/>
                    </a:moveTo>
                    <a:lnTo>
                      <a:pt x="15429" y="0"/>
                    </a:lnTo>
                    <a:lnTo>
                      <a:pt x="11902" y="1069"/>
                    </a:lnTo>
                    <a:lnTo>
                      <a:pt x="7494" y="1925"/>
                    </a:lnTo>
                    <a:lnTo>
                      <a:pt x="7494" y="1925"/>
                    </a:lnTo>
                    <a:lnTo>
                      <a:pt x="6171" y="2780"/>
                    </a:lnTo>
                    <a:lnTo>
                      <a:pt x="6171" y="3208"/>
                    </a:lnTo>
                    <a:lnTo>
                      <a:pt x="6171" y="3208"/>
                    </a:lnTo>
                    <a:lnTo>
                      <a:pt x="4849" y="4277"/>
                    </a:lnTo>
                    <a:lnTo>
                      <a:pt x="2645" y="5347"/>
                    </a:lnTo>
                    <a:lnTo>
                      <a:pt x="882" y="6630"/>
                    </a:lnTo>
                    <a:lnTo>
                      <a:pt x="0" y="7913"/>
                    </a:lnTo>
                    <a:lnTo>
                      <a:pt x="0" y="7913"/>
                    </a:lnTo>
                    <a:lnTo>
                      <a:pt x="0" y="8554"/>
                    </a:lnTo>
                    <a:lnTo>
                      <a:pt x="0" y="8982"/>
                    </a:lnTo>
                    <a:lnTo>
                      <a:pt x="882" y="9196"/>
                    </a:lnTo>
                    <a:lnTo>
                      <a:pt x="1322" y="9624"/>
                    </a:lnTo>
                    <a:lnTo>
                      <a:pt x="1322" y="9624"/>
                    </a:lnTo>
                    <a:lnTo>
                      <a:pt x="7935" y="9838"/>
                    </a:lnTo>
                    <a:lnTo>
                      <a:pt x="11020" y="10265"/>
                    </a:lnTo>
                    <a:lnTo>
                      <a:pt x="14106" y="10907"/>
                    </a:lnTo>
                    <a:lnTo>
                      <a:pt x="15869" y="11549"/>
                    </a:lnTo>
                    <a:lnTo>
                      <a:pt x="17192" y="12618"/>
                    </a:lnTo>
                    <a:lnTo>
                      <a:pt x="17192" y="14329"/>
                    </a:lnTo>
                    <a:lnTo>
                      <a:pt x="15869" y="15826"/>
                    </a:lnTo>
                    <a:lnTo>
                      <a:pt x="15869" y="15826"/>
                    </a:lnTo>
                    <a:lnTo>
                      <a:pt x="14106" y="17323"/>
                    </a:lnTo>
                    <a:lnTo>
                      <a:pt x="10139" y="19034"/>
                    </a:lnTo>
                    <a:lnTo>
                      <a:pt x="8376" y="19461"/>
                    </a:lnTo>
                    <a:lnTo>
                      <a:pt x="7053" y="19461"/>
                    </a:lnTo>
                    <a:lnTo>
                      <a:pt x="5731" y="19248"/>
                    </a:lnTo>
                    <a:lnTo>
                      <a:pt x="4849" y="18178"/>
                    </a:lnTo>
                    <a:lnTo>
                      <a:pt x="4849" y="18178"/>
                    </a:lnTo>
                    <a:lnTo>
                      <a:pt x="3967" y="17964"/>
                    </a:lnTo>
                    <a:lnTo>
                      <a:pt x="3527" y="17750"/>
                    </a:lnTo>
                    <a:lnTo>
                      <a:pt x="2204" y="17323"/>
                    </a:lnTo>
                    <a:lnTo>
                      <a:pt x="882" y="17964"/>
                    </a:lnTo>
                    <a:lnTo>
                      <a:pt x="441" y="18178"/>
                    </a:lnTo>
                    <a:lnTo>
                      <a:pt x="441" y="18606"/>
                    </a:lnTo>
                    <a:lnTo>
                      <a:pt x="441" y="18606"/>
                    </a:lnTo>
                    <a:lnTo>
                      <a:pt x="882" y="19675"/>
                    </a:lnTo>
                    <a:lnTo>
                      <a:pt x="2204" y="20317"/>
                    </a:lnTo>
                    <a:lnTo>
                      <a:pt x="3086" y="20958"/>
                    </a:lnTo>
                    <a:lnTo>
                      <a:pt x="3967" y="21386"/>
                    </a:lnTo>
                    <a:lnTo>
                      <a:pt x="5290" y="21600"/>
                    </a:lnTo>
                    <a:lnTo>
                      <a:pt x="6171" y="21600"/>
                    </a:lnTo>
                    <a:lnTo>
                      <a:pt x="8816" y="21386"/>
                    </a:lnTo>
                    <a:lnTo>
                      <a:pt x="12343" y="20531"/>
                    </a:lnTo>
                    <a:lnTo>
                      <a:pt x="14988" y="19675"/>
                    </a:lnTo>
                    <a:lnTo>
                      <a:pt x="17192" y="18392"/>
                    </a:lnTo>
                    <a:lnTo>
                      <a:pt x="19396" y="17323"/>
                    </a:lnTo>
                    <a:lnTo>
                      <a:pt x="19396" y="17323"/>
                    </a:lnTo>
                    <a:lnTo>
                      <a:pt x="20278" y="15826"/>
                    </a:lnTo>
                    <a:lnTo>
                      <a:pt x="21600" y="14329"/>
                    </a:lnTo>
                    <a:lnTo>
                      <a:pt x="21600" y="12404"/>
                    </a:lnTo>
                    <a:lnTo>
                      <a:pt x="20278" y="10907"/>
                    </a:lnTo>
                    <a:lnTo>
                      <a:pt x="20278" y="10907"/>
                    </a:lnTo>
                    <a:lnTo>
                      <a:pt x="19396" y="10051"/>
                    </a:lnTo>
                    <a:lnTo>
                      <a:pt x="17633" y="9196"/>
                    </a:lnTo>
                    <a:lnTo>
                      <a:pt x="15429" y="8768"/>
                    </a:lnTo>
                    <a:lnTo>
                      <a:pt x="14106" y="8127"/>
                    </a:lnTo>
                    <a:lnTo>
                      <a:pt x="9698" y="7699"/>
                    </a:lnTo>
                    <a:lnTo>
                      <a:pt x="5290" y="7485"/>
                    </a:lnTo>
                    <a:lnTo>
                      <a:pt x="5290" y="7485"/>
                    </a:lnTo>
                    <a:lnTo>
                      <a:pt x="7494" y="5774"/>
                    </a:lnTo>
                    <a:lnTo>
                      <a:pt x="10580" y="4277"/>
                    </a:lnTo>
                    <a:lnTo>
                      <a:pt x="14106" y="3208"/>
                    </a:lnTo>
                    <a:lnTo>
                      <a:pt x="17633" y="2139"/>
                    </a:lnTo>
                    <a:lnTo>
                      <a:pt x="17633" y="2139"/>
                    </a:lnTo>
                    <a:lnTo>
                      <a:pt x="18073" y="1925"/>
                    </a:lnTo>
                    <a:lnTo>
                      <a:pt x="18955" y="1497"/>
                    </a:lnTo>
                    <a:lnTo>
                      <a:pt x="18073" y="642"/>
                    </a:lnTo>
                    <a:lnTo>
                      <a:pt x="17192" y="0"/>
                    </a:lnTo>
                    <a:lnTo>
                      <a:pt x="16751" y="0"/>
                    </a:lnTo>
                    <a:lnTo>
                      <a:pt x="15429" y="0"/>
                    </a:lnTo>
                    <a:lnTo>
                      <a:pt x="15429" y="0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98" name="形狀"/>
              <p:cNvSpPr/>
              <p:nvPr/>
            </p:nvSpPr>
            <p:spPr>
              <a:xfrm>
                <a:off x="3809167" y="2007423"/>
                <a:ext cx="49638" cy="29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510" y="11314"/>
                    </a:moveTo>
                    <a:lnTo>
                      <a:pt x="19510" y="11314"/>
                    </a:lnTo>
                    <a:lnTo>
                      <a:pt x="4181" y="0"/>
                    </a:lnTo>
                    <a:lnTo>
                      <a:pt x="4181" y="0"/>
                    </a:lnTo>
                    <a:lnTo>
                      <a:pt x="2787" y="0"/>
                    </a:lnTo>
                    <a:lnTo>
                      <a:pt x="2090" y="0"/>
                    </a:lnTo>
                    <a:lnTo>
                      <a:pt x="0" y="2057"/>
                    </a:lnTo>
                    <a:lnTo>
                      <a:pt x="0" y="6171"/>
                    </a:lnTo>
                    <a:lnTo>
                      <a:pt x="697" y="8229"/>
                    </a:lnTo>
                    <a:lnTo>
                      <a:pt x="2090" y="10286"/>
                    </a:lnTo>
                    <a:lnTo>
                      <a:pt x="2090" y="10286"/>
                    </a:lnTo>
                    <a:lnTo>
                      <a:pt x="17419" y="19543"/>
                    </a:lnTo>
                    <a:lnTo>
                      <a:pt x="17419" y="19543"/>
                    </a:lnTo>
                    <a:lnTo>
                      <a:pt x="18813" y="21600"/>
                    </a:lnTo>
                    <a:lnTo>
                      <a:pt x="19510" y="19543"/>
                    </a:lnTo>
                    <a:lnTo>
                      <a:pt x="21600" y="17486"/>
                    </a:lnTo>
                    <a:lnTo>
                      <a:pt x="21600" y="13371"/>
                    </a:lnTo>
                    <a:lnTo>
                      <a:pt x="20903" y="12343"/>
                    </a:lnTo>
                    <a:lnTo>
                      <a:pt x="19510" y="11314"/>
                    </a:lnTo>
                    <a:lnTo>
                      <a:pt x="19510" y="11314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99" name="形狀"/>
              <p:cNvSpPr/>
              <p:nvPr/>
            </p:nvSpPr>
            <p:spPr>
              <a:xfrm>
                <a:off x="3785148" y="2046402"/>
                <a:ext cx="76857" cy="20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350" y="7200"/>
                    </a:moveTo>
                    <a:lnTo>
                      <a:pt x="19350" y="7200"/>
                    </a:lnTo>
                    <a:lnTo>
                      <a:pt x="11250" y="2880"/>
                    </a:lnTo>
                    <a:lnTo>
                      <a:pt x="2250" y="0"/>
                    </a:lnTo>
                    <a:lnTo>
                      <a:pt x="2250" y="0"/>
                    </a:lnTo>
                    <a:lnTo>
                      <a:pt x="1350" y="0"/>
                    </a:lnTo>
                    <a:lnTo>
                      <a:pt x="900" y="0"/>
                    </a:lnTo>
                    <a:lnTo>
                      <a:pt x="0" y="5760"/>
                    </a:lnTo>
                    <a:lnTo>
                      <a:pt x="900" y="10080"/>
                    </a:lnTo>
                    <a:lnTo>
                      <a:pt x="1350" y="12960"/>
                    </a:lnTo>
                    <a:lnTo>
                      <a:pt x="1800" y="14400"/>
                    </a:lnTo>
                    <a:lnTo>
                      <a:pt x="1800" y="14400"/>
                    </a:lnTo>
                    <a:lnTo>
                      <a:pt x="10800" y="17280"/>
                    </a:lnTo>
                    <a:lnTo>
                      <a:pt x="19350" y="21600"/>
                    </a:lnTo>
                    <a:lnTo>
                      <a:pt x="19350" y="21600"/>
                    </a:lnTo>
                    <a:lnTo>
                      <a:pt x="20250" y="18720"/>
                    </a:lnTo>
                    <a:lnTo>
                      <a:pt x="21150" y="17280"/>
                    </a:lnTo>
                    <a:lnTo>
                      <a:pt x="21600" y="14400"/>
                    </a:lnTo>
                    <a:lnTo>
                      <a:pt x="21150" y="8640"/>
                    </a:lnTo>
                    <a:lnTo>
                      <a:pt x="20700" y="7200"/>
                    </a:lnTo>
                    <a:lnTo>
                      <a:pt x="19350" y="7200"/>
                    </a:lnTo>
                    <a:lnTo>
                      <a:pt x="19350" y="7200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00" name="形狀"/>
              <p:cNvSpPr/>
              <p:nvPr/>
            </p:nvSpPr>
            <p:spPr>
              <a:xfrm>
                <a:off x="3897231" y="1990718"/>
                <a:ext cx="116886" cy="1252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008" y="19920"/>
                    </a:moveTo>
                    <a:lnTo>
                      <a:pt x="21008" y="19920"/>
                    </a:lnTo>
                    <a:lnTo>
                      <a:pt x="19233" y="18720"/>
                    </a:lnTo>
                    <a:lnTo>
                      <a:pt x="17458" y="18000"/>
                    </a:lnTo>
                    <a:lnTo>
                      <a:pt x="15386" y="17760"/>
                    </a:lnTo>
                    <a:lnTo>
                      <a:pt x="13019" y="17520"/>
                    </a:lnTo>
                    <a:lnTo>
                      <a:pt x="9173" y="18000"/>
                    </a:lnTo>
                    <a:lnTo>
                      <a:pt x="4734" y="18480"/>
                    </a:lnTo>
                    <a:lnTo>
                      <a:pt x="4734" y="18480"/>
                    </a:lnTo>
                    <a:lnTo>
                      <a:pt x="7397" y="12480"/>
                    </a:lnTo>
                    <a:lnTo>
                      <a:pt x="8581" y="8640"/>
                    </a:lnTo>
                    <a:lnTo>
                      <a:pt x="9173" y="5520"/>
                    </a:lnTo>
                    <a:lnTo>
                      <a:pt x="9468" y="4080"/>
                    </a:lnTo>
                    <a:lnTo>
                      <a:pt x="9173" y="2640"/>
                    </a:lnTo>
                    <a:lnTo>
                      <a:pt x="8877" y="1440"/>
                    </a:lnTo>
                    <a:lnTo>
                      <a:pt x="7989" y="720"/>
                    </a:lnTo>
                    <a:lnTo>
                      <a:pt x="7101" y="240"/>
                    </a:lnTo>
                    <a:lnTo>
                      <a:pt x="5622" y="0"/>
                    </a:lnTo>
                    <a:lnTo>
                      <a:pt x="3255" y="240"/>
                    </a:lnTo>
                    <a:lnTo>
                      <a:pt x="888" y="960"/>
                    </a:lnTo>
                    <a:lnTo>
                      <a:pt x="888" y="960"/>
                    </a:lnTo>
                    <a:lnTo>
                      <a:pt x="592" y="960"/>
                    </a:lnTo>
                    <a:lnTo>
                      <a:pt x="0" y="1680"/>
                    </a:lnTo>
                    <a:lnTo>
                      <a:pt x="592" y="2640"/>
                    </a:lnTo>
                    <a:lnTo>
                      <a:pt x="1184" y="3120"/>
                    </a:lnTo>
                    <a:lnTo>
                      <a:pt x="1479" y="3120"/>
                    </a:lnTo>
                    <a:lnTo>
                      <a:pt x="2367" y="3120"/>
                    </a:lnTo>
                    <a:lnTo>
                      <a:pt x="2367" y="3120"/>
                    </a:lnTo>
                    <a:lnTo>
                      <a:pt x="4142" y="2640"/>
                    </a:lnTo>
                    <a:lnTo>
                      <a:pt x="5622" y="2640"/>
                    </a:lnTo>
                    <a:lnTo>
                      <a:pt x="6214" y="2640"/>
                    </a:lnTo>
                    <a:lnTo>
                      <a:pt x="6510" y="2880"/>
                    </a:lnTo>
                    <a:lnTo>
                      <a:pt x="7101" y="3600"/>
                    </a:lnTo>
                    <a:lnTo>
                      <a:pt x="7101" y="4560"/>
                    </a:lnTo>
                    <a:lnTo>
                      <a:pt x="7101" y="4560"/>
                    </a:lnTo>
                    <a:lnTo>
                      <a:pt x="6510" y="6000"/>
                    </a:lnTo>
                    <a:lnTo>
                      <a:pt x="6214" y="7440"/>
                    </a:lnTo>
                    <a:lnTo>
                      <a:pt x="5030" y="10560"/>
                    </a:lnTo>
                    <a:lnTo>
                      <a:pt x="5030" y="10560"/>
                    </a:lnTo>
                    <a:lnTo>
                      <a:pt x="2959" y="14880"/>
                    </a:lnTo>
                    <a:lnTo>
                      <a:pt x="2367" y="17280"/>
                    </a:lnTo>
                    <a:lnTo>
                      <a:pt x="1479" y="19680"/>
                    </a:lnTo>
                    <a:lnTo>
                      <a:pt x="1479" y="19680"/>
                    </a:lnTo>
                    <a:lnTo>
                      <a:pt x="1479" y="20160"/>
                    </a:lnTo>
                    <a:lnTo>
                      <a:pt x="1775" y="20400"/>
                    </a:lnTo>
                    <a:lnTo>
                      <a:pt x="2367" y="20640"/>
                    </a:lnTo>
                    <a:lnTo>
                      <a:pt x="2663" y="21120"/>
                    </a:lnTo>
                    <a:lnTo>
                      <a:pt x="2663" y="21120"/>
                    </a:lnTo>
                    <a:lnTo>
                      <a:pt x="7101" y="20400"/>
                    </a:lnTo>
                    <a:lnTo>
                      <a:pt x="11244" y="19920"/>
                    </a:lnTo>
                    <a:lnTo>
                      <a:pt x="13019" y="19920"/>
                    </a:lnTo>
                    <a:lnTo>
                      <a:pt x="15386" y="19920"/>
                    </a:lnTo>
                    <a:lnTo>
                      <a:pt x="17162" y="20400"/>
                    </a:lnTo>
                    <a:lnTo>
                      <a:pt x="18937" y="21360"/>
                    </a:lnTo>
                    <a:lnTo>
                      <a:pt x="18937" y="21360"/>
                    </a:lnTo>
                    <a:lnTo>
                      <a:pt x="19529" y="21600"/>
                    </a:lnTo>
                    <a:lnTo>
                      <a:pt x="20121" y="21600"/>
                    </a:lnTo>
                    <a:lnTo>
                      <a:pt x="21008" y="21360"/>
                    </a:lnTo>
                    <a:lnTo>
                      <a:pt x="21600" y="20640"/>
                    </a:lnTo>
                    <a:lnTo>
                      <a:pt x="21600" y="20160"/>
                    </a:lnTo>
                    <a:lnTo>
                      <a:pt x="21008" y="19920"/>
                    </a:lnTo>
                    <a:lnTo>
                      <a:pt x="21008" y="19920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01" name="形狀"/>
              <p:cNvSpPr/>
              <p:nvPr/>
            </p:nvSpPr>
            <p:spPr>
              <a:xfrm>
                <a:off x="2952544" y="1037122"/>
                <a:ext cx="341049" cy="1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92" y="0"/>
                    </a:moveTo>
                    <a:lnTo>
                      <a:pt x="20992" y="0"/>
                    </a:lnTo>
                    <a:lnTo>
                      <a:pt x="13183" y="2400"/>
                    </a:lnTo>
                    <a:lnTo>
                      <a:pt x="9330" y="3877"/>
                    </a:lnTo>
                    <a:lnTo>
                      <a:pt x="5476" y="5354"/>
                    </a:lnTo>
                    <a:lnTo>
                      <a:pt x="5476" y="5354"/>
                    </a:lnTo>
                    <a:lnTo>
                      <a:pt x="5172" y="5538"/>
                    </a:lnTo>
                    <a:lnTo>
                      <a:pt x="5070" y="5908"/>
                    </a:lnTo>
                    <a:lnTo>
                      <a:pt x="5070" y="6462"/>
                    </a:lnTo>
                    <a:lnTo>
                      <a:pt x="5070" y="6462"/>
                    </a:lnTo>
                    <a:lnTo>
                      <a:pt x="5172" y="9600"/>
                    </a:lnTo>
                    <a:lnTo>
                      <a:pt x="5273" y="12923"/>
                    </a:lnTo>
                    <a:lnTo>
                      <a:pt x="5172" y="14400"/>
                    </a:lnTo>
                    <a:lnTo>
                      <a:pt x="5172" y="16062"/>
                    </a:lnTo>
                    <a:lnTo>
                      <a:pt x="4969" y="17538"/>
                    </a:lnTo>
                    <a:lnTo>
                      <a:pt x="4665" y="19200"/>
                    </a:lnTo>
                    <a:lnTo>
                      <a:pt x="4665" y="19200"/>
                    </a:lnTo>
                    <a:lnTo>
                      <a:pt x="3752" y="16615"/>
                    </a:lnTo>
                    <a:lnTo>
                      <a:pt x="2839" y="13662"/>
                    </a:lnTo>
                    <a:lnTo>
                      <a:pt x="1927" y="11262"/>
                    </a:lnTo>
                    <a:lnTo>
                      <a:pt x="1521" y="9969"/>
                    </a:lnTo>
                    <a:lnTo>
                      <a:pt x="811" y="8862"/>
                    </a:lnTo>
                    <a:lnTo>
                      <a:pt x="811" y="8862"/>
                    </a:lnTo>
                    <a:lnTo>
                      <a:pt x="710" y="8492"/>
                    </a:lnTo>
                    <a:lnTo>
                      <a:pt x="507" y="8492"/>
                    </a:lnTo>
                    <a:lnTo>
                      <a:pt x="203" y="8862"/>
                    </a:lnTo>
                    <a:lnTo>
                      <a:pt x="0" y="9415"/>
                    </a:lnTo>
                    <a:lnTo>
                      <a:pt x="0" y="9600"/>
                    </a:lnTo>
                    <a:lnTo>
                      <a:pt x="101" y="9969"/>
                    </a:lnTo>
                    <a:lnTo>
                      <a:pt x="101" y="9969"/>
                    </a:lnTo>
                    <a:lnTo>
                      <a:pt x="811" y="11262"/>
                    </a:lnTo>
                    <a:lnTo>
                      <a:pt x="1318" y="12554"/>
                    </a:lnTo>
                    <a:lnTo>
                      <a:pt x="2332" y="15508"/>
                    </a:lnTo>
                    <a:lnTo>
                      <a:pt x="3245" y="18646"/>
                    </a:lnTo>
                    <a:lnTo>
                      <a:pt x="3854" y="20123"/>
                    </a:lnTo>
                    <a:lnTo>
                      <a:pt x="4462" y="21415"/>
                    </a:lnTo>
                    <a:lnTo>
                      <a:pt x="4462" y="21415"/>
                    </a:lnTo>
                    <a:lnTo>
                      <a:pt x="4563" y="21600"/>
                    </a:lnTo>
                    <a:lnTo>
                      <a:pt x="4868" y="21600"/>
                    </a:lnTo>
                    <a:lnTo>
                      <a:pt x="5070" y="21600"/>
                    </a:lnTo>
                    <a:lnTo>
                      <a:pt x="5172" y="21231"/>
                    </a:lnTo>
                    <a:lnTo>
                      <a:pt x="5172" y="21231"/>
                    </a:lnTo>
                    <a:lnTo>
                      <a:pt x="5577" y="19569"/>
                    </a:lnTo>
                    <a:lnTo>
                      <a:pt x="5983" y="17908"/>
                    </a:lnTo>
                    <a:lnTo>
                      <a:pt x="6085" y="16246"/>
                    </a:lnTo>
                    <a:lnTo>
                      <a:pt x="6186" y="14400"/>
                    </a:lnTo>
                    <a:lnTo>
                      <a:pt x="6186" y="10523"/>
                    </a:lnTo>
                    <a:lnTo>
                      <a:pt x="6085" y="7015"/>
                    </a:lnTo>
                    <a:lnTo>
                      <a:pt x="6085" y="7015"/>
                    </a:lnTo>
                    <a:lnTo>
                      <a:pt x="9837" y="5538"/>
                    </a:lnTo>
                    <a:lnTo>
                      <a:pt x="13690" y="4246"/>
                    </a:lnTo>
                    <a:lnTo>
                      <a:pt x="21194" y="1846"/>
                    </a:lnTo>
                    <a:lnTo>
                      <a:pt x="21194" y="1846"/>
                    </a:lnTo>
                    <a:lnTo>
                      <a:pt x="21499" y="1477"/>
                    </a:lnTo>
                    <a:lnTo>
                      <a:pt x="21600" y="1292"/>
                    </a:lnTo>
                    <a:lnTo>
                      <a:pt x="21600" y="554"/>
                    </a:lnTo>
                    <a:lnTo>
                      <a:pt x="21397" y="0"/>
                    </a:lnTo>
                    <a:lnTo>
                      <a:pt x="21194" y="0"/>
                    </a:lnTo>
                    <a:lnTo>
                      <a:pt x="20992" y="0"/>
                    </a:lnTo>
                    <a:lnTo>
                      <a:pt x="20992" y="0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02" name="形狀"/>
              <p:cNvSpPr/>
              <p:nvPr/>
            </p:nvSpPr>
            <p:spPr>
              <a:xfrm>
                <a:off x="3093446" y="1101159"/>
                <a:ext cx="131296" cy="1252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073" y="17040"/>
                    </a:moveTo>
                    <a:lnTo>
                      <a:pt x="21073" y="17040"/>
                    </a:lnTo>
                    <a:lnTo>
                      <a:pt x="18966" y="16800"/>
                    </a:lnTo>
                    <a:lnTo>
                      <a:pt x="17385" y="16800"/>
                    </a:lnTo>
                    <a:lnTo>
                      <a:pt x="13961" y="17040"/>
                    </a:lnTo>
                    <a:lnTo>
                      <a:pt x="6849" y="18960"/>
                    </a:lnTo>
                    <a:lnTo>
                      <a:pt x="6849" y="18960"/>
                    </a:lnTo>
                    <a:lnTo>
                      <a:pt x="8166" y="15360"/>
                    </a:lnTo>
                    <a:lnTo>
                      <a:pt x="8693" y="11760"/>
                    </a:lnTo>
                    <a:lnTo>
                      <a:pt x="8956" y="7920"/>
                    </a:lnTo>
                    <a:lnTo>
                      <a:pt x="8956" y="4800"/>
                    </a:lnTo>
                    <a:lnTo>
                      <a:pt x="8956" y="4800"/>
                    </a:lnTo>
                    <a:lnTo>
                      <a:pt x="8693" y="3360"/>
                    </a:lnTo>
                    <a:lnTo>
                      <a:pt x="8429" y="2160"/>
                    </a:lnTo>
                    <a:lnTo>
                      <a:pt x="7639" y="960"/>
                    </a:lnTo>
                    <a:lnTo>
                      <a:pt x="6585" y="0"/>
                    </a:lnTo>
                    <a:lnTo>
                      <a:pt x="6585" y="0"/>
                    </a:lnTo>
                    <a:lnTo>
                      <a:pt x="5532" y="0"/>
                    </a:lnTo>
                    <a:lnTo>
                      <a:pt x="4478" y="0"/>
                    </a:lnTo>
                    <a:lnTo>
                      <a:pt x="3688" y="480"/>
                    </a:lnTo>
                    <a:lnTo>
                      <a:pt x="2898" y="960"/>
                    </a:lnTo>
                    <a:lnTo>
                      <a:pt x="1317" y="2400"/>
                    </a:lnTo>
                    <a:lnTo>
                      <a:pt x="0" y="3600"/>
                    </a:lnTo>
                    <a:lnTo>
                      <a:pt x="0" y="3600"/>
                    </a:lnTo>
                    <a:lnTo>
                      <a:pt x="0" y="4080"/>
                    </a:lnTo>
                    <a:lnTo>
                      <a:pt x="0" y="4560"/>
                    </a:lnTo>
                    <a:lnTo>
                      <a:pt x="263" y="5040"/>
                    </a:lnTo>
                    <a:lnTo>
                      <a:pt x="1317" y="5280"/>
                    </a:lnTo>
                    <a:lnTo>
                      <a:pt x="1844" y="5280"/>
                    </a:lnTo>
                    <a:lnTo>
                      <a:pt x="2371" y="5040"/>
                    </a:lnTo>
                    <a:lnTo>
                      <a:pt x="2371" y="5040"/>
                    </a:lnTo>
                    <a:lnTo>
                      <a:pt x="4215" y="3120"/>
                    </a:lnTo>
                    <a:lnTo>
                      <a:pt x="5268" y="2400"/>
                    </a:lnTo>
                    <a:lnTo>
                      <a:pt x="5795" y="2400"/>
                    </a:lnTo>
                    <a:lnTo>
                      <a:pt x="6059" y="3120"/>
                    </a:lnTo>
                    <a:lnTo>
                      <a:pt x="6059" y="3120"/>
                    </a:lnTo>
                    <a:lnTo>
                      <a:pt x="6585" y="4080"/>
                    </a:lnTo>
                    <a:lnTo>
                      <a:pt x="6585" y="5760"/>
                    </a:lnTo>
                    <a:lnTo>
                      <a:pt x="6585" y="8640"/>
                    </a:lnTo>
                    <a:lnTo>
                      <a:pt x="6585" y="8640"/>
                    </a:lnTo>
                    <a:lnTo>
                      <a:pt x="6059" y="11520"/>
                    </a:lnTo>
                    <a:lnTo>
                      <a:pt x="5532" y="14400"/>
                    </a:lnTo>
                    <a:lnTo>
                      <a:pt x="4741" y="17040"/>
                    </a:lnTo>
                    <a:lnTo>
                      <a:pt x="3688" y="19680"/>
                    </a:lnTo>
                    <a:lnTo>
                      <a:pt x="3688" y="19680"/>
                    </a:lnTo>
                    <a:lnTo>
                      <a:pt x="3161" y="20640"/>
                    </a:lnTo>
                    <a:lnTo>
                      <a:pt x="3688" y="21360"/>
                    </a:lnTo>
                    <a:lnTo>
                      <a:pt x="4215" y="21600"/>
                    </a:lnTo>
                    <a:lnTo>
                      <a:pt x="4741" y="21600"/>
                    </a:lnTo>
                    <a:lnTo>
                      <a:pt x="4741" y="21600"/>
                    </a:lnTo>
                    <a:lnTo>
                      <a:pt x="8693" y="20880"/>
                    </a:lnTo>
                    <a:lnTo>
                      <a:pt x="12644" y="19680"/>
                    </a:lnTo>
                    <a:lnTo>
                      <a:pt x="14488" y="19440"/>
                    </a:lnTo>
                    <a:lnTo>
                      <a:pt x="16595" y="19200"/>
                    </a:lnTo>
                    <a:lnTo>
                      <a:pt x="18439" y="19200"/>
                    </a:lnTo>
                    <a:lnTo>
                      <a:pt x="20020" y="19440"/>
                    </a:lnTo>
                    <a:lnTo>
                      <a:pt x="20020" y="19440"/>
                    </a:lnTo>
                    <a:lnTo>
                      <a:pt x="20546" y="19440"/>
                    </a:lnTo>
                    <a:lnTo>
                      <a:pt x="21337" y="19200"/>
                    </a:lnTo>
                    <a:lnTo>
                      <a:pt x="21600" y="18480"/>
                    </a:lnTo>
                    <a:lnTo>
                      <a:pt x="21600" y="17760"/>
                    </a:lnTo>
                    <a:lnTo>
                      <a:pt x="21600" y="17520"/>
                    </a:lnTo>
                    <a:lnTo>
                      <a:pt x="21073" y="17040"/>
                    </a:lnTo>
                    <a:lnTo>
                      <a:pt x="21073" y="17040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03" name="形狀"/>
              <p:cNvSpPr/>
              <p:nvPr/>
            </p:nvSpPr>
            <p:spPr>
              <a:xfrm>
                <a:off x="3195920" y="1092807"/>
                <a:ext cx="113684" cy="1127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83" y="11733"/>
                    </a:moveTo>
                    <a:lnTo>
                      <a:pt x="20383" y="11733"/>
                    </a:lnTo>
                    <a:lnTo>
                      <a:pt x="19166" y="10933"/>
                    </a:lnTo>
                    <a:lnTo>
                      <a:pt x="18254" y="9867"/>
                    </a:lnTo>
                    <a:lnTo>
                      <a:pt x="16732" y="9067"/>
                    </a:lnTo>
                    <a:lnTo>
                      <a:pt x="14907" y="8533"/>
                    </a:lnTo>
                    <a:lnTo>
                      <a:pt x="11561" y="8267"/>
                    </a:lnTo>
                    <a:lnTo>
                      <a:pt x="10039" y="8267"/>
                    </a:lnTo>
                    <a:lnTo>
                      <a:pt x="8518" y="8267"/>
                    </a:lnTo>
                    <a:lnTo>
                      <a:pt x="8518" y="8267"/>
                    </a:lnTo>
                    <a:lnTo>
                      <a:pt x="6997" y="8800"/>
                    </a:lnTo>
                    <a:lnTo>
                      <a:pt x="5476" y="9067"/>
                    </a:lnTo>
                    <a:lnTo>
                      <a:pt x="4868" y="9067"/>
                    </a:lnTo>
                    <a:lnTo>
                      <a:pt x="3955" y="8800"/>
                    </a:lnTo>
                    <a:lnTo>
                      <a:pt x="3346" y="8533"/>
                    </a:lnTo>
                    <a:lnTo>
                      <a:pt x="3346" y="8000"/>
                    </a:lnTo>
                    <a:lnTo>
                      <a:pt x="3346" y="8000"/>
                    </a:lnTo>
                    <a:lnTo>
                      <a:pt x="3042" y="6933"/>
                    </a:lnTo>
                    <a:lnTo>
                      <a:pt x="3346" y="5867"/>
                    </a:lnTo>
                    <a:lnTo>
                      <a:pt x="3651" y="5333"/>
                    </a:lnTo>
                    <a:lnTo>
                      <a:pt x="4259" y="4533"/>
                    </a:lnTo>
                    <a:lnTo>
                      <a:pt x="6389" y="3733"/>
                    </a:lnTo>
                    <a:lnTo>
                      <a:pt x="8214" y="2933"/>
                    </a:lnTo>
                    <a:lnTo>
                      <a:pt x="8214" y="2933"/>
                    </a:lnTo>
                    <a:lnTo>
                      <a:pt x="11561" y="2667"/>
                    </a:lnTo>
                    <a:lnTo>
                      <a:pt x="11561" y="2667"/>
                    </a:lnTo>
                    <a:lnTo>
                      <a:pt x="11865" y="2667"/>
                    </a:lnTo>
                    <a:lnTo>
                      <a:pt x="12169" y="2400"/>
                    </a:lnTo>
                    <a:lnTo>
                      <a:pt x="12473" y="1333"/>
                    </a:lnTo>
                    <a:lnTo>
                      <a:pt x="12169" y="800"/>
                    </a:lnTo>
                    <a:lnTo>
                      <a:pt x="11865" y="267"/>
                    </a:lnTo>
                    <a:lnTo>
                      <a:pt x="11561" y="0"/>
                    </a:lnTo>
                    <a:lnTo>
                      <a:pt x="11561" y="0"/>
                    </a:lnTo>
                    <a:lnTo>
                      <a:pt x="8214" y="267"/>
                    </a:lnTo>
                    <a:lnTo>
                      <a:pt x="8214" y="267"/>
                    </a:lnTo>
                    <a:lnTo>
                      <a:pt x="2434" y="1067"/>
                    </a:lnTo>
                    <a:lnTo>
                      <a:pt x="2434" y="1067"/>
                    </a:lnTo>
                    <a:lnTo>
                      <a:pt x="1825" y="1333"/>
                    </a:lnTo>
                    <a:lnTo>
                      <a:pt x="1521" y="1600"/>
                    </a:lnTo>
                    <a:lnTo>
                      <a:pt x="1825" y="2400"/>
                    </a:lnTo>
                    <a:lnTo>
                      <a:pt x="2130" y="2933"/>
                    </a:lnTo>
                    <a:lnTo>
                      <a:pt x="2130" y="2933"/>
                    </a:lnTo>
                    <a:lnTo>
                      <a:pt x="608" y="4267"/>
                    </a:lnTo>
                    <a:lnTo>
                      <a:pt x="608" y="4267"/>
                    </a:lnTo>
                    <a:lnTo>
                      <a:pt x="304" y="5333"/>
                    </a:lnTo>
                    <a:lnTo>
                      <a:pt x="0" y="6133"/>
                    </a:lnTo>
                    <a:lnTo>
                      <a:pt x="0" y="7467"/>
                    </a:lnTo>
                    <a:lnTo>
                      <a:pt x="304" y="8533"/>
                    </a:lnTo>
                    <a:lnTo>
                      <a:pt x="608" y="9600"/>
                    </a:lnTo>
                    <a:lnTo>
                      <a:pt x="1521" y="10400"/>
                    </a:lnTo>
                    <a:lnTo>
                      <a:pt x="2130" y="11200"/>
                    </a:lnTo>
                    <a:lnTo>
                      <a:pt x="3346" y="11467"/>
                    </a:lnTo>
                    <a:lnTo>
                      <a:pt x="3346" y="11467"/>
                    </a:lnTo>
                    <a:lnTo>
                      <a:pt x="4259" y="11733"/>
                    </a:lnTo>
                    <a:lnTo>
                      <a:pt x="5476" y="11733"/>
                    </a:lnTo>
                    <a:lnTo>
                      <a:pt x="7606" y="11200"/>
                    </a:lnTo>
                    <a:lnTo>
                      <a:pt x="7606" y="11200"/>
                    </a:lnTo>
                    <a:lnTo>
                      <a:pt x="9735" y="10933"/>
                    </a:lnTo>
                    <a:lnTo>
                      <a:pt x="10952" y="10933"/>
                    </a:lnTo>
                    <a:lnTo>
                      <a:pt x="12473" y="10933"/>
                    </a:lnTo>
                    <a:lnTo>
                      <a:pt x="14603" y="11467"/>
                    </a:lnTo>
                    <a:lnTo>
                      <a:pt x="14603" y="11467"/>
                    </a:lnTo>
                    <a:lnTo>
                      <a:pt x="16732" y="12533"/>
                    </a:lnTo>
                    <a:lnTo>
                      <a:pt x="18254" y="13867"/>
                    </a:lnTo>
                    <a:lnTo>
                      <a:pt x="18558" y="14400"/>
                    </a:lnTo>
                    <a:lnTo>
                      <a:pt x="18558" y="15200"/>
                    </a:lnTo>
                    <a:lnTo>
                      <a:pt x="18254" y="16000"/>
                    </a:lnTo>
                    <a:lnTo>
                      <a:pt x="17341" y="17067"/>
                    </a:lnTo>
                    <a:lnTo>
                      <a:pt x="17341" y="17067"/>
                    </a:lnTo>
                    <a:lnTo>
                      <a:pt x="16732" y="17600"/>
                    </a:lnTo>
                    <a:lnTo>
                      <a:pt x="15211" y="18400"/>
                    </a:lnTo>
                    <a:lnTo>
                      <a:pt x="13994" y="18667"/>
                    </a:lnTo>
                    <a:lnTo>
                      <a:pt x="12473" y="18667"/>
                    </a:lnTo>
                    <a:lnTo>
                      <a:pt x="12473" y="18667"/>
                    </a:lnTo>
                    <a:lnTo>
                      <a:pt x="12169" y="18667"/>
                    </a:lnTo>
                    <a:lnTo>
                      <a:pt x="11561" y="18667"/>
                    </a:lnTo>
                    <a:lnTo>
                      <a:pt x="10648" y="19200"/>
                    </a:lnTo>
                    <a:lnTo>
                      <a:pt x="10648" y="20267"/>
                    </a:lnTo>
                    <a:lnTo>
                      <a:pt x="10952" y="21067"/>
                    </a:lnTo>
                    <a:lnTo>
                      <a:pt x="11865" y="21333"/>
                    </a:lnTo>
                    <a:lnTo>
                      <a:pt x="11865" y="21333"/>
                    </a:lnTo>
                    <a:lnTo>
                      <a:pt x="12473" y="21333"/>
                    </a:lnTo>
                    <a:lnTo>
                      <a:pt x="13690" y="21600"/>
                    </a:lnTo>
                    <a:lnTo>
                      <a:pt x="15820" y="21067"/>
                    </a:lnTo>
                    <a:lnTo>
                      <a:pt x="17949" y="20000"/>
                    </a:lnTo>
                    <a:lnTo>
                      <a:pt x="19166" y="18933"/>
                    </a:lnTo>
                    <a:lnTo>
                      <a:pt x="19166" y="18933"/>
                    </a:lnTo>
                    <a:lnTo>
                      <a:pt x="20687" y="17333"/>
                    </a:lnTo>
                    <a:lnTo>
                      <a:pt x="21600" y="15467"/>
                    </a:lnTo>
                    <a:lnTo>
                      <a:pt x="21600" y="13867"/>
                    </a:lnTo>
                    <a:lnTo>
                      <a:pt x="20383" y="11733"/>
                    </a:lnTo>
                    <a:lnTo>
                      <a:pt x="20383" y="11733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04" name="形狀"/>
              <p:cNvSpPr/>
              <p:nvPr/>
            </p:nvSpPr>
            <p:spPr>
              <a:xfrm>
                <a:off x="959096" y="2146634"/>
                <a:ext cx="70452" cy="103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109" y="18973"/>
                    </a:moveTo>
                    <a:lnTo>
                      <a:pt x="21109" y="18973"/>
                    </a:lnTo>
                    <a:lnTo>
                      <a:pt x="16691" y="14595"/>
                    </a:lnTo>
                    <a:lnTo>
                      <a:pt x="12764" y="10216"/>
                    </a:lnTo>
                    <a:lnTo>
                      <a:pt x="4909" y="876"/>
                    </a:lnTo>
                    <a:lnTo>
                      <a:pt x="4909" y="876"/>
                    </a:lnTo>
                    <a:lnTo>
                      <a:pt x="3436" y="292"/>
                    </a:lnTo>
                    <a:lnTo>
                      <a:pt x="2945" y="0"/>
                    </a:lnTo>
                    <a:lnTo>
                      <a:pt x="1473" y="292"/>
                    </a:lnTo>
                    <a:lnTo>
                      <a:pt x="0" y="1168"/>
                    </a:lnTo>
                    <a:lnTo>
                      <a:pt x="0" y="1459"/>
                    </a:lnTo>
                    <a:lnTo>
                      <a:pt x="0" y="2335"/>
                    </a:lnTo>
                    <a:lnTo>
                      <a:pt x="0" y="2335"/>
                    </a:lnTo>
                    <a:lnTo>
                      <a:pt x="8345" y="11384"/>
                    </a:lnTo>
                    <a:lnTo>
                      <a:pt x="12764" y="16638"/>
                    </a:lnTo>
                    <a:lnTo>
                      <a:pt x="17673" y="20724"/>
                    </a:lnTo>
                    <a:lnTo>
                      <a:pt x="17673" y="20724"/>
                    </a:lnTo>
                    <a:lnTo>
                      <a:pt x="18164" y="21016"/>
                    </a:lnTo>
                    <a:lnTo>
                      <a:pt x="19145" y="21600"/>
                    </a:lnTo>
                    <a:lnTo>
                      <a:pt x="20618" y="21016"/>
                    </a:lnTo>
                    <a:lnTo>
                      <a:pt x="21600" y="20141"/>
                    </a:lnTo>
                    <a:lnTo>
                      <a:pt x="21600" y="19849"/>
                    </a:lnTo>
                    <a:lnTo>
                      <a:pt x="21109" y="18973"/>
                    </a:lnTo>
                    <a:lnTo>
                      <a:pt x="21109" y="18973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05" name="形狀"/>
              <p:cNvSpPr/>
              <p:nvPr/>
            </p:nvSpPr>
            <p:spPr>
              <a:xfrm>
                <a:off x="1037553" y="2109048"/>
                <a:ext cx="83261" cy="96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9722"/>
                    </a:moveTo>
                    <a:lnTo>
                      <a:pt x="21600" y="19722"/>
                    </a:lnTo>
                    <a:lnTo>
                      <a:pt x="17446" y="14713"/>
                    </a:lnTo>
                    <a:lnTo>
                      <a:pt x="12877" y="10017"/>
                    </a:lnTo>
                    <a:lnTo>
                      <a:pt x="8308" y="5948"/>
                    </a:lnTo>
                    <a:lnTo>
                      <a:pt x="4154" y="939"/>
                    </a:lnTo>
                    <a:lnTo>
                      <a:pt x="4154" y="939"/>
                    </a:lnTo>
                    <a:lnTo>
                      <a:pt x="3738" y="313"/>
                    </a:lnTo>
                    <a:lnTo>
                      <a:pt x="2908" y="0"/>
                    </a:lnTo>
                    <a:lnTo>
                      <a:pt x="1662" y="313"/>
                    </a:lnTo>
                    <a:lnTo>
                      <a:pt x="415" y="1252"/>
                    </a:lnTo>
                    <a:lnTo>
                      <a:pt x="0" y="1565"/>
                    </a:lnTo>
                    <a:lnTo>
                      <a:pt x="415" y="2504"/>
                    </a:lnTo>
                    <a:lnTo>
                      <a:pt x="415" y="2504"/>
                    </a:lnTo>
                    <a:lnTo>
                      <a:pt x="4569" y="6887"/>
                    </a:lnTo>
                    <a:lnTo>
                      <a:pt x="9138" y="11583"/>
                    </a:lnTo>
                    <a:lnTo>
                      <a:pt x="13708" y="16278"/>
                    </a:lnTo>
                    <a:lnTo>
                      <a:pt x="17862" y="20661"/>
                    </a:lnTo>
                    <a:lnTo>
                      <a:pt x="17862" y="20661"/>
                    </a:lnTo>
                    <a:lnTo>
                      <a:pt x="18277" y="21600"/>
                    </a:lnTo>
                    <a:lnTo>
                      <a:pt x="18692" y="21600"/>
                    </a:lnTo>
                    <a:lnTo>
                      <a:pt x="20354" y="21600"/>
                    </a:lnTo>
                    <a:lnTo>
                      <a:pt x="21600" y="20661"/>
                    </a:lnTo>
                    <a:lnTo>
                      <a:pt x="21600" y="20035"/>
                    </a:lnTo>
                    <a:lnTo>
                      <a:pt x="21600" y="19722"/>
                    </a:lnTo>
                    <a:lnTo>
                      <a:pt x="21600" y="19722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06" name="形狀"/>
              <p:cNvSpPr/>
              <p:nvPr/>
            </p:nvSpPr>
            <p:spPr>
              <a:xfrm>
                <a:off x="1112808" y="2046402"/>
                <a:ext cx="139303" cy="101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9529"/>
                    </a:moveTo>
                    <a:lnTo>
                      <a:pt x="21600" y="19529"/>
                    </a:lnTo>
                    <a:lnTo>
                      <a:pt x="18869" y="15090"/>
                    </a:lnTo>
                    <a:lnTo>
                      <a:pt x="15641" y="10948"/>
                    </a:lnTo>
                    <a:lnTo>
                      <a:pt x="14400" y="8581"/>
                    </a:lnTo>
                    <a:lnTo>
                      <a:pt x="13407" y="6214"/>
                    </a:lnTo>
                    <a:lnTo>
                      <a:pt x="12414" y="3551"/>
                    </a:lnTo>
                    <a:lnTo>
                      <a:pt x="11669" y="1184"/>
                    </a:lnTo>
                    <a:lnTo>
                      <a:pt x="11669" y="1184"/>
                    </a:lnTo>
                    <a:lnTo>
                      <a:pt x="11421" y="296"/>
                    </a:lnTo>
                    <a:lnTo>
                      <a:pt x="11172" y="0"/>
                    </a:lnTo>
                    <a:lnTo>
                      <a:pt x="10179" y="0"/>
                    </a:lnTo>
                    <a:lnTo>
                      <a:pt x="9434" y="296"/>
                    </a:lnTo>
                    <a:lnTo>
                      <a:pt x="9434" y="592"/>
                    </a:lnTo>
                    <a:lnTo>
                      <a:pt x="9434" y="1479"/>
                    </a:lnTo>
                    <a:lnTo>
                      <a:pt x="9434" y="1479"/>
                    </a:lnTo>
                    <a:lnTo>
                      <a:pt x="9434" y="2663"/>
                    </a:lnTo>
                    <a:lnTo>
                      <a:pt x="9434" y="2663"/>
                    </a:lnTo>
                    <a:lnTo>
                      <a:pt x="9931" y="4734"/>
                    </a:lnTo>
                    <a:lnTo>
                      <a:pt x="9931" y="7101"/>
                    </a:lnTo>
                    <a:lnTo>
                      <a:pt x="9931" y="8581"/>
                    </a:lnTo>
                    <a:lnTo>
                      <a:pt x="9683" y="9764"/>
                    </a:lnTo>
                    <a:lnTo>
                      <a:pt x="8938" y="10356"/>
                    </a:lnTo>
                    <a:lnTo>
                      <a:pt x="8193" y="11244"/>
                    </a:lnTo>
                    <a:lnTo>
                      <a:pt x="8193" y="11244"/>
                    </a:lnTo>
                    <a:lnTo>
                      <a:pt x="7200" y="11540"/>
                    </a:lnTo>
                    <a:lnTo>
                      <a:pt x="6207" y="11540"/>
                    </a:lnTo>
                    <a:lnTo>
                      <a:pt x="5462" y="10948"/>
                    </a:lnTo>
                    <a:lnTo>
                      <a:pt x="4469" y="9764"/>
                    </a:lnTo>
                    <a:lnTo>
                      <a:pt x="3228" y="6805"/>
                    </a:lnTo>
                    <a:lnTo>
                      <a:pt x="2234" y="5030"/>
                    </a:lnTo>
                    <a:lnTo>
                      <a:pt x="2234" y="5030"/>
                    </a:lnTo>
                    <a:lnTo>
                      <a:pt x="1986" y="4438"/>
                    </a:lnTo>
                    <a:lnTo>
                      <a:pt x="1738" y="3847"/>
                    </a:lnTo>
                    <a:lnTo>
                      <a:pt x="745" y="4438"/>
                    </a:lnTo>
                    <a:lnTo>
                      <a:pt x="248" y="5030"/>
                    </a:lnTo>
                    <a:lnTo>
                      <a:pt x="0" y="5326"/>
                    </a:lnTo>
                    <a:lnTo>
                      <a:pt x="248" y="6214"/>
                    </a:lnTo>
                    <a:lnTo>
                      <a:pt x="248" y="6214"/>
                    </a:lnTo>
                    <a:lnTo>
                      <a:pt x="1490" y="9468"/>
                    </a:lnTo>
                    <a:lnTo>
                      <a:pt x="2234" y="10948"/>
                    </a:lnTo>
                    <a:lnTo>
                      <a:pt x="3228" y="12427"/>
                    </a:lnTo>
                    <a:lnTo>
                      <a:pt x="4469" y="13315"/>
                    </a:lnTo>
                    <a:lnTo>
                      <a:pt x="5959" y="14203"/>
                    </a:lnTo>
                    <a:lnTo>
                      <a:pt x="7200" y="14499"/>
                    </a:lnTo>
                    <a:lnTo>
                      <a:pt x="8690" y="14203"/>
                    </a:lnTo>
                    <a:lnTo>
                      <a:pt x="8690" y="14203"/>
                    </a:lnTo>
                    <a:lnTo>
                      <a:pt x="9931" y="13315"/>
                    </a:lnTo>
                    <a:lnTo>
                      <a:pt x="11172" y="12427"/>
                    </a:lnTo>
                    <a:lnTo>
                      <a:pt x="11669" y="10948"/>
                    </a:lnTo>
                    <a:lnTo>
                      <a:pt x="12166" y="9468"/>
                    </a:lnTo>
                    <a:lnTo>
                      <a:pt x="12166" y="9468"/>
                    </a:lnTo>
                    <a:lnTo>
                      <a:pt x="13903" y="12427"/>
                    </a:lnTo>
                    <a:lnTo>
                      <a:pt x="15641" y="15090"/>
                    </a:lnTo>
                    <a:lnTo>
                      <a:pt x="19366" y="21008"/>
                    </a:lnTo>
                    <a:lnTo>
                      <a:pt x="19366" y="21008"/>
                    </a:lnTo>
                    <a:lnTo>
                      <a:pt x="19614" y="21304"/>
                    </a:lnTo>
                    <a:lnTo>
                      <a:pt x="20110" y="21600"/>
                    </a:lnTo>
                    <a:lnTo>
                      <a:pt x="20855" y="21304"/>
                    </a:lnTo>
                    <a:lnTo>
                      <a:pt x="21600" y="20712"/>
                    </a:lnTo>
                    <a:lnTo>
                      <a:pt x="21600" y="20416"/>
                    </a:lnTo>
                    <a:lnTo>
                      <a:pt x="21600" y="19529"/>
                    </a:lnTo>
                    <a:lnTo>
                      <a:pt x="21600" y="19529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07" name="形狀"/>
              <p:cNvSpPr/>
              <p:nvPr/>
            </p:nvSpPr>
            <p:spPr>
              <a:xfrm>
                <a:off x="1252109" y="1986542"/>
                <a:ext cx="278603" cy="1280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28" y="3287"/>
                    </a:moveTo>
                    <a:lnTo>
                      <a:pt x="21228" y="3287"/>
                    </a:lnTo>
                    <a:lnTo>
                      <a:pt x="20483" y="2817"/>
                    </a:lnTo>
                    <a:lnTo>
                      <a:pt x="19738" y="2817"/>
                    </a:lnTo>
                    <a:lnTo>
                      <a:pt x="19117" y="3287"/>
                    </a:lnTo>
                    <a:lnTo>
                      <a:pt x="18372" y="3522"/>
                    </a:lnTo>
                    <a:lnTo>
                      <a:pt x="16883" y="4696"/>
                    </a:lnTo>
                    <a:lnTo>
                      <a:pt x="15517" y="6339"/>
                    </a:lnTo>
                    <a:lnTo>
                      <a:pt x="13903" y="8452"/>
                    </a:lnTo>
                    <a:lnTo>
                      <a:pt x="12786" y="10330"/>
                    </a:lnTo>
                    <a:lnTo>
                      <a:pt x="10428" y="14087"/>
                    </a:lnTo>
                    <a:lnTo>
                      <a:pt x="10428" y="14087"/>
                    </a:lnTo>
                    <a:lnTo>
                      <a:pt x="8441" y="16670"/>
                    </a:lnTo>
                    <a:lnTo>
                      <a:pt x="7448" y="17843"/>
                    </a:lnTo>
                    <a:lnTo>
                      <a:pt x="6331" y="18783"/>
                    </a:lnTo>
                    <a:lnTo>
                      <a:pt x="5338" y="19252"/>
                    </a:lnTo>
                    <a:lnTo>
                      <a:pt x="4841" y="19252"/>
                    </a:lnTo>
                    <a:lnTo>
                      <a:pt x="4345" y="19017"/>
                    </a:lnTo>
                    <a:lnTo>
                      <a:pt x="3848" y="18313"/>
                    </a:lnTo>
                    <a:lnTo>
                      <a:pt x="3476" y="17609"/>
                    </a:lnTo>
                    <a:lnTo>
                      <a:pt x="3103" y="16670"/>
                    </a:lnTo>
                    <a:lnTo>
                      <a:pt x="2855" y="15261"/>
                    </a:lnTo>
                    <a:lnTo>
                      <a:pt x="2855" y="15261"/>
                    </a:lnTo>
                    <a:lnTo>
                      <a:pt x="2731" y="13617"/>
                    </a:lnTo>
                    <a:lnTo>
                      <a:pt x="2359" y="11504"/>
                    </a:lnTo>
                    <a:lnTo>
                      <a:pt x="2234" y="7748"/>
                    </a:lnTo>
                    <a:lnTo>
                      <a:pt x="2110" y="5870"/>
                    </a:lnTo>
                    <a:lnTo>
                      <a:pt x="1738" y="3991"/>
                    </a:lnTo>
                    <a:lnTo>
                      <a:pt x="1490" y="2113"/>
                    </a:lnTo>
                    <a:lnTo>
                      <a:pt x="993" y="704"/>
                    </a:lnTo>
                    <a:lnTo>
                      <a:pt x="993" y="704"/>
                    </a:lnTo>
                    <a:lnTo>
                      <a:pt x="869" y="0"/>
                    </a:lnTo>
                    <a:lnTo>
                      <a:pt x="621" y="0"/>
                    </a:lnTo>
                    <a:lnTo>
                      <a:pt x="248" y="235"/>
                    </a:lnTo>
                    <a:lnTo>
                      <a:pt x="0" y="1174"/>
                    </a:lnTo>
                    <a:lnTo>
                      <a:pt x="0" y="1409"/>
                    </a:lnTo>
                    <a:lnTo>
                      <a:pt x="124" y="2113"/>
                    </a:lnTo>
                    <a:lnTo>
                      <a:pt x="124" y="2113"/>
                    </a:lnTo>
                    <a:lnTo>
                      <a:pt x="372" y="3287"/>
                    </a:lnTo>
                    <a:lnTo>
                      <a:pt x="745" y="4696"/>
                    </a:lnTo>
                    <a:lnTo>
                      <a:pt x="993" y="7983"/>
                    </a:lnTo>
                    <a:lnTo>
                      <a:pt x="1366" y="11504"/>
                    </a:lnTo>
                    <a:lnTo>
                      <a:pt x="1738" y="15261"/>
                    </a:lnTo>
                    <a:lnTo>
                      <a:pt x="1986" y="16670"/>
                    </a:lnTo>
                    <a:lnTo>
                      <a:pt x="2234" y="18313"/>
                    </a:lnTo>
                    <a:lnTo>
                      <a:pt x="2731" y="19487"/>
                    </a:lnTo>
                    <a:lnTo>
                      <a:pt x="3103" y="20426"/>
                    </a:lnTo>
                    <a:lnTo>
                      <a:pt x="3724" y="21365"/>
                    </a:lnTo>
                    <a:lnTo>
                      <a:pt x="4469" y="21600"/>
                    </a:lnTo>
                    <a:lnTo>
                      <a:pt x="5462" y="21600"/>
                    </a:lnTo>
                    <a:lnTo>
                      <a:pt x="6455" y="20896"/>
                    </a:lnTo>
                    <a:lnTo>
                      <a:pt x="6455" y="20896"/>
                    </a:lnTo>
                    <a:lnTo>
                      <a:pt x="8193" y="19487"/>
                    </a:lnTo>
                    <a:lnTo>
                      <a:pt x="9807" y="17843"/>
                    </a:lnTo>
                    <a:lnTo>
                      <a:pt x="12786" y="13617"/>
                    </a:lnTo>
                    <a:lnTo>
                      <a:pt x="12786" y="13617"/>
                    </a:lnTo>
                    <a:lnTo>
                      <a:pt x="14400" y="11035"/>
                    </a:lnTo>
                    <a:lnTo>
                      <a:pt x="16510" y="7748"/>
                    </a:lnTo>
                    <a:lnTo>
                      <a:pt x="17628" y="6574"/>
                    </a:lnTo>
                    <a:lnTo>
                      <a:pt x="18621" y="5400"/>
                    </a:lnTo>
                    <a:lnTo>
                      <a:pt x="19738" y="5165"/>
                    </a:lnTo>
                    <a:lnTo>
                      <a:pt x="20359" y="5165"/>
                    </a:lnTo>
                    <a:lnTo>
                      <a:pt x="20731" y="5400"/>
                    </a:lnTo>
                    <a:lnTo>
                      <a:pt x="20731" y="5400"/>
                    </a:lnTo>
                    <a:lnTo>
                      <a:pt x="21103" y="5400"/>
                    </a:lnTo>
                    <a:lnTo>
                      <a:pt x="21228" y="5165"/>
                    </a:lnTo>
                    <a:lnTo>
                      <a:pt x="21600" y="4696"/>
                    </a:lnTo>
                    <a:lnTo>
                      <a:pt x="21600" y="3757"/>
                    </a:lnTo>
                    <a:lnTo>
                      <a:pt x="21352" y="3522"/>
                    </a:lnTo>
                    <a:lnTo>
                      <a:pt x="21228" y="3287"/>
                    </a:lnTo>
                    <a:lnTo>
                      <a:pt x="21228" y="3287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08" name="形狀"/>
              <p:cNvSpPr/>
              <p:nvPr/>
            </p:nvSpPr>
            <p:spPr>
              <a:xfrm>
                <a:off x="1333769" y="1935033"/>
                <a:ext cx="107279" cy="821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666" y="11715"/>
                    </a:moveTo>
                    <a:lnTo>
                      <a:pt x="19666" y="11715"/>
                    </a:lnTo>
                    <a:lnTo>
                      <a:pt x="17087" y="9519"/>
                    </a:lnTo>
                    <a:lnTo>
                      <a:pt x="14185" y="8054"/>
                    </a:lnTo>
                    <a:lnTo>
                      <a:pt x="14185" y="8054"/>
                    </a:lnTo>
                    <a:lnTo>
                      <a:pt x="14507" y="5492"/>
                    </a:lnTo>
                    <a:lnTo>
                      <a:pt x="15797" y="3295"/>
                    </a:lnTo>
                    <a:lnTo>
                      <a:pt x="15797" y="3295"/>
                    </a:lnTo>
                    <a:lnTo>
                      <a:pt x="15797" y="2197"/>
                    </a:lnTo>
                    <a:lnTo>
                      <a:pt x="15797" y="1831"/>
                    </a:lnTo>
                    <a:lnTo>
                      <a:pt x="15152" y="1098"/>
                    </a:lnTo>
                    <a:lnTo>
                      <a:pt x="13863" y="1098"/>
                    </a:lnTo>
                    <a:lnTo>
                      <a:pt x="13218" y="1464"/>
                    </a:lnTo>
                    <a:lnTo>
                      <a:pt x="12573" y="1831"/>
                    </a:lnTo>
                    <a:lnTo>
                      <a:pt x="12573" y="1831"/>
                    </a:lnTo>
                    <a:lnTo>
                      <a:pt x="11928" y="4759"/>
                    </a:lnTo>
                    <a:lnTo>
                      <a:pt x="10961" y="7322"/>
                    </a:lnTo>
                    <a:lnTo>
                      <a:pt x="10961" y="7322"/>
                    </a:lnTo>
                    <a:lnTo>
                      <a:pt x="8382" y="6956"/>
                    </a:lnTo>
                    <a:lnTo>
                      <a:pt x="5158" y="7322"/>
                    </a:lnTo>
                    <a:lnTo>
                      <a:pt x="5158" y="7322"/>
                    </a:lnTo>
                    <a:lnTo>
                      <a:pt x="6448" y="5858"/>
                    </a:lnTo>
                    <a:lnTo>
                      <a:pt x="7415" y="5125"/>
                    </a:lnTo>
                    <a:lnTo>
                      <a:pt x="10639" y="3295"/>
                    </a:lnTo>
                    <a:lnTo>
                      <a:pt x="10639" y="3295"/>
                    </a:lnTo>
                    <a:lnTo>
                      <a:pt x="10961" y="2929"/>
                    </a:lnTo>
                    <a:lnTo>
                      <a:pt x="11606" y="2197"/>
                    </a:lnTo>
                    <a:lnTo>
                      <a:pt x="11606" y="1098"/>
                    </a:lnTo>
                    <a:lnTo>
                      <a:pt x="10639" y="0"/>
                    </a:lnTo>
                    <a:lnTo>
                      <a:pt x="9994" y="0"/>
                    </a:lnTo>
                    <a:lnTo>
                      <a:pt x="9349" y="0"/>
                    </a:lnTo>
                    <a:lnTo>
                      <a:pt x="9349" y="0"/>
                    </a:lnTo>
                    <a:lnTo>
                      <a:pt x="6448" y="1831"/>
                    </a:lnTo>
                    <a:lnTo>
                      <a:pt x="3869" y="3661"/>
                    </a:lnTo>
                    <a:lnTo>
                      <a:pt x="1934" y="5858"/>
                    </a:lnTo>
                    <a:lnTo>
                      <a:pt x="322" y="9519"/>
                    </a:lnTo>
                    <a:lnTo>
                      <a:pt x="322" y="9519"/>
                    </a:lnTo>
                    <a:lnTo>
                      <a:pt x="0" y="10251"/>
                    </a:lnTo>
                    <a:lnTo>
                      <a:pt x="967" y="11349"/>
                    </a:lnTo>
                    <a:lnTo>
                      <a:pt x="1612" y="11715"/>
                    </a:lnTo>
                    <a:lnTo>
                      <a:pt x="2257" y="11715"/>
                    </a:lnTo>
                    <a:lnTo>
                      <a:pt x="2257" y="11715"/>
                    </a:lnTo>
                    <a:lnTo>
                      <a:pt x="4513" y="10983"/>
                    </a:lnTo>
                    <a:lnTo>
                      <a:pt x="6770" y="10251"/>
                    </a:lnTo>
                    <a:lnTo>
                      <a:pt x="8704" y="10251"/>
                    </a:lnTo>
                    <a:lnTo>
                      <a:pt x="10639" y="10983"/>
                    </a:lnTo>
                    <a:lnTo>
                      <a:pt x="10639" y="10983"/>
                    </a:lnTo>
                    <a:lnTo>
                      <a:pt x="10639" y="13180"/>
                    </a:lnTo>
                    <a:lnTo>
                      <a:pt x="10961" y="15742"/>
                    </a:lnTo>
                    <a:lnTo>
                      <a:pt x="11606" y="18671"/>
                    </a:lnTo>
                    <a:lnTo>
                      <a:pt x="12573" y="20868"/>
                    </a:lnTo>
                    <a:lnTo>
                      <a:pt x="12573" y="20868"/>
                    </a:lnTo>
                    <a:lnTo>
                      <a:pt x="13218" y="21600"/>
                    </a:lnTo>
                    <a:lnTo>
                      <a:pt x="14185" y="21600"/>
                    </a:lnTo>
                    <a:lnTo>
                      <a:pt x="14185" y="21600"/>
                    </a:lnTo>
                    <a:lnTo>
                      <a:pt x="16119" y="21600"/>
                    </a:lnTo>
                    <a:lnTo>
                      <a:pt x="18054" y="20868"/>
                    </a:lnTo>
                    <a:lnTo>
                      <a:pt x="19666" y="19769"/>
                    </a:lnTo>
                    <a:lnTo>
                      <a:pt x="20633" y="19037"/>
                    </a:lnTo>
                    <a:lnTo>
                      <a:pt x="21278" y="17939"/>
                    </a:lnTo>
                    <a:lnTo>
                      <a:pt x="21278" y="17939"/>
                    </a:lnTo>
                    <a:lnTo>
                      <a:pt x="21600" y="16108"/>
                    </a:lnTo>
                    <a:lnTo>
                      <a:pt x="21278" y="15010"/>
                    </a:lnTo>
                    <a:lnTo>
                      <a:pt x="20633" y="13180"/>
                    </a:lnTo>
                    <a:lnTo>
                      <a:pt x="19666" y="11715"/>
                    </a:lnTo>
                    <a:lnTo>
                      <a:pt x="19666" y="11715"/>
                    </a:lnTo>
                    <a:close/>
                    <a:moveTo>
                      <a:pt x="15152" y="17939"/>
                    </a:moveTo>
                    <a:lnTo>
                      <a:pt x="15152" y="17939"/>
                    </a:lnTo>
                    <a:lnTo>
                      <a:pt x="14185" y="15010"/>
                    </a:lnTo>
                    <a:lnTo>
                      <a:pt x="13863" y="11715"/>
                    </a:lnTo>
                    <a:lnTo>
                      <a:pt x="13863" y="11715"/>
                    </a:lnTo>
                    <a:lnTo>
                      <a:pt x="15797" y="13180"/>
                    </a:lnTo>
                    <a:lnTo>
                      <a:pt x="15797" y="13180"/>
                    </a:lnTo>
                    <a:lnTo>
                      <a:pt x="17409" y="14644"/>
                    </a:lnTo>
                    <a:lnTo>
                      <a:pt x="18054" y="15376"/>
                    </a:lnTo>
                    <a:lnTo>
                      <a:pt x="18699" y="16108"/>
                    </a:lnTo>
                    <a:lnTo>
                      <a:pt x="18699" y="16108"/>
                    </a:lnTo>
                    <a:lnTo>
                      <a:pt x="18054" y="17207"/>
                    </a:lnTo>
                    <a:lnTo>
                      <a:pt x="17409" y="17573"/>
                    </a:lnTo>
                    <a:lnTo>
                      <a:pt x="15152" y="17939"/>
                    </a:lnTo>
                    <a:lnTo>
                      <a:pt x="15152" y="17939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09" name="形狀"/>
              <p:cNvSpPr/>
              <p:nvPr/>
            </p:nvSpPr>
            <p:spPr>
              <a:xfrm>
                <a:off x="1394613" y="2127144"/>
                <a:ext cx="54440" cy="835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65" y="18720"/>
                    </a:moveTo>
                    <a:lnTo>
                      <a:pt x="20965" y="18720"/>
                    </a:lnTo>
                    <a:lnTo>
                      <a:pt x="5718" y="720"/>
                    </a:lnTo>
                    <a:lnTo>
                      <a:pt x="5718" y="720"/>
                    </a:lnTo>
                    <a:lnTo>
                      <a:pt x="4447" y="360"/>
                    </a:lnTo>
                    <a:lnTo>
                      <a:pt x="3812" y="0"/>
                    </a:lnTo>
                    <a:lnTo>
                      <a:pt x="1906" y="0"/>
                    </a:lnTo>
                    <a:lnTo>
                      <a:pt x="0" y="1080"/>
                    </a:lnTo>
                    <a:lnTo>
                      <a:pt x="0" y="1440"/>
                    </a:lnTo>
                    <a:lnTo>
                      <a:pt x="0" y="2520"/>
                    </a:lnTo>
                    <a:lnTo>
                      <a:pt x="0" y="2520"/>
                    </a:lnTo>
                    <a:lnTo>
                      <a:pt x="15882" y="20520"/>
                    </a:lnTo>
                    <a:lnTo>
                      <a:pt x="15882" y="20520"/>
                    </a:lnTo>
                    <a:lnTo>
                      <a:pt x="16518" y="20880"/>
                    </a:lnTo>
                    <a:lnTo>
                      <a:pt x="17788" y="21600"/>
                    </a:lnTo>
                    <a:lnTo>
                      <a:pt x="20329" y="20880"/>
                    </a:lnTo>
                    <a:lnTo>
                      <a:pt x="21600" y="20160"/>
                    </a:lnTo>
                    <a:lnTo>
                      <a:pt x="21600" y="19800"/>
                    </a:lnTo>
                    <a:lnTo>
                      <a:pt x="20965" y="18720"/>
                    </a:lnTo>
                    <a:lnTo>
                      <a:pt x="20965" y="18720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10" name="形狀"/>
              <p:cNvSpPr/>
              <p:nvPr/>
            </p:nvSpPr>
            <p:spPr>
              <a:xfrm>
                <a:off x="1132022" y="2290022"/>
                <a:ext cx="115285" cy="1155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00" y="6506"/>
                    </a:moveTo>
                    <a:lnTo>
                      <a:pt x="13800" y="6506"/>
                    </a:lnTo>
                    <a:lnTo>
                      <a:pt x="13800" y="4684"/>
                    </a:lnTo>
                    <a:lnTo>
                      <a:pt x="13500" y="3123"/>
                    </a:lnTo>
                    <a:lnTo>
                      <a:pt x="12900" y="1822"/>
                    </a:lnTo>
                    <a:lnTo>
                      <a:pt x="11100" y="781"/>
                    </a:lnTo>
                    <a:lnTo>
                      <a:pt x="11100" y="781"/>
                    </a:lnTo>
                    <a:lnTo>
                      <a:pt x="9600" y="0"/>
                    </a:lnTo>
                    <a:lnTo>
                      <a:pt x="8100" y="0"/>
                    </a:lnTo>
                    <a:lnTo>
                      <a:pt x="6300" y="260"/>
                    </a:lnTo>
                    <a:lnTo>
                      <a:pt x="4800" y="781"/>
                    </a:lnTo>
                    <a:lnTo>
                      <a:pt x="3600" y="1561"/>
                    </a:lnTo>
                    <a:lnTo>
                      <a:pt x="2100" y="2602"/>
                    </a:lnTo>
                    <a:lnTo>
                      <a:pt x="300" y="4684"/>
                    </a:lnTo>
                    <a:lnTo>
                      <a:pt x="300" y="4684"/>
                    </a:lnTo>
                    <a:lnTo>
                      <a:pt x="0" y="5465"/>
                    </a:lnTo>
                    <a:lnTo>
                      <a:pt x="0" y="5725"/>
                    </a:lnTo>
                    <a:lnTo>
                      <a:pt x="600" y="6506"/>
                    </a:lnTo>
                    <a:lnTo>
                      <a:pt x="1800" y="6766"/>
                    </a:lnTo>
                    <a:lnTo>
                      <a:pt x="2100" y="6766"/>
                    </a:lnTo>
                    <a:lnTo>
                      <a:pt x="2400" y="5986"/>
                    </a:lnTo>
                    <a:lnTo>
                      <a:pt x="2400" y="5986"/>
                    </a:lnTo>
                    <a:lnTo>
                      <a:pt x="3900" y="4684"/>
                    </a:lnTo>
                    <a:lnTo>
                      <a:pt x="5400" y="3643"/>
                    </a:lnTo>
                    <a:lnTo>
                      <a:pt x="6900" y="2863"/>
                    </a:lnTo>
                    <a:lnTo>
                      <a:pt x="8100" y="2602"/>
                    </a:lnTo>
                    <a:lnTo>
                      <a:pt x="9300" y="2863"/>
                    </a:lnTo>
                    <a:lnTo>
                      <a:pt x="9300" y="2863"/>
                    </a:lnTo>
                    <a:lnTo>
                      <a:pt x="10200" y="3123"/>
                    </a:lnTo>
                    <a:lnTo>
                      <a:pt x="11100" y="3904"/>
                    </a:lnTo>
                    <a:lnTo>
                      <a:pt x="11100" y="4684"/>
                    </a:lnTo>
                    <a:lnTo>
                      <a:pt x="11100" y="5725"/>
                    </a:lnTo>
                    <a:lnTo>
                      <a:pt x="10200" y="7807"/>
                    </a:lnTo>
                    <a:lnTo>
                      <a:pt x="9600" y="8848"/>
                    </a:lnTo>
                    <a:lnTo>
                      <a:pt x="9600" y="8848"/>
                    </a:lnTo>
                    <a:lnTo>
                      <a:pt x="9300" y="9629"/>
                    </a:lnTo>
                    <a:lnTo>
                      <a:pt x="9300" y="10149"/>
                    </a:lnTo>
                    <a:lnTo>
                      <a:pt x="9900" y="10930"/>
                    </a:lnTo>
                    <a:lnTo>
                      <a:pt x="11100" y="11190"/>
                    </a:lnTo>
                    <a:lnTo>
                      <a:pt x="11400" y="10930"/>
                    </a:lnTo>
                    <a:lnTo>
                      <a:pt x="11700" y="10670"/>
                    </a:lnTo>
                    <a:lnTo>
                      <a:pt x="11700" y="10670"/>
                    </a:lnTo>
                    <a:lnTo>
                      <a:pt x="12900" y="9629"/>
                    </a:lnTo>
                    <a:lnTo>
                      <a:pt x="13800" y="8848"/>
                    </a:lnTo>
                    <a:lnTo>
                      <a:pt x="15000" y="8848"/>
                    </a:lnTo>
                    <a:lnTo>
                      <a:pt x="16200" y="8848"/>
                    </a:lnTo>
                    <a:lnTo>
                      <a:pt x="16800" y="9629"/>
                    </a:lnTo>
                    <a:lnTo>
                      <a:pt x="17700" y="10670"/>
                    </a:lnTo>
                    <a:lnTo>
                      <a:pt x="18300" y="11451"/>
                    </a:lnTo>
                    <a:lnTo>
                      <a:pt x="18600" y="12492"/>
                    </a:lnTo>
                    <a:lnTo>
                      <a:pt x="18600" y="12492"/>
                    </a:lnTo>
                    <a:lnTo>
                      <a:pt x="19200" y="14313"/>
                    </a:lnTo>
                    <a:lnTo>
                      <a:pt x="18300" y="15875"/>
                    </a:lnTo>
                    <a:lnTo>
                      <a:pt x="17700" y="17176"/>
                    </a:lnTo>
                    <a:lnTo>
                      <a:pt x="16200" y="18217"/>
                    </a:lnTo>
                    <a:lnTo>
                      <a:pt x="14400" y="18737"/>
                    </a:lnTo>
                    <a:lnTo>
                      <a:pt x="12600" y="19258"/>
                    </a:lnTo>
                    <a:lnTo>
                      <a:pt x="10500" y="19258"/>
                    </a:lnTo>
                    <a:lnTo>
                      <a:pt x="8700" y="19258"/>
                    </a:lnTo>
                    <a:lnTo>
                      <a:pt x="8700" y="19258"/>
                    </a:lnTo>
                    <a:lnTo>
                      <a:pt x="8100" y="19518"/>
                    </a:lnTo>
                    <a:lnTo>
                      <a:pt x="7800" y="19518"/>
                    </a:lnTo>
                    <a:lnTo>
                      <a:pt x="6900" y="20559"/>
                    </a:lnTo>
                    <a:lnTo>
                      <a:pt x="7200" y="21340"/>
                    </a:lnTo>
                    <a:lnTo>
                      <a:pt x="7800" y="21600"/>
                    </a:lnTo>
                    <a:lnTo>
                      <a:pt x="8400" y="21600"/>
                    </a:lnTo>
                    <a:lnTo>
                      <a:pt x="8400" y="21600"/>
                    </a:lnTo>
                    <a:lnTo>
                      <a:pt x="11100" y="21600"/>
                    </a:lnTo>
                    <a:lnTo>
                      <a:pt x="13800" y="21340"/>
                    </a:lnTo>
                    <a:lnTo>
                      <a:pt x="16200" y="20819"/>
                    </a:lnTo>
                    <a:lnTo>
                      <a:pt x="18300" y="19778"/>
                    </a:lnTo>
                    <a:lnTo>
                      <a:pt x="20100" y="18217"/>
                    </a:lnTo>
                    <a:lnTo>
                      <a:pt x="21300" y="16655"/>
                    </a:lnTo>
                    <a:lnTo>
                      <a:pt x="21600" y="14313"/>
                    </a:lnTo>
                    <a:lnTo>
                      <a:pt x="21600" y="11711"/>
                    </a:lnTo>
                    <a:lnTo>
                      <a:pt x="21600" y="11711"/>
                    </a:lnTo>
                    <a:lnTo>
                      <a:pt x="21000" y="10670"/>
                    </a:lnTo>
                    <a:lnTo>
                      <a:pt x="20100" y="9369"/>
                    </a:lnTo>
                    <a:lnTo>
                      <a:pt x="19500" y="8328"/>
                    </a:lnTo>
                    <a:lnTo>
                      <a:pt x="18600" y="7287"/>
                    </a:lnTo>
                    <a:lnTo>
                      <a:pt x="17700" y="6766"/>
                    </a:lnTo>
                    <a:lnTo>
                      <a:pt x="16500" y="6506"/>
                    </a:lnTo>
                    <a:lnTo>
                      <a:pt x="15000" y="6506"/>
                    </a:lnTo>
                    <a:lnTo>
                      <a:pt x="13800" y="6506"/>
                    </a:lnTo>
                    <a:lnTo>
                      <a:pt x="13800" y="6506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11" name="形狀"/>
              <p:cNvSpPr/>
              <p:nvPr/>
            </p:nvSpPr>
            <p:spPr>
              <a:xfrm>
                <a:off x="1236097" y="2244082"/>
                <a:ext cx="116887" cy="91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9636"/>
                    </a:moveTo>
                    <a:lnTo>
                      <a:pt x="21600" y="19636"/>
                    </a:lnTo>
                    <a:lnTo>
                      <a:pt x="18937" y="14727"/>
                    </a:lnTo>
                    <a:lnTo>
                      <a:pt x="15978" y="10145"/>
                    </a:lnTo>
                    <a:lnTo>
                      <a:pt x="13019" y="5564"/>
                    </a:lnTo>
                    <a:lnTo>
                      <a:pt x="10060" y="655"/>
                    </a:lnTo>
                    <a:lnTo>
                      <a:pt x="10060" y="655"/>
                    </a:lnTo>
                    <a:lnTo>
                      <a:pt x="9764" y="0"/>
                    </a:lnTo>
                    <a:lnTo>
                      <a:pt x="9468" y="0"/>
                    </a:lnTo>
                    <a:lnTo>
                      <a:pt x="8285" y="0"/>
                    </a:lnTo>
                    <a:lnTo>
                      <a:pt x="7693" y="655"/>
                    </a:lnTo>
                    <a:lnTo>
                      <a:pt x="7101" y="1636"/>
                    </a:lnTo>
                    <a:lnTo>
                      <a:pt x="7693" y="1964"/>
                    </a:lnTo>
                    <a:lnTo>
                      <a:pt x="7693" y="1964"/>
                    </a:lnTo>
                    <a:lnTo>
                      <a:pt x="10356" y="6873"/>
                    </a:lnTo>
                    <a:lnTo>
                      <a:pt x="13315" y="11782"/>
                    </a:lnTo>
                    <a:lnTo>
                      <a:pt x="13315" y="11782"/>
                    </a:lnTo>
                    <a:lnTo>
                      <a:pt x="11540" y="12764"/>
                    </a:lnTo>
                    <a:lnTo>
                      <a:pt x="9764" y="13091"/>
                    </a:lnTo>
                    <a:lnTo>
                      <a:pt x="8285" y="12764"/>
                    </a:lnTo>
                    <a:lnTo>
                      <a:pt x="6805" y="12109"/>
                    </a:lnTo>
                    <a:lnTo>
                      <a:pt x="5326" y="10473"/>
                    </a:lnTo>
                    <a:lnTo>
                      <a:pt x="4438" y="8509"/>
                    </a:lnTo>
                    <a:lnTo>
                      <a:pt x="2959" y="4909"/>
                    </a:lnTo>
                    <a:lnTo>
                      <a:pt x="2959" y="4909"/>
                    </a:lnTo>
                    <a:lnTo>
                      <a:pt x="2367" y="3927"/>
                    </a:lnTo>
                    <a:lnTo>
                      <a:pt x="2071" y="3927"/>
                    </a:lnTo>
                    <a:lnTo>
                      <a:pt x="1184" y="3927"/>
                    </a:lnTo>
                    <a:lnTo>
                      <a:pt x="296" y="4909"/>
                    </a:lnTo>
                    <a:lnTo>
                      <a:pt x="0" y="5564"/>
                    </a:lnTo>
                    <a:lnTo>
                      <a:pt x="296" y="5891"/>
                    </a:lnTo>
                    <a:lnTo>
                      <a:pt x="296" y="5891"/>
                    </a:lnTo>
                    <a:lnTo>
                      <a:pt x="1184" y="8836"/>
                    </a:lnTo>
                    <a:lnTo>
                      <a:pt x="2367" y="11127"/>
                    </a:lnTo>
                    <a:lnTo>
                      <a:pt x="4438" y="13091"/>
                    </a:lnTo>
                    <a:lnTo>
                      <a:pt x="6214" y="15382"/>
                    </a:lnTo>
                    <a:lnTo>
                      <a:pt x="8285" y="16036"/>
                    </a:lnTo>
                    <a:lnTo>
                      <a:pt x="10356" y="16364"/>
                    </a:lnTo>
                    <a:lnTo>
                      <a:pt x="11540" y="16364"/>
                    </a:lnTo>
                    <a:lnTo>
                      <a:pt x="12723" y="16036"/>
                    </a:lnTo>
                    <a:lnTo>
                      <a:pt x="13611" y="15382"/>
                    </a:lnTo>
                    <a:lnTo>
                      <a:pt x="14795" y="14073"/>
                    </a:lnTo>
                    <a:lnTo>
                      <a:pt x="14795" y="14073"/>
                    </a:lnTo>
                    <a:lnTo>
                      <a:pt x="18937" y="20945"/>
                    </a:lnTo>
                    <a:lnTo>
                      <a:pt x="18937" y="20945"/>
                    </a:lnTo>
                    <a:lnTo>
                      <a:pt x="19529" y="21273"/>
                    </a:lnTo>
                    <a:lnTo>
                      <a:pt x="19825" y="21600"/>
                    </a:lnTo>
                    <a:lnTo>
                      <a:pt x="21008" y="21600"/>
                    </a:lnTo>
                    <a:lnTo>
                      <a:pt x="21600" y="20945"/>
                    </a:lnTo>
                    <a:lnTo>
                      <a:pt x="21600" y="19964"/>
                    </a:lnTo>
                    <a:lnTo>
                      <a:pt x="21600" y="19636"/>
                    </a:lnTo>
                    <a:lnTo>
                      <a:pt x="21600" y="19636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12" name="形狀"/>
              <p:cNvSpPr/>
              <p:nvPr/>
            </p:nvSpPr>
            <p:spPr>
              <a:xfrm>
                <a:off x="1437844" y="2075637"/>
                <a:ext cx="118487" cy="91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9309"/>
                    </a:moveTo>
                    <a:lnTo>
                      <a:pt x="21600" y="19309"/>
                    </a:lnTo>
                    <a:lnTo>
                      <a:pt x="19265" y="14727"/>
                    </a:lnTo>
                    <a:lnTo>
                      <a:pt x="16930" y="10473"/>
                    </a:lnTo>
                    <a:lnTo>
                      <a:pt x="16930" y="10473"/>
                    </a:lnTo>
                    <a:lnTo>
                      <a:pt x="16930" y="9491"/>
                    </a:lnTo>
                    <a:lnTo>
                      <a:pt x="16930" y="8836"/>
                    </a:lnTo>
                    <a:lnTo>
                      <a:pt x="16054" y="8182"/>
                    </a:lnTo>
                    <a:lnTo>
                      <a:pt x="15762" y="8182"/>
                    </a:lnTo>
                    <a:lnTo>
                      <a:pt x="15762" y="8182"/>
                    </a:lnTo>
                    <a:lnTo>
                      <a:pt x="14303" y="4582"/>
                    </a:lnTo>
                    <a:lnTo>
                      <a:pt x="13135" y="982"/>
                    </a:lnTo>
                    <a:lnTo>
                      <a:pt x="13135" y="982"/>
                    </a:lnTo>
                    <a:lnTo>
                      <a:pt x="12843" y="327"/>
                    </a:lnTo>
                    <a:lnTo>
                      <a:pt x="12551" y="0"/>
                    </a:lnTo>
                    <a:lnTo>
                      <a:pt x="11384" y="0"/>
                    </a:lnTo>
                    <a:lnTo>
                      <a:pt x="10800" y="327"/>
                    </a:lnTo>
                    <a:lnTo>
                      <a:pt x="10508" y="982"/>
                    </a:lnTo>
                    <a:lnTo>
                      <a:pt x="10508" y="1636"/>
                    </a:lnTo>
                    <a:lnTo>
                      <a:pt x="10508" y="1636"/>
                    </a:lnTo>
                    <a:lnTo>
                      <a:pt x="11384" y="5891"/>
                    </a:lnTo>
                    <a:lnTo>
                      <a:pt x="13135" y="9818"/>
                    </a:lnTo>
                    <a:lnTo>
                      <a:pt x="13135" y="9818"/>
                    </a:lnTo>
                    <a:lnTo>
                      <a:pt x="12259" y="11127"/>
                    </a:lnTo>
                    <a:lnTo>
                      <a:pt x="10800" y="12436"/>
                    </a:lnTo>
                    <a:lnTo>
                      <a:pt x="9049" y="12764"/>
                    </a:lnTo>
                    <a:lnTo>
                      <a:pt x="7589" y="12764"/>
                    </a:lnTo>
                    <a:lnTo>
                      <a:pt x="7589" y="12764"/>
                    </a:lnTo>
                    <a:lnTo>
                      <a:pt x="6422" y="12436"/>
                    </a:lnTo>
                    <a:lnTo>
                      <a:pt x="5838" y="11455"/>
                    </a:lnTo>
                    <a:lnTo>
                      <a:pt x="4378" y="9491"/>
                    </a:lnTo>
                    <a:lnTo>
                      <a:pt x="3503" y="7200"/>
                    </a:lnTo>
                    <a:lnTo>
                      <a:pt x="2919" y="5236"/>
                    </a:lnTo>
                    <a:lnTo>
                      <a:pt x="2919" y="5236"/>
                    </a:lnTo>
                    <a:lnTo>
                      <a:pt x="2627" y="4255"/>
                    </a:lnTo>
                    <a:lnTo>
                      <a:pt x="2043" y="3927"/>
                    </a:lnTo>
                    <a:lnTo>
                      <a:pt x="1168" y="3927"/>
                    </a:lnTo>
                    <a:lnTo>
                      <a:pt x="292" y="4255"/>
                    </a:lnTo>
                    <a:lnTo>
                      <a:pt x="0" y="4582"/>
                    </a:lnTo>
                    <a:lnTo>
                      <a:pt x="0" y="5564"/>
                    </a:lnTo>
                    <a:lnTo>
                      <a:pt x="0" y="5564"/>
                    </a:lnTo>
                    <a:lnTo>
                      <a:pt x="1168" y="8836"/>
                    </a:lnTo>
                    <a:lnTo>
                      <a:pt x="2043" y="11455"/>
                    </a:lnTo>
                    <a:lnTo>
                      <a:pt x="3795" y="14073"/>
                    </a:lnTo>
                    <a:lnTo>
                      <a:pt x="4962" y="14727"/>
                    </a:lnTo>
                    <a:lnTo>
                      <a:pt x="6422" y="15709"/>
                    </a:lnTo>
                    <a:lnTo>
                      <a:pt x="6422" y="15709"/>
                    </a:lnTo>
                    <a:lnTo>
                      <a:pt x="7589" y="16036"/>
                    </a:lnTo>
                    <a:lnTo>
                      <a:pt x="8465" y="16364"/>
                    </a:lnTo>
                    <a:lnTo>
                      <a:pt x="10800" y="15709"/>
                    </a:lnTo>
                    <a:lnTo>
                      <a:pt x="12843" y="14400"/>
                    </a:lnTo>
                    <a:lnTo>
                      <a:pt x="14595" y="12764"/>
                    </a:lnTo>
                    <a:lnTo>
                      <a:pt x="14595" y="12764"/>
                    </a:lnTo>
                    <a:lnTo>
                      <a:pt x="16930" y="16691"/>
                    </a:lnTo>
                    <a:lnTo>
                      <a:pt x="18973" y="20618"/>
                    </a:lnTo>
                    <a:lnTo>
                      <a:pt x="18973" y="20618"/>
                    </a:lnTo>
                    <a:lnTo>
                      <a:pt x="19265" y="21273"/>
                    </a:lnTo>
                    <a:lnTo>
                      <a:pt x="19557" y="21600"/>
                    </a:lnTo>
                    <a:lnTo>
                      <a:pt x="20724" y="21600"/>
                    </a:lnTo>
                    <a:lnTo>
                      <a:pt x="21600" y="20618"/>
                    </a:lnTo>
                    <a:lnTo>
                      <a:pt x="21600" y="19964"/>
                    </a:lnTo>
                    <a:lnTo>
                      <a:pt x="21600" y="19309"/>
                    </a:lnTo>
                    <a:lnTo>
                      <a:pt x="21600" y="19309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13" name="形狀"/>
              <p:cNvSpPr/>
              <p:nvPr/>
            </p:nvSpPr>
            <p:spPr>
              <a:xfrm>
                <a:off x="1365792" y="2405567"/>
                <a:ext cx="108880" cy="1127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424" y="11200"/>
                    </a:moveTo>
                    <a:lnTo>
                      <a:pt x="18424" y="11200"/>
                    </a:lnTo>
                    <a:lnTo>
                      <a:pt x="18106" y="12533"/>
                    </a:lnTo>
                    <a:lnTo>
                      <a:pt x="17471" y="13600"/>
                    </a:lnTo>
                    <a:lnTo>
                      <a:pt x="14929" y="15200"/>
                    </a:lnTo>
                    <a:lnTo>
                      <a:pt x="12388" y="16800"/>
                    </a:lnTo>
                    <a:lnTo>
                      <a:pt x="9212" y="17867"/>
                    </a:lnTo>
                    <a:lnTo>
                      <a:pt x="9212" y="17867"/>
                    </a:lnTo>
                    <a:lnTo>
                      <a:pt x="10165" y="13600"/>
                    </a:lnTo>
                    <a:lnTo>
                      <a:pt x="10165" y="8800"/>
                    </a:lnTo>
                    <a:lnTo>
                      <a:pt x="9529" y="6933"/>
                    </a:lnTo>
                    <a:lnTo>
                      <a:pt x="8894" y="4800"/>
                    </a:lnTo>
                    <a:lnTo>
                      <a:pt x="7624" y="2667"/>
                    </a:lnTo>
                    <a:lnTo>
                      <a:pt x="6671" y="800"/>
                    </a:lnTo>
                    <a:lnTo>
                      <a:pt x="6671" y="800"/>
                    </a:lnTo>
                    <a:lnTo>
                      <a:pt x="6035" y="533"/>
                    </a:lnTo>
                    <a:lnTo>
                      <a:pt x="5400" y="0"/>
                    </a:lnTo>
                    <a:lnTo>
                      <a:pt x="5082" y="0"/>
                    </a:lnTo>
                    <a:lnTo>
                      <a:pt x="4129" y="533"/>
                    </a:lnTo>
                    <a:lnTo>
                      <a:pt x="4129" y="533"/>
                    </a:lnTo>
                    <a:lnTo>
                      <a:pt x="2541" y="1333"/>
                    </a:lnTo>
                    <a:lnTo>
                      <a:pt x="1588" y="2400"/>
                    </a:lnTo>
                    <a:lnTo>
                      <a:pt x="635" y="3467"/>
                    </a:lnTo>
                    <a:lnTo>
                      <a:pt x="0" y="5067"/>
                    </a:lnTo>
                    <a:lnTo>
                      <a:pt x="0" y="5067"/>
                    </a:lnTo>
                    <a:lnTo>
                      <a:pt x="0" y="5333"/>
                    </a:lnTo>
                    <a:lnTo>
                      <a:pt x="0" y="5867"/>
                    </a:lnTo>
                    <a:lnTo>
                      <a:pt x="635" y="6667"/>
                    </a:lnTo>
                    <a:lnTo>
                      <a:pt x="1906" y="6667"/>
                    </a:lnTo>
                    <a:lnTo>
                      <a:pt x="2541" y="6400"/>
                    </a:lnTo>
                    <a:lnTo>
                      <a:pt x="2541" y="5600"/>
                    </a:lnTo>
                    <a:lnTo>
                      <a:pt x="2541" y="5600"/>
                    </a:lnTo>
                    <a:lnTo>
                      <a:pt x="3812" y="4267"/>
                    </a:lnTo>
                    <a:lnTo>
                      <a:pt x="4447" y="3467"/>
                    </a:lnTo>
                    <a:lnTo>
                      <a:pt x="4447" y="3467"/>
                    </a:lnTo>
                    <a:lnTo>
                      <a:pt x="5718" y="5333"/>
                    </a:lnTo>
                    <a:lnTo>
                      <a:pt x="6671" y="7200"/>
                    </a:lnTo>
                    <a:lnTo>
                      <a:pt x="6988" y="9333"/>
                    </a:lnTo>
                    <a:lnTo>
                      <a:pt x="6988" y="11467"/>
                    </a:lnTo>
                    <a:lnTo>
                      <a:pt x="6671" y="15733"/>
                    </a:lnTo>
                    <a:lnTo>
                      <a:pt x="5718" y="20000"/>
                    </a:lnTo>
                    <a:lnTo>
                      <a:pt x="5718" y="20000"/>
                    </a:lnTo>
                    <a:lnTo>
                      <a:pt x="5718" y="20800"/>
                    </a:lnTo>
                    <a:lnTo>
                      <a:pt x="6035" y="21333"/>
                    </a:lnTo>
                    <a:lnTo>
                      <a:pt x="6988" y="21600"/>
                    </a:lnTo>
                    <a:lnTo>
                      <a:pt x="7624" y="21333"/>
                    </a:lnTo>
                    <a:lnTo>
                      <a:pt x="7624" y="21333"/>
                    </a:lnTo>
                    <a:lnTo>
                      <a:pt x="12071" y="19733"/>
                    </a:lnTo>
                    <a:lnTo>
                      <a:pt x="15882" y="17867"/>
                    </a:lnTo>
                    <a:lnTo>
                      <a:pt x="17788" y="16800"/>
                    </a:lnTo>
                    <a:lnTo>
                      <a:pt x="19376" y="15467"/>
                    </a:lnTo>
                    <a:lnTo>
                      <a:pt x="20965" y="13867"/>
                    </a:lnTo>
                    <a:lnTo>
                      <a:pt x="21600" y="12000"/>
                    </a:lnTo>
                    <a:lnTo>
                      <a:pt x="21600" y="12000"/>
                    </a:lnTo>
                    <a:lnTo>
                      <a:pt x="21600" y="11467"/>
                    </a:lnTo>
                    <a:lnTo>
                      <a:pt x="21600" y="10933"/>
                    </a:lnTo>
                    <a:lnTo>
                      <a:pt x="20647" y="10133"/>
                    </a:lnTo>
                    <a:lnTo>
                      <a:pt x="19376" y="10133"/>
                    </a:lnTo>
                    <a:lnTo>
                      <a:pt x="19059" y="10667"/>
                    </a:lnTo>
                    <a:lnTo>
                      <a:pt x="18424" y="11200"/>
                    </a:lnTo>
                    <a:lnTo>
                      <a:pt x="18424" y="11200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14" name="形狀"/>
              <p:cNvSpPr/>
              <p:nvPr/>
            </p:nvSpPr>
            <p:spPr>
              <a:xfrm>
                <a:off x="1585151" y="2104871"/>
                <a:ext cx="27221" cy="64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41" y="1409"/>
                    </a:moveTo>
                    <a:lnTo>
                      <a:pt x="2541" y="1409"/>
                    </a:lnTo>
                    <a:lnTo>
                      <a:pt x="1271" y="1878"/>
                    </a:lnTo>
                    <a:lnTo>
                      <a:pt x="0" y="3287"/>
                    </a:lnTo>
                    <a:lnTo>
                      <a:pt x="1271" y="4226"/>
                    </a:lnTo>
                    <a:lnTo>
                      <a:pt x="5082" y="5635"/>
                    </a:lnTo>
                    <a:lnTo>
                      <a:pt x="7624" y="5635"/>
                    </a:lnTo>
                    <a:lnTo>
                      <a:pt x="8894" y="5635"/>
                    </a:lnTo>
                    <a:lnTo>
                      <a:pt x="8894" y="5635"/>
                    </a:lnTo>
                    <a:lnTo>
                      <a:pt x="8894" y="10330"/>
                    </a:lnTo>
                    <a:lnTo>
                      <a:pt x="8894" y="10330"/>
                    </a:lnTo>
                    <a:lnTo>
                      <a:pt x="6353" y="19252"/>
                    </a:lnTo>
                    <a:lnTo>
                      <a:pt x="6353" y="19252"/>
                    </a:lnTo>
                    <a:lnTo>
                      <a:pt x="6353" y="19722"/>
                    </a:lnTo>
                    <a:lnTo>
                      <a:pt x="7624" y="21130"/>
                    </a:lnTo>
                    <a:lnTo>
                      <a:pt x="12706" y="21600"/>
                    </a:lnTo>
                    <a:lnTo>
                      <a:pt x="15247" y="21130"/>
                    </a:lnTo>
                    <a:lnTo>
                      <a:pt x="16518" y="20661"/>
                    </a:lnTo>
                    <a:lnTo>
                      <a:pt x="19059" y="19252"/>
                    </a:lnTo>
                    <a:lnTo>
                      <a:pt x="19059" y="19252"/>
                    </a:lnTo>
                    <a:lnTo>
                      <a:pt x="20329" y="12678"/>
                    </a:lnTo>
                    <a:lnTo>
                      <a:pt x="21600" y="8922"/>
                    </a:lnTo>
                    <a:lnTo>
                      <a:pt x="21600" y="5165"/>
                    </a:lnTo>
                    <a:lnTo>
                      <a:pt x="21600" y="5165"/>
                    </a:lnTo>
                    <a:lnTo>
                      <a:pt x="20329" y="1878"/>
                    </a:lnTo>
                    <a:lnTo>
                      <a:pt x="19059" y="939"/>
                    </a:lnTo>
                    <a:lnTo>
                      <a:pt x="15247" y="470"/>
                    </a:lnTo>
                    <a:lnTo>
                      <a:pt x="12706" y="0"/>
                    </a:lnTo>
                    <a:lnTo>
                      <a:pt x="8894" y="470"/>
                    </a:lnTo>
                    <a:lnTo>
                      <a:pt x="6353" y="470"/>
                    </a:lnTo>
                    <a:lnTo>
                      <a:pt x="2541" y="1409"/>
                    </a:lnTo>
                    <a:lnTo>
                      <a:pt x="2541" y="1409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15" name="形狀"/>
              <p:cNvSpPr/>
              <p:nvPr/>
            </p:nvSpPr>
            <p:spPr>
              <a:xfrm>
                <a:off x="1453855" y="2358235"/>
                <a:ext cx="88066" cy="84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745" y="2125"/>
                    </a:moveTo>
                    <a:lnTo>
                      <a:pt x="13745" y="2125"/>
                    </a:lnTo>
                    <a:lnTo>
                      <a:pt x="12960" y="1770"/>
                    </a:lnTo>
                    <a:lnTo>
                      <a:pt x="11782" y="2125"/>
                    </a:lnTo>
                    <a:lnTo>
                      <a:pt x="11782" y="2125"/>
                    </a:lnTo>
                    <a:lnTo>
                      <a:pt x="10211" y="1416"/>
                    </a:lnTo>
                    <a:lnTo>
                      <a:pt x="7462" y="354"/>
                    </a:lnTo>
                    <a:lnTo>
                      <a:pt x="5891" y="0"/>
                    </a:lnTo>
                    <a:lnTo>
                      <a:pt x="3142" y="1062"/>
                    </a:lnTo>
                    <a:lnTo>
                      <a:pt x="3142" y="1062"/>
                    </a:lnTo>
                    <a:lnTo>
                      <a:pt x="1178" y="2125"/>
                    </a:lnTo>
                    <a:lnTo>
                      <a:pt x="393" y="3895"/>
                    </a:lnTo>
                    <a:lnTo>
                      <a:pt x="0" y="5666"/>
                    </a:lnTo>
                    <a:lnTo>
                      <a:pt x="0" y="7790"/>
                    </a:lnTo>
                    <a:lnTo>
                      <a:pt x="0" y="7790"/>
                    </a:lnTo>
                    <a:lnTo>
                      <a:pt x="0" y="9915"/>
                    </a:lnTo>
                    <a:lnTo>
                      <a:pt x="393" y="12039"/>
                    </a:lnTo>
                    <a:lnTo>
                      <a:pt x="1178" y="14518"/>
                    </a:lnTo>
                    <a:lnTo>
                      <a:pt x="2749" y="16643"/>
                    </a:lnTo>
                    <a:lnTo>
                      <a:pt x="4320" y="18413"/>
                    </a:lnTo>
                    <a:lnTo>
                      <a:pt x="6284" y="19475"/>
                    </a:lnTo>
                    <a:lnTo>
                      <a:pt x="8640" y="20892"/>
                    </a:lnTo>
                    <a:lnTo>
                      <a:pt x="10996" y="21246"/>
                    </a:lnTo>
                    <a:lnTo>
                      <a:pt x="10996" y="21246"/>
                    </a:lnTo>
                    <a:lnTo>
                      <a:pt x="12567" y="21600"/>
                    </a:lnTo>
                    <a:lnTo>
                      <a:pt x="14531" y="21246"/>
                    </a:lnTo>
                    <a:lnTo>
                      <a:pt x="15709" y="20892"/>
                    </a:lnTo>
                    <a:lnTo>
                      <a:pt x="17280" y="19830"/>
                    </a:lnTo>
                    <a:lnTo>
                      <a:pt x="19636" y="17351"/>
                    </a:lnTo>
                    <a:lnTo>
                      <a:pt x="21207" y="14872"/>
                    </a:lnTo>
                    <a:lnTo>
                      <a:pt x="21207" y="14872"/>
                    </a:lnTo>
                    <a:lnTo>
                      <a:pt x="21600" y="12748"/>
                    </a:lnTo>
                    <a:lnTo>
                      <a:pt x="21600" y="10977"/>
                    </a:lnTo>
                    <a:lnTo>
                      <a:pt x="21207" y="9207"/>
                    </a:lnTo>
                    <a:lnTo>
                      <a:pt x="20029" y="7436"/>
                    </a:lnTo>
                    <a:lnTo>
                      <a:pt x="19244" y="5666"/>
                    </a:lnTo>
                    <a:lnTo>
                      <a:pt x="17673" y="4249"/>
                    </a:lnTo>
                    <a:lnTo>
                      <a:pt x="15709" y="3187"/>
                    </a:lnTo>
                    <a:lnTo>
                      <a:pt x="13745" y="2125"/>
                    </a:lnTo>
                    <a:lnTo>
                      <a:pt x="13745" y="2125"/>
                    </a:lnTo>
                    <a:close/>
                    <a:moveTo>
                      <a:pt x="17673" y="12748"/>
                    </a:moveTo>
                    <a:lnTo>
                      <a:pt x="17673" y="12748"/>
                    </a:lnTo>
                    <a:lnTo>
                      <a:pt x="17280" y="14518"/>
                    </a:lnTo>
                    <a:lnTo>
                      <a:pt x="16102" y="15934"/>
                    </a:lnTo>
                    <a:lnTo>
                      <a:pt x="14924" y="17351"/>
                    </a:lnTo>
                    <a:lnTo>
                      <a:pt x="12960" y="18413"/>
                    </a:lnTo>
                    <a:lnTo>
                      <a:pt x="12960" y="18413"/>
                    </a:lnTo>
                    <a:lnTo>
                      <a:pt x="11389" y="18413"/>
                    </a:lnTo>
                    <a:lnTo>
                      <a:pt x="10211" y="17705"/>
                    </a:lnTo>
                    <a:lnTo>
                      <a:pt x="8640" y="16997"/>
                    </a:lnTo>
                    <a:lnTo>
                      <a:pt x="7069" y="15934"/>
                    </a:lnTo>
                    <a:lnTo>
                      <a:pt x="5105" y="13456"/>
                    </a:lnTo>
                    <a:lnTo>
                      <a:pt x="4320" y="10977"/>
                    </a:lnTo>
                    <a:lnTo>
                      <a:pt x="4320" y="10977"/>
                    </a:lnTo>
                    <a:lnTo>
                      <a:pt x="3142" y="7790"/>
                    </a:lnTo>
                    <a:lnTo>
                      <a:pt x="3927" y="6020"/>
                    </a:lnTo>
                    <a:lnTo>
                      <a:pt x="4320" y="4957"/>
                    </a:lnTo>
                    <a:lnTo>
                      <a:pt x="4320" y="4957"/>
                    </a:lnTo>
                    <a:lnTo>
                      <a:pt x="4713" y="3895"/>
                    </a:lnTo>
                    <a:lnTo>
                      <a:pt x="5891" y="3541"/>
                    </a:lnTo>
                    <a:lnTo>
                      <a:pt x="7069" y="3541"/>
                    </a:lnTo>
                    <a:lnTo>
                      <a:pt x="8640" y="4249"/>
                    </a:lnTo>
                    <a:lnTo>
                      <a:pt x="10211" y="5311"/>
                    </a:lnTo>
                    <a:lnTo>
                      <a:pt x="10211" y="5311"/>
                    </a:lnTo>
                    <a:lnTo>
                      <a:pt x="10604" y="5666"/>
                    </a:lnTo>
                    <a:lnTo>
                      <a:pt x="11389" y="5666"/>
                    </a:lnTo>
                    <a:lnTo>
                      <a:pt x="12567" y="5311"/>
                    </a:lnTo>
                    <a:lnTo>
                      <a:pt x="12567" y="5311"/>
                    </a:lnTo>
                    <a:lnTo>
                      <a:pt x="14531" y="6374"/>
                    </a:lnTo>
                    <a:lnTo>
                      <a:pt x="16102" y="8144"/>
                    </a:lnTo>
                    <a:lnTo>
                      <a:pt x="17280" y="10623"/>
                    </a:lnTo>
                    <a:lnTo>
                      <a:pt x="17673" y="12748"/>
                    </a:lnTo>
                    <a:lnTo>
                      <a:pt x="17673" y="12748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16" name="形狀"/>
              <p:cNvSpPr/>
              <p:nvPr/>
            </p:nvSpPr>
            <p:spPr>
              <a:xfrm>
                <a:off x="1604365" y="2010207"/>
                <a:ext cx="97672" cy="793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767" y="13263"/>
                    </a:moveTo>
                    <a:lnTo>
                      <a:pt x="18767" y="13263"/>
                    </a:lnTo>
                    <a:lnTo>
                      <a:pt x="14872" y="15537"/>
                    </a:lnTo>
                    <a:lnTo>
                      <a:pt x="10977" y="17432"/>
                    </a:lnTo>
                    <a:lnTo>
                      <a:pt x="10977" y="17432"/>
                    </a:lnTo>
                    <a:lnTo>
                      <a:pt x="10623" y="13642"/>
                    </a:lnTo>
                    <a:lnTo>
                      <a:pt x="9561" y="9474"/>
                    </a:lnTo>
                    <a:lnTo>
                      <a:pt x="8852" y="6063"/>
                    </a:lnTo>
                    <a:lnTo>
                      <a:pt x="7082" y="3032"/>
                    </a:lnTo>
                    <a:lnTo>
                      <a:pt x="7082" y="3032"/>
                    </a:lnTo>
                    <a:lnTo>
                      <a:pt x="6020" y="1516"/>
                    </a:lnTo>
                    <a:lnTo>
                      <a:pt x="5311" y="379"/>
                    </a:lnTo>
                    <a:lnTo>
                      <a:pt x="3895" y="0"/>
                    </a:lnTo>
                    <a:lnTo>
                      <a:pt x="2833" y="379"/>
                    </a:lnTo>
                    <a:lnTo>
                      <a:pt x="2833" y="379"/>
                    </a:lnTo>
                    <a:lnTo>
                      <a:pt x="1416" y="1516"/>
                    </a:lnTo>
                    <a:lnTo>
                      <a:pt x="1062" y="3411"/>
                    </a:lnTo>
                    <a:lnTo>
                      <a:pt x="0" y="6442"/>
                    </a:lnTo>
                    <a:lnTo>
                      <a:pt x="0" y="6442"/>
                    </a:lnTo>
                    <a:lnTo>
                      <a:pt x="0" y="7579"/>
                    </a:lnTo>
                    <a:lnTo>
                      <a:pt x="354" y="7958"/>
                    </a:lnTo>
                    <a:lnTo>
                      <a:pt x="1416" y="8337"/>
                    </a:lnTo>
                    <a:lnTo>
                      <a:pt x="2833" y="8337"/>
                    </a:lnTo>
                    <a:lnTo>
                      <a:pt x="3187" y="7958"/>
                    </a:lnTo>
                    <a:lnTo>
                      <a:pt x="3541" y="7200"/>
                    </a:lnTo>
                    <a:lnTo>
                      <a:pt x="3541" y="7200"/>
                    </a:lnTo>
                    <a:lnTo>
                      <a:pt x="3895" y="4168"/>
                    </a:lnTo>
                    <a:lnTo>
                      <a:pt x="3895" y="4168"/>
                    </a:lnTo>
                    <a:lnTo>
                      <a:pt x="3895" y="4168"/>
                    </a:lnTo>
                    <a:lnTo>
                      <a:pt x="4957" y="6063"/>
                    </a:lnTo>
                    <a:lnTo>
                      <a:pt x="5666" y="7958"/>
                    </a:lnTo>
                    <a:lnTo>
                      <a:pt x="5666" y="7958"/>
                    </a:lnTo>
                    <a:lnTo>
                      <a:pt x="7082" y="13642"/>
                    </a:lnTo>
                    <a:lnTo>
                      <a:pt x="7436" y="16295"/>
                    </a:lnTo>
                    <a:lnTo>
                      <a:pt x="7436" y="18947"/>
                    </a:lnTo>
                    <a:lnTo>
                      <a:pt x="7436" y="18947"/>
                    </a:lnTo>
                    <a:lnTo>
                      <a:pt x="7790" y="20084"/>
                    </a:lnTo>
                    <a:lnTo>
                      <a:pt x="8144" y="20842"/>
                    </a:lnTo>
                    <a:lnTo>
                      <a:pt x="8852" y="21600"/>
                    </a:lnTo>
                    <a:lnTo>
                      <a:pt x="9561" y="21600"/>
                    </a:lnTo>
                    <a:lnTo>
                      <a:pt x="9561" y="21600"/>
                    </a:lnTo>
                    <a:lnTo>
                      <a:pt x="12748" y="20463"/>
                    </a:lnTo>
                    <a:lnTo>
                      <a:pt x="15580" y="18947"/>
                    </a:lnTo>
                    <a:lnTo>
                      <a:pt x="18413" y="17811"/>
                    </a:lnTo>
                    <a:lnTo>
                      <a:pt x="20892" y="15916"/>
                    </a:lnTo>
                    <a:lnTo>
                      <a:pt x="20892" y="15916"/>
                    </a:lnTo>
                    <a:lnTo>
                      <a:pt x="21246" y="15537"/>
                    </a:lnTo>
                    <a:lnTo>
                      <a:pt x="21600" y="14400"/>
                    </a:lnTo>
                    <a:lnTo>
                      <a:pt x="21246" y="13642"/>
                    </a:lnTo>
                    <a:lnTo>
                      <a:pt x="20184" y="12505"/>
                    </a:lnTo>
                    <a:lnTo>
                      <a:pt x="19475" y="12505"/>
                    </a:lnTo>
                    <a:lnTo>
                      <a:pt x="18767" y="13263"/>
                    </a:lnTo>
                    <a:lnTo>
                      <a:pt x="18767" y="13263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17" name="形狀"/>
              <p:cNvSpPr/>
              <p:nvPr/>
            </p:nvSpPr>
            <p:spPr>
              <a:xfrm>
                <a:off x="1533913" y="2462644"/>
                <a:ext cx="123291" cy="86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19" y="19510"/>
                    </a:moveTo>
                    <a:lnTo>
                      <a:pt x="21319" y="19510"/>
                    </a:lnTo>
                    <a:lnTo>
                      <a:pt x="17112" y="10103"/>
                    </a:lnTo>
                    <a:lnTo>
                      <a:pt x="12623" y="697"/>
                    </a:lnTo>
                    <a:lnTo>
                      <a:pt x="12623" y="697"/>
                    </a:lnTo>
                    <a:lnTo>
                      <a:pt x="12343" y="0"/>
                    </a:lnTo>
                    <a:lnTo>
                      <a:pt x="12062" y="0"/>
                    </a:lnTo>
                    <a:lnTo>
                      <a:pt x="10940" y="0"/>
                    </a:lnTo>
                    <a:lnTo>
                      <a:pt x="10379" y="697"/>
                    </a:lnTo>
                    <a:lnTo>
                      <a:pt x="10379" y="1742"/>
                    </a:lnTo>
                    <a:lnTo>
                      <a:pt x="10379" y="2090"/>
                    </a:lnTo>
                    <a:lnTo>
                      <a:pt x="10379" y="2090"/>
                    </a:lnTo>
                    <a:lnTo>
                      <a:pt x="11782" y="5574"/>
                    </a:lnTo>
                    <a:lnTo>
                      <a:pt x="11782" y="5574"/>
                    </a:lnTo>
                    <a:lnTo>
                      <a:pt x="11782" y="5923"/>
                    </a:lnTo>
                    <a:lnTo>
                      <a:pt x="11782" y="5923"/>
                    </a:lnTo>
                    <a:lnTo>
                      <a:pt x="11221" y="9755"/>
                    </a:lnTo>
                    <a:lnTo>
                      <a:pt x="10940" y="11497"/>
                    </a:lnTo>
                    <a:lnTo>
                      <a:pt x="10379" y="13239"/>
                    </a:lnTo>
                    <a:lnTo>
                      <a:pt x="10379" y="13239"/>
                    </a:lnTo>
                    <a:lnTo>
                      <a:pt x="9538" y="13239"/>
                    </a:lnTo>
                    <a:lnTo>
                      <a:pt x="8977" y="12890"/>
                    </a:lnTo>
                    <a:lnTo>
                      <a:pt x="7855" y="11497"/>
                    </a:lnTo>
                    <a:lnTo>
                      <a:pt x="7855" y="11497"/>
                    </a:lnTo>
                    <a:lnTo>
                      <a:pt x="6171" y="9406"/>
                    </a:lnTo>
                    <a:lnTo>
                      <a:pt x="4769" y="7316"/>
                    </a:lnTo>
                    <a:lnTo>
                      <a:pt x="2525" y="2090"/>
                    </a:lnTo>
                    <a:lnTo>
                      <a:pt x="2525" y="2090"/>
                    </a:lnTo>
                    <a:lnTo>
                      <a:pt x="1964" y="1742"/>
                    </a:lnTo>
                    <a:lnTo>
                      <a:pt x="1683" y="1394"/>
                    </a:lnTo>
                    <a:lnTo>
                      <a:pt x="561" y="1742"/>
                    </a:lnTo>
                    <a:lnTo>
                      <a:pt x="0" y="2439"/>
                    </a:lnTo>
                    <a:lnTo>
                      <a:pt x="0" y="2787"/>
                    </a:lnTo>
                    <a:lnTo>
                      <a:pt x="0" y="3832"/>
                    </a:lnTo>
                    <a:lnTo>
                      <a:pt x="0" y="3832"/>
                    </a:lnTo>
                    <a:lnTo>
                      <a:pt x="3366" y="10452"/>
                    </a:lnTo>
                    <a:lnTo>
                      <a:pt x="5610" y="13587"/>
                    </a:lnTo>
                    <a:lnTo>
                      <a:pt x="6452" y="14981"/>
                    </a:lnTo>
                    <a:lnTo>
                      <a:pt x="7855" y="16026"/>
                    </a:lnTo>
                    <a:lnTo>
                      <a:pt x="7855" y="16026"/>
                    </a:lnTo>
                    <a:lnTo>
                      <a:pt x="9257" y="16723"/>
                    </a:lnTo>
                    <a:lnTo>
                      <a:pt x="10379" y="16723"/>
                    </a:lnTo>
                    <a:lnTo>
                      <a:pt x="11221" y="16723"/>
                    </a:lnTo>
                    <a:lnTo>
                      <a:pt x="12062" y="15677"/>
                    </a:lnTo>
                    <a:lnTo>
                      <a:pt x="12623" y="14284"/>
                    </a:lnTo>
                    <a:lnTo>
                      <a:pt x="13184" y="13239"/>
                    </a:lnTo>
                    <a:lnTo>
                      <a:pt x="14026" y="10103"/>
                    </a:lnTo>
                    <a:lnTo>
                      <a:pt x="14026" y="10103"/>
                    </a:lnTo>
                    <a:lnTo>
                      <a:pt x="18795" y="20903"/>
                    </a:lnTo>
                    <a:lnTo>
                      <a:pt x="18795" y="20903"/>
                    </a:lnTo>
                    <a:lnTo>
                      <a:pt x="19356" y="21600"/>
                    </a:lnTo>
                    <a:lnTo>
                      <a:pt x="19636" y="21600"/>
                    </a:lnTo>
                    <a:lnTo>
                      <a:pt x="20758" y="21600"/>
                    </a:lnTo>
                    <a:lnTo>
                      <a:pt x="21319" y="20903"/>
                    </a:lnTo>
                    <a:lnTo>
                      <a:pt x="21600" y="19858"/>
                    </a:lnTo>
                    <a:lnTo>
                      <a:pt x="21319" y="19510"/>
                    </a:lnTo>
                    <a:lnTo>
                      <a:pt x="21319" y="19510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18" name="形狀"/>
              <p:cNvSpPr/>
              <p:nvPr/>
            </p:nvSpPr>
            <p:spPr>
              <a:xfrm>
                <a:off x="1641192" y="2408351"/>
                <a:ext cx="86464" cy="91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00" y="655"/>
                    </a:moveTo>
                    <a:lnTo>
                      <a:pt x="17200" y="655"/>
                    </a:lnTo>
                    <a:lnTo>
                      <a:pt x="16000" y="327"/>
                    </a:lnTo>
                    <a:lnTo>
                      <a:pt x="15200" y="327"/>
                    </a:lnTo>
                    <a:lnTo>
                      <a:pt x="14400" y="655"/>
                    </a:lnTo>
                    <a:lnTo>
                      <a:pt x="14400" y="655"/>
                    </a:lnTo>
                    <a:lnTo>
                      <a:pt x="13600" y="1636"/>
                    </a:lnTo>
                    <a:lnTo>
                      <a:pt x="13600" y="1636"/>
                    </a:lnTo>
                    <a:lnTo>
                      <a:pt x="13600" y="655"/>
                    </a:lnTo>
                    <a:lnTo>
                      <a:pt x="12800" y="327"/>
                    </a:lnTo>
                    <a:lnTo>
                      <a:pt x="12400" y="0"/>
                    </a:lnTo>
                    <a:lnTo>
                      <a:pt x="11600" y="0"/>
                    </a:lnTo>
                    <a:lnTo>
                      <a:pt x="11600" y="0"/>
                    </a:lnTo>
                    <a:lnTo>
                      <a:pt x="8800" y="655"/>
                    </a:lnTo>
                    <a:lnTo>
                      <a:pt x="7200" y="1636"/>
                    </a:lnTo>
                    <a:lnTo>
                      <a:pt x="5200" y="2618"/>
                    </a:lnTo>
                    <a:lnTo>
                      <a:pt x="3600" y="3927"/>
                    </a:lnTo>
                    <a:lnTo>
                      <a:pt x="2000" y="5564"/>
                    </a:lnTo>
                    <a:lnTo>
                      <a:pt x="1200" y="7200"/>
                    </a:lnTo>
                    <a:lnTo>
                      <a:pt x="0" y="8836"/>
                    </a:lnTo>
                    <a:lnTo>
                      <a:pt x="0" y="10800"/>
                    </a:lnTo>
                    <a:lnTo>
                      <a:pt x="0" y="10800"/>
                    </a:lnTo>
                    <a:lnTo>
                      <a:pt x="0" y="12764"/>
                    </a:lnTo>
                    <a:lnTo>
                      <a:pt x="1200" y="14727"/>
                    </a:lnTo>
                    <a:lnTo>
                      <a:pt x="2000" y="16364"/>
                    </a:lnTo>
                    <a:lnTo>
                      <a:pt x="3600" y="18000"/>
                    </a:lnTo>
                    <a:lnTo>
                      <a:pt x="5200" y="18982"/>
                    </a:lnTo>
                    <a:lnTo>
                      <a:pt x="7200" y="20291"/>
                    </a:lnTo>
                    <a:lnTo>
                      <a:pt x="9600" y="21273"/>
                    </a:lnTo>
                    <a:lnTo>
                      <a:pt x="11600" y="21600"/>
                    </a:lnTo>
                    <a:lnTo>
                      <a:pt x="11600" y="21600"/>
                    </a:lnTo>
                    <a:lnTo>
                      <a:pt x="13600" y="21600"/>
                    </a:lnTo>
                    <a:lnTo>
                      <a:pt x="15200" y="21273"/>
                    </a:lnTo>
                    <a:lnTo>
                      <a:pt x="16800" y="20291"/>
                    </a:lnTo>
                    <a:lnTo>
                      <a:pt x="18400" y="19636"/>
                    </a:lnTo>
                    <a:lnTo>
                      <a:pt x="20400" y="17018"/>
                    </a:lnTo>
                    <a:lnTo>
                      <a:pt x="21200" y="14400"/>
                    </a:lnTo>
                    <a:lnTo>
                      <a:pt x="21200" y="14400"/>
                    </a:lnTo>
                    <a:lnTo>
                      <a:pt x="21600" y="10800"/>
                    </a:lnTo>
                    <a:lnTo>
                      <a:pt x="21200" y="7200"/>
                    </a:lnTo>
                    <a:lnTo>
                      <a:pt x="20800" y="5236"/>
                    </a:lnTo>
                    <a:lnTo>
                      <a:pt x="19600" y="3600"/>
                    </a:lnTo>
                    <a:lnTo>
                      <a:pt x="18800" y="1964"/>
                    </a:lnTo>
                    <a:lnTo>
                      <a:pt x="17200" y="655"/>
                    </a:lnTo>
                    <a:lnTo>
                      <a:pt x="17200" y="655"/>
                    </a:lnTo>
                    <a:close/>
                    <a:moveTo>
                      <a:pt x="14000" y="18000"/>
                    </a:moveTo>
                    <a:lnTo>
                      <a:pt x="14000" y="18000"/>
                    </a:lnTo>
                    <a:lnTo>
                      <a:pt x="12400" y="18327"/>
                    </a:lnTo>
                    <a:lnTo>
                      <a:pt x="10800" y="18327"/>
                    </a:lnTo>
                    <a:lnTo>
                      <a:pt x="8800" y="17673"/>
                    </a:lnTo>
                    <a:lnTo>
                      <a:pt x="7600" y="16691"/>
                    </a:lnTo>
                    <a:lnTo>
                      <a:pt x="5600" y="14400"/>
                    </a:lnTo>
                    <a:lnTo>
                      <a:pt x="4000" y="11782"/>
                    </a:lnTo>
                    <a:lnTo>
                      <a:pt x="4000" y="11782"/>
                    </a:lnTo>
                    <a:lnTo>
                      <a:pt x="4000" y="10145"/>
                    </a:lnTo>
                    <a:lnTo>
                      <a:pt x="4000" y="9164"/>
                    </a:lnTo>
                    <a:lnTo>
                      <a:pt x="5200" y="7527"/>
                    </a:lnTo>
                    <a:lnTo>
                      <a:pt x="6000" y="6218"/>
                    </a:lnTo>
                    <a:lnTo>
                      <a:pt x="7200" y="5236"/>
                    </a:lnTo>
                    <a:lnTo>
                      <a:pt x="8400" y="4255"/>
                    </a:lnTo>
                    <a:lnTo>
                      <a:pt x="10400" y="3600"/>
                    </a:lnTo>
                    <a:lnTo>
                      <a:pt x="12000" y="2945"/>
                    </a:lnTo>
                    <a:lnTo>
                      <a:pt x="12000" y="2945"/>
                    </a:lnTo>
                    <a:lnTo>
                      <a:pt x="12800" y="2945"/>
                    </a:lnTo>
                    <a:lnTo>
                      <a:pt x="12800" y="2945"/>
                    </a:lnTo>
                    <a:lnTo>
                      <a:pt x="12000" y="4582"/>
                    </a:lnTo>
                    <a:lnTo>
                      <a:pt x="12000" y="4582"/>
                    </a:lnTo>
                    <a:lnTo>
                      <a:pt x="11600" y="5564"/>
                    </a:lnTo>
                    <a:lnTo>
                      <a:pt x="12000" y="5891"/>
                    </a:lnTo>
                    <a:lnTo>
                      <a:pt x="12800" y="6545"/>
                    </a:lnTo>
                    <a:lnTo>
                      <a:pt x="14400" y="6545"/>
                    </a:lnTo>
                    <a:lnTo>
                      <a:pt x="14800" y="6218"/>
                    </a:lnTo>
                    <a:lnTo>
                      <a:pt x="15200" y="5891"/>
                    </a:lnTo>
                    <a:lnTo>
                      <a:pt x="15200" y="5891"/>
                    </a:lnTo>
                    <a:lnTo>
                      <a:pt x="16000" y="4582"/>
                    </a:lnTo>
                    <a:lnTo>
                      <a:pt x="16000" y="4582"/>
                    </a:lnTo>
                    <a:lnTo>
                      <a:pt x="16800" y="6218"/>
                    </a:lnTo>
                    <a:lnTo>
                      <a:pt x="18000" y="8182"/>
                    </a:lnTo>
                    <a:lnTo>
                      <a:pt x="18400" y="10145"/>
                    </a:lnTo>
                    <a:lnTo>
                      <a:pt x="18400" y="11782"/>
                    </a:lnTo>
                    <a:lnTo>
                      <a:pt x="18000" y="14073"/>
                    </a:lnTo>
                    <a:lnTo>
                      <a:pt x="16800" y="15382"/>
                    </a:lnTo>
                    <a:lnTo>
                      <a:pt x="16000" y="17018"/>
                    </a:lnTo>
                    <a:lnTo>
                      <a:pt x="14000" y="18000"/>
                    </a:lnTo>
                    <a:lnTo>
                      <a:pt x="14000" y="18000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19" name="形狀"/>
              <p:cNvSpPr/>
              <p:nvPr/>
            </p:nvSpPr>
            <p:spPr>
              <a:xfrm>
                <a:off x="1671614" y="1939210"/>
                <a:ext cx="107279" cy="1211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633" y="9931"/>
                    </a:moveTo>
                    <a:lnTo>
                      <a:pt x="20633" y="9931"/>
                    </a:lnTo>
                    <a:lnTo>
                      <a:pt x="19343" y="8690"/>
                    </a:lnTo>
                    <a:lnTo>
                      <a:pt x="17409" y="8193"/>
                    </a:lnTo>
                    <a:lnTo>
                      <a:pt x="15797" y="7945"/>
                    </a:lnTo>
                    <a:lnTo>
                      <a:pt x="13218" y="7945"/>
                    </a:lnTo>
                    <a:lnTo>
                      <a:pt x="11284" y="8193"/>
                    </a:lnTo>
                    <a:lnTo>
                      <a:pt x="9349" y="8690"/>
                    </a:lnTo>
                    <a:lnTo>
                      <a:pt x="5481" y="9931"/>
                    </a:lnTo>
                    <a:lnTo>
                      <a:pt x="5481" y="9931"/>
                    </a:lnTo>
                    <a:lnTo>
                      <a:pt x="6125" y="7200"/>
                    </a:lnTo>
                    <a:lnTo>
                      <a:pt x="7415" y="4469"/>
                    </a:lnTo>
                    <a:lnTo>
                      <a:pt x="7415" y="4469"/>
                    </a:lnTo>
                    <a:lnTo>
                      <a:pt x="8704" y="2979"/>
                    </a:lnTo>
                    <a:lnTo>
                      <a:pt x="9027" y="1986"/>
                    </a:lnTo>
                    <a:lnTo>
                      <a:pt x="9027" y="1241"/>
                    </a:lnTo>
                    <a:lnTo>
                      <a:pt x="9027" y="1241"/>
                    </a:lnTo>
                    <a:lnTo>
                      <a:pt x="8382" y="248"/>
                    </a:lnTo>
                    <a:lnTo>
                      <a:pt x="7415" y="0"/>
                    </a:lnTo>
                    <a:lnTo>
                      <a:pt x="6770" y="248"/>
                    </a:lnTo>
                    <a:lnTo>
                      <a:pt x="5803" y="745"/>
                    </a:lnTo>
                    <a:lnTo>
                      <a:pt x="5803" y="745"/>
                    </a:lnTo>
                    <a:lnTo>
                      <a:pt x="4836" y="3228"/>
                    </a:lnTo>
                    <a:lnTo>
                      <a:pt x="4836" y="3228"/>
                    </a:lnTo>
                    <a:lnTo>
                      <a:pt x="2257" y="5214"/>
                    </a:lnTo>
                    <a:lnTo>
                      <a:pt x="322" y="6207"/>
                    </a:lnTo>
                    <a:lnTo>
                      <a:pt x="322" y="6207"/>
                    </a:lnTo>
                    <a:lnTo>
                      <a:pt x="0" y="6952"/>
                    </a:lnTo>
                    <a:lnTo>
                      <a:pt x="0" y="7200"/>
                    </a:lnTo>
                    <a:lnTo>
                      <a:pt x="322" y="7945"/>
                    </a:lnTo>
                    <a:lnTo>
                      <a:pt x="1612" y="8193"/>
                    </a:lnTo>
                    <a:lnTo>
                      <a:pt x="2257" y="8193"/>
                    </a:lnTo>
                    <a:lnTo>
                      <a:pt x="2579" y="7945"/>
                    </a:lnTo>
                    <a:lnTo>
                      <a:pt x="2579" y="7945"/>
                    </a:lnTo>
                    <a:lnTo>
                      <a:pt x="2257" y="9683"/>
                    </a:lnTo>
                    <a:lnTo>
                      <a:pt x="1934" y="11917"/>
                    </a:lnTo>
                    <a:lnTo>
                      <a:pt x="1934" y="11917"/>
                    </a:lnTo>
                    <a:lnTo>
                      <a:pt x="2257" y="12414"/>
                    </a:lnTo>
                    <a:lnTo>
                      <a:pt x="2579" y="12662"/>
                    </a:lnTo>
                    <a:lnTo>
                      <a:pt x="3546" y="12910"/>
                    </a:lnTo>
                    <a:lnTo>
                      <a:pt x="4191" y="12662"/>
                    </a:lnTo>
                    <a:lnTo>
                      <a:pt x="4191" y="12662"/>
                    </a:lnTo>
                    <a:lnTo>
                      <a:pt x="9672" y="11172"/>
                    </a:lnTo>
                    <a:lnTo>
                      <a:pt x="12573" y="10676"/>
                    </a:lnTo>
                    <a:lnTo>
                      <a:pt x="15797" y="10179"/>
                    </a:lnTo>
                    <a:lnTo>
                      <a:pt x="15797" y="10179"/>
                    </a:lnTo>
                    <a:lnTo>
                      <a:pt x="16442" y="10676"/>
                    </a:lnTo>
                    <a:lnTo>
                      <a:pt x="17409" y="10676"/>
                    </a:lnTo>
                    <a:lnTo>
                      <a:pt x="18054" y="11172"/>
                    </a:lnTo>
                    <a:lnTo>
                      <a:pt x="18054" y="11421"/>
                    </a:lnTo>
                    <a:lnTo>
                      <a:pt x="18054" y="12910"/>
                    </a:lnTo>
                    <a:lnTo>
                      <a:pt x="17409" y="14152"/>
                    </a:lnTo>
                    <a:lnTo>
                      <a:pt x="16119" y="16138"/>
                    </a:lnTo>
                    <a:lnTo>
                      <a:pt x="14507" y="17379"/>
                    </a:lnTo>
                    <a:lnTo>
                      <a:pt x="12251" y="19117"/>
                    </a:lnTo>
                    <a:lnTo>
                      <a:pt x="12251" y="19117"/>
                    </a:lnTo>
                    <a:lnTo>
                      <a:pt x="11928" y="19366"/>
                    </a:lnTo>
                    <a:lnTo>
                      <a:pt x="11284" y="20110"/>
                    </a:lnTo>
                    <a:lnTo>
                      <a:pt x="11928" y="20855"/>
                    </a:lnTo>
                    <a:lnTo>
                      <a:pt x="12573" y="21600"/>
                    </a:lnTo>
                    <a:lnTo>
                      <a:pt x="12896" y="21600"/>
                    </a:lnTo>
                    <a:lnTo>
                      <a:pt x="13863" y="21352"/>
                    </a:lnTo>
                    <a:lnTo>
                      <a:pt x="13863" y="21352"/>
                    </a:lnTo>
                    <a:lnTo>
                      <a:pt x="16764" y="19366"/>
                    </a:lnTo>
                    <a:lnTo>
                      <a:pt x="18376" y="17876"/>
                    </a:lnTo>
                    <a:lnTo>
                      <a:pt x="19988" y="16386"/>
                    </a:lnTo>
                    <a:lnTo>
                      <a:pt x="20955" y="14648"/>
                    </a:lnTo>
                    <a:lnTo>
                      <a:pt x="21600" y="12910"/>
                    </a:lnTo>
                    <a:lnTo>
                      <a:pt x="21600" y="11421"/>
                    </a:lnTo>
                    <a:lnTo>
                      <a:pt x="20633" y="9931"/>
                    </a:lnTo>
                    <a:lnTo>
                      <a:pt x="20633" y="9931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20" name="形狀"/>
              <p:cNvSpPr/>
              <p:nvPr/>
            </p:nvSpPr>
            <p:spPr>
              <a:xfrm>
                <a:off x="1780493" y="2529465"/>
                <a:ext cx="65649" cy="90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24" y="332"/>
                    </a:moveTo>
                    <a:lnTo>
                      <a:pt x="14224" y="332"/>
                    </a:lnTo>
                    <a:lnTo>
                      <a:pt x="13698" y="0"/>
                    </a:lnTo>
                    <a:lnTo>
                      <a:pt x="12644" y="0"/>
                    </a:lnTo>
                    <a:lnTo>
                      <a:pt x="11063" y="332"/>
                    </a:lnTo>
                    <a:lnTo>
                      <a:pt x="10010" y="1662"/>
                    </a:lnTo>
                    <a:lnTo>
                      <a:pt x="10010" y="1994"/>
                    </a:lnTo>
                    <a:lnTo>
                      <a:pt x="10537" y="2658"/>
                    </a:lnTo>
                    <a:lnTo>
                      <a:pt x="10537" y="2658"/>
                    </a:lnTo>
                    <a:lnTo>
                      <a:pt x="12644" y="3988"/>
                    </a:lnTo>
                    <a:lnTo>
                      <a:pt x="13698" y="5982"/>
                    </a:lnTo>
                    <a:lnTo>
                      <a:pt x="15278" y="8308"/>
                    </a:lnTo>
                    <a:lnTo>
                      <a:pt x="16332" y="10966"/>
                    </a:lnTo>
                    <a:lnTo>
                      <a:pt x="16859" y="13292"/>
                    </a:lnTo>
                    <a:lnTo>
                      <a:pt x="16332" y="15286"/>
                    </a:lnTo>
                    <a:lnTo>
                      <a:pt x="15278" y="17280"/>
                    </a:lnTo>
                    <a:lnTo>
                      <a:pt x="13698" y="17945"/>
                    </a:lnTo>
                    <a:lnTo>
                      <a:pt x="12644" y="18277"/>
                    </a:lnTo>
                    <a:lnTo>
                      <a:pt x="12644" y="18277"/>
                    </a:lnTo>
                    <a:lnTo>
                      <a:pt x="10537" y="18277"/>
                    </a:lnTo>
                    <a:lnTo>
                      <a:pt x="9483" y="17945"/>
                    </a:lnTo>
                    <a:lnTo>
                      <a:pt x="8429" y="17280"/>
                    </a:lnTo>
                    <a:lnTo>
                      <a:pt x="7376" y="16615"/>
                    </a:lnTo>
                    <a:lnTo>
                      <a:pt x="5795" y="14622"/>
                    </a:lnTo>
                    <a:lnTo>
                      <a:pt x="5268" y="11963"/>
                    </a:lnTo>
                    <a:lnTo>
                      <a:pt x="5268" y="9305"/>
                    </a:lnTo>
                    <a:lnTo>
                      <a:pt x="5268" y="6646"/>
                    </a:lnTo>
                    <a:lnTo>
                      <a:pt x="6849" y="4652"/>
                    </a:lnTo>
                    <a:lnTo>
                      <a:pt x="7902" y="3988"/>
                    </a:lnTo>
                    <a:lnTo>
                      <a:pt x="8429" y="3655"/>
                    </a:lnTo>
                    <a:lnTo>
                      <a:pt x="8429" y="3655"/>
                    </a:lnTo>
                    <a:lnTo>
                      <a:pt x="9483" y="2991"/>
                    </a:lnTo>
                    <a:lnTo>
                      <a:pt x="10010" y="2658"/>
                    </a:lnTo>
                    <a:lnTo>
                      <a:pt x="10010" y="1662"/>
                    </a:lnTo>
                    <a:lnTo>
                      <a:pt x="8429" y="665"/>
                    </a:lnTo>
                    <a:lnTo>
                      <a:pt x="7376" y="332"/>
                    </a:lnTo>
                    <a:lnTo>
                      <a:pt x="6849" y="665"/>
                    </a:lnTo>
                    <a:lnTo>
                      <a:pt x="6849" y="665"/>
                    </a:lnTo>
                    <a:lnTo>
                      <a:pt x="4741" y="1662"/>
                    </a:lnTo>
                    <a:lnTo>
                      <a:pt x="3688" y="2326"/>
                    </a:lnTo>
                    <a:lnTo>
                      <a:pt x="1580" y="5317"/>
                    </a:lnTo>
                    <a:lnTo>
                      <a:pt x="0" y="8308"/>
                    </a:lnTo>
                    <a:lnTo>
                      <a:pt x="0" y="11631"/>
                    </a:lnTo>
                    <a:lnTo>
                      <a:pt x="1054" y="15286"/>
                    </a:lnTo>
                    <a:lnTo>
                      <a:pt x="2634" y="18277"/>
                    </a:lnTo>
                    <a:lnTo>
                      <a:pt x="4215" y="19274"/>
                    </a:lnTo>
                    <a:lnTo>
                      <a:pt x="5268" y="20271"/>
                    </a:lnTo>
                    <a:lnTo>
                      <a:pt x="7376" y="20935"/>
                    </a:lnTo>
                    <a:lnTo>
                      <a:pt x="10010" y="21600"/>
                    </a:lnTo>
                    <a:lnTo>
                      <a:pt x="10010" y="21600"/>
                    </a:lnTo>
                    <a:lnTo>
                      <a:pt x="12644" y="21600"/>
                    </a:lnTo>
                    <a:lnTo>
                      <a:pt x="15278" y="20935"/>
                    </a:lnTo>
                    <a:lnTo>
                      <a:pt x="17385" y="20271"/>
                    </a:lnTo>
                    <a:lnTo>
                      <a:pt x="18966" y="19274"/>
                    </a:lnTo>
                    <a:lnTo>
                      <a:pt x="20020" y="18277"/>
                    </a:lnTo>
                    <a:lnTo>
                      <a:pt x="21073" y="16615"/>
                    </a:lnTo>
                    <a:lnTo>
                      <a:pt x="21600" y="13292"/>
                    </a:lnTo>
                    <a:lnTo>
                      <a:pt x="21073" y="9637"/>
                    </a:lnTo>
                    <a:lnTo>
                      <a:pt x="18966" y="5982"/>
                    </a:lnTo>
                    <a:lnTo>
                      <a:pt x="16859" y="2658"/>
                    </a:lnTo>
                    <a:lnTo>
                      <a:pt x="14224" y="332"/>
                    </a:lnTo>
                    <a:lnTo>
                      <a:pt x="14224" y="332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21" name="形狀"/>
              <p:cNvSpPr/>
              <p:nvPr/>
            </p:nvSpPr>
            <p:spPr>
              <a:xfrm>
                <a:off x="1884569" y="2571228"/>
                <a:ext cx="40031" cy="1948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960" y="771"/>
                    </a:moveTo>
                    <a:lnTo>
                      <a:pt x="12960" y="771"/>
                    </a:lnTo>
                    <a:lnTo>
                      <a:pt x="8640" y="5709"/>
                    </a:lnTo>
                    <a:lnTo>
                      <a:pt x="4320" y="10800"/>
                    </a:lnTo>
                    <a:lnTo>
                      <a:pt x="1728" y="15737"/>
                    </a:lnTo>
                    <a:lnTo>
                      <a:pt x="0" y="18360"/>
                    </a:lnTo>
                    <a:lnTo>
                      <a:pt x="0" y="20829"/>
                    </a:lnTo>
                    <a:lnTo>
                      <a:pt x="0" y="20829"/>
                    </a:lnTo>
                    <a:lnTo>
                      <a:pt x="0" y="21137"/>
                    </a:lnTo>
                    <a:lnTo>
                      <a:pt x="1728" y="21446"/>
                    </a:lnTo>
                    <a:lnTo>
                      <a:pt x="4320" y="21600"/>
                    </a:lnTo>
                    <a:lnTo>
                      <a:pt x="6912" y="21446"/>
                    </a:lnTo>
                    <a:lnTo>
                      <a:pt x="7776" y="21137"/>
                    </a:lnTo>
                    <a:lnTo>
                      <a:pt x="8640" y="20983"/>
                    </a:lnTo>
                    <a:lnTo>
                      <a:pt x="8640" y="20983"/>
                    </a:lnTo>
                    <a:lnTo>
                      <a:pt x="8640" y="18360"/>
                    </a:lnTo>
                    <a:lnTo>
                      <a:pt x="9504" y="15891"/>
                    </a:lnTo>
                    <a:lnTo>
                      <a:pt x="12960" y="10800"/>
                    </a:lnTo>
                    <a:lnTo>
                      <a:pt x="17280" y="5863"/>
                    </a:lnTo>
                    <a:lnTo>
                      <a:pt x="21600" y="771"/>
                    </a:lnTo>
                    <a:lnTo>
                      <a:pt x="21600" y="771"/>
                    </a:lnTo>
                    <a:lnTo>
                      <a:pt x="21600" y="617"/>
                    </a:lnTo>
                    <a:lnTo>
                      <a:pt x="20736" y="154"/>
                    </a:lnTo>
                    <a:lnTo>
                      <a:pt x="17280" y="0"/>
                    </a:lnTo>
                    <a:lnTo>
                      <a:pt x="13824" y="154"/>
                    </a:lnTo>
                    <a:lnTo>
                      <a:pt x="12960" y="463"/>
                    </a:lnTo>
                    <a:lnTo>
                      <a:pt x="12960" y="771"/>
                    </a:lnTo>
                    <a:lnTo>
                      <a:pt x="12960" y="771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22" name="形狀"/>
              <p:cNvSpPr/>
              <p:nvPr/>
            </p:nvSpPr>
            <p:spPr>
              <a:xfrm>
                <a:off x="774962" y="2540602"/>
                <a:ext cx="368269" cy="307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252" y="4105"/>
                    </a:moveTo>
                    <a:lnTo>
                      <a:pt x="19252" y="4105"/>
                    </a:lnTo>
                    <a:lnTo>
                      <a:pt x="19346" y="3714"/>
                    </a:lnTo>
                    <a:lnTo>
                      <a:pt x="19252" y="3519"/>
                    </a:lnTo>
                    <a:lnTo>
                      <a:pt x="19252" y="3519"/>
                    </a:lnTo>
                    <a:lnTo>
                      <a:pt x="18877" y="3030"/>
                    </a:lnTo>
                    <a:lnTo>
                      <a:pt x="18407" y="2737"/>
                    </a:lnTo>
                    <a:lnTo>
                      <a:pt x="17468" y="2248"/>
                    </a:lnTo>
                    <a:lnTo>
                      <a:pt x="17468" y="2248"/>
                    </a:lnTo>
                    <a:lnTo>
                      <a:pt x="16717" y="1662"/>
                    </a:lnTo>
                    <a:lnTo>
                      <a:pt x="16717" y="1662"/>
                    </a:lnTo>
                    <a:lnTo>
                      <a:pt x="16435" y="1564"/>
                    </a:lnTo>
                    <a:lnTo>
                      <a:pt x="16341" y="1564"/>
                    </a:lnTo>
                    <a:lnTo>
                      <a:pt x="16341" y="1564"/>
                    </a:lnTo>
                    <a:lnTo>
                      <a:pt x="14932" y="1075"/>
                    </a:lnTo>
                    <a:lnTo>
                      <a:pt x="14932" y="1075"/>
                    </a:lnTo>
                    <a:lnTo>
                      <a:pt x="15026" y="782"/>
                    </a:lnTo>
                    <a:lnTo>
                      <a:pt x="14932" y="586"/>
                    </a:lnTo>
                    <a:lnTo>
                      <a:pt x="14744" y="489"/>
                    </a:lnTo>
                    <a:lnTo>
                      <a:pt x="14744" y="489"/>
                    </a:lnTo>
                    <a:lnTo>
                      <a:pt x="13711" y="293"/>
                    </a:lnTo>
                    <a:lnTo>
                      <a:pt x="12678" y="0"/>
                    </a:lnTo>
                    <a:lnTo>
                      <a:pt x="11645" y="0"/>
                    </a:lnTo>
                    <a:lnTo>
                      <a:pt x="10612" y="0"/>
                    </a:lnTo>
                    <a:lnTo>
                      <a:pt x="9579" y="98"/>
                    </a:lnTo>
                    <a:lnTo>
                      <a:pt x="8546" y="391"/>
                    </a:lnTo>
                    <a:lnTo>
                      <a:pt x="7607" y="782"/>
                    </a:lnTo>
                    <a:lnTo>
                      <a:pt x="6668" y="1173"/>
                    </a:lnTo>
                    <a:lnTo>
                      <a:pt x="5729" y="1662"/>
                    </a:lnTo>
                    <a:lnTo>
                      <a:pt x="4790" y="2248"/>
                    </a:lnTo>
                    <a:lnTo>
                      <a:pt x="4038" y="2932"/>
                    </a:lnTo>
                    <a:lnTo>
                      <a:pt x="3287" y="3714"/>
                    </a:lnTo>
                    <a:lnTo>
                      <a:pt x="2630" y="4496"/>
                    </a:lnTo>
                    <a:lnTo>
                      <a:pt x="1972" y="5376"/>
                    </a:lnTo>
                    <a:lnTo>
                      <a:pt x="1409" y="6353"/>
                    </a:lnTo>
                    <a:lnTo>
                      <a:pt x="939" y="7330"/>
                    </a:lnTo>
                    <a:lnTo>
                      <a:pt x="939" y="7330"/>
                    </a:lnTo>
                    <a:lnTo>
                      <a:pt x="470" y="8405"/>
                    </a:lnTo>
                    <a:lnTo>
                      <a:pt x="188" y="9481"/>
                    </a:lnTo>
                    <a:lnTo>
                      <a:pt x="0" y="10556"/>
                    </a:lnTo>
                    <a:lnTo>
                      <a:pt x="0" y="11631"/>
                    </a:lnTo>
                    <a:lnTo>
                      <a:pt x="94" y="12706"/>
                    </a:lnTo>
                    <a:lnTo>
                      <a:pt x="188" y="13683"/>
                    </a:lnTo>
                    <a:lnTo>
                      <a:pt x="563" y="14758"/>
                    </a:lnTo>
                    <a:lnTo>
                      <a:pt x="1033" y="15540"/>
                    </a:lnTo>
                    <a:lnTo>
                      <a:pt x="1503" y="16518"/>
                    </a:lnTo>
                    <a:lnTo>
                      <a:pt x="2066" y="17397"/>
                    </a:lnTo>
                    <a:lnTo>
                      <a:pt x="2723" y="18179"/>
                    </a:lnTo>
                    <a:lnTo>
                      <a:pt x="3475" y="18961"/>
                    </a:lnTo>
                    <a:lnTo>
                      <a:pt x="4226" y="19645"/>
                    </a:lnTo>
                    <a:lnTo>
                      <a:pt x="5165" y="20134"/>
                    </a:lnTo>
                    <a:lnTo>
                      <a:pt x="6104" y="20720"/>
                    </a:lnTo>
                    <a:lnTo>
                      <a:pt x="7137" y="21111"/>
                    </a:lnTo>
                    <a:lnTo>
                      <a:pt x="7137" y="21111"/>
                    </a:lnTo>
                    <a:lnTo>
                      <a:pt x="8640" y="21405"/>
                    </a:lnTo>
                    <a:lnTo>
                      <a:pt x="10143" y="21600"/>
                    </a:lnTo>
                    <a:lnTo>
                      <a:pt x="11457" y="21600"/>
                    </a:lnTo>
                    <a:lnTo>
                      <a:pt x="12960" y="21209"/>
                    </a:lnTo>
                    <a:lnTo>
                      <a:pt x="12960" y="21209"/>
                    </a:lnTo>
                    <a:lnTo>
                      <a:pt x="13148" y="21307"/>
                    </a:lnTo>
                    <a:lnTo>
                      <a:pt x="13430" y="21405"/>
                    </a:lnTo>
                    <a:lnTo>
                      <a:pt x="13711" y="21307"/>
                    </a:lnTo>
                    <a:lnTo>
                      <a:pt x="13805" y="21111"/>
                    </a:lnTo>
                    <a:lnTo>
                      <a:pt x="13805" y="21111"/>
                    </a:lnTo>
                    <a:lnTo>
                      <a:pt x="13899" y="20818"/>
                    </a:lnTo>
                    <a:lnTo>
                      <a:pt x="13899" y="20818"/>
                    </a:lnTo>
                    <a:lnTo>
                      <a:pt x="14838" y="20525"/>
                    </a:lnTo>
                    <a:lnTo>
                      <a:pt x="15777" y="19938"/>
                    </a:lnTo>
                    <a:lnTo>
                      <a:pt x="16717" y="19450"/>
                    </a:lnTo>
                    <a:lnTo>
                      <a:pt x="17468" y="18668"/>
                    </a:lnTo>
                    <a:lnTo>
                      <a:pt x="18313" y="17984"/>
                    </a:lnTo>
                    <a:lnTo>
                      <a:pt x="18970" y="17300"/>
                    </a:lnTo>
                    <a:lnTo>
                      <a:pt x="19628" y="16420"/>
                    </a:lnTo>
                    <a:lnTo>
                      <a:pt x="20285" y="15443"/>
                    </a:lnTo>
                    <a:lnTo>
                      <a:pt x="20285" y="15443"/>
                    </a:lnTo>
                    <a:lnTo>
                      <a:pt x="20943" y="13976"/>
                    </a:lnTo>
                    <a:lnTo>
                      <a:pt x="21412" y="12510"/>
                    </a:lnTo>
                    <a:lnTo>
                      <a:pt x="21600" y="10947"/>
                    </a:lnTo>
                    <a:lnTo>
                      <a:pt x="21600" y="9481"/>
                    </a:lnTo>
                    <a:lnTo>
                      <a:pt x="21318" y="8014"/>
                    </a:lnTo>
                    <a:lnTo>
                      <a:pt x="20849" y="6646"/>
                    </a:lnTo>
                    <a:lnTo>
                      <a:pt x="20097" y="5278"/>
                    </a:lnTo>
                    <a:lnTo>
                      <a:pt x="19252" y="4105"/>
                    </a:lnTo>
                    <a:lnTo>
                      <a:pt x="19252" y="4105"/>
                    </a:lnTo>
                    <a:close/>
                    <a:moveTo>
                      <a:pt x="7043" y="2052"/>
                    </a:moveTo>
                    <a:lnTo>
                      <a:pt x="7043" y="2052"/>
                    </a:lnTo>
                    <a:lnTo>
                      <a:pt x="6480" y="3030"/>
                    </a:lnTo>
                    <a:lnTo>
                      <a:pt x="6480" y="3030"/>
                    </a:lnTo>
                    <a:lnTo>
                      <a:pt x="6292" y="2932"/>
                    </a:lnTo>
                    <a:lnTo>
                      <a:pt x="6104" y="2932"/>
                    </a:lnTo>
                    <a:lnTo>
                      <a:pt x="6010" y="3030"/>
                    </a:lnTo>
                    <a:lnTo>
                      <a:pt x="5729" y="3128"/>
                    </a:lnTo>
                    <a:lnTo>
                      <a:pt x="5729" y="3128"/>
                    </a:lnTo>
                    <a:lnTo>
                      <a:pt x="5259" y="3616"/>
                    </a:lnTo>
                    <a:lnTo>
                      <a:pt x="4790" y="4007"/>
                    </a:lnTo>
                    <a:lnTo>
                      <a:pt x="4790" y="4007"/>
                    </a:lnTo>
                    <a:lnTo>
                      <a:pt x="4696" y="3812"/>
                    </a:lnTo>
                    <a:lnTo>
                      <a:pt x="4508" y="3714"/>
                    </a:lnTo>
                    <a:lnTo>
                      <a:pt x="4508" y="3714"/>
                    </a:lnTo>
                    <a:lnTo>
                      <a:pt x="5635" y="2737"/>
                    </a:lnTo>
                    <a:lnTo>
                      <a:pt x="7043" y="2052"/>
                    </a:lnTo>
                    <a:lnTo>
                      <a:pt x="7043" y="2052"/>
                    </a:lnTo>
                    <a:close/>
                    <a:moveTo>
                      <a:pt x="3944" y="4300"/>
                    </a:moveTo>
                    <a:lnTo>
                      <a:pt x="3944" y="4300"/>
                    </a:lnTo>
                    <a:lnTo>
                      <a:pt x="3757" y="4789"/>
                    </a:lnTo>
                    <a:lnTo>
                      <a:pt x="3944" y="5082"/>
                    </a:lnTo>
                    <a:lnTo>
                      <a:pt x="4038" y="5180"/>
                    </a:lnTo>
                    <a:lnTo>
                      <a:pt x="4038" y="5180"/>
                    </a:lnTo>
                    <a:lnTo>
                      <a:pt x="3099" y="5278"/>
                    </a:lnTo>
                    <a:lnTo>
                      <a:pt x="3099" y="5278"/>
                    </a:lnTo>
                    <a:lnTo>
                      <a:pt x="3944" y="4300"/>
                    </a:lnTo>
                    <a:lnTo>
                      <a:pt x="3944" y="4300"/>
                    </a:lnTo>
                    <a:close/>
                    <a:moveTo>
                      <a:pt x="1597" y="8112"/>
                    </a:moveTo>
                    <a:lnTo>
                      <a:pt x="1597" y="8112"/>
                    </a:lnTo>
                    <a:lnTo>
                      <a:pt x="1972" y="7233"/>
                    </a:lnTo>
                    <a:lnTo>
                      <a:pt x="2442" y="6353"/>
                    </a:lnTo>
                    <a:lnTo>
                      <a:pt x="2442" y="6353"/>
                    </a:lnTo>
                    <a:lnTo>
                      <a:pt x="4038" y="6157"/>
                    </a:lnTo>
                    <a:lnTo>
                      <a:pt x="5729" y="5962"/>
                    </a:lnTo>
                    <a:lnTo>
                      <a:pt x="5729" y="5962"/>
                    </a:lnTo>
                    <a:lnTo>
                      <a:pt x="5823" y="6255"/>
                    </a:lnTo>
                    <a:lnTo>
                      <a:pt x="7889" y="7721"/>
                    </a:lnTo>
                    <a:lnTo>
                      <a:pt x="7889" y="7721"/>
                    </a:lnTo>
                    <a:lnTo>
                      <a:pt x="7795" y="7917"/>
                    </a:lnTo>
                    <a:lnTo>
                      <a:pt x="7701" y="8112"/>
                    </a:lnTo>
                    <a:lnTo>
                      <a:pt x="7701" y="8112"/>
                    </a:lnTo>
                    <a:lnTo>
                      <a:pt x="8170" y="10360"/>
                    </a:lnTo>
                    <a:lnTo>
                      <a:pt x="8358" y="11435"/>
                    </a:lnTo>
                    <a:lnTo>
                      <a:pt x="8546" y="12510"/>
                    </a:lnTo>
                    <a:lnTo>
                      <a:pt x="8546" y="12510"/>
                    </a:lnTo>
                    <a:lnTo>
                      <a:pt x="8264" y="12510"/>
                    </a:lnTo>
                    <a:lnTo>
                      <a:pt x="8077" y="12706"/>
                    </a:lnTo>
                    <a:lnTo>
                      <a:pt x="8077" y="12706"/>
                    </a:lnTo>
                    <a:lnTo>
                      <a:pt x="7607" y="13195"/>
                    </a:lnTo>
                    <a:lnTo>
                      <a:pt x="7043" y="13781"/>
                    </a:lnTo>
                    <a:lnTo>
                      <a:pt x="5823" y="14758"/>
                    </a:lnTo>
                    <a:lnTo>
                      <a:pt x="5823" y="14758"/>
                    </a:lnTo>
                    <a:lnTo>
                      <a:pt x="5823" y="14758"/>
                    </a:lnTo>
                    <a:lnTo>
                      <a:pt x="5071" y="14270"/>
                    </a:lnTo>
                    <a:lnTo>
                      <a:pt x="4226" y="13586"/>
                    </a:lnTo>
                    <a:lnTo>
                      <a:pt x="4038" y="13195"/>
                    </a:lnTo>
                    <a:lnTo>
                      <a:pt x="3757" y="12706"/>
                    </a:lnTo>
                    <a:lnTo>
                      <a:pt x="3569" y="12217"/>
                    </a:lnTo>
                    <a:lnTo>
                      <a:pt x="3475" y="11729"/>
                    </a:lnTo>
                    <a:lnTo>
                      <a:pt x="3475" y="11729"/>
                    </a:lnTo>
                    <a:lnTo>
                      <a:pt x="3475" y="11533"/>
                    </a:lnTo>
                    <a:lnTo>
                      <a:pt x="3193" y="11435"/>
                    </a:lnTo>
                    <a:lnTo>
                      <a:pt x="3099" y="11240"/>
                    </a:lnTo>
                    <a:lnTo>
                      <a:pt x="2911" y="11435"/>
                    </a:lnTo>
                    <a:lnTo>
                      <a:pt x="2911" y="11435"/>
                    </a:lnTo>
                    <a:lnTo>
                      <a:pt x="2442" y="11435"/>
                    </a:lnTo>
                    <a:lnTo>
                      <a:pt x="1972" y="11435"/>
                    </a:lnTo>
                    <a:lnTo>
                      <a:pt x="1503" y="11435"/>
                    </a:lnTo>
                    <a:lnTo>
                      <a:pt x="1033" y="11533"/>
                    </a:lnTo>
                    <a:lnTo>
                      <a:pt x="1033" y="11533"/>
                    </a:lnTo>
                    <a:lnTo>
                      <a:pt x="1033" y="10653"/>
                    </a:lnTo>
                    <a:lnTo>
                      <a:pt x="1127" y="9871"/>
                    </a:lnTo>
                    <a:lnTo>
                      <a:pt x="1409" y="8992"/>
                    </a:lnTo>
                    <a:lnTo>
                      <a:pt x="1597" y="8112"/>
                    </a:lnTo>
                    <a:lnTo>
                      <a:pt x="1597" y="8112"/>
                    </a:lnTo>
                    <a:close/>
                    <a:moveTo>
                      <a:pt x="1972" y="13097"/>
                    </a:moveTo>
                    <a:lnTo>
                      <a:pt x="1972" y="13097"/>
                    </a:lnTo>
                    <a:lnTo>
                      <a:pt x="1690" y="13195"/>
                    </a:lnTo>
                    <a:lnTo>
                      <a:pt x="1690" y="13586"/>
                    </a:lnTo>
                    <a:lnTo>
                      <a:pt x="1690" y="13586"/>
                    </a:lnTo>
                    <a:lnTo>
                      <a:pt x="1878" y="14172"/>
                    </a:lnTo>
                    <a:lnTo>
                      <a:pt x="2066" y="15833"/>
                    </a:lnTo>
                    <a:lnTo>
                      <a:pt x="2066" y="15833"/>
                    </a:lnTo>
                    <a:lnTo>
                      <a:pt x="1690" y="15149"/>
                    </a:lnTo>
                    <a:lnTo>
                      <a:pt x="1503" y="14270"/>
                    </a:lnTo>
                    <a:lnTo>
                      <a:pt x="1221" y="13292"/>
                    </a:lnTo>
                    <a:lnTo>
                      <a:pt x="1033" y="12510"/>
                    </a:lnTo>
                    <a:lnTo>
                      <a:pt x="1033" y="12510"/>
                    </a:lnTo>
                    <a:lnTo>
                      <a:pt x="1503" y="12315"/>
                    </a:lnTo>
                    <a:lnTo>
                      <a:pt x="1878" y="12315"/>
                    </a:lnTo>
                    <a:lnTo>
                      <a:pt x="2630" y="12315"/>
                    </a:lnTo>
                    <a:lnTo>
                      <a:pt x="2630" y="12510"/>
                    </a:lnTo>
                    <a:lnTo>
                      <a:pt x="2630" y="12510"/>
                    </a:lnTo>
                    <a:lnTo>
                      <a:pt x="2442" y="12510"/>
                    </a:lnTo>
                    <a:lnTo>
                      <a:pt x="2160" y="12608"/>
                    </a:lnTo>
                    <a:lnTo>
                      <a:pt x="2160" y="12608"/>
                    </a:lnTo>
                    <a:lnTo>
                      <a:pt x="1972" y="13097"/>
                    </a:lnTo>
                    <a:lnTo>
                      <a:pt x="1972" y="13097"/>
                    </a:lnTo>
                    <a:close/>
                    <a:moveTo>
                      <a:pt x="3287" y="17593"/>
                    </a:moveTo>
                    <a:lnTo>
                      <a:pt x="3287" y="17593"/>
                    </a:lnTo>
                    <a:lnTo>
                      <a:pt x="3287" y="17397"/>
                    </a:lnTo>
                    <a:lnTo>
                      <a:pt x="3287" y="17397"/>
                    </a:lnTo>
                    <a:lnTo>
                      <a:pt x="3193" y="16518"/>
                    </a:lnTo>
                    <a:lnTo>
                      <a:pt x="3193" y="16518"/>
                    </a:lnTo>
                    <a:lnTo>
                      <a:pt x="4508" y="18668"/>
                    </a:lnTo>
                    <a:lnTo>
                      <a:pt x="4508" y="18668"/>
                    </a:lnTo>
                    <a:lnTo>
                      <a:pt x="3287" y="17593"/>
                    </a:lnTo>
                    <a:lnTo>
                      <a:pt x="3287" y="17593"/>
                    </a:lnTo>
                    <a:close/>
                    <a:moveTo>
                      <a:pt x="3944" y="15931"/>
                    </a:moveTo>
                    <a:lnTo>
                      <a:pt x="3944" y="15931"/>
                    </a:lnTo>
                    <a:lnTo>
                      <a:pt x="4132" y="15833"/>
                    </a:lnTo>
                    <a:lnTo>
                      <a:pt x="4132" y="15443"/>
                    </a:lnTo>
                    <a:lnTo>
                      <a:pt x="4132" y="15443"/>
                    </a:lnTo>
                    <a:lnTo>
                      <a:pt x="3944" y="14465"/>
                    </a:lnTo>
                    <a:lnTo>
                      <a:pt x="3944" y="14465"/>
                    </a:lnTo>
                    <a:lnTo>
                      <a:pt x="4602" y="14954"/>
                    </a:lnTo>
                    <a:lnTo>
                      <a:pt x="5259" y="15540"/>
                    </a:lnTo>
                    <a:lnTo>
                      <a:pt x="5259" y="15540"/>
                    </a:lnTo>
                    <a:lnTo>
                      <a:pt x="5071" y="15833"/>
                    </a:lnTo>
                    <a:lnTo>
                      <a:pt x="4790" y="16224"/>
                    </a:lnTo>
                    <a:lnTo>
                      <a:pt x="4602" y="17006"/>
                    </a:lnTo>
                    <a:lnTo>
                      <a:pt x="4602" y="17006"/>
                    </a:lnTo>
                    <a:lnTo>
                      <a:pt x="3944" y="15931"/>
                    </a:lnTo>
                    <a:lnTo>
                      <a:pt x="3944" y="15931"/>
                    </a:lnTo>
                    <a:close/>
                    <a:moveTo>
                      <a:pt x="13148" y="20134"/>
                    </a:moveTo>
                    <a:lnTo>
                      <a:pt x="13148" y="20134"/>
                    </a:lnTo>
                    <a:lnTo>
                      <a:pt x="11645" y="20525"/>
                    </a:lnTo>
                    <a:lnTo>
                      <a:pt x="11645" y="20525"/>
                    </a:lnTo>
                    <a:lnTo>
                      <a:pt x="12303" y="19743"/>
                    </a:lnTo>
                    <a:lnTo>
                      <a:pt x="12303" y="19743"/>
                    </a:lnTo>
                    <a:lnTo>
                      <a:pt x="13148" y="19645"/>
                    </a:lnTo>
                    <a:lnTo>
                      <a:pt x="13148" y="19645"/>
                    </a:lnTo>
                    <a:lnTo>
                      <a:pt x="13148" y="20134"/>
                    </a:lnTo>
                    <a:lnTo>
                      <a:pt x="13148" y="20134"/>
                    </a:lnTo>
                    <a:close/>
                    <a:moveTo>
                      <a:pt x="12866" y="14270"/>
                    </a:moveTo>
                    <a:lnTo>
                      <a:pt x="12866" y="14270"/>
                    </a:lnTo>
                    <a:lnTo>
                      <a:pt x="12866" y="14270"/>
                    </a:lnTo>
                    <a:lnTo>
                      <a:pt x="12772" y="14465"/>
                    </a:lnTo>
                    <a:lnTo>
                      <a:pt x="12772" y="14758"/>
                    </a:lnTo>
                    <a:lnTo>
                      <a:pt x="12772" y="14954"/>
                    </a:lnTo>
                    <a:lnTo>
                      <a:pt x="12960" y="15149"/>
                    </a:lnTo>
                    <a:lnTo>
                      <a:pt x="13242" y="16518"/>
                    </a:lnTo>
                    <a:lnTo>
                      <a:pt x="13148" y="16615"/>
                    </a:lnTo>
                    <a:lnTo>
                      <a:pt x="13148" y="16615"/>
                    </a:lnTo>
                    <a:lnTo>
                      <a:pt x="11176" y="17690"/>
                    </a:lnTo>
                    <a:lnTo>
                      <a:pt x="10237" y="18375"/>
                    </a:lnTo>
                    <a:lnTo>
                      <a:pt x="9767" y="18668"/>
                    </a:lnTo>
                    <a:lnTo>
                      <a:pt x="9391" y="19157"/>
                    </a:lnTo>
                    <a:lnTo>
                      <a:pt x="9391" y="19157"/>
                    </a:lnTo>
                    <a:lnTo>
                      <a:pt x="9297" y="19450"/>
                    </a:lnTo>
                    <a:lnTo>
                      <a:pt x="9297" y="19548"/>
                    </a:lnTo>
                    <a:lnTo>
                      <a:pt x="9579" y="19743"/>
                    </a:lnTo>
                    <a:lnTo>
                      <a:pt x="9767" y="19938"/>
                    </a:lnTo>
                    <a:lnTo>
                      <a:pt x="10143" y="19743"/>
                    </a:lnTo>
                    <a:lnTo>
                      <a:pt x="10143" y="19743"/>
                    </a:lnTo>
                    <a:lnTo>
                      <a:pt x="11082" y="19254"/>
                    </a:lnTo>
                    <a:lnTo>
                      <a:pt x="11927" y="18766"/>
                    </a:lnTo>
                    <a:lnTo>
                      <a:pt x="11927" y="18766"/>
                    </a:lnTo>
                    <a:lnTo>
                      <a:pt x="11833" y="19059"/>
                    </a:lnTo>
                    <a:lnTo>
                      <a:pt x="11833" y="19059"/>
                    </a:lnTo>
                    <a:lnTo>
                      <a:pt x="11176" y="19254"/>
                    </a:lnTo>
                    <a:lnTo>
                      <a:pt x="10706" y="19548"/>
                    </a:lnTo>
                    <a:lnTo>
                      <a:pt x="10143" y="20036"/>
                    </a:lnTo>
                    <a:lnTo>
                      <a:pt x="9767" y="20623"/>
                    </a:lnTo>
                    <a:lnTo>
                      <a:pt x="9767" y="20623"/>
                    </a:lnTo>
                    <a:lnTo>
                      <a:pt x="8828" y="20525"/>
                    </a:lnTo>
                    <a:lnTo>
                      <a:pt x="7889" y="20329"/>
                    </a:lnTo>
                    <a:lnTo>
                      <a:pt x="7889" y="20329"/>
                    </a:lnTo>
                    <a:lnTo>
                      <a:pt x="6480" y="19938"/>
                    </a:lnTo>
                    <a:lnTo>
                      <a:pt x="5165" y="19157"/>
                    </a:lnTo>
                    <a:lnTo>
                      <a:pt x="5165" y="19157"/>
                    </a:lnTo>
                    <a:lnTo>
                      <a:pt x="5447" y="19059"/>
                    </a:lnTo>
                    <a:lnTo>
                      <a:pt x="5447" y="18766"/>
                    </a:lnTo>
                    <a:lnTo>
                      <a:pt x="5447" y="18766"/>
                    </a:lnTo>
                    <a:lnTo>
                      <a:pt x="5447" y="17984"/>
                    </a:lnTo>
                    <a:lnTo>
                      <a:pt x="5541" y="17104"/>
                    </a:lnTo>
                    <a:lnTo>
                      <a:pt x="5635" y="16615"/>
                    </a:lnTo>
                    <a:lnTo>
                      <a:pt x="5729" y="16420"/>
                    </a:lnTo>
                    <a:lnTo>
                      <a:pt x="6104" y="16224"/>
                    </a:lnTo>
                    <a:lnTo>
                      <a:pt x="6574" y="16224"/>
                    </a:lnTo>
                    <a:lnTo>
                      <a:pt x="6574" y="16224"/>
                    </a:lnTo>
                    <a:lnTo>
                      <a:pt x="6762" y="16224"/>
                    </a:lnTo>
                    <a:lnTo>
                      <a:pt x="7043" y="15931"/>
                    </a:lnTo>
                    <a:lnTo>
                      <a:pt x="7043" y="15540"/>
                    </a:lnTo>
                    <a:lnTo>
                      <a:pt x="6762" y="15345"/>
                    </a:lnTo>
                    <a:lnTo>
                      <a:pt x="6668" y="15247"/>
                    </a:lnTo>
                    <a:lnTo>
                      <a:pt x="6668" y="15247"/>
                    </a:lnTo>
                    <a:lnTo>
                      <a:pt x="7607" y="14367"/>
                    </a:lnTo>
                    <a:lnTo>
                      <a:pt x="8546" y="13586"/>
                    </a:lnTo>
                    <a:lnTo>
                      <a:pt x="8546" y="13586"/>
                    </a:lnTo>
                    <a:lnTo>
                      <a:pt x="8546" y="13781"/>
                    </a:lnTo>
                    <a:lnTo>
                      <a:pt x="8734" y="13879"/>
                    </a:lnTo>
                    <a:lnTo>
                      <a:pt x="8922" y="13976"/>
                    </a:lnTo>
                    <a:lnTo>
                      <a:pt x="9203" y="13976"/>
                    </a:lnTo>
                    <a:lnTo>
                      <a:pt x="9203" y="13976"/>
                    </a:lnTo>
                    <a:lnTo>
                      <a:pt x="10049" y="13683"/>
                    </a:lnTo>
                    <a:lnTo>
                      <a:pt x="10800" y="13390"/>
                    </a:lnTo>
                    <a:lnTo>
                      <a:pt x="11645" y="13586"/>
                    </a:lnTo>
                    <a:lnTo>
                      <a:pt x="12490" y="13781"/>
                    </a:lnTo>
                    <a:lnTo>
                      <a:pt x="12490" y="13781"/>
                    </a:lnTo>
                    <a:lnTo>
                      <a:pt x="12678" y="13781"/>
                    </a:lnTo>
                    <a:lnTo>
                      <a:pt x="12866" y="13683"/>
                    </a:lnTo>
                    <a:lnTo>
                      <a:pt x="13148" y="13390"/>
                    </a:lnTo>
                    <a:lnTo>
                      <a:pt x="13148" y="13097"/>
                    </a:lnTo>
                    <a:lnTo>
                      <a:pt x="12960" y="12901"/>
                    </a:lnTo>
                    <a:lnTo>
                      <a:pt x="12772" y="12804"/>
                    </a:lnTo>
                    <a:lnTo>
                      <a:pt x="12772" y="12804"/>
                    </a:lnTo>
                    <a:lnTo>
                      <a:pt x="11927" y="12608"/>
                    </a:lnTo>
                    <a:lnTo>
                      <a:pt x="11082" y="12510"/>
                    </a:lnTo>
                    <a:lnTo>
                      <a:pt x="10237" y="12608"/>
                    </a:lnTo>
                    <a:lnTo>
                      <a:pt x="9391" y="12804"/>
                    </a:lnTo>
                    <a:lnTo>
                      <a:pt x="9391" y="12804"/>
                    </a:lnTo>
                    <a:lnTo>
                      <a:pt x="9297" y="11729"/>
                    </a:lnTo>
                    <a:lnTo>
                      <a:pt x="9203" y="10556"/>
                    </a:lnTo>
                    <a:lnTo>
                      <a:pt x="8734" y="8405"/>
                    </a:lnTo>
                    <a:lnTo>
                      <a:pt x="8734" y="8405"/>
                    </a:lnTo>
                    <a:lnTo>
                      <a:pt x="10143" y="7917"/>
                    </a:lnTo>
                    <a:lnTo>
                      <a:pt x="11645" y="7428"/>
                    </a:lnTo>
                    <a:lnTo>
                      <a:pt x="11645" y="7428"/>
                    </a:lnTo>
                    <a:lnTo>
                      <a:pt x="11739" y="7330"/>
                    </a:lnTo>
                    <a:lnTo>
                      <a:pt x="11833" y="7233"/>
                    </a:lnTo>
                    <a:lnTo>
                      <a:pt x="11927" y="6842"/>
                    </a:lnTo>
                    <a:lnTo>
                      <a:pt x="11739" y="6451"/>
                    </a:lnTo>
                    <a:lnTo>
                      <a:pt x="11645" y="6451"/>
                    </a:lnTo>
                    <a:lnTo>
                      <a:pt x="11363" y="6451"/>
                    </a:lnTo>
                    <a:lnTo>
                      <a:pt x="11363" y="6451"/>
                    </a:lnTo>
                    <a:lnTo>
                      <a:pt x="10143" y="6842"/>
                    </a:lnTo>
                    <a:lnTo>
                      <a:pt x="8922" y="7330"/>
                    </a:lnTo>
                    <a:lnTo>
                      <a:pt x="8922" y="7330"/>
                    </a:lnTo>
                    <a:lnTo>
                      <a:pt x="8828" y="7037"/>
                    </a:lnTo>
                    <a:lnTo>
                      <a:pt x="7043" y="5864"/>
                    </a:lnTo>
                    <a:lnTo>
                      <a:pt x="7043" y="5864"/>
                    </a:lnTo>
                    <a:lnTo>
                      <a:pt x="7325" y="5767"/>
                    </a:lnTo>
                    <a:lnTo>
                      <a:pt x="7325" y="5669"/>
                    </a:lnTo>
                    <a:lnTo>
                      <a:pt x="7513" y="5376"/>
                    </a:lnTo>
                    <a:lnTo>
                      <a:pt x="7513" y="5376"/>
                    </a:lnTo>
                    <a:lnTo>
                      <a:pt x="7513" y="4496"/>
                    </a:lnTo>
                    <a:lnTo>
                      <a:pt x="7607" y="3616"/>
                    </a:lnTo>
                    <a:lnTo>
                      <a:pt x="8170" y="1857"/>
                    </a:lnTo>
                    <a:lnTo>
                      <a:pt x="8170" y="1857"/>
                    </a:lnTo>
                    <a:lnTo>
                      <a:pt x="8170" y="1564"/>
                    </a:lnTo>
                    <a:lnTo>
                      <a:pt x="8170" y="1564"/>
                    </a:lnTo>
                    <a:lnTo>
                      <a:pt x="9297" y="1173"/>
                    </a:lnTo>
                    <a:lnTo>
                      <a:pt x="10612" y="977"/>
                    </a:lnTo>
                    <a:lnTo>
                      <a:pt x="11833" y="977"/>
                    </a:lnTo>
                    <a:lnTo>
                      <a:pt x="13148" y="1075"/>
                    </a:lnTo>
                    <a:lnTo>
                      <a:pt x="13148" y="1075"/>
                    </a:lnTo>
                    <a:lnTo>
                      <a:pt x="13430" y="1466"/>
                    </a:lnTo>
                    <a:lnTo>
                      <a:pt x="13899" y="1857"/>
                    </a:lnTo>
                    <a:lnTo>
                      <a:pt x="13899" y="1857"/>
                    </a:lnTo>
                    <a:lnTo>
                      <a:pt x="13899" y="1955"/>
                    </a:lnTo>
                    <a:lnTo>
                      <a:pt x="13899" y="2150"/>
                    </a:lnTo>
                    <a:lnTo>
                      <a:pt x="13993" y="2443"/>
                    </a:lnTo>
                    <a:lnTo>
                      <a:pt x="14275" y="2443"/>
                    </a:lnTo>
                    <a:lnTo>
                      <a:pt x="14275" y="2443"/>
                    </a:lnTo>
                    <a:lnTo>
                      <a:pt x="15965" y="2932"/>
                    </a:lnTo>
                    <a:lnTo>
                      <a:pt x="16717" y="3128"/>
                    </a:lnTo>
                    <a:lnTo>
                      <a:pt x="17374" y="3616"/>
                    </a:lnTo>
                    <a:lnTo>
                      <a:pt x="17374" y="3616"/>
                    </a:lnTo>
                    <a:lnTo>
                      <a:pt x="16717" y="3616"/>
                    </a:lnTo>
                    <a:lnTo>
                      <a:pt x="16059" y="3616"/>
                    </a:lnTo>
                    <a:lnTo>
                      <a:pt x="15496" y="3519"/>
                    </a:lnTo>
                    <a:lnTo>
                      <a:pt x="14932" y="3225"/>
                    </a:lnTo>
                    <a:lnTo>
                      <a:pt x="14369" y="3030"/>
                    </a:lnTo>
                    <a:lnTo>
                      <a:pt x="13805" y="2639"/>
                    </a:lnTo>
                    <a:lnTo>
                      <a:pt x="13336" y="2150"/>
                    </a:lnTo>
                    <a:lnTo>
                      <a:pt x="12772" y="1564"/>
                    </a:lnTo>
                    <a:lnTo>
                      <a:pt x="12772" y="1564"/>
                    </a:lnTo>
                    <a:lnTo>
                      <a:pt x="12490" y="1466"/>
                    </a:lnTo>
                    <a:lnTo>
                      <a:pt x="12209" y="1466"/>
                    </a:lnTo>
                    <a:lnTo>
                      <a:pt x="11927" y="1662"/>
                    </a:lnTo>
                    <a:lnTo>
                      <a:pt x="11927" y="1955"/>
                    </a:lnTo>
                    <a:lnTo>
                      <a:pt x="11927" y="1955"/>
                    </a:lnTo>
                    <a:lnTo>
                      <a:pt x="12209" y="2639"/>
                    </a:lnTo>
                    <a:lnTo>
                      <a:pt x="12490" y="3323"/>
                    </a:lnTo>
                    <a:lnTo>
                      <a:pt x="13148" y="4007"/>
                    </a:lnTo>
                    <a:lnTo>
                      <a:pt x="13711" y="4594"/>
                    </a:lnTo>
                    <a:lnTo>
                      <a:pt x="13711" y="4594"/>
                    </a:lnTo>
                    <a:lnTo>
                      <a:pt x="13242" y="4887"/>
                    </a:lnTo>
                    <a:lnTo>
                      <a:pt x="12678" y="5278"/>
                    </a:lnTo>
                    <a:lnTo>
                      <a:pt x="12678" y="5278"/>
                    </a:lnTo>
                    <a:lnTo>
                      <a:pt x="12490" y="5376"/>
                    </a:lnTo>
                    <a:lnTo>
                      <a:pt x="12397" y="5669"/>
                    </a:lnTo>
                    <a:lnTo>
                      <a:pt x="12490" y="5962"/>
                    </a:lnTo>
                    <a:lnTo>
                      <a:pt x="12490" y="5962"/>
                    </a:lnTo>
                    <a:lnTo>
                      <a:pt x="12490" y="6157"/>
                    </a:lnTo>
                    <a:lnTo>
                      <a:pt x="12490" y="6353"/>
                    </a:lnTo>
                    <a:lnTo>
                      <a:pt x="12490" y="6353"/>
                    </a:lnTo>
                    <a:lnTo>
                      <a:pt x="12960" y="7233"/>
                    </a:lnTo>
                    <a:lnTo>
                      <a:pt x="12960" y="7233"/>
                    </a:lnTo>
                    <a:lnTo>
                      <a:pt x="12772" y="7233"/>
                    </a:lnTo>
                    <a:lnTo>
                      <a:pt x="12678" y="7330"/>
                    </a:lnTo>
                    <a:lnTo>
                      <a:pt x="12678" y="7330"/>
                    </a:lnTo>
                    <a:lnTo>
                      <a:pt x="11645" y="8601"/>
                    </a:lnTo>
                    <a:lnTo>
                      <a:pt x="10706" y="10067"/>
                    </a:lnTo>
                    <a:lnTo>
                      <a:pt x="10706" y="10067"/>
                    </a:lnTo>
                    <a:lnTo>
                      <a:pt x="11082" y="8796"/>
                    </a:lnTo>
                    <a:lnTo>
                      <a:pt x="11082" y="8796"/>
                    </a:lnTo>
                    <a:lnTo>
                      <a:pt x="11082" y="8503"/>
                    </a:lnTo>
                    <a:lnTo>
                      <a:pt x="11082" y="8405"/>
                    </a:lnTo>
                    <a:lnTo>
                      <a:pt x="10706" y="8112"/>
                    </a:lnTo>
                    <a:lnTo>
                      <a:pt x="10330" y="8112"/>
                    </a:lnTo>
                    <a:lnTo>
                      <a:pt x="10237" y="8308"/>
                    </a:lnTo>
                    <a:lnTo>
                      <a:pt x="10237" y="8405"/>
                    </a:lnTo>
                    <a:lnTo>
                      <a:pt x="10237" y="8405"/>
                    </a:lnTo>
                    <a:lnTo>
                      <a:pt x="9767" y="10067"/>
                    </a:lnTo>
                    <a:lnTo>
                      <a:pt x="9767" y="10751"/>
                    </a:lnTo>
                    <a:lnTo>
                      <a:pt x="9767" y="11631"/>
                    </a:lnTo>
                    <a:lnTo>
                      <a:pt x="9767" y="11631"/>
                    </a:lnTo>
                    <a:lnTo>
                      <a:pt x="9861" y="11826"/>
                    </a:lnTo>
                    <a:lnTo>
                      <a:pt x="10143" y="12022"/>
                    </a:lnTo>
                    <a:lnTo>
                      <a:pt x="10330" y="12022"/>
                    </a:lnTo>
                    <a:lnTo>
                      <a:pt x="10612" y="11826"/>
                    </a:lnTo>
                    <a:lnTo>
                      <a:pt x="10612" y="11826"/>
                    </a:lnTo>
                    <a:lnTo>
                      <a:pt x="11457" y="10653"/>
                    </a:lnTo>
                    <a:lnTo>
                      <a:pt x="12303" y="9481"/>
                    </a:lnTo>
                    <a:lnTo>
                      <a:pt x="12303" y="9481"/>
                    </a:lnTo>
                    <a:lnTo>
                      <a:pt x="11927" y="10653"/>
                    </a:lnTo>
                    <a:lnTo>
                      <a:pt x="11457" y="11729"/>
                    </a:lnTo>
                    <a:lnTo>
                      <a:pt x="11457" y="11729"/>
                    </a:lnTo>
                    <a:lnTo>
                      <a:pt x="11457" y="12022"/>
                    </a:lnTo>
                    <a:lnTo>
                      <a:pt x="11457" y="12217"/>
                    </a:lnTo>
                    <a:lnTo>
                      <a:pt x="11739" y="12315"/>
                    </a:lnTo>
                    <a:lnTo>
                      <a:pt x="12115" y="12315"/>
                    </a:lnTo>
                    <a:lnTo>
                      <a:pt x="12303" y="12315"/>
                    </a:lnTo>
                    <a:lnTo>
                      <a:pt x="12397" y="12119"/>
                    </a:lnTo>
                    <a:lnTo>
                      <a:pt x="12397" y="12119"/>
                    </a:lnTo>
                    <a:lnTo>
                      <a:pt x="12866" y="11435"/>
                    </a:lnTo>
                    <a:lnTo>
                      <a:pt x="13430" y="10653"/>
                    </a:lnTo>
                    <a:lnTo>
                      <a:pt x="13430" y="10653"/>
                    </a:lnTo>
                    <a:lnTo>
                      <a:pt x="13430" y="11240"/>
                    </a:lnTo>
                    <a:lnTo>
                      <a:pt x="13430" y="11826"/>
                    </a:lnTo>
                    <a:lnTo>
                      <a:pt x="13242" y="13195"/>
                    </a:lnTo>
                    <a:lnTo>
                      <a:pt x="13242" y="13195"/>
                    </a:lnTo>
                    <a:lnTo>
                      <a:pt x="13242" y="13390"/>
                    </a:lnTo>
                    <a:lnTo>
                      <a:pt x="13336" y="13683"/>
                    </a:lnTo>
                    <a:lnTo>
                      <a:pt x="13336" y="13683"/>
                    </a:lnTo>
                    <a:lnTo>
                      <a:pt x="13148" y="13683"/>
                    </a:lnTo>
                    <a:lnTo>
                      <a:pt x="12960" y="13781"/>
                    </a:lnTo>
                    <a:lnTo>
                      <a:pt x="12866" y="13976"/>
                    </a:lnTo>
                    <a:lnTo>
                      <a:pt x="12866" y="14270"/>
                    </a:lnTo>
                    <a:lnTo>
                      <a:pt x="12866" y="14270"/>
                    </a:lnTo>
                    <a:close/>
                    <a:moveTo>
                      <a:pt x="13993" y="9481"/>
                    </a:moveTo>
                    <a:lnTo>
                      <a:pt x="13993" y="9481"/>
                    </a:lnTo>
                    <a:lnTo>
                      <a:pt x="13899" y="9285"/>
                    </a:lnTo>
                    <a:lnTo>
                      <a:pt x="13711" y="9285"/>
                    </a:lnTo>
                    <a:lnTo>
                      <a:pt x="13430" y="9285"/>
                    </a:lnTo>
                    <a:lnTo>
                      <a:pt x="13242" y="9383"/>
                    </a:lnTo>
                    <a:lnTo>
                      <a:pt x="13242" y="9481"/>
                    </a:lnTo>
                    <a:lnTo>
                      <a:pt x="13242" y="9481"/>
                    </a:lnTo>
                    <a:lnTo>
                      <a:pt x="13336" y="8601"/>
                    </a:lnTo>
                    <a:lnTo>
                      <a:pt x="13430" y="7917"/>
                    </a:lnTo>
                    <a:lnTo>
                      <a:pt x="13430" y="7917"/>
                    </a:lnTo>
                    <a:lnTo>
                      <a:pt x="13993" y="8894"/>
                    </a:lnTo>
                    <a:lnTo>
                      <a:pt x="14463" y="9871"/>
                    </a:lnTo>
                    <a:lnTo>
                      <a:pt x="14463" y="9871"/>
                    </a:lnTo>
                    <a:lnTo>
                      <a:pt x="14744" y="10556"/>
                    </a:lnTo>
                    <a:lnTo>
                      <a:pt x="14744" y="11142"/>
                    </a:lnTo>
                    <a:lnTo>
                      <a:pt x="14744" y="11142"/>
                    </a:lnTo>
                    <a:lnTo>
                      <a:pt x="14650" y="11044"/>
                    </a:lnTo>
                    <a:lnTo>
                      <a:pt x="14369" y="11044"/>
                    </a:lnTo>
                    <a:lnTo>
                      <a:pt x="14369" y="11044"/>
                    </a:lnTo>
                    <a:lnTo>
                      <a:pt x="14275" y="10165"/>
                    </a:lnTo>
                    <a:lnTo>
                      <a:pt x="13993" y="9481"/>
                    </a:lnTo>
                    <a:lnTo>
                      <a:pt x="13993" y="9481"/>
                    </a:lnTo>
                    <a:close/>
                    <a:moveTo>
                      <a:pt x="16247" y="11631"/>
                    </a:moveTo>
                    <a:lnTo>
                      <a:pt x="16247" y="11631"/>
                    </a:lnTo>
                    <a:lnTo>
                      <a:pt x="17562" y="11826"/>
                    </a:lnTo>
                    <a:lnTo>
                      <a:pt x="18970" y="12217"/>
                    </a:lnTo>
                    <a:lnTo>
                      <a:pt x="18970" y="12217"/>
                    </a:lnTo>
                    <a:lnTo>
                      <a:pt x="18877" y="14172"/>
                    </a:lnTo>
                    <a:lnTo>
                      <a:pt x="18877" y="14172"/>
                    </a:lnTo>
                    <a:lnTo>
                      <a:pt x="18970" y="14367"/>
                    </a:lnTo>
                    <a:lnTo>
                      <a:pt x="19252" y="14465"/>
                    </a:lnTo>
                    <a:lnTo>
                      <a:pt x="19440" y="14661"/>
                    </a:lnTo>
                    <a:lnTo>
                      <a:pt x="19628" y="14465"/>
                    </a:lnTo>
                    <a:lnTo>
                      <a:pt x="19628" y="14465"/>
                    </a:lnTo>
                    <a:lnTo>
                      <a:pt x="19440" y="14954"/>
                    </a:lnTo>
                    <a:lnTo>
                      <a:pt x="19440" y="14954"/>
                    </a:lnTo>
                    <a:lnTo>
                      <a:pt x="18783" y="16029"/>
                    </a:lnTo>
                    <a:lnTo>
                      <a:pt x="17937" y="17006"/>
                    </a:lnTo>
                    <a:lnTo>
                      <a:pt x="17092" y="17886"/>
                    </a:lnTo>
                    <a:lnTo>
                      <a:pt x="16059" y="18668"/>
                    </a:lnTo>
                    <a:lnTo>
                      <a:pt x="16059" y="18570"/>
                    </a:lnTo>
                    <a:lnTo>
                      <a:pt x="16059" y="18570"/>
                    </a:lnTo>
                    <a:lnTo>
                      <a:pt x="15496" y="18179"/>
                    </a:lnTo>
                    <a:lnTo>
                      <a:pt x="14932" y="17984"/>
                    </a:lnTo>
                    <a:lnTo>
                      <a:pt x="14369" y="17690"/>
                    </a:lnTo>
                    <a:lnTo>
                      <a:pt x="13805" y="17593"/>
                    </a:lnTo>
                    <a:lnTo>
                      <a:pt x="13805" y="17593"/>
                    </a:lnTo>
                    <a:lnTo>
                      <a:pt x="13711" y="17495"/>
                    </a:lnTo>
                    <a:lnTo>
                      <a:pt x="13430" y="17495"/>
                    </a:lnTo>
                    <a:lnTo>
                      <a:pt x="13523" y="17495"/>
                    </a:lnTo>
                    <a:lnTo>
                      <a:pt x="13711" y="17397"/>
                    </a:lnTo>
                    <a:lnTo>
                      <a:pt x="13711" y="17397"/>
                    </a:lnTo>
                    <a:lnTo>
                      <a:pt x="13899" y="17397"/>
                    </a:lnTo>
                    <a:lnTo>
                      <a:pt x="14181" y="17397"/>
                    </a:lnTo>
                    <a:lnTo>
                      <a:pt x="14275" y="17104"/>
                    </a:lnTo>
                    <a:lnTo>
                      <a:pt x="14275" y="16909"/>
                    </a:lnTo>
                    <a:lnTo>
                      <a:pt x="13805" y="14661"/>
                    </a:lnTo>
                    <a:lnTo>
                      <a:pt x="13805" y="14661"/>
                    </a:lnTo>
                    <a:lnTo>
                      <a:pt x="14650" y="13781"/>
                    </a:lnTo>
                    <a:lnTo>
                      <a:pt x="15214" y="12804"/>
                    </a:lnTo>
                    <a:lnTo>
                      <a:pt x="15402" y="12315"/>
                    </a:lnTo>
                    <a:lnTo>
                      <a:pt x="15683" y="11729"/>
                    </a:lnTo>
                    <a:lnTo>
                      <a:pt x="15777" y="11240"/>
                    </a:lnTo>
                    <a:lnTo>
                      <a:pt x="15683" y="10653"/>
                    </a:lnTo>
                    <a:lnTo>
                      <a:pt x="15683" y="10653"/>
                    </a:lnTo>
                    <a:lnTo>
                      <a:pt x="15496" y="10067"/>
                    </a:lnTo>
                    <a:lnTo>
                      <a:pt x="15308" y="9383"/>
                    </a:lnTo>
                    <a:lnTo>
                      <a:pt x="14744" y="8112"/>
                    </a:lnTo>
                    <a:lnTo>
                      <a:pt x="13336" y="5864"/>
                    </a:lnTo>
                    <a:lnTo>
                      <a:pt x="13336" y="5864"/>
                    </a:lnTo>
                    <a:lnTo>
                      <a:pt x="13336" y="5864"/>
                    </a:lnTo>
                    <a:lnTo>
                      <a:pt x="13993" y="5376"/>
                    </a:lnTo>
                    <a:lnTo>
                      <a:pt x="14650" y="4789"/>
                    </a:lnTo>
                    <a:lnTo>
                      <a:pt x="14650" y="4789"/>
                    </a:lnTo>
                    <a:lnTo>
                      <a:pt x="14838" y="4789"/>
                    </a:lnTo>
                    <a:lnTo>
                      <a:pt x="14838" y="4789"/>
                    </a:lnTo>
                    <a:lnTo>
                      <a:pt x="15026" y="4691"/>
                    </a:lnTo>
                    <a:lnTo>
                      <a:pt x="15214" y="4300"/>
                    </a:lnTo>
                    <a:lnTo>
                      <a:pt x="15214" y="4300"/>
                    </a:lnTo>
                    <a:lnTo>
                      <a:pt x="15871" y="4594"/>
                    </a:lnTo>
                    <a:lnTo>
                      <a:pt x="16717" y="4594"/>
                    </a:lnTo>
                    <a:lnTo>
                      <a:pt x="17374" y="4594"/>
                    </a:lnTo>
                    <a:lnTo>
                      <a:pt x="18125" y="4496"/>
                    </a:lnTo>
                    <a:lnTo>
                      <a:pt x="18125" y="4496"/>
                    </a:lnTo>
                    <a:lnTo>
                      <a:pt x="18407" y="4594"/>
                    </a:lnTo>
                    <a:lnTo>
                      <a:pt x="18407" y="4594"/>
                    </a:lnTo>
                    <a:lnTo>
                      <a:pt x="18595" y="4789"/>
                    </a:lnTo>
                    <a:lnTo>
                      <a:pt x="18595" y="4789"/>
                    </a:lnTo>
                    <a:lnTo>
                      <a:pt x="19252" y="5669"/>
                    </a:lnTo>
                    <a:lnTo>
                      <a:pt x="19628" y="6451"/>
                    </a:lnTo>
                    <a:lnTo>
                      <a:pt x="20097" y="7428"/>
                    </a:lnTo>
                    <a:lnTo>
                      <a:pt x="20473" y="8405"/>
                    </a:lnTo>
                    <a:lnTo>
                      <a:pt x="20473" y="8405"/>
                    </a:lnTo>
                    <a:lnTo>
                      <a:pt x="19816" y="9481"/>
                    </a:lnTo>
                    <a:lnTo>
                      <a:pt x="19816" y="9481"/>
                    </a:lnTo>
                    <a:lnTo>
                      <a:pt x="19534" y="9578"/>
                    </a:lnTo>
                    <a:lnTo>
                      <a:pt x="19440" y="9676"/>
                    </a:lnTo>
                    <a:lnTo>
                      <a:pt x="19346" y="9871"/>
                    </a:lnTo>
                    <a:lnTo>
                      <a:pt x="19346" y="9871"/>
                    </a:lnTo>
                    <a:lnTo>
                      <a:pt x="19064" y="11240"/>
                    </a:lnTo>
                    <a:lnTo>
                      <a:pt x="19064" y="11240"/>
                    </a:lnTo>
                    <a:lnTo>
                      <a:pt x="17750" y="10947"/>
                    </a:lnTo>
                    <a:lnTo>
                      <a:pt x="16341" y="10653"/>
                    </a:lnTo>
                    <a:lnTo>
                      <a:pt x="16341" y="10653"/>
                    </a:lnTo>
                    <a:lnTo>
                      <a:pt x="16059" y="10653"/>
                    </a:lnTo>
                    <a:lnTo>
                      <a:pt x="15965" y="10653"/>
                    </a:lnTo>
                    <a:lnTo>
                      <a:pt x="15777" y="11044"/>
                    </a:lnTo>
                    <a:lnTo>
                      <a:pt x="15871" y="11435"/>
                    </a:lnTo>
                    <a:lnTo>
                      <a:pt x="15965" y="11533"/>
                    </a:lnTo>
                    <a:lnTo>
                      <a:pt x="16247" y="11631"/>
                    </a:lnTo>
                    <a:lnTo>
                      <a:pt x="16247" y="11631"/>
                    </a:lnTo>
                    <a:close/>
                    <a:moveTo>
                      <a:pt x="19910" y="14172"/>
                    </a:moveTo>
                    <a:lnTo>
                      <a:pt x="19910" y="14172"/>
                    </a:lnTo>
                    <a:lnTo>
                      <a:pt x="20003" y="12608"/>
                    </a:lnTo>
                    <a:lnTo>
                      <a:pt x="20003" y="12608"/>
                    </a:lnTo>
                    <a:lnTo>
                      <a:pt x="20285" y="12315"/>
                    </a:lnTo>
                    <a:lnTo>
                      <a:pt x="20285" y="12315"/>
                    </a:lnTo>
                    <a:lnTo>
                      <a:pt x="20473" y="12315"/>
                    </a:lnTo>
                    <a:lnTo>
                      <a:pt x="20473" y="12315"/>
                    </a:lnTo>
                    <a:lnTo>
                      <a:pt x="20285" y="13195"/>
                    </a:lnTo>
                    <a:lnTo>
                      <a:pt x="19910" y="14172"/>
                    </a:lnTo>
                    <a:lnTo>
                      <a:pt x="19910" y="14172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23" name="形狀"/>
              <p:cNvSpPr/>
              <p:nvPr/>
            </p:nvSpPr>
            <p:spPr>
              <a:xfrm>
                <a:off x="3207129" y="1357308"/>
                <a:ext cx="467541" cy="384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016" y="9235"/>
                    </a:moveTo>
                    <a:lnTo>
                      <a:pt x="15016" y="9235"/>
                    </a:lnTo>
                    <a:lnTo>
                      <a:pt x="14868" y="9235"/>
                    </a:lnTo>
                    <a:lnTo>
                      <a:pt x="14721" y="9235"/>
                    </a:lnTo>
                    <a:lnTo>
                      <a:pt x="14721" y="9235"/>
                    </a:lnTo>
                    <a:lnTo>
                      <a:pt x="14573" y="7357"/>
                    </a:lnTo>
                    <a:lnTo>
                      <a:pt x="14425" y="5557"/>
                    </a:lnTo>
                    <a:lnTo>
                      <a:pt x="14055" y="3913"/>
                    </a:lnTo>
                    <a:lnTo>
                      <a:pt x="13759" y="2270"/>
                    </a:lnTo>
                    <a:lnTo>
                      <a:pt x="13759" y="2270"/>
                    </a:lnTo>
                    <a:lnTo>
                      <a:pt x="13685" y="2191"/>
                    </a:lnTo>
                    <a:lnTo>
                      <a:pt x="13537" y="2035"/>
                    </a:lnTo>
                    <a:lnTo>
                      <a:pt x="13315" y="2035"/>
                    </a:lnTo>
                    <a:lnTo>
                      <a:pt x="13167" y="2113"/>
                    </a:lnTo>
                    <a:lnTo>
                      <a:pt x="13167" y="2113"/>
                    </a:lnTo>
                    <a:lnTo>
                      <a:pt x="12501" y="2896"/>
                    </a:lnTo>
                    <a:lnTo>
                      <a:pt x="11910" y="3757"/>
                    </a:lnTo>
                    <a:lnTo>
                      <a:pt x="10726" y="5400"/>
                    </a:lnTo>
                    <a:lnTo>
                      <a:pt x="10726" y="5400"/>
                    </a:lnTo>
                    <a:lnTo>
                      <a:pt x="10578" y="5557"/>
                    </a:lnTo>
                    <a:lnTo>
                      <a:pt x="10578" y="5557"/>
                    </a:lnTo>
                    <a:lnTo>
                      <a:pt x="10504" y="5478"/>
                    </a:lnTo>
                    <a:lnTo>
                      <a:pt x="10504" y="5478"/>
                    </a:lnTo>
                    <a:lnTo>
                      <a:pt x="9690" y="5087"/>
                    </a:lnTo>
                    <a:lnTo>
                      <a:pt x="8803" y="4696"/>
                    </a:lnTo>
                    <a:lnTo>
                      <a:pt x="7989" y="4383"/>
                    </a:lnTo>
                    <a:lnTo>
                      <a:pt x="7101" y="4148"/>
                    </a:lnTo>
                    <a:lnTo>
                      <a:pt x="6066" y="3913"/>
                    </a:lnTo>
                    <a:lnTo>
                      <a:pt x="5178" y="3835"/>
                    </a:lnTo>
                    <a:lnTo>
                      <a:pt x="4290" y="3835"/>
                    </a:lnTo>
                    <a:lnTo>
                      <a:pt x="3329" y="3913"/>
                    </a:lnTo>
                    <a:lnTo>
                      <a:pt x="2663" y="313"/>
                    </a:lnTo>
                    <a:lnTo>
                      <a:pt x="2663" y="313"/>
                    </a:lnTo>
                    <a:lnTo>
                      <a:pt x="2515" y="78"/>
                    </a:lnTo>
                    <a:lnTo>
                      <a:pt x="2367" y="0"/>
                    </a:lnTo>
                    <a:lnTo>
                      <a:pt x="2071" y="78"/>
                    </a:lnTo>
                    <a:lnTo>
                      <a:pt x="1997" y="313"/>
                    </a:lnTo>
                    <a:lnTo>
                      <a:pt x="1997" y="313"/>
                    </a:lnTo>
                    <a:lnTo>
                      <a:pt x="1479" y="1565"/>
                    </a:lnTo>
                    <a:lnTo>
                      <a:pt x="1110" y="2896"/>
                    </a:lnTo>
                    <a:lnTo>
                      <a:pt x="740" y="4304"/>
                    </a:lnTo>
                    <a:lnTo>
                      <a:pt x="370" y="5791"/>
                    </a:lnTo>
                    <a:lnTo>
                      <a:pt x="222" y="7278"/>
                    </a:lnTo>
                    <a:lnTo>
                      <a:pt x="0" y="8843"/>
                    </a:lnTo>
                    <a:lnTo>
                      <a:pt x="0" y="10330"/>
                    </a:lnTo>
                    <a:lnTo>
                      <a:pt x="74" y="11896"/>
                    </a:lnTo>
                    <a:lnTo>
                      <a:pt x="296" y="13304"/>
                    </a:lnTo>
                    <a:lnTo>
                      <a:pt x="518" y="14791"/>
                    </a:lnTo>
                    <a:lnTo>
                      <a:pt x="1036" y="16122"/>
                    </a:lnTo>
                    <a:lnTo>
                      <a:pt x="1627" y="17452"/>
                    </a:lnTo>
                    <a:lnTo>
                      <a:pt x="2367" y="18626"/>
                    </a:lnTo>
                    <a:lnTo>
                      <a:pt x="3255" y="19722"/>
                    </a:lnTo>
                    <a:lnTo>
                      <a:pt x="4290" y="20739"/>
                    </a:lnTo>
                    <a:lnTo>
                      <a:pt x="4882" y="21130"/>
                    </a:lnTo>
                    <a:lnTo>
                      <a:pt x="5548" y="21443"/>
                    </a:lnTo>
                    <a:lnTo>
                      <a:pt x="5548" y="21443"/>
                    </a:lnTo>
                    <a:lnTo>
                      <a:pt x="5696" y="21600"/>
                    </a:lnTo>
                    <a:lnTo>
                      <a:pt x="5770" y="21443"/>
                    </a:lnTo>
                    <a:lnTo>
                      <a:pt x="6066" y="21287"/>
                    </a:lnTo>
                    <a:lnTo>
                      <a:pt x="6066" y="21130"/>
                    </a:lnTo>
                    <a:lnTo>
                      <a:pt x="6066" y="20896"/>
                    </a:lnTo>
                    <a:lnTo>
                      <a:pt x="5918" y="20817"/>
                    </a:lnTo>
                    <a:lnTo>
                      <a:pt x="5918" y="20817"/>
                    </a:lnTo>
                    <a:lnTo>
                      <a:pt x="5178" y="20426"/>
                    </a:lnTo>
                    <a:lnTo>
                      <a:pt x="4512" y="19878"/>
                    </a:lnTo>
                    <a:lnTo>
                      <a:pt x="3921" y="19252"/>
                    </a:lnTo>
                    <a:lnTo>
                      <a:pt x="3329" y="18704"/>
                    </a:lnTo>
                    <a:lnTo>
                      <a:pt x="3329" y="18704"/>
                    </a:lnTo>
                    <a:lnTo>
                      <a:pt x="3847" y="18470"/>
                    </a:lnTo>
                    <a:lnTo>
                      <a:pt x="4290" y="18235"/>
                    </a:lnTo>
                    <a:lnTo>
                      <a:pt x="4290" y="18235"/>
                    </a:lnTo>
                    <a:lnTo>
                      <a:pt x="4364" y="18626"/>
                    </a:lnTo>
                    <a:lnTo>
                      <a:pt x="4512" y="19017"/>
                    </a:lnTo>
                    <a:lnTo>
                      <a:pt x="4808" y="19252"/>
                    </a:lnTo>
                    <a:lnTo>
                      <a:pt x="5178" y="19487"/>
                    </a:lnTo>
                    <a:lnTo>
                      <a:pt x="5178" y="19487"/>
                    </a:lnTo>
                    <a:lnTo>
                      <a:pt x="5474" y="19487"/>
                    </a:lnTo>
                    <a:lnTo>
                      <a:pt x="5696" y="19487"/>
                    </a:lnTo>
                    <a:lnTo>
                      <a:pt x="6140" y="19252"/>
                    </a:lnTo>
                    <a:lnTo>
                      <a:pt x="6510" y="18861"/>
                    </a:lnTo>
                    <a:lnTo>
                      <a:pt x="6879" y="18391"/>
                    </a:lnTo>
                    <a:lnTo>
                      <a:pt x="6879" y="18391"/>
                    </a:lnTo>
                    <a:lnTo>
                      <a:pt x="6879" y="18626"/>
                    </a:lnTo>
                    <a:lnTo>
                      <a:pt x="6879" y="18626"/>
                    </a:lnTo>
                    <a:lnTo>
                      <a:pt x="6953" y="18704"/>
                    </a:lnTo>
                    <a:lnTo>
                      <a:pt x="7101" y="18861"/>
                    </a:lnTo>
                    <a:lnTo>
                      <a:pt x="7249" y="18861"/>
                    </a:lnTo>
                    <a:lnTo>
                      <a:pt x="7471" y="18861"/>
                    </a:lnTo>
                    <a:lnTo>
                      <a:pt x="7471" y="18861"/>
                    </a:lnTo>
                    <a:lnTo>
                      <a:pt x="8063" y="18313"/>
                    </a:lnTo>
                    <a:lnTo>
                      <a:pt x="8581" y="17843"/>
                    </a:lnTo>
                    <a:lnTo>
                      <a:pt x="8581" y="17843"/>
                    </a:lnTo>
                    <a:lnTo>
                      <a:pt x="8877" y="18313"/>
                    </a:lnTo>
                    <a:lnTo>
                      <a:pt x="9247" y="18626"/>
                    </a:lnTo>
                    <a:lnTo>
                      <a:pt x="9616" y="18704"/>
                    </a:lnTo>
                    <a:lnTo>
                      <a:pt x="10060" y="18704"/>
                    </a:lnTo>
                    <a:lnTo>
                      <a:pt x="10430" y="18470"/>
                    </a:lnTo>
                    <a:lnTo>
                      <a:pt x="10800" y="18157"/>
                    </a:lnTo>
                    <a:lnTo>
                      <a:pt x="10948" y="17530"/>
                    </a:lnTo>
                    <a:lnTo>
                      <a:pt x="11096" y="16904"/>
                    </a:lnTo>
                    <a:lnTo>
                      <a:pt x="11096" y="16904"/>
                    </a:lnTo>
                    <a:lnTo>
                      <a:pt x="11096" y="16904"/>
                    </a:lnTo>
                    <a:lnTo>
                      <a:pt x="11244" y="16670"/>
                    </a:lnTo>
                    <a:lnTo>
                      <a:pt x="11392" y="16513"/>
                    </a:lnTo>
                    <a:lnTo>
                      <a:pt x="11910" y="15887"/>
                    </a:lnTo>
                    <a:lnTo>
                      <a:pt x="11910" y="15887"/>
                    </a:lnTo>
                    <a:lnTo>
                      <a:pt x="11910" y="15730"/>
                    </a:lnTo>
                    <a:lnTo>
                      <a:pt x="11910" y="15574"/>
                    </a:lnTo>
                    <a:lnTo>
                      <a:pt x="11688" y="15339"/>
                    </a:lnTo>
                    <a:lnTo>
                      <a:pt x="11540" y="15261"/>
                    </a:lnTo>
                    <a:lnTo>
                      <a:pt x="11318" y="15339"/>
                    </a:lnTo>
                    <a:lnTo>
                      <a:pt x="11244" y="15417"/>
                    </a:lnTo>
                    <a:lnTo>
                      <a:pt x="11244" y="15417"/>
                    </a:lnTo>
                    <a:lnTo>
                      <a:pt x="9764" y="15026"/>
                    </a:lnTo>
                    <a:lnTo>
                      <a:pt x="9764" y="15026"/>
                    </a:lnTo>
                    <a:lnTo>
                      <a:pt x="9690" y="14870"/>
                    </a:lnTo>
                    <a:lnTo>
                      <a:pt x="9542" y="14791"/>
                    </a:lnTo>
                    <a:lnTo>
                      <a:pt x="9321" y="14791"/>
                    </a:lnTo>
                    <a:lnTo>
                      <a:pt x="9173" y="14870"/>
                    </a:lnTo>
                    <a:lnTo>
                      <a:pt x="9173" y="14870"/>
                    </a:lnTo>
                    <a:lnTo>
                      <a:pt x="8433" y="15574"/>
                    </a:lnTo>
                    <a:lnTo>
                      <a:pt x="8063" y="15887"/>
                    </a:lnTo>
                    <a:lnTo>
                      <a:pt x="7619" y="16122"/>
                    </a:lnTo>
                    <a:lnTo>
                      <a:pt x="7249" y="16200"/>
                    </a:lnTo>
                    <a:lnTo>
                      <a:pt x="7101" y="16200"/>
                    </a:lnTo>
                    <a:lnTo>
                      <a:pt x="6953" y="16122"/>
                    </a:lnTo>
                    <a:lnTo>
                      <a:pt x="6805" y="15887"/>
                    </a:lnTo>
                    <a:lnTo>
                      <a:pt x="6732" y="15730"/>
                    </a:lnTo>
                    <a:lnTo>
                      <a:pt x="6658" y="15026"/>
                    </a:lnTo>
                    <a:lnTo>
                      <a:pt x="6658" y="15026"/>
                    </a:lnTo>
                    <a:lnTo>
                      <a:pt x="6510" y="14791"/>
                    </a:lnTo>
                    <a:lnTo>
                      <a:pt x="6362" y="14635"/>
                    </a:lnTo>
                    <a:lnTo>
                      <a:pt x="6140" y="14557"/>
                    </a:lnTo>
                    <a:lnTo>
                      <a:pt x="5992" y="14791"/>
                    </a:lnTo>
                    <a:lnTo>
                      <a:pt x="5992" y="14791"/>
                    </a:lnTo>
                    <a:lnTo>
                      <a:pt x="5696" y="15261"/>
                    </a:lnTo>
                    <a:lnTo>
                      <a:pt x="5696" y="15261"/>
                    </a:lnTo>
                    <a:lnTo>
                      <a:pt x="4808" y="15417"/>
                    </a:lnTo>
                    <a:lnTo>
                      <a:pt x="4512" y="15417"/>
                    </a:lnTo>
                    <a:lnTo>
                      <a:pt x="4290" y="15339"/>
                    </a:lnTo>
                    <a:lnTo>
                      <a:pt x="4068" y="15261"/>
                    </a:lnTo>
                    <a:lnTo>
                      <a:pt x="3995" y="14948"/>
                    </a:lnTo>
                    <a:lnTo>
                      <a:pt x="3995" y="14635"/>
                    </a:lnTo>
                    <a:lnTo>
                      <a:pt x="4068" y="14322"/>
                    </a:lnTo>
                    <a:lnTo>
                      <a:pt x="4068" y="14322"/>
                    </a:lnTo>
                    <a:lnTo>
                      <a:pt x="4068" y="14322"/>
                    </a:lnTo>
                    <a:lnTo>
                      <a:pt x="4068" y="14165"/>
                    </a:lnTo>
                    <a:lnTo>
                      <a:pt x="4068" y="14165"/>
                    </a:lnTo>
                    <a:lnTo>
                      <a:pt x="3995" y="13930"/>
                    </a:lnTo>
                    <a:lnTo>
                      <a:pt x="3847" y="13774"/>
                    </a:lnTo>
                    <a:lnTo>
                      <a:pt x="3551" y="13774"/>
                    </a:lnTo>
                    <a:lnTo>
                      <a:pt x="3329" y="14009"/>
                    </a:lnTo>
                    <a:lnTo>
                      <a:pt x="3329" y="14009"/>
                    </a:lnTo>
                    <a:lnTo>
                      <a:pt x="3181" y="14400"/>
                    </a:lnTo>
                    <a:lnTo>
                      <a:pt x="3033" y="14635"/>
                    </a:lnTo>
                    <a:lnTo>
                      <a:pt x="2811" y="14791"/>
                    </a:lnTo>
                    <a:lnTo>
                      <a:pt x="2663" y="14791"/>
                    </a:lnTo>
                    <a:lnTo>
                      <a:pt x="2441" y="14635"/>
                    </a:lnTo>
                    <a:lnTo>
                      <a:pt x="2293" y="14478"/>
                    </a:lnTo>
                    <a:lnTo>
                      <a:pt x="1997" y="14009"/>
                    </a:lnTo>
                    <a:lnTo>
                      <a:pt x="1627" y="13226"/>
                    </a:lnTo>
                    <a:lnTo>
                      <a:pt x="1479" y="12600"/>
                    </a:lnTo>
                    <a:lnTo>
                      <a:pt x="1184" y="11348"/>
                    </a:lnTo>
                    <a:lnTo>
                      <a:pt x="1184" y="11348"/>
                    </a:lnTo>
                    <a:lnTo>
                      <a:pt x="1110" y="11191"/>
                    </a:lnTo>
                    <a:lnTo>
                      <a:pt x="1036" y="11113"/>
                    </a:lnTo>
                    <a:lnTo>
                      <a:pt x="740" y="11035"/>
                    </a:lnTo>
                    <a:lnTo>
                      <a:pt x="740" y="11035"/>
                    </a:lnTo>
                    <a:lnTo>
                      <a:pt x="740" y="9861"/>
                    </a:lnTo>
                    <a:lnTo>
                      <a:pt x="740" y="8609"/>
                    </a:lnTo>
                    <a:lnTo>
                      <a:pt x="888" y="7513"/>
                    </a:lnTo>
                    <a:lnTo>
                      <a:pt x="1110" y="6261"/>
                    </a:lnTo>
                    <a:lnTo>
                      <a:pt x="1553" y="3913"/>
                    </a:lnTo>
                    <a:lnTo>
                      <a:pt x="2145" y="1722"/>
                    </a:lnTo>
                    <a:lnTo>
                      <a:pt x="2663" y="4383"/>
                    </a:lnTo>
                    <a:lnTo>
                      <a:pt x="2663" y="4383"/>
                    </a:lnTo>
                    <a:lnTo>
                      <a:pt x="2737" y="4539"/>
                    </a:lnTo>
                    <a:lnTo>
                      <a:pt x="2811" y="4617"/>
                    </a:lnTo>
                    <a:lnTo>
                      <a:pt x="3107" y="4696"/>
                    </a:lnTo>
                    <a:lnTo>
                      <a:pt x="3107" y="4696"/>
                    </a:lnTo>
                    <a:lnTo>
                      <a:pt x="3995" y="4617"/>
                    </a:lnTo>
                    <a:lnTo>
                      <a:pt x="4882" y="4617"/>
                    </a:lnTo>
                    <a:lnTo>
                      <a:pt x="5770" y="4696"/>
                    </a:lnTo>
                    <a:lnTo>
                      <a:pt x="6732" y="4774"/>
                    </a:lnTo>
                    <a:lnTo>
                      <a:pt x="7619" y="5087"/>
                    </a:lnTo>
                    <a:lnTo>
                      <a:pt x="8433" y="5400"/>
                    </a:lnTo>
                    <a:lnTo>
                      <a:pt x="9321" y="5635"/>
                    </a:lnTo>
                    <a:lnTo>
                      <a:pt x="10060" y="6104"/>
                    </a:lnTo>
                    <a:lnTo>
                      <a:pt x="10060" y="6104"/>
                    </a:lnTo>
                    <a:lnTo>
                      <a:pt x="10356" y="6104"/>
                    </a:lnTo>
                    <a:lnTo>
                      <a:pt x="10504" y="6026"/>
                    </a:lnTo>
                    <a:lnTo>
                      <a:pt x="10578" y="5948"/>
                    </a:lnTo>
                    <a:lnTo>
                      <a:pt x="10726" y="5791"/>
                    </a:lnTo>
                    <a:lnTo>
                      <a:pt x="10726" y="5791"/>
                    </a:lnTo>
                    <a:lnTo>
                      <a:pt x="10800" y="5948"/>
                    </a:lnTo>
                    <a:lnTo>
                      <a:pt x="10948" y="5948"/>
                    </a:lnTo>
                    <a:lnTo>
                      <a:pt x="11170" y="5948"/>
                    </a:lnTo>
                    <a:lnTo>
                      <a:pt x="11318" y="5870"/>
                    </a:lnTo>
                    <a:lnTo>
                      <a:pt x="11318" y="5870"/>
                    </a:lnTo>
                    <a:lnTo>
                      <a:pt x="12205" y="4539"/>
                    </a:lnTo>
                    <a:lnTo>
                      <a:pt x="13241" y="3287"/>
                    </a:lnTo>
                    <a:lnTo>
                      <a:pt x="13241" y="3287"/>
                    </a:lnTo>
                    <a:lnTo>
                      <a:pt x="13537" y="4539"/>
                    </a:lnTo>
                    <a:lnTo>
                      <a:pt x="13685" y="5870"/>
                    </a:lnTo>
                    <a:lnTo>
                      <a:pt x="13907" y="7278"/>
                    </a:lnTo>
                    <a:lnTo>
                      <a:pt x="13981" y="8765"/>
                    </a:lnTo>
                    <a:lnTo>
                      <a:pt x="14055" y="10174"/>
                    </a:lnTo>
                    <a:lnTo>
                      <a:pt x="13981" y="11739"/>
                    </a:lnTo>
                    <a:lnTo>
                      <a:pt x="13907" y="13070"/>
                    </a:lnTo>
                    <a:lnTo>
                      <a:pt x="13611" y="14478"/>
                    </a:lnTo>
                    <a:lnTo>
                      <a:pt x="13241" y="15730"/>
                    </a:lnTo>
                    <a:lnTo>
                      <a:pt x="12723" y="16904"/>
                    </a:lnTo>
                    <a:lnTo>
                      <a:pt x="12058" y="17843"/>
                    </a:lnTo>
                    <a:lnTo>
                      <a:pt x="11614" y="18313"/>
                    </a:lnTo>
                    <a:lnTo>
                      <a:pt x="11244" y="18704"/>
                    </a:lnTo>
                    <a:lnTo>
                      <a:pt x="10726" y="19017"/>
                    </a:lnTo>
                    <a:lnTo>
                      <a:pt x="10282" y="19252"/>
                    </a:lnTo>
                    <a:lnTo>
                      <a:pt x="9690" y="19565"/>
                    </a:lnTo>
                    <a:lnTo>
                      <a:pt x="9099" y="19643"/>
                    </a:lnTo>
                    <a:lnTo>
                      <a:pt x="8433" y="19878"/>
                    </a:lnTo>
                    <a:lnTo>
                      <a:pt x="7693" y="19878"/>
                    </a:lnTo>
                    <a:lnTo>
                      <a:pt x="6879" y="19878"/>
                    </a:lnTo>
                    <a:lnTo>
                      <a:pt x="6066" y="19722"/>
                    </a:lnTo>
                    <a:lnTo>
                      <a:pt x="6066" y="19722"/>
                    </a:lnTo>
                    <a:lnTo>
                      <a:pt x="5992" y="19722"/>
                    </a:lnTo>
                    <a:lnTo>
                      <a:pt x="5770" y="19878"/>
                    </a:lnTo>
                    <a:lnTo>
                      <a:pt x="5696" y="20035"/>
                    </a:lnTo>
                    <a:lnTo>
                      <a:pt x="5770" y="20348"/>
                    </a:lnTo>
                    <a:lnTo>
                      <a:pt x="5918" y="20426"/>
                    </a:lnTo>
                    <a:lnTo>
                      <a:pt x="6066" y="20504"/>
                    </a:lnTo>
                    <a:lnTo>
                      <a:pt x="6066" y="20504"/>
                    </a:lnTo>
                    <a:lnTo>
                      <a:pt x="7249" y="20583"/>
                    </a:lnTo>
                    <a:lnTo>
                      <a:pt x="8359" y="20583"/>
                    </a:lnTo>
                    <a:lnTo>
                      <a:pt x="9247" y="20426"/>
                    </a:lnTo>
                    <a:lnTo>
                      <a:pt x="10134" y="20270"/>
                    </a:lnTo>
                    <a:lnTo>
                      <a:pt x="10948" y="19878"/>
                    </a:lnTo>
                    <a:lnTo>
                      <a:pt x="11614" y="19252"/>
                    </a:lnTo>
                    <a:lnTo>
                      <a:pt x="12205" y="18704"/>
                    </a:lnTo>
                    <a:lnTo>
                      <a:pt x="12797" y="18000"/>
                    </a:lnTo>
                    <a:lnTo>
                      <a:pt x="13241" y="17296"/>
                    </a:lnTo>
                    <a:lnTo>
                      <a:pt x="13611" y="16513"/>
                    </a:lnTo>
                    <a:lnTo>
                      <a:pt x="13981" y="15652"/>
                    </a:lnTo>
                    <a:lnTo>
                      <a:pt x="14203" y="14635"/>
                    </a:lnTo>
                    <a:lnTo>
                      <a:pt x="14425" y="13696"/>
                    </a:lnTo>
                    <a:lnTo>
                      <a:pt x="14573" y="12678"/>
                    </a:lnTo>
                    <a:lnTo>
                      <a:pt x="14721" y="10565"/>
                    </a:lnTo>
                    <a:lnTo>
                      <a:pt x="14721" y="10565"/>
                    </a:lnTo>
                    <a:lnTo>
                      <a:pt x="15016" y="11426"/>
                    </a:lnTo>
                    <a:lnTo>
                      <a:pt x="15312" y="11896"/>
                    </a:lnTo>
                    <a:lnTo>
                      <a:pt x="15608" y="12209"/>
                    </a:lnTo>
                    <a:lnTo>
                      <a:pt x="15978" y="12443"/>
                    </a:lnTo>
                    <a:lnTo>
                      <a:pt x="16348" y="12678"/>
                    </a:lnTo>
                    <a:lnTo>
                      <a:pt x="16792" y="12757"/>
                    </a:lnTo>
                    <a:lnTo>
                      <a:pt x="17236" y="12678"/>
                    </a:lnTo>
                    <a:lnTo>
                      <a:pt x="17236" y="12678"/>
                    </a:lnTo>
                    <a:lnTo>
                      <a:pt x="17679" y="12600"/>
                    </a:lnTo>
                    <a:lnTo>
                      <a:pt x="17975" y="12287"/>
                    </a:lnTo>
                    <a:lnTo>
                      <a:pt x="18123" y="11974"/>
                    </a:lnTo>
                    <a:lnTo>
                      <a:pt x="18197" y="11739"/>
                    </a:lnTo>
                    <a:lnTo>
                      <a:pt x="18197" y="11739"/>
                    </a:lnTo>
                    <a:lnTo>
                      <a:pt x="18937" y="11896"/>
                    </a:lnTo>
                    <a:lnTo>
                      <a:pt x="19751" y="12052"/>
                    </a:lnTo>
                    <a:lnTo>
                      <a:pt x="21230" y="12365"/>
                    </a:lnTo>
                    <a:lnTo>
                      <a:pt x="21230" y="12365"/>
                    </a:lnTo>
                    <a:lnTo>
                      <a:pt x="21304" y="12365"/>
                    </a:lnTo>
                    <a:lnTo>
                      <a:pt x="21452" y="12287"/>
                    </a:lnTo>
                    <a:lnTo>
                      <a:pt x="21600" y="12052"/>
                    </a:lnTo>
                    <a:lnTo>
                      <a:pt x="21600" y="11974"/>
                    </a:lnTo>
                    <a:lnTo>
                      <a:pt x="21600" y="11974"/>
                    </a:lnTo>
                    <a:lnTo>
                      <a:pt x="21452" y="11426"/>
                    </a:lnTo>
                    <a:lnTo>
                      <a:pt x="21304" y="10800"/>
                    </a:lnTo>
                    <a:lnTo>
                      <a:pt x="21156" y="10330"/>
                    </a:lnTo>
                    <a:lnTo>
                      <a:pt x="20786" y="9861"/>
                    </a:lnTo>
                    <a:lnTo>
                      <a:pt x="20416" y="9391"/>
                    </a:lnTo>
                    <a:lnTo>
                      <a:pt x="19973" y="8922"/>
                    </a:lnTo>
                    <a:lnTo>
                      <a:pt x="19381" y="8530"/>
                    </a:lnTo>
                    <a:lnTo>
                      <a:pt x="18863" y="8217"/>
                    </a:lnTo>
                    <a:lnTo>
                      <a:pt x="18419" y="8061"/>
                    </a:lnTo>
                    <a:lnTo>
                      <a:pt x="17827" y="7904"/>
                    </a:lnTo>
                    <a:lnTo>
                      <a:pt x="17310" y="7904"/>
                    </a:lnTo>
                    <a:lnTo>
                      <a:pt x="16792" y="7904"/>
                    </a:lnTo>
                    <a:lnTo>
                      <a:pt x="16200" y="8061"/>
                    </a:lnTo>
                    <a:lnTo>
                      <a:pt x="15756" y="8217"/>
                    </a:lnTo>
                    <a:lnTo>
                      <a:pt x="15386" y="8765"/>
                    </a:lnTo>
                    <a:lnTo>
                      <a:pt x="15016" y="9235"/>
                    </a:lnTo>
                    <a:lnTo>
                      <a:pt x="15016" y="9235"/>
                    </a:lnTo>
                    <a:close/>
                    <a:moveTo>
                      <a:pt x="9247" y="15809"/>
                    </a:moveTo>
                    <a:lnTo>
                      <a:pt x="9247" y="15809"/>
                    </a:lnTo>
                    <a:lnTo>
                      <a:pt x="9542" y="16200"/>
                    </a:lnTo>
                    <a:lnTo>
                      <a:pt x="9690" y="16513"/>
                    </a:lnTo>
                    <a:lnTo>
                      <a:pt x="9986" y="16748"/>
                    </a:lnTo>
                    <a:lnTo>
                      <a:pt x="10356" y="16904"/>
                    </a:lnTo>
                    <a:lnTo>
                      <a:pt x="10356" y="16904"/>
                    </a:lnTo>
                    <a:lnTo>
                      <a:pt x="10282" y="17452"/>
                    </a:lnTo>
                    <a:lnTo>
                      <a:pt x="10060" y="17922"/>
                    </a:lnTo>
                    <a:lnTo>
                      <a:pt x="10060" y="17922"/>
                    </a:lnTo>
                    <a:lnTo>
                      <a:pt x="9542" y="17843"/>
                    </a:lnTo>
                    <a:lnTo>
                      <a:pt x="9321" y="17765"/>
                    </a:lnTo>
                    <a:lnTo>
                      <a:pt x="9247" y="17530"/>
                    </a:lnTo>
                    <a:lnTo>
                      <a:pt x="9173" y="17452"/>
                    </a:lnTo>
                    <a:lnTo>
                      <a:pt x="9173" y="17296"/>
                    </a:lnTo>
                    <a:lnTo>
                      <a:pt x="9321" y="16670"/>
                    </a:lnTo>
                    <a:lnTo>
                      <a:pt x="9321" y="16670"/>
                    </a:lnTo>
                    <a:lnTo>
                      <a:pt x="9321" y="16591"/>
                    </a:lnTo>
                    <a:lnTo>
                      <a:pt x="9247" y="16435"/>
                    </a:lnTo>
                    <a:lnTo>
                      <a:pt x="9099" y="16200"/>
                    </a:lnTo>
                    <a:lnTo>
                      <a:pt x="8803" y="16200"/>
                    </a:lnTo>
                    <a:lnTo>
                      <a:pt x="8729" y="16278"/>
                    </a:lnTo>
                    <a:lnTo>
                      <a:pt x="8581" y="16513"/>
                    </a:lnTo>
                    <a:lnTo>
                      <a:pt x="8581" y="16513"/>
                    </a:lnTo>
                    <a:lnTo>
                      <a:pt x="8433" y="16983"/>
                    </a:lnTo>
                    <a:lnTo>
                      <a:pt x="8137" y="17296"/>
                    </a:lnTo>
                    <a:lnTo>
                      <a:pt x="7767" y="17609"/>
                    </a:lnTo>
                    <a:lnTo>
                      <a:pt x="7545" y="17922"/>
                    </a:lnTo>
                    <a:lnTo>
                      <a:pt x="7545" y="17922"/>
                    </a:lnTo>
                    <a:lnTo>
                      <a:pt x="7323" y="17452"/>
                    </a:lnTo>
                    <a:lnTo>
                      <a:pt x="7323" y="17061"/>
                    </a:lnTo>
                    <a:lnTo>
                      <a:pt x="7323" y="16983"/>
                    </a:lnTo>
                    <a:lnTo>
                      <a:pt x="7323" y="16983"/>
                    </a:lnTo>
                    <a:lnTo>
                      <a:pt x="7767" y="16904"/>
                    </a:lnTo>
                    <a:lnTo>
                      <a:pt x="8359" y="16591"/>
                    </a:lnTo>
                    <a:lnTo>
                      <a:pt x="8803" y="16200"/>
                    </a:lnTo>
                    <a:lnTo>
                      <a:pt x="9247" y="15809"/>
                    </a:lnTo>
                    <a:lnTo>
                      <a:pt x="9247" y="15809"/>
                    </a:lnTo>
                    <a:close/>
                    <a:moveTo>
                      <a:pt x="6066" y="15887"/>
                    </a:moveTo>
                    <a:lnTo>
                      <a:pt x="6066" y="15887"/>
                    </a:lnTo>
                    <a:lnTo>
                      <a:pt x="6140" y="16278"/>
                    </a:lnTo>
                    <a:lnTo>
                      <a:pt x="6288" y="16591"/>
                    </a:lnTo>
                    <a:lnTo>
                      <a:pt x="6436" y="16748"/>
                    </a:lnTo>
                    <a:lnTo>
                      <a:pt x="6658" y="16983"/>
                    </a:lnTo>
                    <a:lnTo>
                      <a:pt x="6658" y="16983"/>
                    </a:lnTo>
                    <a:lnTo>
                      <a:pt x="6362" y="17765"/>
                    </a:lnTo>
                    <a:lnTo>
                      <a:pt x="6140" y="18157"/>
                    </a:lnTo>
                    <a:lnTo>
                      <a:pt x="5918" y="18470"/>
                    </a:lnTo>
                    <a:lnTo>
                      <a:pt x="5918" y="18470"/>
                    </a:lnTo>
                    <a:lnTo>
                      <a:pt x="4882" y="18235"/>
                    </a:lnTo>
                    <a:lnTo>
                      <a:pt x="4882" y="18235"/>
                    </a:lnTo>
                    <a:lnTo>
                      <a:pt x="4882" y="17609"/>
                    </a:lnTo>
                    <a:lnTo>
                      <a:pt x="4956" y="17139"/>
                    </a:lnTo>
                    <a:lnTo>
                      <a:pt x="4956" y="17139"/>
                    </a:lnTo>
                    <a:lnTo>
                      <a:pt x="5104" y="16748"/>
                    </a:lnTo>
                    <a:lnTo>
                      <a:pt x="5104" y="16748"/>
                    </a:lnTo>
                    <a:lnTo>
                      <a:pt x="5104" y="16591"/>
                    </a:lnTo>
                    <a:lnTo>
                      <a:pt x="5104" y="16591"/>
                    </a:lnTo>
                    <a:lnTo>
                      <a:pt x="5548" y="16435"/>
                    </a:lnTo>
                    <a:lnTo>
                      <a:pt x="6066" y="15887"/>
                    </a:lnTo>
                    <a:lnTo>
                      <a:pt x="6066" y="15887"/>
                    </a:lnTo>
                    <a:close/>
                    <a:moveTo>
                      <a:pt x="3477" y="15339"/>
                    </a:moveTo>
                    <a:lnTo>
                      <a:pt x="3477" y="15339"/>
                    </a:lnTo>
                    <a:lnTo>
                      <a:pt x="3625" y="15730"/>
                    </a:lnTo>
                    <a:lnTo>
                      <a:pt x="3847" y="16122"/>
                    </a:lnTo>
                    <a:lnTo>
                      <a:pt x="4068" y="16435"/>
                    </a:lnTo>
                    <a:lnTo>
                      <a:pt x="4364" y="16591"/>
                    </a:lnTo>
                    <a:lnTo>
                      <a:pt x="4364" y="16591"/>
                    </a:lnTo>
                    <a:lnTo>
                      <a:pt x="4142" y="17061"/>
                    </a:lnTo>
                    <a:lnTo>
                      <a:pt x="3995" y="17452"/>
                    </a:lnTo>
                    <a:lnTo>
                      <a:pt x="3625" y="17765"/>
                    </a:lnTo>
                    <a:lnTo>
                      <a:pt x="3255" y="17843"/>
                    </a:lnTo>
                    <a:lnTo>
                      <a:pt x="3255" y="17843"/>
                    </a:lnTo>
                    <a:lnTo>
                      <a:pt x="3181" y="16748"/>
                    </a:lnTo>
                    <a:lnTo>
                      <a:pt x="3107" y="15730"/>
                    </a:lnTo>
                    <a:lnTo>
                      <a:pt x="3107" y="15730"/>
                    </a:lnTo>
                    <a:lnTo>
                      <a:pt x="3107" y="15652"/>
                    </a:lnTo>
                    <a:lnTo>
                      <a:pt x="3107" y="15652"/>
                    </a:lnTo>
                    <a:lnTo>
                      <a:pt x="3255" y="15574"/>
                    </a:lnTo>
                    <a:lnTo>
                      <a:pt x="3477" y="15339"/>
                    </a:lnTo>
                    <a:lnTo>
                      <a:pt x="3477" y="15339"/>
                    </a:lnTo>
                    <a:close/>
                    <a:moveTo>
                      <a:pt x="2367" y="15652"/>
                    </a:moveTo>
                    <a:lnTo>
                      <a:pt x="2367" y="15652"/>
                    </a:lnTo>
                    <a:lnTo>
                      <a:pt x="2367" y="15730"/>
                    </a:lnTo>
                    <a:lnTo>
                      <a:pt x="2367" y="15730"/>
                    </a:lnTo>
                    <a:lnTo>
                      <a:pt x="2367" y="16591"/>
                    </a:lnTo>
                    <a:lnTo>
                      <a:pt x="2441" y="17452"/>
                    </a:lnTo>
                    <a:lnTo>
                      <a:pt x="2441" y="17452"/>
                    </a:lnTo>
                    <a:lnTo>
                      <a:pt x="1997" y="16591"/>
                    </a:lnTo>
                    <a:lnTo>
                      <a:pt x="1627" y="15574"/>
                    </a:lnTo>
                    <a:lnTo>
                      <a:pt x="1258" y="14557"/>
                    </a:lnTo>
                    <a:lnTo>
                      <a:pt x="1036" y="13461"/>
                    </a:lnTo>
                    <a:lnTo>
                      <a:pt x="1036" y="13461"/>
                    </a:lnTo>
                    <a:lnTo>
                      <a:pt x="1258" y="14165"/>
                    </a:lnTo>
                    <a:lnTo>
                      <a:pt x="1627" y="14791"/>
                    </a:lnTo>
                    <a:lnTo>
                      <a:pt x="1997" y="15261"/>
                    </a:lnTo>
                    <a:lnTo>
                      <a:pt x="2367" y="15652"/>
                    </a:lnTo>
                    <a:lnTo>
                      <a:pt x="2367" y="15652"/>
                    </a:lnTo>
                    <a:close/>
                    <a:moveTo>
                      <a:pt x="18123" y="10800"/>
                    </a:moveTo>
                    <a:lnTo>
                      <a:pt x="18123" y="10800"/>
                    </a:lnTo>
                    <a:lnTo>
                      <a:pt x="17827" y="10174"/>
                    </a:lnTo>
                    <a:lnTo>
                      <a:pt x="17384" y="9626"/>
                    </a:lnTo>
                    <a:lnTo>
                      <a:pt x="17384" y="9626"/>
                    </a:lnTo>
                    <a:lnTo>
                      <a:pt x="17236" y="9470"/>
                    </a:lnTo>
                    <a:lnTo>
                      <a:pt x="17014" y="9470"/>
                    </a:lnTo>
                    <a:lnTo>
                      <a:pt x="16866" y="9626"/>
                    </a:lnTo>
                    <a:lnTo>
                      <a:pt x="16792" y="9783"/>
                    </a:lnTo>
                    <a:lnTo>
                      <a:pt x="16792" y="9783"/>
                    </a:lnTo>
                    <a:lnTo>
                      <a:pt x="16866" y="10252"/>
                    </a:lnTo>
                    <a:lnTo>
                      <a:pt x="17014" y="10722"/>
                    </a:lnTo>
                    <a:lnTo>
                      <a:pt x="17236" y="11035"/>
                    </a:lnTo>
                    <a:lnTo>
                      <a:pt x="17532" y="11348"/>
                    </a:lnTo>
                    <a:lnTo>
                      <a:pt x="17532" y="11348"/>
                    </a:lnTo>
                    <a:lnTo>
                      <a:pt x="17532" y="11504"/>
                    </a:lnTo>
                    <a:lnTo>
                      <a:pt x="17384" y="11739"/>
                    </a:lnTo>
                    <a:lnTo>
                      <a:pt x="17236" y="11896"/>
                    </a:lnTo>
                    <a:lnTo>
                      <a:pt x="16940" y="11974"/>
                    </a:lnTo>
                    <a:lnTo>
                      <a:pt x="16940" y="11974"/>
                    </a:lnTo>
                    <a:lnTo>
                      <a:pt x="16570" y="11974"/>
                    </a:lnTo>
                    <a:lnTo>
                      <a:pt x="16348" y="11896"/>
                    </a:lnTo>
                    <a:lnTo>
                      <a:pt x="16052" y="11739"/>
                    </a:lnTo>
                    <a:lnTo>
                      <a:pt x="15830" y="11426"/>
                    </a:lnTo>
                    <a:lnTo>
                      <a:pt x="15534" y="10722"/>
                    </a:lnTo>
                    <a:lnTo>
                      <a:pt x="15312" y="9939"/>
                    </a:lnTo>
                    <a:lnTo>
                      <a:pt x="15312" y="9939"/>
                    </a:lnTo>
                    <a:lnTo>
                      <a:pt x="15534" y="9939"/>
                    </a:lnTo>
                    <a:lnTo>
                      <a:pt x="15608" y="9783"/>
                    </a:lnTo>
                    <a:lnTo>
                      <a:pt x="15608" y="9783"/>
                    </a:lnTo>
                    <a:lnTo>
                      <a:pt x="15830" y="9313"/>
                    </a:lnTo>
                    <a:lnTo>
                      <a:pt x="16126" y="9000"/>
                    </a:lnTo>
                    <a:lnTo>
                      <a:pt x="16422" y="8843"/>
                    </a:lnTo>
                    <a:lnTo>
                      <a:pt x="16792" y="8609"/>
                    </a:lnTo>
                    <a:lnTo>
                      <a:pt x="17162" y="8609"/>
                    </a:lnTo>
                    <a:lnTo>
                      <a:pt x="17605" y="8609"/>
                    </a:lnTo>
                    <a:lnTo>
                      <a:pt x="17975" y="8765"/>
                    </a:lnTo>
                    <a:lnTo>
                      <a:pt x="18419" y="8843"/>
                    </a:lnTo>
                    <a:lnTo>
                      <a:pt x="19233" y="9313"/>
                    </a:lnTo>
                    <a:lnTo>
                      <a:pt x="19973" y="9939"/>
                    </a:lnTo>
                    <a:lnTo>
                      <a:pt x="20490" y="10722"/>
                    </a:lnTo>
                    <a:lnTo>
                      <a:pt x="20638" y="11113"/>
                    </a:lnTo>
                    <a:lnTo>
                      <a:pt x="20786" y="11504"/>
                    </a:lnTo>
                    <a:lnTo>
                      <a:pt x="20786" y="11504"/>
                    </a:lnTo>
                    <a:lnTo>
                      <a:pt x="19381" y="11348"/>
                    </a:lnTo>
                    <a:lnTo>
                      <a:pt x="18789" y="11113"/>
                    </a:lnTo>
                    <a:lnTo>
                      <a:pt x="18123" y="10800"/>
                    </a:lnTo>
                    <a:lnTo>
                      <a:pt x="18123" y="10800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24" name="形狀"/>
              <p:cNvSpPr/>
              <p:nvPr/>
            </p:nvSpPr>
            <p:spPr>
              <a:xfrm>
                <a:off x="3000579" y="1447794"/>
                <a:ext cx="182533" cy="112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1" y="2667"/>
                    </a:moveTo>
                    <a:lnTo>
                      <a:pt x="10611" y="2667"/>
                    </a:lnTo>
                    <a:lnTo>
                      <a:pt x="13074" y="3200"/>
                    </a:lnTo>
                    <a:lnTo>
                      <a:pt x="15726" y="4533"/>
                    </a:lnTo>
                    <a:lnTo>
                      <a:pt x="18189" y="6133"/>
                    </a:lnTo>
                    <a:lnTo>
                      <a:pt x="20274" y="8267"/>
                    </a:lnTo>
                    <a:lnTo>
                      <a:pt x="20274" y="8267"/>
                    </a:lnTo>
                    <a:lnTo>
                      <a:pt x="20463" y="8533"/>
                    </a:lnTo>
                    <a:lnTo>
                      <a:pt x="21032" y="8533"/>
                    </a:lnTo>
                    <a:lnTo>
                      <a:pt x="21411" y="7733"/>
                    </a:lnTo>
                    <a:lnTo>
                      <a:pt x="21600" y="7200"/>
                    </a:lnTo>
                    <a:lnTo>
                      <a:pt x="21600" y="6400"/>
                    </a:lnTo>
                    <a:lnTo>
                      <a:pt x="21221" y="6133"/>
                    </a:lnTo>
                    <a:lnTo>
                      <a:pt x="21221" y="6133"/>
                    </a:lnTo>
                    <a:lnTo>
                      <a:pt x="19895" y="4533"/>
                    </a:lnTo>
                    <a:lnTo>
                      <a:pt x="18379" y="3200"/>
                    </a:lnTo>
                    <a:lnTo>
                      <a:pt x="16863" y="2400"/>
                    </a:lnTo>
                    <a:lnTo>
                      <a:pt x="15158" y="1600"/>
                    </a:lnTo>
                    <a:lnTo>
                      <a:pt x="11747" y="267"/>
                    </a:lnTo>
                    <a:lnTo>
                      <a:pt x="8147" y="0"/>
                    </a:lnTo>
                    <a:lnTo>
                      <a:pt x="8147" y="0"/>
                    </a:lnTo>
                    <a:lnTo>
                      <a:pt x="6063" y="267"/>
                    </a:lnTo>
                    <a:lnTo>
                      <a:pt x="4737" y="533"/>
                    </a:lnTo>
                    <a:lnTo>
                      <a:pt x="3411" y="1333"/>
                    </a:lnTo>
                    <a:lnTo>
                      <a:pt x="2084" y="2400"/>
                    </a:lnTo>
                    <a:lnTo>
                      <a:pt x="947" y="3200"/>
                    </a:lnTo>
                    <a:lnTo>
                      <a:pt x="379" y="4533"/>
                    </a:lnTo>
                    <a:lnTo>
                      <a:pt x="0" y="6133"/>
                    </a:lnTo>
                    <a:lnTo>
                      <a:pt x="0" y="6133"/>
                    </a:lnTo>
                    <a:lnTo>
                      <a:pt x="0" y="7200"/>
                    </a:lnTo>
                    <a:lnTo>
                      <a:pt x="379" y="8267"/>
                    </a:lnTo>
                    <a:lnTo>
                      <a:pt x="568" y="8800"/>
                    </a:lnTo>
                    <a:lnTo>
                      <a:pt x="1326" y="9600"/>
                    </a:lnTo>
                    <a:lnTo>
                      <a:pt x="2653" y="10400"/>
                    </a:lnTo>
                    <a:lnTo>
                      <a:pt x="4547" y="11200"/>
                    </a:lnTo>
                    <a:lnTo>
                      <a:pt x="6442" y="11467"/>
                    </a:lnTo>
                    <a:lnTo>
                      <a:pt x="8716" y="11467"/>
                    </a:lnTo>
                    <a:lnTo>
                      <a:pt x="12695" y="10667"/>
                    </a:lnTo>
                    <a:lnTo>
                      <a:pt x="12695" y="10667"/>
                    </a:lnTo>
                    <a:lnTo>
                      <a:pt x="10800" y="14400"/>
                    </a:lnTo>
                    <a:lnTo>
                      <a:pt x="9284" y="17867"/>
                    </a:lnTo>
                    <a:lnTo>
                      <a:pt x="9284" y="17867"/>
                    </a:lnTo>
                    <a:lnTo>
                      <a:pt x="9095" y="18933"/>
                    </a:lnTo>
                    <a:lnTo>
                      <a:pt x="9284" y="19467"/>
                    </a:lnTo>
                    <a:lnTo>
                      <a:pt x="9663" y="20000"/>
                    </a:lnTo>
                    <a:lnTo>
                      <a:pt x="9663" y="20000"/>
                    </a:lnTo>
                    <a:lnTo>
                      <a:pt x="11179" y="20800"/>
                    </a:lnTo>
                    <a:lnTo>
                      <a:pt x="12884" y="21600"/>
                    </a:lnTo>
                    <a:lnTo>
                      <a:pt x="13642" y="21600"/>
                    </a:lnTo>
                    <a:lnTo>
                      <a:pt x="14400" y="21600"/>
                    </a:lnTo>
                    <a:lnTo>
                      <a:pt x="15158" y="21333"/>
                    </a:lnTo>
                    <a:lnTo>
                      <a:pt x="16105" y="20267"/>
                    </a:lnTo>
                    <a:lnTo>
                      <a:pt x="16105" y="20267"/>
                    </a:lnTo>
                    <a:lnTo>
                      <a:pt x="16863" y="19467"/>
                    </a:lnTo>
                    <a:lnTo>
                      <a:pt x="17432" y="18400"/>
                    </a:lnTo>
                    <a:lnTo>
                      <a:pt x="18568" y="15733"/>
                    </a:lnTo>
                    <a:lnTo>
                      <a:pt x="19895" y="13333"/>
                    </a:lnTo>
                    <a:lnTo>
                      <a:pt x="20463" y="12533"/>
                    </a:lnTo>
                    <a:lnTo>
                      <a:pt x="21221" y="11733"/>
                    </a:lnTo>
                    <a:lnTo>
                      <a:pt x="21221" y="11733"/>
                    </a:lnTo>
                    <a:lnTo>
                      <a:pt x="21411" y="11467"/>
                    </a:lnTo>
                    <a:lnTo>
                      <a:pt x="21600" y="10667"/>
                    </a:lnTo>
                    <a:lnTo>
                      <a:pt x="21600" y="9867"/>
                    </a:lnTo>
                    <a:lnTo>
                      <a:pt x="21032" y="9067"/>
                    </a:lnTo>
                    <a:lnTo>
                      <a:pt x="20653" y="9067"/>
                    </a:lnTo>
                    <a:lnTo>
                      <a:pt x="20274" y="9600"/>
                    </a:lnTo>
                    <a:lnTo>
                      <a:pt x="20274" y="9600"/>
                    </a:lnTo>
                    <a:lnTo>
                      <a:pt x="19137" y="10400"/>
                    </a:lnTo>
                    <a:lnTo>
                      <a:pt x="18189" y="12533"/>
                    </a:lnTo>
                    <a:lnTo>
                      <a:pt x="16295" y="16000"/>
                    </a:lnTo>
                    <a:lnTo>
                      <a:pt x="15347" y="17600"/>
                    </a:lnTo>
                    <a:lnTo>
                      <a:pt x="14211" y="18667"/>
                    </a:lnTo>
                    <a:lnTo>
                      <a:pt x="13832" y="18933"/>
                    </a:lnTo>
                    <a:lnTo>
                      <a:pt x="13074" y="18933"/>
                    </a:lnTo>
                    <a:lnTo>
                      <a:pt x="12126" y="18667"/>
                    </a:lnTo>
                    <a:lnTo>
                      <a:pt x="11368" y="18400"/>
                    </a:lnTo>
                    <a:lnTo>
                      <a:pt x="11368" y="18400"/>
                    </a:lnTo>
                    <a:lnTo>
                      <a:pt x="13263" y="13600"/>
                    </a:lnTo>
                    <a:lnTo>
                      <a:pt x="15726" y="9600"/>
                    </a:lnTo>
                    <a:lnTo>
                      <a:pt x="15726" y="9600"/>
                    </a:lnTo>
                    <a:lnTo>
                      <a:pt x="15916" y="8800"/>
                    </a:lnTo>
                    <a:lnTo>
                      <a:pt x="15726" y="8267"/>
                    </a:lnTo>
                    <a:lnTo>
                      <a:pt x="14968" y="7467"/>
                    </a:lnTo>
                    <a:lnTo>
                      <a:pt x="14400" y="7467"/>
                    </a:lnTo>
                    <a:lnTo>
                      <a:pt x="14400" y="7467"/>
                    </a:lnTo>
                    <a:lnTo>
                      <a:pt x="12884" y="8267"/>
                    </a:lnTo>
                    <a:lnTo>
                      <a:pt x="11179" y="8533"/>
                    </a:lnTo>
                    <a:lnTo>
                      <a:pt x="7958" y="8533"/>
                    </a:lnTo>
                    <a:lnTo>
                      <a:pt x="7958" y="8533"/>
                    </a:lnTo>
                    <a:lnTo>
                      <a:pt x="6632" y="8533"/>
                    </a:lnTo>
                    <a:lnTo>
                      <a:pt x="4547" y="7733"/>
                    </a:lnTo>
                    <a:lnTo>
                      <a:pt x="2653" y="7200"/>
                    </a:lnTo>
                    <a:lnTo>
                      <a:pt x="1895" y="6933"/>
                    </a:lnTo>
                    <a:lnTo>
                      <a:pt x="1895" y="6400"/>
                    </a:lnTo>
                    <a:lnTo>
                      <a:pt x="1895" y="6133"/>
                    </a:lnTo>
                    <a:lnTo>
                      <a:pt x="1895" y="6133"/>
                    </a:lnTo>
                    <a:lnTo>
                      <a:pt x="2653" y="4800"/>
                    </a:lnTo>
                    <a:lnTo>
                      <a:pt x="3600" y="4000"/>
                    </a:lnTo>
                    <a:lnTo>
                      <a:pt x="4737" y="3200"/>
                    </a:lnTo>
                    <a:lnTo>
                      <a:pt x="5874" y="2933"/>
                    </a:lnTo>
                    <a:lnTo>
                      <a:pt x="8526" y="2667"/>
                    </a:lnTo>
                    <a:lnTo>
                      <a:pt x="10611" y="2667"/>
                    </a:lnTo>
                    <a:lnTo>
                      <a:pt x="10611" y="2667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25" name="形狀"/>
              <p:cNvSpPr/>
              <p:nvPr/>
            </p:nvSpPr>
            <p:spPr>
              <a:xfrm>
                <a:off x="3251962" y="1481205"/>
                <a:ext cx="78459" cy="375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514" y="9600"/>
                    </a:moveTo>
                    <a:lnTo>
                      <a:pt x="18514" y="9600"/>
                    </a:lnTo>
                    <a:lnTo>
                      <a:pt x="16310" y="12000"/>
                    </a:lnTo>
                    <a:lnTo>
                      <a:pt x="14106" y="14400"/>
                    </a:lnTo>
                    <a:lnTo>
                      <a:pt x="11902" y="14400"/>
                    </a:lnTo>
                    <a:lnTo>
                      <a:pt x="10580" y="14400"/>
                    </a:lnTo>
                    <a:lnTo>
                      <a:pt x="8376" y="12000"/>
                    </a:lnTo>
                    <a:lnTo>
                      <a:pt x="6612" y="10400"/>
                    </a:lnTo>
                    <a:lnTo>
                      <a:pt x="5731" y="6400"/>
                    </a:lnTo>
                    <a:lnTo>
                      <a:pt x="4408" y="2400"/>
                    </a:lnTo>
                    <a:lnTo>
                      <a:pt x="4408" y="2400"/>
                    </a:lnTo>
                    <a:lnTo>
                      <a:pt x="3967" y="1600"/>
                    </a:lnTo>
                    <a:lnTo>
                      <a:pt x="3527" y="0"/>
                    </a:lnTo>
                    <a:lnTo>
                      <a:pt x="1763" y="0"/>
                    </a:lnTo>
                    <a:lnTo>
                      <a:pt x="441" y="2400"/>
                    </a:lnTo>
                    <a:lnTo>
                      <a:pt x="0" y="4000"/>
                    </a:lnTo>
                    <a:lnTo>
                      <a:pt x="441" y="6400"/>
                    </a:lnTo>
                    <a:lnTo>
                      <a:pt x="441" y="6400"/>
                    </a:lnTo>
                    <a:lnTo>
                      <a:pt x="2204" y="12000"/>
                    </a:lnTo>
                    <a:lnTo>
                      <a:pt x="3967" y="16000"/>
                    </a:lnTo>
                    <a:lnTo>
                      <a:pt x="6612" y="20000"/>
                    </a:lnTo>
                    <a:lnTo>
                      <a:pt x="9257" y="21600"/>
                    </a:lnTo>
                    <a:lnTo>
                      <a:pt x="12343" y="21600"/>
                    </a:lnTo>
                    <a:lnTo>
                      <a:pt x="15429" y="21600"/>
                    </a:lnTo>
                    <a:lnTo>
                      <a:pt x="18514" y="19200"/>
                    </a:lnTo>
                    <a:lnTo>
                      <a:pt x="21159" y="15200"/>
                    </a:lnTo>
                    <a:lnTo>
                      <a:pt x="21159" y="15200"/>
                    </a:lnTo>
                    <a:lnTo>
                      <a:pt x="21600" y="14400"/>
                    </a:lnTo>
                    <a:lnTo>
                      <a:pt x="21600" y="12000"/>
                    </a:lnTo>
                    <a:lnTo>
                      <a:pt x="21159" y="9600"/>
                    </a:lnTo>
                    <a:lnTo>
                      <a:pt x="20278" y="8000"/>
                    </a:lnTo>
                    <a:lnTo>
                      <a:pt x="18955" y="8000"/>
                    </a:lnTo>
                    <a:lnTo>
                      <a:pt x="18514" y="9600"/>
                    </a:lnTo>
                    <a:lnTo>
                      <a:pt x="18514" y="9600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26" name="形狀"/>
              <p:cNvSpPr/>
              <p:nvPr/>
            </p:nvSpPr>
            <p:spPr>
              <a:xfrm>
                <a:off x="3386460" y="1509047"/>
                <a:ext cx="84863" cy="45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340" y="11127"/>
                    </a:moveTo>
                    <a:lnTo>
                      <a:pt x="18340" y="11127"/>
                    </a:lnTo>
                    <a:lnTo>
                      <a:pt x="16302" y="13745"/>
                    </a:lnTo>
                    <a:lnTo>
                      <a:pt x="14264" y="14400"/>
                    </a:lnTo>
                    <a:lnTo>
                      <a:pt x="11819" y="15055"/>
                    </a:lnTo>
                    <a:lnTo>
                      <a:pt x="9374" y="14400"/>
                    </a:lnTo>
                    <a:lnTo>
                      <a:pt x="9374" y="14400"/>
                    </a:lnTo>
                    <a:lnTo>
                      <a:pt x="7336" y="11782"/>
                    </a:lnTo>
                    <a:lnTo>
                      <a:pt x="5706" y="9164"/>
                    </a:lnTo>
                    <a:lnTo>
                      <a:pt x="4891" y="5891"/>
                    </a:lnTo>
                    <a:lnTo>
                      <a:pt x="3668" y="2618"/>
                    </a:lnTo>
                    <a:lnTo>
                      <a:pt x="3668" y="2618"/>
                    </a:lnTo>
                    <a:lnTo>
                      <a:pt x="3668" y="655"/>
                    </a:lnTo>
                    <a:lnTo>
                      <a:pt x="2853" y="0"/>
                    </a:lnTo>
                    <a:lnTo>
                      <a:pt x="1223" y="0"/>
                    </a:lnTo>
                    <a:lnTo>
                      <a:pt x="408" y="655"/>
                    </a:lnTo>
                    <a:lnTo>
                      <a:pt x="0" y="1964"/>
                    </a:lnTo>
                    <a:lnTo>
                      <a:pt x="408" y="3273"/>
                    </a:lnTo>
                    <a:lnTo>
                      <a:pt x="408" y="3273"/>
                    </a:lnTo>
                    <a:lnTo>
                      <a:pt x="1223" y="7855"/>
                    </a:lnTo>
                    <a:lnTo>
                      <a:pt x="2853" y="13091"/>
                    </a:lnTo>
                    <a:lnTo>
                      <a:pt x="5298" y="17673"/>
                    </a:lnTo>
                    <a:lnTo>
                      <a:pt x="8151" y="20291"/>
                    </a:lnTo>
                    <a:lnTo>
                      <a:pt x="8151" y="20291"/>
                    </a:lnTo>
                    <a:lnTo>
                      <a:pt x="9781" y="20945"/>
                    </a:lnTo>
                    <a:lnTo>
                      <a:pt x="11819" y="21600"/>
                    </a:lnTo>
                    <a:lnTo>
                      <a:pt x="14672" y="20945"/>
                    </a:lnTo>
                    <a:lnTo>
                      <a:pt x="17932" y="18982"/>
                    </a:lnTo>
                    <a:lnTo>
                      <a:pt x="20785" y="16364"/>
                    </a:lnTo>
                    <a:lnTo>
                      <a:pt x="20785" y="16364"/>
                    </a:lnTo>
                    <a:lnTo>
                      <a:pt x="21192" y="15055"/>
                    </a:lnTo>
                    <a:lnTo>
                      <a:pt x="21600" y="13745"/>
                    </a:lnTo>
                    <a:lnTo>
                      <a:pt x="21192" y="11127"/>
                    </a:lnTo>
                    <a:lnTo>
                      <a:pt x="19970" y="10473"/>
                    </a:lnTo>
                    <a:lnTo>
                      <a:pt x="19155" y="10473"/>
                    </a:lnTo>
                    <a:lnTo>
                      <a:pt x="18340" y="11127"/>
                    </a:lnTo>
                    <a:lnTo>
                      <a:pt x="18340" y="11127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27" name="形狀"/>
              <p:cNvSpPr/>
              <p:nvPr/>
            </p:nvSpPr>
            <p:spPr>
              <a:xfrm>
                <a:off x="3282383" y="1541067"/>
                <a:ext cx="80059" cy="50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712" y="3000"/>
                    </a:moveTo>
                    <a:lnTo>
                      <a:pt x="17712" y="3000"/>
                    </a:lnTo>
                    <a:lnTo>
                      <a:pt x="17712" y="1800"/>
                    </a:lnTo>
                    <a:lnTo>
                      <a:pt x="17280" y="1200"/>
                    </a:lnTo>
                    <a:lnTo>
                      <a:pt x="16848" y="0"/>
                    </a:lnTo>
                    <a:lnTo>
                      <a:pt x="15552" y="0"/>
                    </a:lnTo>
                    <a:lnTo>
                      <a:pt x="15552" y="0"/>
                    </a:lnTo>
                    <a:lnTo>
                      <a:pt x="11664" y="1800"/>
                    </a:lnTo>
                    <a:lnTo>
                      <a:pt x="7776" y="3000"/>
                    </a:lnTo>
                    <a:lnTo>
                      <a:pt x="3888" y="6000"/>
                    </a:lnTo>
                    <a:lnTo>
                      <a:pt x="864" y="9000"/>
                    </a:lnTo>
                    <a:lnTo>
                      <a:pt x="864" y="9000"/>
                    </a:lnTo>
                    <a:lnTo>
                      <a:pt x="0" y="10800"/>
                    </a:lnTo>
                    <a:lnTo>
                      <a:pt x="432" y="12000"/>
                    </a:lnTo>
                    <a:lnTo>
                      <a:pt x="864" y="13200"/>
                    </a:lnTo>
                    <a:lnTo>
                      <a:pt x="2160" y="14400"/>
                    </a:lnTo>
                    <a:lnTo>
                      <a:pt x="2160" y="14400"/>
                    </a:lnTo>
                    <a:lnTo>
                      <a:pt x="10368" y="17400"/>
                    </a:lnTo>
                    <a:lnTo>
                      <a:pt x="14688" y="18600"/>
                    </a:lnTo>
                    <a:lnTo>
                      <a:pt x="18576" y="21600"/>
                    </a:lnTo>
                    <a:lnTo>
                      <a:pt x="18576" y="21600"/>
                    </a:lnTo>
                    <a:lnTo>
                      <a:pt x="19872" y="21600"/>
                    </a:lnTo>
                    <a:lnTo>
                      <a:pt x="20304" y="21000"/>
                    </a:lnTo>
                    <a:lnTo>
                      <a:pt x="21168" y="19200"/>
                    </a:lnTo>
                    <a:lnTo>
                      <a:pt x="21600" y="18000"/>
                    </a:lnTo>
                    <a:lnTo>
                      <a:pt x="21600" y="18000"/>
                    </a:lnTo>
                    <a:lnTo>
                      <a:pt x="21168" y="11400"/>
                    </a:lnTo>
                    <a:lnTo>
                      <a:pt x="21600" y="5400"/>
                    </a:lnTo>
                    <a:lnTo>
                      <a:pt x="21600" y="5400"/>
                    </a:lnTo>
                    <a:lnTo>
                      <a:pt x="21600" y="3000"/>
                    </a:lnTo>
                    <a:lnTo>
                      <a:pt x="20304" y="2400"/>
                    </a:lnTo>
                    <a:lnTo>
                      <a:pt x="19440" y="2400"/>
                    </a:lnTo>
                    <a:lnTo>
                      <a:pt x="17712" y="3000"/>
                    </a:lnTo>
                    <a:lnTo>
                      <a:pt x="17712" y="3000"/>
                    </a:lnTo>
                    <a:close/>
                    <a:moveTo>
                      <a:pt x="17280" y="5400"/>
                    </a:moveTo>
                    <a:lnTo>
                      <a:pt x="17280" y="5400"/>
                    </a:lnTo>
                    <a:lnTo>
                      <a:pt x="16848" y="14400"/>
                    </a:lnTo>
                    <a:lnTo>
                      <a:pt x="16848" y="14400"/>
                    </a:lnTo>
                    <a:lnTo>
                      <a:pt x="12528" y="12000"/>
                    </a:lnTo>
                    <a:lnTo>
                      <a:pt x="7776" y="9600"/>
                    </a:lnTo>
                    <a:lnTo>
                      <a:pt x="7776" y="9600"/>
                    </a:lnTo>
                    <a:lnTo>
                      <a:pt x="12096" y="7800"/>
                    </a:lnTo>
                    <a:lnTo>
                      <a:pt x="16416" y="6000"/>
                    </a:lnTo>
                    <a:lnTo>
                      <a:pt x="16416" y="6000"/>
                    </a:lnTo>
                    <a:lnTo>
                      <a:pt x="17280" y="5400"/>
                    </a:lnTo>
                    <a:lnTo>
                      <a:pt x="17280" y="5400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28" name="形狀"/>
              <p:cNvSpPr/>
              <p:nvPr/>
            </p:nvSpPr>
            <p:spPr>
              <a:xfrm>
                <a:off x="2649925" y="1880741"/>
                <a:ext cx="685299" cy="4566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98" y="9746"/>
                    </a:moveTo>
                    <a:lnTo>
                      <a:pt x="21398" y="9746"/>
                    </a:lnTo>
                    <a:lnTo>
                      <a:pt x="21146" y="9154"/>
                    </a:lnTo>
                    <a:lnTo>
                      <a:pt x="20893" y="8495"/>
                    </a:lnTo>
                    <a:lnTo>
                      <a:pt x="20288" y="7376"/>
                    </a:lnTo>
                    <a:lnTo>
                      <a:pt x="18976" y="5071"/>
                    </a:lnTo>
                    <a:lnTo>
                      <a:pt x="18976" y="5071"/>
                    </a:lnTo>
                    <a:lnTo>
                      <a:pt x="18168" y="3688"/>
                    </a:lnTo>
                    <a:lnTo>
                      <a:pt x="17764" y="2963"/>
                    </a:lnTo>
                    <a:lnTo>
                      <a:pt x="17260" y="2437"/>
                    </a:lnTo>
                    <a:lnTo>
                      <a:pt x="16705" y="1844"/>
                    </a:lnTo>
                    <a:lnTo>
                      <a:pt x="16402" y="1712"/>
                    </a:lnTo>
                    <a:lnTo>
                      <a:pt x="16150" y="1646"/>
                    </a:lnTo>
                    <a:lnTo>
                      <a:pt x="15847" y="1515"/>
                    </a:lnTo>
                    <a:lnTo>
                      <a:pt x="15544" y="1646"/>
                    </a:lnTo>
                    <a:lnTo>
                      <a:pt x="15241" y="1712"/>
                    </a:lnTo>
                    <a:lnTo>
                      <a:pt x="14888" y="1976"/>
                    </a:lnTo>
                    <a:lnTo>
                      <a:pt x="14888" y="1976"/>
                    </a:lnTo>
                    <a:lnTo>
                      <a:pt x="14535" y="1054"/>
                    </a:lnTo>
                    <a:lnTo>
                      <a:pt x="14232" y="198"/>
                    </a:lnTo>
                    <a:lnTo>
                      <a:pt x="14232" y="198"/>
                    </a:lnTo>
                    <a:lnTo>
                      <a:pt x="14080" y="66"/>
                    </a:lnTo>
                    <a:lnTo>
                      <a:pt x="13979" y="0"/>
                    </a:lnTo>
                    <a:lnTo>
                      <a:pt x="13879" y="66"/>
                    </a:lnTo>
                    <a:lnTo>
                      <a:pt x="13778" y="198"/>
                    </a:lnTo>
                    <a:lnTo>
                      <a:pt x="13778" y="198"/>
                    </a:lnTo>
                    <a:lnTo>
                      <a:pt x="13626" y="395"/>
                    </a:lnTo>
                    <a:lnTo>
                      <a:pt x="13626" y="395"/>
                    </a:lnTo>
                    <a:lnTo>
                      <a:pt x="12869" y="724"/>
                    </a:lnTo>
                    <a:lnTo>
                      <a:pt x="12062" y="1317"/>
                    </a:lnTo>
                    <a:lnTo>
                      <a:pt x="11254" y="1976"/>
                    </a:lnTo>
                    <a:lnTo>
                      <a:pt x="10598" y="2766"/>
                    </a:lnTo>
                    <a:lnTo>
                      <a:pt x="10295" y="3161"/>
                    </a:lnTo>
                    <a:lnTo>
                      <a:pt x="10043" y="3622"/>
                    </a:lnTo>
                    <a:lnTo>
                      <a:pt x="9791" y="4149"/>
                    </a:lnTo>
                    <a:lnTo>
                      <a:pt x="9589" y="4610"/>
                    </a:lnTo>
                    <a:lnTo>
                      <a:pt x="9488" y="5202"/>
                    </a:lnTo>
                    <a:lnTo>
                      <a:pt x="9387" y="5663"/>
                    </a:lnTo>
                    <a:lnTo>
                      <a:pt x="9387" y="6190"/>
                    </a:lnTo>
                    <a:lnTo>
                      <a:pt x="9538" y="6717"/>
                    </a:lnTo>
                    <a:lnTo>
                      <a:pt x="9538" y="6717"/>
                    </a:lnTo>
                    <a:lnTo>
                      <a:pt x="9589" y="6915"/>
                    </a:lnTo>
                    <a:lnTo>
                      <a:pt x="9690" y="6915"/>
                    </a:lnTo>
                    <a:lnTo>
                      <a:pt x="9791" y="7046"/>
                    </a:lnTo>
                    <a:lnTo>
                      <a:pt x="9791" y="7046"/>
                    </a:lnTo>
                    <a:lnTo>
                      <a:pt x="9892" y="7046"/>
                    </a:lnTo>
                    <a:lnTo>
                      <a:pt x="9942" y="7112"/>
                    </a:lnTo>
                    <a:lnTo>
                      <a:pt x="10194" y="7376"/>
                    </a:lnTo>
                    <a:lnTo>
                      <a:pt x="10396" y="7837"/>
                    </a:lnTo>
                    <a:lnTo>
                      <a:pt x="10598" y="8298"/>
                    </a:lnTo>
                    <a:lnTo>
                      <a:pt x="10951" y="9417"/>
                    </a:lnTo>
                    <a:lnTo>
                      <a:pt x="11153" y="10141"/>
                    </a:lnTo>
                    <a:lnTo>
                      <a:pt x="11153" y="10141"/>
                    </a:lnTo>
                    <a:lnTo>
                      <a:pt x="11456" y="11656"/>
                    </a:lnTo>
                    <a:lnTo>
                      <a:pt x="11708" y="13105"/>
                    </a:lnTo>
                    <a:lnTo>
                      <a:pt x="11607" y="13105"/>
                    </a:lnTo>
                    <a:lnTo>
                      <a:pt x="11607" y="13105"/>
                    </a:lnTo>
                    <a:lnTo>
                      <a:pt x="11507" y="13237"/>
                    </a:lnTo>
                    <a:lnTo>
                      <a:pt x="11507" y="13368"/>
                    </a:lnTo>
                    <a:lnTo>
                      <a:pt x="11557" y="13566"/>
                    </a:lnTo>
                    <a:lnTo>
                      <a:pt x="11607" y="13632"/>
                    </a:lnTo>
                    <a:lnTo>
                      <a:pt x="11607" y="13632"/>
                    </a:lnTo>
                    <a:lnTo>
                      <a:pt x="11254" y="13698"/>
                    </a:lnTo>
                    <a:lnTo>
                      <a:pt x="10901" y="13895"/>
                    </a:lnTo>
                    <a:lnTo>
                      <a:pt x="10093" y="14224"/>
                    </a:lnTo>
                    <a:lnTo>
                      <a:pt x="9387" y="14685"/>
                    </a:lnTo>
                    <a:lnTo>
                      <a:pt x="8680" y="15146"/>
                    </a:lnTo>
                    <a:lnTo>
                      <a:pt x="8680" y="15146"/>
                    </a:lnTo>
                    <a:lnTo>
                      <a:pt x="7721" y="15871"/>
                    </a:lnTo>
                    <a:lnTo>
                      <a:pt x="6864" y="16595"/>
                    </a:lnTo>
                    <a:lnTo>
                      <a:pt x="5148" y="18241"/>
                    </a:lnTo>
                    <a:lnTo>
                      <a:pt x="5148" y="18241"/>
                    </a:lnTo>
                    <a:lnTo>
                      <a:pt x="4693" y="17320"/>
                    </a:lnTo>
                    <a:lnTo>
                      <a:pt x="4340" y="16463"/>
                    </a:lnTo>
                    <a:lnTo>
                      <a:pt x="4037" y="15607"/>
                    </a:lnTo>
                    <a:lnTo>
                      <a:pt x="3735" y="14620"/>
                    </a:lnTo>
                    <a:lnTo>
                      <a:pt x="3079" y="12644"/>
                    </a:lnTo>
                    <a:lnTo>
                      <a:pt x="2473" y="10800"/>
                    </a:lnTo>
                    <a:lnTo>
                      <a:pt x="2473" y="10800"/>
                    </a:lnTo>
                    <a:lnTo>
                      <a:pt x="2624" y="10668"/>
                    </a:lnTo>
                    <a:lnTo>
                      <a:pt x="2624" y="10668"/>
                    </a:lnTo>
                    <a:lnTo>
                      <a:pt x="2675" y="10602"/>
                    </a:lnTo>
                    <a:lnTo>
                      <a:pt x="2675" y="10471"/>
                    </a:lnTo>
                    <a:lnTo>
                      <a:pt x="2523" y="10273"/>
                    </a:lnTo>
                    <a:lnTo>
                      <a:pt x="2422" y="10141"/>
                    </a:lnTo>
                    <a:lnTo>
                      <a:pt x="2221" y="10273"/>
                    </a:lnTo>
                    <a:lnTo>
                      <a:pt x="2221" y="10273"/>
                    </a:lnTo>
                    <a:lnTo>
                      <a:pt x="1817" y="9285"/>
                    </a:lnTo>
                    <a:lnTo>
                      <a:pt x="1817" y="9285"/>
                    </a:lnTo>
                    <a:lnTo>
                      <a:pt x="1716" y="9022"/>
                    </a:lnTo>
                    <a:lnTo>
                      <a:pt x="1817" y="8890"/>
                    </a:lnTo>
                    <a:lnTo>
                      <a:pt x="1918" y="8627"/>
                    </a:lnTo>
                    <a:lnTo>
                      <a:pt x="2120" y="8495"/>
                    </a:lnTo>
                    <a:lnTo>
                      <a:pt x="2624" y="7968"/>
                    </a:lnTo>
                    <a:lnTo>
                      <a:pt x="3230" y="7573"/>
                    </a:lnTo>
                    <a:lnTo>
                      <a:pt x="4542" y="6915"/>
                    </a:lnTo>
                    <a:lnTo>
                      <a:pt x="5350" y="6717"/>
                    </a:lnTo>
                    <a:lnTo>
                      <a:pt x="5350" y="6717"/>
                    </a:lnTo>
                    <a:lnTo>
                      <a:pt x="6258" y="6454"/>
                    </a:lnTo>
                    <a:lnTo>
                      <a:pt x="7166" y="6388"/>
                    </a:lnTo>
                    <a:lnTo>
                      <a:pt x="8125" y="6454"/>
                    </a:lnTo>
                    <a:lnTo>
                      <a:pt x="9034" y="6717"/>
                    </a:lnTo>
                    <a:lnTo>
                      <a:pt x="9034" y="6717"/>
                    </a:lnTo>
                    <a:lnTo>
                      <a:pt x="9135" y="6717"/>
                    </a:lnTo>
                    <a:lnTo>
                      <a:pt x="9236" y="6651"/>
                    </a:lnTo>
                    <a:lnTo>
                      <a:pt x="9286" y="6388"/>
                    </a:lnTo>
                    <a:lnTo>
                      <a:pt x="9286" y="6124"/>
                    </a:lnTo>
                    <a:lnTo>
                      <a:pt x="9236" y="6059"/>
                    </a:lnTo>
                    <a:lnTo>
                      <a:pt x="9084" y="6059"/>
                    </a:lnTo>
                    <a:lnTo>
                      <a:pt x="9084" y="6059"/>
                    </a:lnTo>
                    <a:lnTo>
                      <a:pt x="8024" y="5795"/>
                    </a:lnTo>
                    <a:lnTo>
                      <a:pt x="7015" y="5729"/>
                    </a:lnTo>
                    <a:lnTo>
                      <a:pt x="5905" y="5795"/>
                    </a:lnTo>
                    <a:lnTo>
                      <a:pt x="4845" y="6124"/>
                    </a:lnTo>
                    <a:lnTo>
                      <a:pt x="3785" y="6520"/>
                    </a:lnTo>
                    <a:lnTo>
                      <a:pt x="3280" y="6783"/>
                    </a:lnTo>
                    <a:lnTo>
                      <a:pt x="2877" y="7112"/>
                    </a:lnTo>
                    <a:lnTo>
                      <a:pt x="2372" y="7507"/>
                    </a:lnTo>
                    <a:lnTo>
                      <a:pt x="1968" y="7902"/>
                    </a:lnTo>
                    <a:lnTo>
                      <a:pt x="1564" y="8429"/>
                    </a:lnTo>
                    <a:lnTo>
                      <a:pt x="1262" y="8890"/>
                    </a:lnTo>
                    <a:lnTo>
                      <a:pt x="1262" y="8890"/>
                    </a:lnTo>
                    <a:lnTo>
                      <a:pt x="1161" y="9154"/>
                    </a:lnTo>
                    <a:lnTo>
                      <a:pt x="1262" y="9285"/>
                    </a:lnTo>
                    <a:lnTo>
                      <a:pt x="1262" y="9285"/>
                    </a:lnTo>
                    <a:lnTo>
                      <a:pt x="1867" y="10668"/>
                    </a:lnTo>
                    <a:lnTo>
                      <a:pt x="1867" y="10668"/>
                    </a:lnTo>
                    <a:lnTo>
                      <a:pt x="1413" y="10734"/>
                    </a:lnTo>
                    <a:lnTo>
                      <a:pt x="959" y="10800"/>
                    </a:lnTo>
                    <a:lnTo>
                      <a:pt x="555" y="10998"/>
                    </a:lnTo>
                    <a:lnTo>
                      <a:pt x="353" y="11129"/>
                    </a:lnTo>
                    <a:lnTo>
                      <a:pt x="202" y="11327"/>
                    </a:lnTo>
                    <a:lnTo>
                      <a:pt x="202" y="11327"/>
                    </a:lnTo>
                    <a:lnTo>
                      <a:pt x="50" y="11656"/>
                    </a:lnTo>
                    <a:lnTo>
                      <a:pt x="0" y="12051"/>
                    </a:lnTo>
                    <a:lnTo>
                      <a:pt x="50" y="12446"/>
                    </a:lnTo>
                    <a:lnTo>
                      <a:pt x="202" y="12776"/>
                    </a:lnTo>
                    <a:lnTo>
                      <a:pt x="202" y="12776"/>
                    </a:lnTo>
                    <a:lnTo>
                      <a:pt x="454" y="13566"/>
                    </a:lnTo>
                    <a:lnTo>
                      <a:pt x="757" y="14290"/>
                    </a:lnTo>
                    <a:lnTo>
                      <a:pt x="1413" y="15673"/>
                    </a:lnTo>
                    <a:lnTo>
                      <a:pt x="2221" y="16924"/>
                    </a:lnTo>
                    <a:lnTo>
                      <a:pt x="2927" y="18307"/>
                    </a:lnTo>
                    <a:lnTo>
                      <a:pt x="2927" y="18307"/>
                    </a:lnTo>
                    <a:lnTo>
                      <a:pt x="3432" y="19559"/>
                    </a:lnTo>
                    <a:lnTo>
                      <a:pt x="3735" y="20151"/>
                    </a:lnTo>
                    <a:lnTo>
                      <a:pt x="4037" y="20678"/>
                    </a:lnTo>
                    <a:lnTo>
                      <a:pt x="4340" y="21139"/>
                    </a:lnTo>
                    <a:lnTo>
                      <a:pt x="4744" y="21468"/>
                    </a:lnTo>
                    <a:lnTo>
                      <a:pt x="4996" y="21600"/>
                    </a:lnTo>
                    <a:lnTo>
                      <a:pt x="5249" y="21600"/>
                    </a:lnTo>
                    <a:lnTo>
                      <a:pt x="5501" y="21600"/>
                    </a:lnTo>
                    <a:lnTo>
                      <a:pt x="5804" y="21600"/>
                    </a:lnTo>
                    <a:lnTo>
                      <a:pt x="5804" y="21600"/>
                    </a:lnTo>
                    <a:lnTo>
                      <a:pt x="6460" y="21402"/>
                    </a:lnTo>
                    <a:lnTo>
                      <a:pt x="7116" y="21007"/>
                    </a:lnTo>
                    <a:lnTo>
                      <a:pt x="7721" y="20480"/>
                    </a:lnTo>
                    <a:lnTo>
                      <a:pt x="8378" y="19954"/>
                    </a:lnTo>
                    <a:lnTo>
                      <a:pt x="8933" y="19361"/>
                    </a:lnTo>
                    <a:lnTo>
                      <a:pt x="9488" y="18702"/>
                    </a:lnTo>
                    <a:lnTo>
                      <a:pt x="10447" y="17451"/>
                    </a:lnTo>
                    <a:lnTo>
                      <a:pt x="10447" y="17451"/>
                    </a:lnTo>
                    <a:lnTo>
                      <a:pt x="10598" y="17649"/>
                    </a:lnTo>
                    <a:lnTo>
                      <a:pt x="10850" y="17846"/>
                    </a:lnTo>
                    <a:lnTo>
                      <a:pt x="11002" y="17978"/>
                    </a:lnTo>
                    <a:lnTo>
                      <a:pt x="11254" y="18110"/>
                    </a:lnTo>
                    <a:lnTo>
                      <a:pt x="11809" y="18110"/>
                    </a:lnTo>
                    <a:lnTo>
                      <a:pt x="12364" y="17912"/>
                    </a:lnTo>
                    <a:lnTo>
                      <a:pt x="12364" y="17912"/>
                    </a:lnTo>
                    <a:lnTo>
                      <a:pt x="12667" y="17780"/>
                    </a:lnTo>
                    <a:lnTo>
                      <a:pt x="12970" y="17517"/>
                    </a:lnTo>
                    <a:lnTo>
                      <a:pt x="13172" y="17254"/>
                    </a:lnTo>
                    <a:lnTo>
                      <a:pt x="13374" y="16924"/>
                    </a:lnTo>
                    <a:lnTo>
                      <a:pt x="13626" y="16200"/>
                    </a:lnTo>
                    <a:lnTo>
                      <a:pt x="13778" y="15410"/>
                    </a:lnTo>
                    <a:lnTo>
                      <a:pt x="13778" y="15410"/>
                    </a:lnTo>
                    <a:lnTo>
                      <a:pt x="13929" y="15080"/>
                    </a:lnTo>
                    <a:lnTo>
                      <a:pt x="14030" y="14883"/>
                    </a:lnTo>
                    <a:lnTo>
                      <a:pt x="14282" y="14685"/>
                    </a:lnTo>
                    <a:lnTo>
                      <a:pt x="14535" y="14422"/>
                    </a:lnTo>
                    <a:lnTo>
                      <a:pt x="15241" y="14224"/>
                    </a:lnTo>
                    <a:lnTo>
                      <a:pt x="15998" y="13961"/>
                    </a:lnTo>
                    <a:lnTo>
                      <a:pt x="17563" y="13698"/>
                    </a:lnTo>
                    <a:lnTo>
                      <a:pt x="18723" y="13566"/>
                    </a:lnTo>
                    <a:lnTo>
                      <a:pt x="18723" y="13566"/>
                    </a:lnTo>
                    <a:lnTo>
                      <a:pt x="19178" y="13500"/>
                    </a:lnTo>
                    <a:lnTo>
                      <a:pt x="19682" y="13237"/>
                    </a:lnTo>
                    <a:lnTo>
                      <a:pt x="20641" y="12841"/>
                    </a:lnTo>
                    <a:lnTo>
                      <a:pt x="20641" y="12841"/>
                    </a:lnTo>
                    <a:lnTo>
                      <a:pt x="21045" y="12644"/>
                    </a:lnTo>
                    <a:lnTo>
                      <a:pt x="21196" y="12578"/>
                    </a:lnTo>
                    <a:lnTo>
                      <a:pt x="21348" y="12446"/>
                    </a:lnTo>
                    <a:lnTo>
                      <a:pt x="21348" y="12446"/>
                    </a:lnTo>
                    <a:lnTo>
                      <a:pt x="21499" y="12183"/>
                    </a:lnTo>
                    <a:lnTo>
                      <a:pt x="21600" y="11854"/>
                    </a:lnTo>
                    <a:lnTo>
                      <a:pt x="21600" y="11524"/>
                    </a:lnTo>
                    <a:lnTo>
                      <a:pt x="21600" y="11129"/>
                    </a:lnTo>
                    <a:lnTo>
                      <a:pt x="21499" y="10339"/>
                    </a:lnTo>
                    <a:lnTo>
                      <a:pt x="21398" y="9746"/>
                    </a:lnTo>
                    <a:lnTo>
                      <a:pt x="21398" y="9746"/>
                    </a:lnTo>
                    <a:close/>
                    <a:moveTo>
                      <a:pt x="9942" y="6388"/>
                    </a:moveTo>
                    <a:lnTo>
                      <a:pt x="9942" y="6388"/>
                    </a:lnTo>
                    <a:lnTo>
                      <a:pt x="9892" y="5993"/>
                    </a:lnTo>
                    <a:lnTo>
                      <a:pt x="9892" y="5466"/>
                    </a:lnTo>
                    <a:lnTo>
                      <a:pt x="10043" y="5071"/>
                    </a:lnTo>
                    <a:lnTo>
                      <a:pt x="10093" y="4676"/>
                    </a:lnTo>
                    <a:lnTo>
                      <a:pt x="10295" y="4280"/>
                    </a:lnTo>
                    <a:lnTo>
                      <a:pt x="10447" y="3885"/>
                    </a:lnTo>
                    <a:lnTo>
                      <a:pt x="10951" y="3161"/>
                    </a:lnTo>
                    <a:lnTo>
                      <a:pt x="11507" y="2502"/>
                    </a:lnTo>
                    <a:lnTo>
                      <a:pt x="12112" y="1976"/>
                    </a:lnTo>
                    <a:lnTo>
                      <a:pt x="12819" y="1515"/>
                    </a:lnTo>
                    <a:lnTo>
                      <a:pt x="13424" y="1185"/>
                    </a:lnTo>
                    <a:lnTo>
                      <a:pt x="13424" y="1185"/>
                    </a:lnTo>
                    <a:lnTo>
                      <a:pt x="13525" y="1317"/>
                    </a:lnTo>
                    <a:lnTo>
                      <a:pt x="13677" y="1185"/>
                    </a:lnTo>
                    <a:lnTo>
                      <a:pt x="13727" y="1185"/>
                    </a:lnTo>
                    <a:lnTo>
                      <a:pt x="13727" y="1185"/>
                    </a:lnTo>
                    <a:lnTo>
                      <a:pt x="13879" y="1054"/>
                    </a:lnTo>
                    <a:lnTo>
                      <a:pt x="13879" y="1054"/>
                    </a:lnTo>
                    <a:lnTo>
                      <a:pt x="13929" y="1054"/>
                    </a:lnTo>
                    <a:lnTo>
                      <a:pt x="13929" y="1054"/>
                    </a:lnTo>
                    <a:lnTo>
                      <a:pt x="14232" y="1712"/>
                    </a:lnTo>
                    <a:lnTo>
                      <a:pt x="14585" y="2371"/>
                    </a:lnTo>
                    <a:lnTo>
                      <a:pt x="14585" y="2371"/>
                    </a:lnTo>
                    <a:lnTo>
                      <a:pt x="14535" y="2502"/>
                    </a:lnTo>
                    <a:lnTo>
                      <a:pt x="14585" y="2568"/>
                    </a:lnTo>
                    <a:lnTo>
                      <a:pt x="14736" y="2766"/>
                    </a:lnTo>
                    <a:lnTo>
                      <a:pt x="14837" y="2766"/>
                    </a:lnTo>
                    <a:lnTo>
                      <a:pt x="14837" y="2766"/>
                    </a:lnTo>
                    <a:lnTo>
                      <a:pt x="15847" y="4280"/>
                    </a:lnTo>
                    <a:lnTo>
                      <a:pt x="15847" y="4280"/>
                    </a:lnTo>
                    <a:lnTo>
                      <a:pt x="16553" y="5598"/>
                    </a:lnTo>
                    <a:lnTo>
                      <a:pt x="17361" y="6783"/>
                    </a:lnTo>
                    <a:lnTo>
                      <a:pt x="18067" y="8100"/>
                    </a:lnTo>
                    <a:lnTo>
                      <a:pt x="18370" y="8824"/>
                    </a:lnTo>
                    <a:lnTo>
                      <a:pt x="18622" y="9549"/>
                    </a:lnTo>
                    <a:lnTo>
                      <a:pt x="18622" y="9549"/>
                    </a:lnTo>
                    <a:lnTo>
                      <a:pt x="18723" y="9944"/>
                    </a:lnTo>
                    <a:lnTo>
                      <a:pt x="18723" y="10273"/>
                    </a:lnTo>
                    <a:lnTo>
                      <a:pt x="18723" y="10602"/>
                    </a:lnTo>
                    <a:lnTo>
                      <a:pt x="18622" y="10800"/>
                    </a:lnTo>
                    <a:lnTo>
                      <a:pt x="18471" y="11063"/>
                    </a:lnTo>
                    <a:lnTo>
                      <a:pt x="18320" y="11327"/>
                    </a:lnTo>
                    <a:lnTo>
                      <a:pt x="17865" y="11656"/>
                    </a:lnTo>
                    <a:lnTo>
                      <a:pt x="17310" y="11854"/>
                    </a:lnTo>
                    <a:lnTo>
                      <a:pt x="16705" y="12051"/>
                    </a:lnTo>
                    <a:lnTo>
                      <a:pt x="15695" y="12183"/>
                    </a:lnTo>
                    <a:lnTo>
                      <a:pt x="15695" y="12183"/>
                    </a:lnTo>
                    <a:lnTo>
                      <a:pt x="13929" y="12446"/>
                    </a:lnTo>
                    <a:lnTo>
                      <a:pt x="12970" y="12578"/>
                    </a:lnTo>
                    <a:lnTo>
                      <a:pt x="12112" y="12841"/>
                    </a:lnTo>
                    <a:lnTo>
                      <a:pt x="12112" y="12841"/>
                    </a:lnTo>
                    <a:lnTo>
                      <a:pt x="11759" y="10668"/>
                    </a:lnTo>
                    <a:lnTo>
                      <a:pt x="11507" y="9615"/>
                    </a:lnTo>
                    <a:lnTo>
                      <a:pt x="11204" y="8561"/>
                    </a:lnTo>
                    <a:lnTo>
                      <a:pt x="11204" y="8561"/>
                    </a:lnTo>
                    <a:lnTo>
                      <a:pt x="11002" y="7968"/>
                    </a:lnTo>
                    <a:lnTo>
                      <a:pt x="10699" y="7376"/>
                    </a:lnTo>
                    <a:lnTo>
                      <a:pt x="10346" y="6717"/>
                    </a:lnTo>
                    <a:lnTo>
                      <a:pt x="10144" y="6454"/>
                    </a:lnTo>
                    <a:lnTo>
                      <a:pt x="9942" y="6388"/>
                    </a:lnTo>
                    <a:lnTo>
                      <a:pt x="9942" y="6388"/>
                    </a:lnTo>
                    <a:close/>
                    <a:moveTo>
                      <a:pt x="21095" y="11393"/>
                    </a:moveTo>
                    <a:lnTo>
                      <a:pt x="21095" y="11393"/>
                    </a:lnTo>
                    <a:lnTo>
                      <a:pt x="21045" y="11788"/>
                    </a:lnTo>
                    <a:lnTo>
                      <a:pt x="20843" y="12051"/>
                    </a:lnTo>
                    <a:lnTo>
                      <a:pt x="20641" y="12183"/>
                    </a:lnTo>
                    <a:lnTo>
                      <a:pt x="20338" y="12249"/>
                    </a:lnTo>
                    <a:lnTo>
                      <a:pt x="20338" y="12249"/>
                    </a:lnTo>
                    <a:lnTo>
                      <a:pt x="19178" y="12776"/>
                    </a:lnTo>
                    <a:lnTo>
                      <a:pt x="18572" y="12907"/>
                    </a:lnTo>
                    <a:lnTo>
                      <a:pt x="17916" y="13105"/>
                    </a:lnTo>
                    <a:lnTo>
                      <a:pt x="17916" y="13105"/>
                    </a:lnTo>
                    <a:lnTo>
                      <a:pt x="16351" y="13368"/>
                    </a:lnTo>
                    <a:lnTo>
                      <a:pt x="15544" y="13566"/>
                    </a:lnTo>
                    <a:lnTo>
                      <a:pt x="14787" y="13829"/>
                    </a:lnTo>
                    <a:lnTo>
                      <a:pt x="14787" y="13829"/>
                    </a:lnTo>
                    <a:lnTo>
                      <a:pt x="14434" y="13961"/>
                    </a:lnTo>
                    <a:lnTo>
                      <a:pt x="13979" y="14224"/>
                    </a:lnTo>
                    <a:lnTo>
                      <a:pt x="13626" y="14554"/>
                    </a:lnTo>
                    <a:lnTo>
                      <a:pt x="13475" y="14751"/>
                    </a:lnTo>
                    <a:lnTo>
                      <a:pt x="13424" y="14949"/>
                    </a:lnTo>
                    <a:lnTo>
                      <a:pt x="13424" y="14949"/>
                    </a:lnTo>
                    <a:lnTo>
                      <a:pt x="13222" y="15476"/>
                    </a:lnTo>
                    <a:lnTo>
                      <a:pt x="13172" y="16002"/>
                    </a:lnTo>
                    <a:lnTo>
                      <a:pt x="13172" y="16002"/>
                    </a:lnTo>
                    <a:lnTo>
                      <a:pt x="12970" y="16398"/>
                    </a:lnTo>
                    <a:lnTo>
                      <a:pt x="12768" y="16793"/>
                    </a:lnTo>
                    <a:lnTo>
                      <a:pt x="12415" y="17188"/>
                    </a:lnTo>
                    <a:lnTo>
                      <a:pt x="12062" y="17451"/>
                    </a:lnTo>
                    <a:lnTo>
                      <a:pt x="11607" y="17517"/>
                    </a:lnTo>
                    <a:lnTo>
                      <a:pt x="11456" y="17517"/>
                    </a:lnTo>
                    <a:lnTo>
                      <a:pt x="11254" y="17451"/>
                    </a:lnTo>
                    <a:lnTo>
                      <a:pt x="11052" y="17320"/>
                    </a:lnTo>
                    <a:lnTo>
                      <a:pt x="10951" y="17188"/>
                    </a:lnTo>
                    <a:lnTo>
                      <a:pt x="10850" y="16924"/>
                    </a:lnTo>
                    <a:lnTo>
                      <a:pt x="10699" y="16727"/>
                    </a:lnTo>
                    <a:lnTo>
                      <a:pt x="10699" y="16727"/>
                    </a:lnTo>
                    <a:lnTo>
                      <a:pt x="10649" y="16529"/>
                    </a:lnTo>
                    <a:lnTo>
                      <a:pt x="10497" y="16529"/>
                    </a:lnTo>
                    <a:lnTo>
                      <a:pt x="10447" y="16529"/>
                    </a:lnTo>
                    <a:lnTo>
                      <a:pt x="10346" y="16595"/>
                    </a:lnTo>
                    <a:lnTo>
                      <a:pt x="10346" y="16595"/>
                    </a:lnTo>
                    <a:lnTo>
                      <a:pt x="9488" y="17780"/>
                    </a:lnTo>
                    <a:lnTo>
                      <a:pt x="8529" y="18834"/>
                    </a:lnTo>
                    <a:lnTo>
                      <a:pt x="7570" y="19756"/>
                    </a:lnTo>
                    <a:lnTo>
                      <a:pt x="6510" y="20546"/>
                    </a:lnTo>
                    <a:lnTo>
                      <a:pt x="6510" y="20546"/>
                    </a:lnTo>
                    <a:lnTo>
                      <a:pt x="6107" y="20744"/>
                    </a:lnTo>
                    <a:lnTo>
                      <a:pt x="5753" y="20876"/>
                    </a:lnTo>
                    <a:lnTo>
                      <a:pt x="5450" y="20876"/>
                    </a:lnTo>
                    <a:lnTo>
                      <a:pt x="5198" y="20876"/>
                    </a:lnTo>
                    <a:lnTo>
                      <a:pt x="4946" y="20810"/>
                    </a:lnTo>
                    <a:lnTo>
                      <a:pt x="4744" y="20678"/>
                    </a:lnTo>
                    <a:lnTo>
                      <a:pt x="4542" y="20415"/>
                    </a:lnTo>
                    <a:lnTo>
                      <a:pt x="4340" y="20151"/>
                    </a:lnTo>
                    <a:lnTo>
                      <a:pt x="4037" y="19624"/>
                    </a:lnTo>
                    <a:lnTo>
                      <a:pt x="3735" y="18900"/>
                    </a:lnTo>
                    <a:lnTo>
                      <a:pt x="3432" y="18176"/>
                    </a:lnTo>
                    <a:lnTo>
                      <a:pt x="3079" y="17451"/>
                    </a:lnTo>
                    <a:lnTo>
                      <a:pt x="3079" y="17451"/>
                    </a:lnTo>
                    <a:lnTo>
                      <a:pt x="1968" y="15410"/>
                    </a:lnTo>
                    <a:lnTo>
                      <a:pt x="1413" y="14356"/>
                    </a:lnTo>
                    <a:lnTo>
                      <a:pt x="959" y="13302"/>
                    </a:lnTo>
                    <a:lnTo>
                      <a:pt x="959" y="13302"/>
                    </a:lnTo>
                    <a:lnTo>
                      <a:pt x="707" y="12578"/>
                    </a:lnTo>
                    <a:lnTo>
                      <a:pt x="606" y="12380"/>
                    </a:lnTo>
                    <a:lnTo>
                      <a:pt x="606" y="12117"/>
                    </a:lnTo>
                    <a:lnTo>
                      <a:pt x="707" y="11854"/>
                    </a:lnTo>
                    <a:lnTo>
                      <a:pt x="807" y="11722"/>
                    </a:lnTo>
                    <a:lnTo>
                      <a:pt x="1060" y="11524"/>
                    </a:lnTo>
                    <a:lnTo>
                      <a:pt x="1363" y="11393"/>
                    </a:lnTo>
                    <a:lnTo>
                      <a:pt x="1363" y="11393"/>
                    </a:lnTo>
                    <a:lnTo>
                      <a:pt x="1716" y="11327"/>
                    </a:lnTo>
                    <a:lnTo>
                      <a:pt x="2069" y="11129"/>
                    </a:lnTo>
                    <a:lnTo>
                      <a:pt x="2069" y="11129"/>
                    </a:lnTo>
                    <a:lnTo>
                      <a:pt x="2725" y="13171"/>
                    </a:lnTo>
                    <a:lnTo>
                      <a:pt x="3331" y="15146"/>
                    </a:lnTo>
                    <a:lnTo>
                      <a:pt x="3634" y="16134"/>
                    </a:lnTo>
                    <a:lnTo>
                      <a:pt x="4037" y="17122"/>
                    </a:lnTo>
                    <a:lnTo>
                      <a:pt x="4441" y="17978"/>
                    </a:lnTo>
                    <a:lnTo>
                      <a:pt x="4895" y="18900"/>
                    </a:lnTo>
                    <a:lnTo>
                      <a:pt x="4895" y="18900"/>
                    </a:lnTo>
                    <a:lnTo>
                      <a:pt x="4996" y="18966"/>
                    </a:lnTo>
                    <a:lnTo>
                      <a:pt x="5097" y="18966"/>
                    </a:lnTo>
                    <a:lnTo>
                      <a:pt x="5249" y="18900"/>
                    </a:lnTo>
                    <a:lnTo>
                      <a:pt x="5249" y="18900"/>
                    </a:lnTo>
                    <a:lnTo>
                      <a:pt x="6763" y="17517"/>
                    </a:lnTo>
                    <a:lnTo>
                      <a:pt x="8378" y="16134"/>
                    </a:lnTo>
                    <a:lnTo>
                      <a:pt x="8378" y="16134"/>
                    </a:lnTo>
                    <a:lnTo>
                      <a:pt x="9135" y="15476"/>
                    </a:lnTo>
                    <a:lnTo>
                      <a:pt x="10093" y="14883"/>
                    </a:lnTo>
                    <a:lnTo>
                      <a:pt x="10598" y="14620"/>
                    </a:lnTo>
                    <a:lnTo>
                      <a:pt x="11052" y="14422"/>
                    </a:lnTo>
                    <a:lnTo>
                      <a:pt x="11557" y="14290"/>
                    </a:lnTo>
                    <a:lnTo>
                      <a:pt x="12062" y="14290"/>
                    </a:lnTo>
                    <a:lnTo>
                      <a:pt x="12062" y="14290"/>
                    </a:lnTo>
                    <a:lnTo>
                      <a:pt x="12163" y="14290"/>
                    </a:lnTo>
                    <a:lnTo>
                      <a:pt x="12264" y="14224"/>
                    </a:lnTo>
                    <a:lnTo>
                      <a:pt x="12314" y="14027"/>
                    </a:lnTo>
                    <a:lnTo>
                      <a:pt x="12314" y="13895"/>
                    </a:lnTo>
                    <a:lnTo>
                      <a:pt x="12314" y="13895"/>
                    </a:lnTo>
                    <a:lnTo>
                      <a:pt x="12264" y="13500"/>
                    </a:lnTo>
                    <a:lnTo>
                      <a:pt x="12264" y="13500"/>
                    </a:lnTo>
                    <a:lnTo>
                      <a:pt x="12819" y="13302"/>
                    </a:lnTo>
                    <a:lnTo>
                      <a:pt x="13374" y="13171"/>
                    </a:lnTo>
                    <a:lnTo>
                      <a:pt x="14535" y="12907"/>
                    </a:lnTo>
                    <a:lnTo>
                      <a:pt x="15796" y="12776"/>
                    </a:lnTo>
                    <a:lnTo>
                      <a:pt x="16907" y="12578"/>
                    </a:lnTo>
                    <a:lnTo>
                      <a:pt x="16907" y="12578"/>
                    </a:lnTo>
                    <a:lnTo>
                      <a:pt x="17714" y="12380"/>
                    </a:lnTo>
                    <a:lnTo>
                      <a:pt x="18067" y="12183"/>
                    </a:lnTo>
                    <a:lnTo>
                      <a:pt x="18421" y="11920"/>
                    </a:lnTo>
                    <a:lnTo>
                      <a:pt x="18824" y="11656"/>
                    </a:lnTo>
                    <a:lnTo>
                      <a:pt x="19026" y="11327"/>
                    </a:lnTo>
                    <a:lnTo>
                      <a:pt x="19228" y="10800"/>
                    </a:lnTo>
                    <a:lnTo>
                      <a:pt x="19279" y="10273"/>
                    </a:lnTo>
                    <a:lnTo>
                      <a:pt x="19279" y="10273"/>
                    </a:lnTo>
                    <a:lnTo>
                      <a:pt x="19178" y="9615"/>
                    </a:lnTo>
                    <a:lnTo>
                      <a:pt x="19026" y="8956"/>
                    </a:lnTo>
                    <a:lnTo>
                      <a:pt x="18824" y="8429"/>
                    </a:lnTo>
                    <a:lnTo>
                      <a:pt x="18572" y="7771"/>
                    </a:lnTo>
                    <a:lnTo>
                      <a:pt x="17865" y="6651"/>
                    </a:lnTo>
                    <a:lnTo>
                      <a:pt x="17260" y="5663"/>
                    </a:lnTo>
                    <a:lnTo>
                      <a:pt x="17260" y="5663"/>
                    </a:lnTo>
                    <a:lnTo>
                      <a:pt x="16250" y="4017"/>
                    </a:lnTo>
                    <a:lnTo>
                      <a:pt x="15241" y="2437"/>
                    </a:lnTo>
                    <a:lnTo>
                      <a:pt x="15241" y="2437"/>
                    </a:lnTo>
                    <a:lnTo>
                      <a:pt x="15544" y="2239"/>
                    </a:lnTo>
                    <a:lnTo>
                      <a:pt x="15796" y="2173"/>
                    </a:lnTo>
                    <a:lnTo>
                      <a:pt x="15998" y="2239"/>
                    </a:lnTo>
                    <a:lnTo>
                      <a:pt x="16351" y="2371"/>
                    </a:lnTo>
                    <a:lnTo>
                      <a:pt x="16553" y="2502"/>
                    </a:lnTo>
                    <a:lnTo>
                      <a:pt x="16806" y="2766"/>
                    </a:lnTo>
                    <a:lnTo>
                      <a:pt x="17310" y="3293"/>
                    </a:lnTo>
                    <a:lnTo>
                      <a:pt x="17764" y="4017"/>
                    </a:lnTo>
                    <a:lnTo>
                      <a:pt x="18168" y="4741"/>
                    </a:lnTo>
                    <a:lnTo>
                      <a:pt x="18925" y="6059"/>
                    </a:lnTo>
                    <a:lnTo>
                      <a:pt x="18925" y="6059"/>
                    </a:lnTo>
                    <a:lnTo>
                      <a:pt x="19834" y="7573"/>
                    </a:lnTo>
                    <a:lnTo>
                      <a:pt x="20288" y="8429"/>
                    </a:lnTo>
                    <a:lnTo>
                      <a:pt x="20641" y="9220"/>
                    </a:lnTo>
                    <a:lnTo>
                      <a:pt x="20641" y="9220"/>
                    </a:lnTo>
                    <a:lnTo>
                      <a:pt x="20843" y="9746"/>
                    </a:lnTo>
                    <a:lnTo>
                      <a:pt x="20944" y="10273"/>
                    </a:lnTo>
                    <a:lnTo>
                      <a:pt x="21045" y="10800"/>
                    </a:lnTo>
                    <a:lnTo>
                      <a:pt x="21095" y="11393"/>
                    </a:lnTo>
                    <a:lnTo>
                      <a:pt x="21095" y="11393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29" name="形狀"/>
              <p:cNvSpPr/>
              <p:nvPr/>
            </p:nvSpPr>
            <p:spPr>
              <a:xfrm>
                <a:off x="1205676" y="2759163"/>
                <a:ext cx="678894" cy="438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98" y="15360"/>
                    </a:moveTo>
                    <a:lnTo>
                      <a:pt x="21498" y="15360"/>
                    </a:lnTo>
                    <a:lnTo>
                      <a:pt x="21192" y="15291"/>
                    </a:lnTo>
                    <a:lnTo>
                      <a:pt x="20887" y="15223"/>
                    </a:lnTo>
                    <a:lnTo>
                      <a:pt x="20174" y="15223"/>
                    </a:lnTo>
                    <a:lnTo>
                      <a:pt x="19511" y="15360"/>
                    </a:lnTo>
                    <a:lnTo>
                      <a:pt x="18798" y="15566"/>
                    </a:lnTo>
                    <a:lnTo>
                      <a:pt x="18798" y="15566"/>
                    </a:lnTo>
                    <a:lnTo>
                      <a:pt x="18747" y="15566"/>
                    </a:lnTo>
                    <a:lnTo>
                      <a:pt x="18747" y="15566"/>
                    </a:lnTo>
                    <a:lnTo>
                      <a:pt x="18696" y="15223"/>
                    </a:lnTo>
                    <a:lnTo>
                      <a:pt x="18696" y="15223"/>
                    </a:lnTo>
                    <a:lnTo>
                      <a:pt x="18187" y="12960"/>
                    </a:lnTo>
                    <a:lnTo>
                      <a:pt x="18187" y="12960"/>
                    </a:lnTo>
                    <a:lnTo>
                      <a:pt x="17372" y="9257"/>
                    </a:lnTo>
                    <a:lnTo>
                      <a:pt x="16913" y="7406"/>
                    </a:lnTo>
                    <a:lnTo>
                      <a:pt x="16557" y="5554"/>
                    </a:lnTo>
                    <a:lnTo>
                      <a:pt x="16557" y="5554"/>
                    </a:lnTo>
                    <a:lnTo>
                      <a:pt x="16506" y="5486"/>
                    </a:lnTo>
                    <a:lnTo>
                      <a:pt x="16353" y="5349"/>
                    </a:lnTo>
                    <a:lnTo>
                      <a:pt x="16251" y="5486"/>
                    </a:lnTo>
                    <a:lnTo>
                      <a:pt x="16149" y="5623"/>
                    </a:lnTo>
                    <a:lnTo>
                      <a:pt x="16047" y="5691"/>
                    </a:lnTo>
                    <a:lnTo>
                      <a:pt x="16047" y="5897"/>
                    </a:lnTo>
                    <a:lnTo>
                      <a:pt x="16047" y="5897"/>
                    </a:lnTo>
                    <a:lnTo>
                      <a:pt x="16557" y="7886"/>
                    </a:lnTo>
                    <a:lnTo>
                      <a:pt x="17015" y="9943"/>
                    </a:lnTo>
                    <a:lnTo>
                      <a:pt x="17881" y="13920"/>
                    </a:lnTo>
                    <a:lnTo>
                      <a:pt x="17881" y="13920"/>
                    </a:lnTo>
                    <a:lnTo>
                      <a:pt x="18187" y="15703"/>
                    </a:lnTo>
                    <a:lnTo>
                      <a:pt x="18187" y="15703"/>
                    </a:lnTo>
                    <a:lnTo>
                      <a:pt x="16200" y="16389"/>
                    </a:lnTo>
                    <a:lnTo>
                      <a:pt x="14213" y="17143"/>
                    </a:lnTo>
                    <a:lnTo>
                      <a:pt x="14213" y="17143"/>
                    </a:lnTo>
                    <a:lnTo>
                      <a:pt x="13958" y="16663"/>
                    </a:lnTo>
                    <a:lnTo>
                      <a:pt x="13806" y="16114"/>
                    </a:lnTo>
                    <a:lnTo>
                      <a:pt x="13704" y="15566"/>
                    </a:lnTo>
                    <a:lnTo>
                      <a:pt x="13551" y="14949"/>
                    </a:lnTo>
                    <a:lnTo>
                      <a:pt x="13449" y="13783"/>
                    </a:lnTo>
                    <a:lnTo>
                      <a:pt x="13398" y="12686"/>
                    </a:lnTo>
                    <a:lnTo>
                      <a:pt x="13398" y="12686"/>
                    </a:lnTo>
                    <a:lnTo>
                      <a:pt x="13245" y="11657"/>
                    </a:lnTo>
                    <a:lnTo>
                      <a:pt x="13092" y="10697"/>
                    </a:lnTo>
                    <a:lnTo>
                      <a:pt x="12736" y="9806"/>
                    </a:lnTo>
                    <a:lnTo>
                      <a:pt x="12583" y="9394"/>
                    </a:lnTo>
                    <a:lnTo>
                      <a:pt x="12328" y="8983"/>
                    </a:lnTo>
                    <a:lnTo>
                      <a:pt x="12328" y="8983"/>
                    </a:lnTo>
                    <a:lnTo>
                      <a:pt x="12175" y="8914"/>
                    </a:lnTo>
                    <a:lnTo>
                      <a:pt x="12125" y="8914"/>
                    </a:lnTo>
                    <a:lnTo>
                      <a:pt x="11921" y="8983"/>
                    </a:lnTo>
                    <a:lnTo>
                      <a:pt x="11819" y="9120"/>
                    </a:lnTo>
                    <a:lnTo>
                      <a:pt x="11870" y="9326"/>
                    </a:lnTo>
                    <a:lnTo>
                      <a:pt x="11921" y="9394"/>
                    </a:lnTo>
                    <a:lnTo>
                      <a:pt x="11921" y="9394"/>
                    </a:lnTo>
                    <a:lnTo>
                      <a:pt x="12175" y="9806"/>
                    </a:lnTo>
                    <a:lnTo>
                      <a:pt x="12379" y="10217"/>
                    </a:lnTo>
                    <a:lnTo>
                      <a:pt x="12481" y="10766"/>
                    </a:lnTo>
                    <a:lnTo>
                      <a:pt x="12634" y="11246"/>
                    </a:lnTo>
                    <a:lnTo>
                      <a:pt x="12838" y="12274"/>
                    </a:lnTo>
                    <a:lnTo>
                      <a:pt x="12889" y="13371"/>
                    </a:lnTo>
                    <a:lnTo>
                      <a:pt x="12991" y="14331"/>
                    </a:lnTo>
                    <a:lnTo>
                      <a:pt x="13092" y="15429"/>
                    </a:lnTo>
                    <a:lnTo>
                      <a:pt x="13296" y="16389"/>
                    </a:lnTo>
                    <a:lnTo>
                      <a:pt x="13449" y="16869"/>
                    </a:lnTo>
                    <a:lnTo>
                      <a:pt x="13704" y="17280"/>
                    </a:lnTo>
                    <a:lnTo>
                      <a:pt x="13704" y="17280"/>
                    </a:lnTo>
                    <a:lnTo>
                      <a:pt x="11768" y="17897"/>
                    </a:lnTo>
                    <a:lnTo>
                      <a:pt x="9883" y="18377"/>
                    </a:lnTo>
                    <a:lnTo>
                      <a:pt x="9883" y="18377"/>
                    </a:lnTo>
                    <a:lnTo>
                      <a:pt x="9425" y="15291"/>
                    </a:lnTo>
                    <a:lnTo>
                      <a:pt x="9221" y="13714"/>
                    </a:lnTo>
                    <a:lnTo>
                      <a:pt x="8813" y="12206"/>
                    </a:lnTo>
                    <a:lnTo>
                      <a:pt x="8813" y="12206"/>
                    </a:lnTo>
                    <a:lnTo>
                      <a:pt x="8813" y="12069"/>
                    </a:lnTo>
                    <a:lnTo>
                      <a:pt x="8813" y="12069"/>
                    </a:lnTo>
                    <a:lnTo>
                      <a:pt x="8966" y="12000"/>
                    </a:lnTo>
                    <a:lnTo>
                      <a:pt x="8966" y="12000"/>
                    </a:lnTo>
                    <a:lnTo>
                      <a:pt x="10698" y="9737"/>
                    </a:lnTo>
                    <a:lnTo>
                      <a:pt x="12430" y="7543"/>
                    </a:lnTo>
                    <a:lnTo>
                      <a:pt x="16047" y="3223"/>
                    </a:lnTo>
                    <a:lnTo>
                      <a:pt x="16047" y="3223"/>
                    </a:lnTo>
                    <a:lnTo>
                      <a:pt x="16149" y="3291"/>
                    </a:lnTo>
                    <a:lnTo>
                      <a:pt x="16149" y="3291"/>
                    </a:lnTo>
                    <a:lnTo>
                      <a:pt x="16455" y="3703"/>
                    </a:lnTo>
                    <a:lnTo>
                      <a:pt x="16760" y="4114"/>
                    </a:lnTo>
                    <a:lnTo>
                      <a:pt x="16811" y="4114"/>
                    </a:lnTo>
                    <a:lnTo>
                      <a:pt x="16811" y="4114"/>
                    </a:lnTo>
                    <a:lnTo>
                      <a:pt x="16862" y="4183"/>
                    </a:lnTo>
                    <a:lnTo>
                      <a:pt x="16913" y="4183"/>
                    </a:lnTo>
                    <a:lnTo>
                      <a:pt x="17117" y="4114"/>
                    </a:lnTo>
                    <a:lnTo>
                      <a:pt x="17168" y="3840"/>
                    </a:lnTo>
                    <a:lnTo>
                      <a:pt x="17117" y="3634"/>
                    </a:lnTo>
                    <a:lnTo>
                      <a:pt x="17117" y="3634"/>
                    </a:lnTo>
                    <a:lnTo>
                      <a:pt x="16811" y="3086"/>
                    </a:lnTo>
                    <a:lnTo>
                      <a:pt x="16455" y="2743"/>
                    </a:lnTo>
                    <a:lnTo>
                      <a:pt x="16455" y="2674"/>
                    </a:lnTo>
                    <a:lnTo>
                      <a:pt x="16455" y="2674"/>
                    </a:lnTo>
                    <a:lnTo>
                      <a:pt x="16506" y="2606"/>
                    </a:lnTo>
                    <a:lnTo>
                      <a:pt x="16455" y="2400"/>
                    </a:lnTo>
                    <a:lnTo>
                      <a:pt x="16455" y="2263"/>
                    </a:lnTo>
                    <a:lnTo>
                      <a:pt x="16302" y="2194"/>
                    </a:lnTo>
                    <a:lnTo>
                      <a:pt x="16302" y="2194"/>
                    </a:lnTo>
                    <a:lnTo>
                      <a:pt x="18136" y="1097"/>
                    </a:lnTo>
                    <a:lnTo>
                      <a:pt x="18136" y="1097"/>
                    </a:lnTo>
                    <a:lnTo>
                      <a:pt x="17626" y="2606"/>
                    </a:lnTo>
                    <a:lnTo>
                      <a:pt x="17117" y="4114"/>
                    </a:lnTo>
                    <a:lnTo>
                      <a:pt x="17117" y="4114"/>
                    </a:lnTo>
                    <a:lnTo>
                      <a:pt x="17117" y="4251"/>
                    </a:lnTo>
                    <a:lnTo>
                      <a:pt x="17117" y="4389"/>
                    </a:lnTo>
                    <a:lnTo>
                      <a:pt x="17270" y="4526"/>
                    </a:lnTo>
                    <a:lnTo>
                      <a:pt x="17423" y="4526"/>
                    </a:lnTo>
                    <a:lnTo>
                      <a:pt x="17575" y="4457"/>
                    </a:lnTo>
                    <a:lnTo>
                      <a:pt x="17626" y="4389"/>
                    </a:lnTo>
                    <a:lnTo>
                      <a:pt x="17626" y="4389"/>
                    </a:lnTo>
                    <a:lnTo>
                      <a:pt x="18187" y="2400"/>
                    </a:lnTo>
                    <a:lnTo>
                      <a:pt x="18543" y="1440"/>
                    </a:lnTo>
                    <a:lnTo>
                      <a:pt x="18951" y="480"/>
                    </a:lnTo>
                    <a:lnTo>
                      <a:pt x="18951" y="480"/>
                    </a:lnTo>
                    <a:lnTo>
                      <a:pt x="18951" y="274"/>
                    </a:lnTo>
                    <a:lnTo>
                      <a:pt x="18849" y="69"/>
                    </a:lnTo>
                    <a:lnTo>
                      <a:pt x="18747" y="0"/>
                    </a:lnTo>
                    <a:lnTo>
                      <a:pt x="18645" y="0"/>
                    </a:lnTo>
                    <a:lnTo>
                      <a:pt x="18645" y="0"/>
                    </a:lnTo>
                    <a:lnTo>
                      <a:pt x="17728" y="617"/>
                    </a:lnTo>
                    <a:lnTo>
                      <a:pt x="16862" y="1097"/>
                    </a:lnTo>
                    <a:lnTo>
                      <a:pt x="16047" y="1577"/>
                    </a:lnTo>
                    <a:lnTo>
                      <a:pt x="15232" y="2263"/>
                    </a:lnTo>
                    <a:lnTo>
                      <a:pt x="15232" y="2263"/>
                    </a:lnTo>
                    <a:lnTo>
                      <a:pt x="15130" y="2400"/>
                    </a:lnTo>
                    <a:lnTo>
                      <a:pt x="15130" y="2606"/>
                    </a:lnTo>
                    <a:lnTo>
                      <a:pt x="15181" y="2743"/>
                    </a:lnTo>
                    <a:lnTo>
                      <a:pt x="15334" y="2880"/>
                    </a:lnTo>
                    <a:lnTo>
                      <a:pt x="15334" y="2880"/>
                    </a:lnTo>
                    <a:lnTo>
                      <a:pt x="15487" y="2949"/>
                    </a:lnTo>
                    <a:lnTo>
                      <a:pt x="15487" y="2949"/>
                    </a:lnTo>
                    <a:lnTo>
                      <a:pt x="12125" y="7063"/>
                    </a:lnTo>
                    <a:lnTo>
                      <a:pt x="10443" y="9120"/>
                    </a:lnTo>
                    <a:lnTo>
                      <a:pt x="8813" y="11246"/>
                    </a:lnTo>
                    <a:lnTo>
                      <a:pt x="8813" y="11246"/>
                    </a:lnTo>
                    <a:lnTo>
                      <a:pt x="8406" y="10697"/>
                    </a:lnTo>
                    <a:lnTo>
                      <a:pt x="8151" y="10423"/>
                    </a:lnTo>
                    <a:lnTo>
                      <a:pt x="7998" y="10011"/>
                    </a:lnTo>
                    <a:lnTo>
                      <a:pt x="7998" y="10011"/>
                    </a:lnTo>
                    <a:lnTo>
                      <a:pt x="7947" y="9943"/>
                    </a:lnTo>
                    <a:lnTo>
                      <a:pt x="7845" y="9806"/>
                    </a:lnTo>
                    <a:lnTo>
                      <a:pt x="7692" y="9806"/>
                    </a:lnTo>
                    <a:lnTo>
                      <a:pt x="7642" y="9943"/>
                    </a:lnTo>
                    <a:lnTo>
                      <a:pt x="7642" y="9943"/>
                    </a:lnTo>
                    <a:lnTo>
                      <a:pt x="7030" y="10834"/>
                    </a:lnTo>
                    <a:lnTo>
                      <a:pt x="6470" y="11726"/>
                    </a:lnTo>
                    <a:lnTo>
                      <a:pt x="5349" y="13783"/>
                    </a:lnTo>
                    <a:lnTo>
                      <a:pt x="4687" y="14674"/>
                    </a:lnTo>
                    <a:lnTo>
                      <a:pt x="4075" y="15566"/>
                    </a:lnTo>
                    <a:lnTo>
                      <a:pt x="3413" y="16320"/>
                    </a:lnTo>
                    <a:lnTo>
                      <a:pt x="2955" y="16526"/>
                    </a:lnTo>
                    <a:lnTo>
                      <a:pt x="2598" y="16800"/>
                    </a:lnTo>
                    <a:lnTo>
                      <a:pt x="2598" y="16800"/>
                    </a:lnTo>
                    <a:lnTo>
                      <a:pt x="2445" y="16869"/>
                    </a:lnTo>
                    <a:lnTo>
                      <a:pt x="2445" y="17074"/>
                    </a:lnTo>
                    <a:lnTo>
                      <a:pt x="2445" y="17211"/>
                    </a:lnTo>
                    <a:lnTo>
                      <a:pt x="2598" y="17417"/>
                    </a:lnTo>
                    <a:lnTo>
                      <a:pt x="2700" y="17486"/>
                    </a:lnTo>
                    <a:lnTo>
                      <a:pt x="2751" y="17486"/>
                    </a:lnTo>
                    <a:lnTo>
                      <a:pt x="2751" y="17486"/>
                    </a:lnTo>
                    <a:lnTo>
                      <a:pt x="3209" y="17211"/>
                    </a:lnTo>
                    <a:lnTo>
                      <a:pt x="3515" y="16937"/>
                    </a:lnTo>
                    <a:lnTo>
                      <a:pt x="4228" y="16320"/>
                    </a:lnTo>
                    <a:lnTo>
                      <a:pt x="4840" y="15566"/>
                    </a:lnTo>
                    <a:lnTo>
                      <a:pt x="5400" y="14674"/>
                    </a:lnTo>
                    <a:lnTo>
                      <a:pt x="6011" y="19337"/>
                    </a:lnTo>
                    <a:lnTo>
                      <a:pt x="6011" y="19337"/>
                    </a:lnTo>
                    <a:lnTo>
                      <a:pt x="4585" y="19749"/>
                    </a:lnTo>
                    <a:lnTo>
                      <a:pt x="3209" y="20229"/>
                    </a:lnTo>
                    <a:lnTo>
                      <a:pt x="3209" y="20229"/>
                    </a:lnTo>
                    <a:lnTo>
                      <a:pt x="3209" y="19817"/>
                    </a:lnTo>
                    <a:lnTo>
                      <a:pt x="3209" y="19337"/>
                    </a:lnTo>
                    <a:lnTo>
                      <a:pt x="3006" y="18789"/>
                    </a:lnTo>
                    <a:lnTo>
                      <a:pt x="2853" y="18377"/>
                    </a:lnTo>
                    <a:lnTo>
                      <a:pt x="2853" y="18377"/>
                    </a:lnTo>
                    <a:lnTo>
                      <a:pt x="2751" y="18240"/>
                    </a:lnTo>
                    <a:lnTo>
                      <a:pt x="2649" y="18171"/>
                    </a:lnTo>
                    <a:lnTo>
                      <a:pt x="2496" y="18240"/>
                    </a:lnTo>
                    <a:lnTo>
                      <a:pt x="2394" y="18309"/>
                    </a:lnTo>
                    <a:lnTo>
                      <a:pt x="2394" y="18309"/>
                    </a:lnTo>
                    <a:lnTo>
                      <a:pt x="2394" y="18446"/>
                    </a:lnTo>
                    <a:lnTo>
                      <a:pt x="2394" y="18446"/>
                    </a:lnTo>
                    <a:lnTo>
                      <a:pt x="2140" y="17623"/>
                    </a:lnTo>
                    <a:lnTo>
                      <a:pt x="1936" y="16800"/>
                    </a:lnTo>
                    <a:lnTo>
                      <a:pt x="1630" y="15017"/>
                    </a:lnTo>
                    <a:lnTo>
                      <a:pt x="1477" y="13303"/>
                    </a:lnTo>
                    <a:lnTo>
                      <a:pt x="1375" y="11520"/>
                    </a:lnTo>
                    <a:lnTo>
                      <a:pt x="1274" y="9669"/>
                    </a:lnTo>
                    <a:lnTo>
                      <a:pt x="1070" y="7886"/>
                    </a:lnTo>
                    <a:lnTo>
                      <a:pt x="917" y="6103"/>
                    </a:lnTo>
                    <a:lnTo>
                      <a:pt x="713" y="5280"/>
                    </a:lnTo>
                    <a:lnTo>
                      <a:pt x="458" y="4457"/>
                    </a:lnTo>
                    <a:lnTo>
                      <a:pt x="458" y="4457"/>
                    </a:lnTo>
                    <a:lnTo>
                      <a:pt x="408" y="4251"/>
                    </a:lnTo>
                    <a:lnTo>
                      <a:pt x="357" y="4251"/>
                    </a:lnTo>
                    <a:lnTo>
                      <a:pt x="153" y="4251"/>
                    </a:lnTo>
                    <a:lnTo>
                      <a:pt x="0" y="4457"/>
                    </a:lnTo>
                    <a:lnTo>
                      <a:pt x="0" y="4594"/>
                    </a:lnTo>
                    <a:lnTo>
                      <a:pt x="0" y="4731"/>
                    </a:lnTo>
                    <a:lnTo>
                      <a:pt x="0" y="4731"/>
                    </a:lnTo>
                    <a:lnTo>
                      <a:pt x="255" y="5623"/>
                    </a:lnTo>
                    <a:lnTo>
                      <a:pt x="458" y="6446"/>
                    </a:lnTo>
                    <a:lnTo>
                      <a:pt x="662" y="8297"/>
                    </a:lnTo>
                    <a:lnTo>
                      <a:pt x="815" y="10149"/>
                    </a:lnTo>
                    <a:lnTo>
                      <a:pt x="968" y="12000"/>
                    </a:lnTo>
                    <a:lnTo>
                      <a:pt x="1070" y="13851"/>
                    </a:lnTo>
                    <a:lnTo>
                      <a:pt x="1274" y="15703"/>
                    </a:lnTo>
                    <a:lnTo>
                      <a:pt x="1375" y="16663"/>
                    </a:lnTo>
                    <a:lnTo>
                      <a:pt x="1579" y="17486"/>
                    </a:lnTo>
                    <a:lnTo>
                      <a:pt x="1783" y="18377"/>
                    </a:lnTo>
                    <a:lnTo>
                      <a:pt x="2089" y="19200"/>
                    </a:lnTo>
                    <a:lnTo>
                      <a:pt x="2089" y="19200"/>
                    </a:lnTo>
                    <a:lnTo>
                      <a:pt x="2038" y="19474"/>
                    </a:lnTo>
                    <a:lnTo>
                      <a:pt x="2089" y="19749"/>
                    </a:lnTo>
                    <a:lnTo>
                      <a:pt x="2191" y="20023"/>
                    </a:lnTo>
                    <a:lnTo>
                      <a:pt x="2496" y="20229"/>
                    </a:lnTo>
                    <a:lnTo>
                      <a:pt x="2496" y="20229"/>
                    </a:lnTo>
                    <a:lnTo>
                      <a:pt x="2343" y="20640"/>
                    </a:lnTo>
                    <a:lnTo>
                      <a:pt x="2343" y="20640"/>
                    </a:lnTo>
                    <a:lnTo>
                      <a:pt x="2292" y="20777"/>
                    </a:lnTo>
                    <a:lnTo>
                      <a:pt x="2191" y="20846"/>
                    </a:lnTo>
                    <a:lnTo>
                      <a:pt x="2292" y="21051"/>
                    </a:lnTo>
                    <a:lnTo>
                      <a:pt x="2394" y="21257"/>
                    </a:lnTo>
                    <a:lnTo>
                      <a:pt x="2445" y="21257"/>
                    </a:lnTo>
                    <a:lnTo>
                      <a:pt x="2598" y="21257"/>
                    </a:lnTo>
                    <a:lnTo>
                      <a:pt x="2598" y="21257"/>
                    </a:lnTo>
                    <a:lnTo>
                      <a:pt x="3464" y="20846"/>
                    </a:lnTo>
                    <a:lnTo>
                      <a:pt x="4330" y="20503"/>
                    </a:lnTo>
                    <a:lnTo>
                      <a:pt x="6164" y="20023"/>
                    </a:lnTo>
                    <a:lnTo>
                      <a:pt x="6164" y="20160"/>
                    </a:lnTo>
                    <a:lnTo>
                      <a:pt x="6164" y="20160"/>
                    </a:lnTo>
                    <a:lnTo>
                      <a:pt x="6215" y="20297"/>
                    </a:lnTo>
                    <a:lnTo>
                      <a:pt x="6215" y="20297"/>
                    </a:lnTo>
                    <a:lnTo>
                      <a:pt x="6317" y="20846"/>
                    </a:lnTo>
                    <a:lnTo>
                      <a:pt x="6470" y="21326"/>
                    </a:lnTo>
                    <a:lnTo>
                      <a:pt x="6470" y="21326"/>
                    </a:lnTo>
                    <a:lnTo>
                      <a:pt x="6521" y="21531"/>
                    </a:lnTo>
                    <a:lnTo>
                      <a:pt x="6623" y="21600"/>
                    </a:lnTo>
                    <a:lnTo>
                      <a:pt x="6826" y="21531"/>
                    </a:lnTo>
                    <a:lnTo>
                      <a:pt x="6928" y="21326"/>
                    </a:lnTo>
                    <a:lnTo>
                      <a:pt x="6928" y="21257"/>
                    </a:lnTo>
                    <a:lnTo>
                      <a:pt x="6928" y="21051"/>
                    </a:lnTo>
                    <a:lnTo>
                      <a:pt x="6928" y="21051"/>
                    </a:lnTo>
                    <a:lnTo>
                      <a:pt x="6775" y="20503"/>
                    </a:lnTo>
                    <a:lnTo>
                      <a:pt x="6623" y="19817"/>
                    </a:lnTo>
                    <a:lnTo>
                      <a:pt x="6623" y="19817"/>
                    </a:lnTo>
                    <a:lnTo>
                      <a:pt x="9425" y="19131"/>
                    </a:lnTo>
                    <a:lnTo>
                      <a:pt x="9425" y="19131"/>
                    </a:lnTo>
                    <a:lnTo>
                      <a:pt x="9577" y="19543"/>
                    </a:lnTo>
                    <a:lnTo>
                      <a:pt x="9679" y="20023"/>
                    </a:lnTo>
                    <a:lnTo>
                      <a:pt x="9832" y="20160"/>
                    </a:lnTo>
                    <a:lnTo>
                      <a:pt x="9934" y="20229"/>
                    </a:lnTo>
                    <a:lnTo>
                      <a:pt x="10087" y="20297"/>
                    </a:lnTo>
                    <a:lnTo>
                      <a:pt x="10240" y="20297"/>
                    </a:lnTo>
                    <a:lnTo>
                      <a:pt x="10240" y="20297"/>
                    </a:lnTo>
                    <a:lnTo>
                      <a:pt x="10392" y="20229"/>
                    </a:lnTo>
                    <a:lnTo>
                      <a:pt x="10443" y="20160"/>
                    </a:lnTo>
                    <a:lnTo>
                      <a:pt x="10443" y="19886"/>
                    </a:lnTo>
                    <a:lnTo>
                      <a:pt x="10392" y="19749"/>
                    </a:lnTo>
                    <a:lnTo>
                      <a:pt x="10240" y="19680"/>
                    </a:lnTo>
                    <a:lnTo>
                      <a:pt x="10138" y="19680"/>
                    </a:lnTo>
                    <a:lnTo>
                      <a:pt x="10138" y="19680"/>
                    </a:lnTo>
                    <a:lnTo>
                      <a:pt x="10087" y="19543"/>
                    </a:lnTo>
                    <a:lnTo>
                      <a:pt x="9985" y="19474"/>
                    </a:lnTo>
                    <a:lnTo>
                      <a:pt x="9934" y="19063"/>
                    </a:lnTo>
                    <a:lnTo>
                      <a:pt x="9934" y="19063"/>
                    </a:lnTo>
                    <a:lnTo>
                      <a:pt x="11768" y="18651"/>
                    </a:lnTo>
                    <a:lnTo>
                      <a:pt x="13551" y="18034"/>
                    </a:lnTo>
                    <a:lnTo>
                      <a:pt x="13551" y="18034"/>
                    </a:lnTo>
                    <a:lnTo>
                      <a:pt x="13755" y="17966"/>
                    </a:lnTo>
                    <a:lnTo>
                      <a:pt x="13755" y="17966"/>
                    </a:lnTo>
                    <a:lnTo>
                      <a:pt x="13857" y="18377"/>
                    </a:lnTo>
                    <a:lnTo>
                      <a:pt x="14060" y="18926"/>
                    </a:lnTo>
                    <a:lnTo>
                      <a:pt x="14264" y="19200"/>
                    </a:lnTo>
                    <a:lnTo>
                      <a:pt x="14570" y="19543"/>
                    </a:lnTo>
                    <a:lnTo>
                      <a:pt x="14570" y="19543"/>
                    </a:lnTo>
                    <a:lnTo>
                      <a:pt x="14621" y="19680"/>
                    </a:lnTo>
                    <a:lnTo>
                      <a:pt x="14774" y="19680"/>
                    </a:lnTo>
                    <a:lnTo>
                      <a:pt x="14875" y="19474"/>
                    </a:lnTo>
                    <a:lnTo>
                      <a:pt x="14926" y="19200"/>
                    </a:lnTo>
                    <a:lnTo>
                      <a:pt x="14875" y="19131"/>
                    </a:lnTo>
                    <a:lnTo>
                      <a:pt x="14825" y="19063"/>
                    </a:lnTo>
                    <a:lnTo>
                      <a:pt x="14825" y="19063"/>
                    </a:lnTo>
                    <a:lnTo>
                      <a:pt x="14621" y="18789"/>
                    </a:lnTo>
                    <a:lnTo>
                      <a:pt x="14519" y="18583"/>
                    </a:lnTo>
                    <a:lnTo>
                      <a:pt x="14264" y="17897"/>
                    </a:lnTo>
                    <a:lnTo>
                      <a:pt x="14264" y="17897"/>
                    </a:lnTo>
                    <a:lnTo>
                      <a:pt x="14417" y="17691"/>
                    </a:lnTo>
                    <a:lnTo>
                      <a:pt x="14417" y="17691"/>
                    </a:lnTo>
                    <a:lnTo>
                      <a:pt x="16149" y="17074"/>
                    </a:lnTo>
                    <a:lnTo>
                      <a:pt x="17881" y="16526"/>
                    </a:lnTo>
                    <a:lnTo>
                      <a:pt x="17881" y="16526"/>
                    </a:lnTo>
                    <a:lnTo>
                      <a:pt x="18289" y="16389"/>
                    </a:lnTo>
                    <a:lnTo>
                      <a:pt x="18289" y="16389"/>
                    </a:lnTo>
                    <a:lnTo>
                      <a:pt x="18442" y="16800"/>
                    </a:lnTo>
                    <a:lnTo>
                      <a:pt x="18543" y="17143"/>
                    </a:lnTo>
                    <a:lnTo>
                      <a:pt x="18543" y="17143"/>
                    </a:lnTo>
                    <a:lnTo>
                      <a:pt x="18645" y="17280"/>
                    </a:lnTo>
                    <a:lnTo>
                      <a:pt x="18645" y="17280"/>
                    </a:lnTo>
                    <a:lnTo>
                      <a:pt x="18645" y="17417"/>
                    </a:lnTo>
                    <a:lnTo>
                      <a:pt x="18696" y="17486"/>
                    </a:lnTo>
                    <a:lnTo>
                      <a:pt x="18849" y="17554"/>
                    </a:lnTo>
                    <a:lnTo>
                      <a:pt x="19053" y="17417"/>
                    </a:lnTo>
                    <a:lnTo>
                      <a:pt x="19053" y="17280"/>
                    </a:lnTo>
                    <a:lnTo>
                      <a:pt x="19053" y="17143"/>
                    </a:lnTo>
                    <a:lnTo>
                      <a:pt x="19053" y="17143"/>
                    </a:lnTo>
                    <a:lnTo>
                      <a:pt x="19002" y="16663"/>
                    </a:lnTo>
                    <a:lnTo>
                      <a:pt x="19002" y="16389"/>
                    </a:lnTo>
                    <a:lnTo>
                      <a:pt x="19053" y="16114"/>
                    </a:lnTo>
                    <a:lnTo>
                      <a:pt x="19053" y="16114"/>
                    </a:lnTo>
                    <a:lnTo>
                      <a:pt x="19053" y="16114"/>
                    </a:lnTo>
                    <a:lnTo>
                      <a:pt x="19613" y="15977"/>
                    </a:lnTo>
                    <a:lnTo>
                      <a:pt x="20225" y="15771"/>
                    </a:lnTo>
                    <a:lnTo>
                      <a:pt x="20785" y="15840"/>
                    </a:lnTo>
                    <a:lnTo>
                      <a:pt x="21142" y="15840"/>
                    </a:lnTo>
                    <a:lnTo>
                      <a:pt x="21345" y="16046"/>
                    </a:lnTo>
                    <a:lnTo>
                      <a:pt x="21345" y="16046"/>
                    </a:lnTo>
                    <a:lnTo>
                      <a:pt x="21447" y="16046"/>
                    </a:lnTo>
                    <a:lnTo>
                      <a:pt x="21549" y="16046"/>
                    </a:lnTo>
                    <a:lnTo>
                      <a:pt x="21600" y="15771"/>
                    </a:lnTo>
                    <a:lnTo>
                      <a:pt x="21600" y="15566"/>
                    </a:lnTo>
                    <a:lnTo>
                      <a:pt x="21600" y="15429"/>
                    </a:lnTo>
                    <a:lnTo>
                      <a:pt x="21498" y="15360"/>
                    </a:lnTo>
                    <a:lnTo>
                      <a:pt x="21498" y="15360"/>
                    </a:lnTo>
                    <a:close/>
                    <a:moveTo>
                      <a:pt x="8406" y="12480"/>
                    </a:moveTo>
                    <a:lnTo>
                      <a:pt x="8406" y="12480"/>
                    </a:lnTo>
                    <a:lnTo>
                      <a:pt x="8711" y="13920"/>
                    </a:lnTo>
                    <a:lnTo>
                      <a:pt x="8966" y="15429"/>
                    </a:lnTo>
                    <a:lnTo>
                      <a:pt x="9374" y="18446"/>
                    </a:lnTo>
                    <a:lnTo>
                      <a:pt x="9374" y="18446"/>
                    </a:lnTo>
                    <a:lnTo>
                      <a:pt x="6521" y="19131"/>
                    </a:lnTo>
                    <a:lnTo>
                      <a:pt x="6521" y="19131"/>
                    </a:lnTo>
                    <a:lnTo>
                      <a:pt x="6521" y="18926"/>
                    </a:lnTo>
                    <a:lnTo>
                      <a:pt x="5808" y="14263"/>
                    </a:lnTo>
                    <a:lnTo>
                      <a:pt x="5808" y="14263"/>
                    </a:lnTo>
                    <a:lnTo>
                      <a:pt x="5757" y="14126"/>
                    </a:lnTo>
                    <a:lnTo>
                      <a:pt x="5757" y="14126"/>
                    </a:lnTo>
                    <a:lnTo>
                      <a:pt x="6775" y="12343"/>
                    </a:lnTo>
                    <a:lnTo>
                      <a:pt x="7183" y="11520"/>
                    </a:lnTo>
                    <a:lnTo>
                      <a:pt x="7743" y="10766"/>
                    </a:lnTo>
                    <a:lnTo>
                      <a:pt x="7743" y="10766"/>
                    </a:lnTo>
                    <a:lnTo>
                      <a:pt x="8151" y="11314"/>
                    </a:lnTo>
                    <a:lnTo>
                      <a:pt x="8558" y="12000"/>
                    </a:lnTo>
                    <a:lnTo>
                      <a:pt x="8558" y="12000"/>
                    </a:lnTo>
                    <a:lnTo>
                      <a:pt x="8558" y="12000"/>
                    </a:lnTo>
                    <a:lnTo>
                      <a:pt x="8508" y="12069"/>
                    </a:lnTo>
                    <a:lnTo>
                      <a:pt x="8406" y="12206"/>
                    </a:lnTo>
                    <a:lnTo>
                      <a:pt x="8406" y="12343"/>
                    </a:lnTo>
                    <a:lnTo>
                      <a:pt x="8406" y="12480"/>
                    </a:lnTo>
                    <a:lnTo>
                      <a:pt x="8406" y="12480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30" name="形狀"/>
              <p:cNvSpPr/>
              <p:nvPr/>
            </p:nvSpPr>
            <p:spPr>
              <a:xfrm>
                <a:off x="1116011" y="2830160"/>
                <a:ext cx="52840" cy="65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636" y="17004"/>
                    </a:moveTo>
                    <a:lnTo>
                      <a:pt x="19636" y="17004"/>
                    </a:lnTo>
                    <a:lnTo>
                      <a:pt x="15055" y="17004"/>
                    </a:lnTo>
                    <a:lnTo>
                      <a:pt x="11127" y="16545"/>
                    </a:lnTo>
                    <a:lnTo>
                      <a:pt x="11127" y="16545"/>
                    </a:lnTo>
                    <a:lnTo>
                      <a:pt x="13091" y="13328"/>
                    </a:lnTo>
                    <a:lnTo>
                      <a:pt x="13091" y="9191"/>
                    </a:lnTo>
                    <a:lnTo>
                      <a:pt x="13091" y="5974"/>
                    </a:lnTo>
                    <a:lnTo>
                      <a:pt x="11782" y="1838"/>
                    </a:lnTo>
                    <a:lnTo>
                      <a:pt x="11782" y="1838"/>
                    </a:lnTo>
                    <a:lnTo>
                      <a:pt x="11127" y="919"/>
                    </a:lnTo>
                    <a:lnTo>
                      <a:pt x="10473" y="0"/>
                    </a:lnTo>
                    <a:lnTo>
                      <a:pt x="9164" y="0"/>
                    </a:lnTo>
                    <a:lnTo>
                      <a:pt x="7855" y="0"/>
                    </a:lnTo>
                    <a:lnTo>
                      <a:pt x="7855" y="0"/>
                    </a:lnTo>
                    <a:lnTo>
                      <a:pt x="3927" y="1838"/>
                    </a:lnTo>
                    <a:lnTo>
                      <a:pt x="655" y="4136"/>
                    </a:lnTo>
                    <a:lnTo>
                      <a:pt x="655" y="4136"/>
                    </a:lnTo>
                    <a:lnTo>
                      <a:pt x="0" y="4596"/>
                    </a:lnTo>
                    <a:lnTo>
                      <a:pt x="0" y="5974"/>
                    </a:lnTo>
                    <a:lnTo>
                      <a:pt x="1964" y="6894"/>
                    </a:lnTo>
                    <a:lnTo>
                      <a:pt x="3927" y="7353"/>
                    </a:lnTo>
                    <a:lnTo>
                      <a:pt x="4582" y="7353"/>
                    </a:lnTo>
                    <a:lnTo>
                      <a:pt x="6545" y="6434"/>
                    </a:lnTo>
                    <a:lnTo>
                      <a:pt x="6545" y="6434"/>
                    </a:lnTo>
                    <a:lnTo>
                      <a:pt x="6545" y="6434"/>
                    </a:lnTo>
                    <a:lnTo>
                      <a:pt x="6545" y="9191"/>
                    </a:lnTo>
                    <a:lnTo>
                      <a:pt x="6545" y="11949"/>
                    </a:lnTo>
                    <a:lnTo>
                      <a:pt x="5891" y="14706"/>
                    </a:lnTo>
                    <a:lnTo>
                      <a:pt x="3927" y="17464"/>
                    </a:lnTo>
                    <a:lnTo>
                      <a:pt x="3927" y="17464"/>
                    </a:lnTo>
                    <a:lnTo>
                      <a:pt x="3927" y="19302"/>
                    </a:lnTo>
                    <a:lnTo>
                      <a:pt x="4582" y="19762"/>
                    </a:lnTo>
                    <a:lnTo>
                      <a:pt x="5891" y="20681"/>
                    </a:lnTo>
                    <a:lnTo>
                      <a:pt x="7855" y="21140"/>
                    </a:lnTo>
                    <a:lnTo>
                      <a:pt x="7855" y="21140"/>
                    </a:lnTo>
                    <a:lnTo>
                      <a:pt x="10473" y="21140"/>
                    </a:lnTo>
                    <a:lnTo>
                      <a:pt x="13091" y="21140"/>
                    </a:lnTo>
                    <a:lnTo>
                      <a:pt x="18327" y="21600"/>
                    </a:lnTo>
                    <a:lnTo>
                      <a:pt x="18327" y="21600"/>
                    </a:lnTo>
                    <a:lnTo>
                      <a:pt x="20291" y="21600"/>
                    </a:lnTo>
                    <a:lnTo>
                      <a:pt x="20945" y="21140"/>
                    </a:lnTo>
                    <a:lnTo>
                      <a:pt x="21600" y="19302"/>
                    </a:lnTo>
                    <a:lnTo>
                      <a:pt x="20945" y="17464"/>
                    </a:lnTo>
                    <a:lnTo>
                      <a:pt x="20291" y="17004"/>
                    </a:lnTo>
                    <a:lnTo>
                      <a:pt x="19636" y="17004"/>
                    </a:lnTo>
                    <a:lnTo>
                      <a:pt x="19636" y="17004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31" name="形狀"/>
              <p:cNvSpPr/>
              <p:nvPr/>
            </p:nvSpPr>
            <p:spPr>
              <a:xfrm>
                <a:off x="1908586" y="3012527"/>
                <a:ext cx="60845" cy="71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779" y="1694"/>
                    </a:moveTo>
                    <a:lnTo>
                      <a:pt x="14779" y="1694"/>
                    </a:lnTo>
                    <a:lnTo>
                      <a:pt x="11937" y="8894"/>
                    </a:lnTo>
                    <a:lnTo>
                      <a:pt x="11937" y="8894"/>
                    </a:lnTo>
                    <a:lnTo>
                      <a:pt x="3979" y="4235"/>
                    </a:lnTo>
                    <a:lnTo>
                      <a:pt x="3979" y="4235"/>
                    </a:lnTo>
                    <a:lnTo>
                      <a:pt x="3411" y="4235"/>
                    </a:lnTo>
                    <a:lnTo>
                      <a:pt x="2274" y="4235"/>
                    </a:lnTo>
                    <a:lnTo>
                      <a:pt x="568" y="5506"/>
                    </a:lnTo>
                    <a:lnTo>
                      <a:pt x="0" y="6353"/>
                    </a:lnTo>
                    <a:lnTo>
                      <a:pt x="568" y="7624"/>
                    </a:lnTo>
                    <a:lnTo>
                      <a:pt x="1137" y="8047"/>
                    </a:lnTo>
                    <a:lnTo>
                      <a:pt x="1137" y="8047"/>
                    </a:lnTo>
                    <a:lnTo>
                      <a:pt x="5684" y="10588"/>
                    </a:lnTo>
                    <a:lnTo>
                      <a:pt x="9663" y="13129"/>
                    </a:lnTo>
                    <a:lnTo>
                      <a:pt x="9663" y="13129"/>
                    </a:lnTo>
                    <a:lnTo>
                      <a:pt x="6821" y="17788"/>
                    </a:lnTo>
                    <a:lnTo>
                      <a:pt x="6821" y="17788"/>
                    </a:lnTo>
                    <a:lnTo>
                      <a:pt x="6253" y="19059"/>
                    </a:lnTo>
                    <a:lnTo>
                      <a:pt x="6253" y="19906"/>
                    </a:lnTo>
                    <a:lnTo>
                      <a:pt x="7958" y="20753"/>
                    </a:lnTo>
                    <a:lnTo>
                      <a:pt x="9663" y="21600"/>
                    </a:lnTo>
                    <a:lnTo>
                      <a:pt x="10232" y="20753"/>
                    </a:lnTo>
                    <a:lnTo>
                      <a:pt x="11368" y="20329"/>
                    </a:lnTo>
                    <a:lnTo>
                      <a:pt x="11368" y="20329"/>
                    </a:lnTo>
                    <a:lnTo>
                      <a:pt x="14211" y="16094"/>
                    </a:lnTo>
                    <a:lnTo>
                      <a:pt x="14211" y="16094"/>
                    </a:lnTo>
                    <a:lnTo>
                      <a:pt x="15916" y="18212"/>
                    </a:lnTo>
                    <a:lnTo>
                      <a:pt x="15916" y="18212"/>
                    </a:lnTo>
                    <a:lnTo>
                      <a:pt x="17621" y="19059"/>
                    </a:lnTo>
                    <a:lnTo>
                      <a:pt x="18189" y="19059"/>
                    </a:lnTo>
                    <a:lnTo>
                      <a:pt x="20463" y="18212"/>
                    </a:lnTo>
                    <a:lnTo>
                      <a:pt x="21600" y="16941"/>
                    </a:lnTo>
                    <a:lnTo>
                      <a:pt x="21032" y="16094"/>
                    </a:lnTo>
                    <a:lnTo>
                      <a:pt x="20463" y="15247"/>
                    </a:lnTo>
                    <a:lnTo>
                      <a:pt x="20463" y="15247"/>
                    </a:lnTo>
                    <a:lnTo>
                      <a:pt x="15916" y="12282"/>
                    </a:lnTo>
                    <a:lnTo>
                      <a:pt x="15916" y="12282"/>
                    </a:lnTo>
                    <a:lnTo>
                      <a:pt x="18758" y="7624"/>
                    </a:lnTo>
                    <a:lnTo>
                      <a:pt x="20463" y="2118"/>
                    </a:lnTo>
                    <a:lnTo>
                      <a:pt x="20463" y="2118"/>
                    </a:lnTo>
                    <a:lnTo>
                      <a:pt x="20463" y="1271"/>
                    </a:lnTo>
                    <a:lnTo>
                      <a:pt x="19326" y="847"/>
                    </a:lnTo>
                    <a:lnTo>
                      <a:pt x="18189" y="0"/>
                    </a:lnTo>
                    <a:lnTo>
                      <a:pt x="15916" y="847"/>
                    </a:lnTo>
                    <a:lnTo>
                      <a:pt x="15347" y="1271"/>
                    </a:lnTo>
                    <a:lnTo>
                      <a:pt x="14779" y="1694"/>
                    </a:lnTo>
                    <a:lnTo>
                      <a:pt x="14779" y="1694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32" name="形狀"/>
              <p:cNvSpPr/>
              <p:nvPr/>
            </p:nvSpPr>
            <p:spPr>
              <a:xfrm>
                <a:off x="1202473" y="1303015"/>
                <a:ext cx="672490" cy="380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97" y="16536"/>
                    </a:moveTo>
                    <a:lnTo>
                      <a:pt x="21446" y="16457"/>
                    </a:lnTo>
                    <a:lnTo>
                      <a:pt x="21446" y="16457"/>
                    </a:lnTo>
                    <a:lnTo>
                      <a:pt x="21343" y="16299"/>
                    </a:lnTo>
                    <a:lnTo>
                      <a:pt x="21291" y="16141"/>
                    </a:lnTo>
                    <a:lnTo>
                      <a:pt x="21189" y="16141"/>
                    </a:lnTo>
                    <a:lnTo>
                      <a:pt x="21189" y="16141"/>
                    </a:lnTo>
                    <a:lnTo>
                      <a:pt x="20674" y="16299"/>
                    </a:lnTo>
                    <a:lnTo>
                      <a:pt x="20160" y="16457"/>
                    </a:lnTo>
                    <a:lnTo>
                      <a:pt x="19646" y="16774"/>
                    </a:lnTo>
                    <a:lnTo>
                      <a:pt x="19234" y="17169"/>
                    </a:lnTo>
                    <a:lnTo>
                      <a:pt x="19131" y="17248"/>
                    </a:lnTo>
                    <a:lnTo>
                      <a:pt x="19131" y="17248"/>
                    </a:lnTo>
                    <a:lnTo>
                      <a:pt x="18720" y="17011"/>
                    </a:lnTo>
                    <a:lnTo>
                      <a:pt x="18257" y="16853"/>
                    </a:lnTo>
                    <a:lnTo>
                      <a:pt x="17897" y="16536"/>
                    </a:lnTo>
                    <a:lnTo>
                      <a:pt x="17537" y="16141"/>
                    </a:lnTo>
                    <a:lnTo>
                      <a:pt x="17126" y="15824"/>
                    </a:lnTo>
                    <a:lnTo>
                      <a:pt x="16869" y="15191"/>
                    </a:lnTo>
                    <a:lnTo>
                      <a:pt x="16560" y="14637"/>
                    </a:lnTo>
                    <a:lnTo>
                      <a:pt x="16406" y="13925"/>
                    </a:lnTo>
                    <a:lnTo>
                      <a:pt x="16406" y="13925"/>
                    </a:lnTo>
                    <a:lnTo>
                      <a:pt x="16200" y="13292"/>
                    </a:lnTo>
                    <a:lnTo>
                      <a:pt x="15994" y="12501"/>
                    </a:lnTo>
                    <a:lnTo>
                      <a:pt x="15840" y="10919"/>
                    </a:lnTo>
                    <a:lnTo>
                      <a:pt x="15480" y="7833"/>
                    </a:lnTo>
                    <a:lnTo>
                      <a:pt x="15480" y="7833"/>
                    </a:lnTo>
                    <a:lnTo>
                      <a:pt x="16046" y="7042"/>
                    </a:lnTo>
                    <a:lnTo>
                      <a:pt x="16303" y="6567"/>
                    </a:lnTo>
                    <a:lnTo>
                      <a:pt x="16560" y="6171"/>
                    </a:lnTo>
                    <a:lnTo>
                      <a:pt x="16766" y="5697"/>
                    </a:lnTo>
                    <a:lnTo>
                      <a:pt x="16869" y="5143"/>
                    </a:lnTo>
                    <a:lnTo>
                      <a:pt x="16971" y="4668"/>
                    </a:lnTo>
                    <a:lnTo>
                      <a:pt x="16869" y="4193"/>
                    </a:lnTo>
                    <a:lnTo>
                      <a:pt x="16869" y="4193"/>
                    </a:lnTo>
                    <a:lnTo>
                      <a:pt x="16817" y="3877"/>
                    </a:lnTo>
                    <a:lnTo>
                      <a:pt x="16766" y="3560"/>
                    </a:lnTo>
                    <a:lnTo>
                      <a:pt x="16457" y="3086"/>
                    </a:lnTo>
                    <a:lnTo>
                      <a:pt x="16046" y="2690"/>
                    </a:lnTo>
                    <a:lnTo>
                      <a:pt x="15634" y="2374"/>
                    </a:lnTo>
                    <a:lnTo>
                      <a:pt x="15171" y="2215"/>
                    </a:lnTo>
                    <a:lnTo>
                      <a:pt x="14657" y="2057"/>
                    </a:lnTo>
                    <a:lnTo>
                      <a:pt x="13886" y="1820"/>
                    </a:lnTo>
                    <a:lnTo>
                      <a:pt x="13886" y="1820"/>
                    </a:lnTo>
                    <a:lnTo>
                      <a:pt x="12549" y="1503"/>
                    </a:lnTo>
                    <a:lnTo>
                      <a:pt x="11109" y="1345"/>
                    </a:lnTo>
                    <a:lnTo>
                      <a:pt x="10389" y="1187"/>
                    </a:lnTo>
                    <a:lnTo>
                      <a:pt x="9720" y="870"/>
                    </a:lnTo>
                    <a:lnTo>
                      <a:pt x="9051" y="554"/>
                    </a:lnTo>
                    <a:lnTo>
                      <a:pt x="8486" y="79"/>
                    </a:lnTo>
                    <a:lnTo>
                      <a:pt x="8486" y="79"/>
                    </a:lnTo>
                    <a:lnTo>
                      <a:pt x="8434" y="0"/>
                    </a:lnTo>
                    <a:lnTo>
                      <a:pt x="8331" y="0"/>
                    </a:lnTo>
                    <a:lnTo>
                      <a:pt x="8177" y="158"/>
                    </a:lnTo>
                    <a:lnTo>
                      <a:pt x="8126" y="475"/>
                    </a:lnTo>
                    <a:lnTo>
                      <a:pt x="8177" y="554"/>
                    </a:lnTo>
                    <a:lnTo>
                      <a:pt x="8229" y="791"/>
                    </a:lnTo>
                    <a:lnTo>
                      <a:pt x="8229" y="791"/>
                    </a:lnTo>
                    <a:lnTo>
                      <a:pt x="8589" y="1029"/>
                    </a:lnTo>
                    <a:lnTo>
                      <a:pt x="8949" y="1266"/>
                    </a:lnTo>
                    <a:lnTo>
                      <a:pt x="9771" y="1662"/>
                    </a:lnTo>
                    <a:lnTo>
                      <a:pt x="10646" y="1820"/>
                    </a:lnTo>
                    <a:lnTo>
                      <a:pt x="11469" y="2057"/>
                    </a:lnTo>
                    <a:lnTo>
                      <a:pt x="11469" y="2057"/>
                    </a:lnTo>
                    <a:lnTo>
                      <a:pt x="13629" y="2532"/>
                    </a:lnTo>
                    <a:lnTo>
                      <a:pt x="14657" y="2769"/>
                    </a:lnTo>
                    <a:lnTo>
                      <a:pt x="15171" y="3086"/>
                    </a:lnTo>
                    <a:lnTo>
                      <a:pt x="15686" y="3402"/>
                    </a:lnTo>
                    <a:lnTo>
                      <a:pt x="15686" y="3402"/>
                    </a:lnTo>
                    <a:lnTo>
                      <a:pt x="15943" y="3560"/>
                    </a:lnTo>
                    <a:lnTo>
                      <a:pt x="16149" y="3798"/>
                    </a:lnTo>
                    <a:lnTo>
                      <a:pt x="16251" y="3956"/>
                    </a:lnTo>
                    <a:lnTo>
                      <a:pt x="16406" y="4193"/>
                    </a:lnTo>
                    <a:lnTo>
                      <a:pt x="16406" y="4431"/>
                    </a:lnTo>
                    <a:lnTo>
                      <a:pt x="16406" y="4747"/>
                    </a:lnTo>
                    <a:lnTo>
                      <a:pt x="16251" y="5222"/>
                    </a:lnTo>
                    <a:lnTo>
                      <a:pt x="15994" y="5776"/>
                    </a:lnTo>
                    <a:lnTo>
                      <a:pt x="15737" y="6409"/>
                    </a:lnTo>
                    <a:lnTo>
                      <a:pt x="15017" y="7437"/>
                    </a:lnTo>
                    <a:lnTo>
                      <a:pt x="15017" y="7437"/>
                    </a:lnTo>
                    <a:lnTo>
                      <a:pt x="14451" y="7279"/>
                    </a:lnTo>
                    <a:lnTo>
                      <a:pt x="13886" y="6963"/>
                    </a:lnTo>
                    <a:lnTo>
                      <a:pt x="12857" y="6409"/>
                    </a:lnTo>
                    <a:lnTo>
                      <a:pt x="10697" y="5064"/>
                    </a:lnTo>
                    <a:lnTo>
                      <a:pt x="10697" y="5064"/>
                    </a:lnTo>
                    <a:lnTo>
                      <a:pt x="9874" y="4035"/>
                    </a:lnTo>
                    <a:lnTo>
                      <a:pt x="9874" y="4035"/>
                    </a:lnTo>
                    <a:lnTo>
                      <a:pt x="9823" y="3956"/>
                    </a:lnTo>
                    <a:lnTo>
                      <a:pt x="9720" y="3956"/>
                    </a:lnTo>
                    <a:lnTo>
                      <a:pt x="9566" y="4035"/>
                    </a:lnTo>
                    <a:lnTo>
                      <a:pt x="9514" y="4352"/>
                    </a:lnTo>
                    <a:lnTo>
                      <a:pt x="9566" y="4510"/>
                    </a:lnTo>
                    <a:lnTo>
                      <a:pt x="9617" y="4668"/>
                    </a:lnTo>
                    <a:lnTo>
                      <a:pt x="9617" y="4668"/>
                    </a:lnTo>
                    <a:lnTo>
                      <a:pt x="10029" y="5143"/>
                    </a:lnTo>
                    <a:lnTo>
                      <a:pt x="10029" y="5143"/>
                    </a:lnTo>
                    <a:lnTo>
                      <a:pt x="10029" y="5301"/>
                    </a:lnTo>
                    <a:lnTo>
                      <a:pt x="10131" y="5538"/>
                    </a:lnTo>
                    <a:lnTo>
                      <a:pt x="10131" y="5538"/>
                    </a:lnTo>
                    <a:lnTo>
                      <a:pt x="11006" y="6409"/>
                    </a:lnTo>
                    <a:lnTo>
                      <a:pt x="11006" y="6409"/>
                    </a:lnTo>
                    <a:lnTo>
                      <a:pt x="11674" y="7200"/>
                    </a:lnTo>
                    <a:lnTo>
                      <a:pt x="12291" y="7833"/>
                    </a:lnTo>
                    <a:lnTo>
                      <a:pt x="12909" y="8387"/>
                    </a:lnTo>
                    <a:lnTo>
                      <a:pt x="13680" y="9020"/>
                    </a:lnTo>
                    <a:lnTo>
                      <a:pt x="13680" y="9020"/>
                    </a:lnTo>
                    <a:lnTo>
                      <a:pt x="12394" y="10127"/>
                    </a:lnTo>
                    <a:lnTo>
                      <a:pt x="11726" y="10760"/>
                    </a:lnTo>
                    <a:lnTo>
                      <a:pt x="11006" y="11314"/>
                    </a:lnTo>
                    <a:lnTo>
                      <a:pt x="10337" y="11789"/>
                    </a:lnTo>
                    <a:lnTo>
                      <a:pt x="9566" y="12105"/>
                    </a:lnTo>
                    <a:lnTo>
                      <a:pt x="8897" y="12422"/>
                    </a:lnTo>
                    <a:lnTo>
                      <a:pt x="8177" y="12501"/>
                    </a:lnTo>
                    <a:lnTo>
                      <a:pt x="8177" y="12501"/>
                    </a:lnTo>
                    <a:lnTo>
                      <a:pt x="8074" y="12580"/>
                    </a:lnTo>
                    <a:lnTo>
                      <a:pt x="7920" y="12659"/>
                    </a:lnTo>
                    <a:lnTo>
                      <a:pt x="7920" y="12897"/>
                    </a:lnTo>
                    <a:lnTo>
                      <a:pt x="7920" y="12976"/>
                    </a:lnTo>
                    <a:lnTo>
                      <a:pt x="7920" y="12976"/>
                    </a:lnTo>
                    <a:lnTo>
                      <a:pt x="7200" y="12659"/>
                    </a:lnTo>
                    <a:lnTo>
                      <a:pt x="6429" y="12422"/>
                    </a:lnTo>
                    <a:lnTo>
                      <a:pt x="5657" y="12026"/>
                    </a:lnTo>
                    <a:lnTo>
                      <a:pt x="4937" y="11710"/>
                    </a:lnTo>
                    <a:lnTo>
                      <a:pt x="4937" y="11710"/>
                    </a:lnTo>
                    <a:lnTo>
                      <a:pt x="4423" y="11631"/>
                    </a:lnTo>
                    <a:lnTo>
                      <a:pt x="3857" y="11552"/>
                    </a:lnTo>
                    <a:lnTo>
                      <a:pt x="2777" y="11393"/>
                    </a:lnTo>
                    <a:lnTo>
                      <a:pt x="1697" y="11314"/>
                    </a:lnTo>
                    <a:lnTo>
                      <a:pt x="1131" y="11235"/>
                    </a:lnTo>
                    <a:lnTo>
                      <a:pt x="617" y="11077"/>
                    </a:lnTo>
                    <a:lnTo>
                      <a:pt x="617" y="11077"/>
                    </a:lnTo>
                    <a:lnTo>
                      <a:pt x="1183" y="9574"/>
                    </a:lnTo>
                    <a:lnTo>
                      <a:pt x="1851" y="8229"/>
                    </a:lnTo>
                    <a:lnTo>
                      <a:pt x="2520" y="6884"/>
                    </a:lnTo>
                    <a:lnTo>
                      <a:pt x="3291" y="5618"/>
                    </a:lnTo>
                    <a:lnTo>
                      <a:pt x="3291" y="5618"/>
                    </a:lnTo>
                    <a:lnTo>
                      <a:pt x="4166" y="4193"/>
                    </a:lnTo>
                    <a:lnTo>
                      <a:pt x="4680" y="3481"/>
                    </a:lnTo>
                    <a:lnTo>
                      <a:pt x="5143" y="2769"/>
                    </a:lnTo>
                    <a:lnTo>
                      <a:pt x="5709" y="2215"/>
                    </a:lnTo>
                    <a:lnTo>
                      <a:pt x="6326" y="1741"/>
                    </a:lnTo>
                    <a:lnTo>
                      <a:pt x="6943" y="1345"/>
                    </a:lnTo>
                    <a:lnTo>
                      <a:pt x="7560" y="1029"/>
                    </a:lnTo>
                    <a:lnTo>
                      <a:pt x="7560" y="1029"/>
                    </a:lnTo>
                    <a:lnTo>
                      <a:pt x="7663" y="949"/>
                    </a:lnTo>
                    <a:lnTo>
                      <a:pt x="7766" y="870"/>
                    </a:lnTo>
                    <a:lnTo>
                      <a:pt x="7766" y="554"/>
                    </a:lnTo>
                    <a:lnTo>
                      <a:pt x="7663" y="396"/>
                    </a:lnTo>
                    <a:lnTo>
                      <a:pt x="7560" y="316"/>
                    </a:lnTo>
                    <a:lnTo>
                      <a:pt x="7457" y="316"/>
                    </a:lnTo>
                    <a:lnTo>
                      <a:pt x="7457" y="316"/>
                    </a:lnTo>
                    <a:lnTo>
                      <a:pt x="6891" y="475"/>
                    </a:lnTo>
                    <a:lnTo>
                      <a:pt x="6326" y="870"/>
                    </a:lnTo>
                    <a:lnTo>
                      <a:pt x="5709" y="1266"/>
                    </a:lnTo>
                    <a:lnTo>
                      <a:pt x="5246" y="1820"/>
                    </a:lnTo>
                    <a:lnTo>
                      <a:pt x="4731" y="2374"/>
                    </a:lnTo>
                    <a:lnTo>
                      <a:pt x="4269" y="3007"/>
                    </a:lnTo>
                    <a:lnTo>
                      <a:pt x="3394" y="4273"/>
                    </a:lnTo>
                    <a:lnTo>
                      <a:pt x="3394" y="4273"/>
                    </a:lnTo>
                    <a:lnTo>
                      <a:pt x="2469" y="5776"/>
                    </a:lnTo>
                    <a:lnTo>
                      <a:pt x="1594" y="7437"/>
                    </a:lnTo>
                    <a:lnTo>
                      <a:pt x="771" y="9257"/>
                    </a:lnTo>
                    <a:lnTo>
                      <a:pt x="51" y="11077"/>
                    </a:lnTo>
                    <a:lnTo>
                      <a:pt x="51" y="11077"/>
                    </a:lnTo>
                    <a:lnTo>
                      <a:pt x="0" y="11235"/>
                    </a:lnTo>
                    <a:lnTo>
                      <a:pt x="0" y="11393"/>
                    </a:lnTo>
                    <a:lnTo>
                      <a:pt x="51" y="11552"/>
                    </a:lnTo>
                    <a:lnTo>
                      <a:pt x="206" y="11631"/>
                    </a:lnTo>
                    <a:lnTo>
                      <a:pt x="206" y="11631"/>
                    </a:lnTo>
                    <a:lnTo>
                      <a:pt x="771" y="11947"/>
                    </a:lnTo>
                    <a:lnTo>
                      <a:pt x="1337" y="12105"/>
                    </a:lnTo>
                    <a:lnTo>
                      <a:pt x="2520" y="12185"/>
                    </a:lnTo>
                    <a:lnTo>
                      <a:pt x="2571" y="12264"/>
                    </a:lnTo>
                    <a:lnTo>
                      <a:pt x="2571" y="12264"/>
                    </a:lnTo>
                    <a:lnTo>
                      <a:pt x="2829" y="13530"/>
                    </a:lnTo>
                    <a:lnTo>
                      <a:pt x="2983" y="14796"/>
                    </a:lnTo>
                    <a:lnTo>
                      <a:pt x="2983" y="14796"/>
                    </a:lnTo>
                    <a:lnTo>
                      <a:pt x="2983" y="15270"/>
                    </a:lnTo>
                    <a:lnTo>
                      <a:pt x="3034" y="15824"/>
                    </a:lnTo>
                    <a:lnTo>
                      <a:pt x="3086" y="16141"/>
                    </a:lnTo>
                    <a:lnTo>
                      <a:pt x="3086" y="16141"/>
                    </a:lnTo>
                    <a:lnTo>
                      <a:pt x="3446" y="16774"/>
                    </a:lnTo>
                    <a:lnTo>
                      <a:pt x="3960" y="17248"/>
                    </a:lnTo>
                    <a:lnTo>
                      <a:pt x="4989" y="18119"/>
                    </a:lnTo>
                    <a:lnTo>
                      <a:pt x="4989" y="18119"/>
                    </a:lnTo>
                    <a:lnTo>
                      <a:pt x="5554" y="18435"/>
                    </a:lnTo>
                    <a:lnTo>
                      <a:pt x="6120" y="18673"/>
                    </a:lnTo>
                    <a:lnTo>
                      <a:pt x="6686" y="18910"/>
                    </a:lnTo>
                    <a:lnTo>
                      <a:pt x="7303" y="18910"/>
                    </a:lnTo>
                    <a:lnTo>
                      <a:pt x="7869" y="18910"/>
                    </a:lnTo>
                    <a:lnTo>
                      <a:pt x="8434" y="18910"/>
                    </a:lnTo>
                    <a:lnTo>
                      <a:pt x="9617" y="18593"/>
                    </a:lnTo>
                    <a:lnTo>
                      <a:pt x="9617" y="18593"/>
                    </a:lnTo>
                    <a:lnTo>
                      <a:pt x="11109" y="18198"/>
                    </a:lnTo>
                    <a:lnTo>
                      <a:pt x="11931" y="17881"/>
                    </a:lnTo>
                    <a:lnTo>
                      <a:pt x="12703" y="17565"/>
                    </a:lnTo>
                    <a:lnTo>
                      <a:pt x="13474" y="16932"/>
                    </a:lnTo>
                    <a:lnTo>
                      <a:pt x="13886" y="16695"/>
                    </a:lnTo>
                    <a:lnTo>
                      <a:pt x="14194" y="16378"/>
                    </a:lnTo>
                    <a:lnTo>
                      <a:pt x="14503" y="15982"/>
                    </a:lnTo>
                    <a:lnTo>
                      <a:pt x="14760" y="15587"/>
                    </a:lnTo>
                    <a:lnTo>
                      <a:pt x="14914" y="15112"/>
                    </a:lnTo>
                    <a:lnTo>
                      <a:pt x="15069" y="14637"/>
                    </a:lnTo>
                    <a:lnTo>
                      <a:pt x="15069" y="14637"/>
                    </a:lnTo>
                    <a:lnTo>
                      <a:pt x="15171" y="14558"/>
                    </a:lnTo>
                    <a:lnTo>
                      <a:pt x="15326" y="14400"/>
                    </a:lnTo>
                    <a:lnTo>
                      <a:pt x="15377" y="14242"/>
                    </a:lnTo>
                    <a:lnTo>
                      <a:pt x="15326" y="14004"/>
                    </a:lnTo>
                    <a:lnTo>
                      <a:pt x="15326" y="14004"/>
                    </a:lnTo>
                    <a:lnTo>
                      <a:pt x="15069" y="12818"/>
                    </a:lnTo>
                    <a:lnTo>
                      <a:pt x="14863" y="11631"/>
                    </a:lnTo>
                    <a:lnTo>
                      <a:pt x="14606" y="10365"/>
                    </a:lnTo>
                    <a:lnTo>
                      <a:pt x="14349" y="9099"/>
                    </a:lnTo>
                    <a:lnTo>
                      <a:pt x="14349" y="9099"/>
                    </a:lnTo>
                    <a:lnTo>
                      <a:pt x="14914" y="8545"/>
                    </a:lnTo>
                    <a:lnTo>
                      <a:pt x="14914" y="8545"/>
                    </a:lnTo>
                    <a:lnTo>
                      <a:pt x="15069" y="8941"/>
                    </a:lnTo>
                    <a:lnTo>
                      <a:pt x="15171" y="9257"/>
                    </a:lnTo>
                    <a:lnTo>
                      <a:pt x="15223" y="10365"/>
                    </a:lnTo>
                    <a:lnTo>
                      <a:pt x="15223" y="10365"/>
                    </a:lnTo>
                    <a:lnTo>
                      <a:pt x="15429" y="11710"/>
                    </a:lnTo>
                    <a:lnTo>
                      <a:pt x="15634" y="13055"/>
                    </a:lnTo>
                    <a:lnTo>
                      <a:pt x="15634" y="13055"/>
                    </a:lnTo>
                    <a:lnTo>
                      <a:pt x="15840" y="13925"/>
                    </a:lnTo>
                    <a:lnTo>
                      <a:pt x="16046" y="14716"/>
                    </a:lnTo>
                    <a:lnTo>
                      <a:pt x="16303" y="15429"/>
                    </a:lnTo>
                    <a:lnTo>
                      <a:pt x="16611" y="16062"/>
                    </a:lnTo>
                    <a:lnTo>
                      <a:pt x="17023" y="16536"/>
                    </a:lnTo>
                    <a:lnTo>
                      <a:pt x="17434" y="17011"/>
                    </a:lnTo>
                    <a:lnTo>
                      <a:pt x="17897" y="17407"/>
                    </a:lnTo>
                    <a:lnTo>
                      <a:pt x="18411" y="17723"/>
                    </a:lnTo>
                    <a:lnTo>
                      <a:pt x="18411" y="17723"/>
                    </a:lnTo>
                    <a:lnTo>
                      <a:pt x="18514" y="18435"/>
                    </a:lnTo>
                    <a:lnTo>
                      <a:pt x="18669" y="18989"/>
                    </a:lnTo>
                    <a:lnTo>
                      <a:pt x="18926" y="19543"/>
                    </a:lnTo>
                    <a:lnTo>
                      <a:pt x="19234" y="20018"/>
                    </a:lnTo>
                    <a:lnTo>
                      <a:pt x="19543" y="20571"/>
                    </a:lnTo>
                    <a:lnTo>
                      <a:pt x="19851" y="20888"/>
                    </a:lnTo>
                    <a:lnTo>
                      <a:pt x="20674" y="21600"/>
                    </a:lnTo>
                    <a:lnTo>
                      <a:pt x="20674" y="21600"/>
                    </a:lnTo>
                    <a:lnTo>
                      <a:pt x="20777" y="21600"/>
                    </a:lnTo>
                    <a:lnTo>
                      <a:pt x="20931" y="21521"/>
                    </a:lnTo>
                    <a:lnTo>
                      <a:pt x="20983" y="21284"/>
                    </a:lnTo>
                    <a:lnTo>
                      <a:pt x="20983" y="21046"/>
                    </a:lnTo>
                    <a:lnTo>
                      <a:pt x="20983" y="21046"/>
                    </a:lnTo>
                    <a:lnTo>
                      <a:pt x="20726" y="20413"/>
                    </a:lnTo>
                    <a:lnTo>
                      <a:pt x="20726" y="20413"/>
                    </a:lnTo>
                    <a:lnTo>
                      <a:pt x="21034" y="20651"/>
                    </a:lnTo>
                    <a:lnTo>
                      <a:pt x="21034" y="20651"/>
                    </a:lnTo>
                    <a:lnTo>
                      <a:pt x="21189" y="20730"/>
                    </a:lnTo>
                    <a:lnTo>
                      <a:pt x="21291" y="20651"/>
                    </a:lnTo>
                    <a:lnTo>
                      <a:pt x="21343" y="20413"/>
                    </a:lnTo>
                    <a:lnTo>
                      <a:pt x="21343" y="20255"/>
                    </a:lnTo>
                    <a:lnTo>
                      <a:pt x="21343" y="20255"/>
                    </a:lnTo>
                    <a:lnTo>
                      <a:pt x="21189" y="19464"/>
                    </a:lnTo>
                    <a:lnTo>
                      <a:pt x="20880" y="18831"/>
                    </a:lnTo>
                    <a:lnTo>
                      <a:pt x="20880" y="18831"/>
                    </a:lnTo>
                    <a:lnTo>
                      <a:pt x="21240" y="18514"/>
                    </a:lnTo>
                    <a:lnTo>
                      <a:pt x="21240" y="18514"/>
                    </a:lnTo>
                    <a:lnTo>
                      <a:pt x="21343" y="18277"/>
                    </a:lnTo>
                    <a:lnTo>
                      <a:pt x="21343" y="18119"/>
                    </a:lnTo>
                    <a:lnTo>
                      <a:pt x="21291" y="17881"/>
                    </a:lnTo>
                    <a:lnTo>
                      <a:pt x="21240" y="17802"/>
                    </a:lnTo>
                    <a:lnTo>
                      <a:pt x="21240" y="17802"/>
                    </a:lnTo>
                    <a:lnTo>
                      <a:pt x="21343" y="17327"/>
                    </a:lnTo>
                    <a:lnTo>
                      <a:pt x="21343" y="17327"/>
                    </a:lnTo>
                    <a:lnTo>
                      <a:pt x="21497" y="17248"/>
                    </a:lnTo>
                    <a:lnTo>
                      <a:pt x="21497" y="17248"/>
                    </a:lnTo>
                    <a:lnTo>
                      <a:pt x="21549" y="17169"/>
                    </a:lnTo>
                    <a:lnTo>
                      <a:pt x="21600" y="16932"/>
                    </a:lnTo>
                    <a:lnTo>
                      <a:pt x="21549" y="16774"/>
                    </a:lnTo>
                    <a:lnTo>
                      <a:pt x="21497" y="16536"/>
                    </a:lnTo>
                    <a:lnTo>
                      <a:pt x="21497" y="16536"/>
                    </a:lnTo>
                    <a:close/>
                    <a:moveTo>
                      <a:pt x="14657" y="13688"/>
                    </a:moveTo>
                    <a:lnTo>
                      <a:pt x="14657" y="13688"/>
                    </a:lnTo>
                    <a:lnTo>
                      <a:pt x="14606" y="14242"/>
                    </a:lnTo>
                    <a:lnTo>
                      <a:pt x="14503" y="14716"/>
                    </a:lnTo>
                    <a:lnTo>
                      <a:pt x="14297" y="15191"/>
                    </a:lnTo>
                    <a:lnTo>
                      <a:pt x="13989" y="15587"/>
                    </a:lnTo>
                    <a:lnTo>
                      <a:pt x="13680" y="15982"/>
                    </a:lnTo>
                    <a:lnTo>
                      <a:pt x="13320" y="16299"/>
                    </a:lnTo>
                    <a:lnTo>
                      <a:pt x="12497" y="16853"/>
                    </a:lnTo>
                    <a:lnTo>
                      <a:pt x="11571" y="17248"/>
                    </a:lnTo>
                    <a:lnTo>
                      <a:pt x="10697" y="17565"/>
                    </a:lnTo>
                    <a:lnTo>
                      <a:pt x="9206" y="17881"/>
                    </a:lnTo>
                    <a:lnTo>
                      <a:pt x="9206" y="17881"/>
                    </a:lnTo>
                    <a:lnTo>
                      <a:pt x="8126" y="18119"/>
                    </a:lnTo>
                    <a:lnTo>
                      <a:pt x="7611" y="18198"/>
                    </a:lnTo>
                    <a:lnTo>
                      <a:pt x="7097" y="18119"/>
                    </a:lnTo>
                    <a:lnTo>
                      <a:pt x="6634" y="18040"/>
                    </a:lnTo>
                    <a:lnTo>
                      <a:pt x="6120" y="17802"/>
                    </a:lnTo>
                    <a:lnTo>
                      <a:pt x="5657" y="17644"/>
                    </a:lnTo>
                    <a:lnTo>
                      <a:pt x="5143" y="17327"/>
                    </a:lnTo>
                    <a:lnTo>
                      <a:pt x="5143" y="17327"/>
                    </a:lnTo>
                    <a:lnTo>
                      <a:pt x="4731" y="17011"/>
                    </a:lnTo>
                    <a:lnTo>
                      <a:pt x="4166" y="16536"/>
                    </a:lnTo>
                    <a:lnTo>
                      <a:pt x="3909" y="16299"/>
                    </a:lnTo>
                    <a:lnTo>
                      <a:pt x="3703" y="15982"/>
                    </a:lnTo>
                    <a:lnTo>
                      <a:pt x="3600" y="15587"/>
                    </a:lnTo>
                    <a:lnTo>
                      <a:pt x="3549" y="15270"/>
                    </a:lnTo>
                    <a:lnTo>
                      <a:pt x="3549" y="15270"/>
                    </a:lnTo>
                    <a:lnTo>
                      <a:pt x="3394" y="13767"/>
                    </a:lnTo>
                    <a:lnTo>
                      <a:pt x="3291" y="12976"/>
                    </a:lnTo>
                    <a:lnTo>
                      <a:pt x="3086" y="12264"/>
                    </a:lnTo>
                    <a:lnTo>
                      <a:pt x="3086" y="12264"/>
                    </a:lnTo>
                    <a:lnTo>
                      <a:pt x="4114" y="12422"/>
                    </a:lnTo>
                    <a:lnTo>
                      <a:pt x="5091" y="12580"/>
                    </a:lnTo>
                    <a:lnTo>
                      <a:pt x="5091" y="12580"/>
                    </a:lnTo>
                    <a:lnTo>
                      <a:pt x="6120" y="12976"/>
                    </a:lnTo>
                    <a:lnTo>
                      <a:pt x="7046" y="13451"/>
                    </a:lnTo>
                    <a:lnTo>
                      <a:pt x="8074" y="13846"/>
                    </a:lnTo>
                    <a:lnTo>
                      <a:pt x="8589" y="13925"/>
                    </a:lnTo>
                    <a:lnTo>
                      <a:pt x="9154" y="13925"/>
                    </a:lnTo>
                    <a:lnTo>
                      <a:pt x="9154" y="13925"/>
                    </a:lnTo>
                    <a:lnTo>
                      <a:pt x="9206" y="13925"/>
                    </a:lnTo>
                    <a:lnTo>
                      <a:pt x="9309" y="13846"/>
                    </a:lnTo>
                    <a:lnTo>
                      <a:pt x="9411" y="13530"/>
                    </a:lnTo>
                    <a:lnTo>
                      <a:pt x="9309" y="13371"/>
                    </a:lnTo>
                    <a:lnTo>
                      <a:pt x="9257" y="13292"/>
                    </a:lnTo>
                    <a:lnTo>
                      <a:pt x="9154" y="13134"/>
                    </a:lnTo>
                    <a:lnTo>
                      <a:pt x="9154" y="13134"/>
                    </a:lnTo>
                    <a:lnTo>
                      <a:pt x="8743" y="13134"/>
                    </a:lnTo>
                    <a:lnTo>
                      <a:pt x="8743" y="13134"/>
                    </a:lnTo>
                    <a:lnTo>
                      <a:pt x="9463" y="12976"/>
                    </a:lnTo>
                    <a:lnTo>
                      <a:pt x="10131" y="12659"/>
                    </a:lnTo>
                    <a:lnTo>
                      <a:pt x="10749" y="12264"/>
                    </a:lnTo>
                    <a:lnTo>
                      <a:pt x="11469" y="11789"/>
                    </a:lnTo>
                    <a:lnTo>
                      <a:pt x="12703" y="10760"/>
                    </a:lnTo>
                    <a:lnTo>
                      <a:pt x="13937" y="9574"/>
                    </a:lnTo>
                    <a:lnTo>
                      <a:pt x="13937" y="9574"/>
                    </a:lnTo>
                    <a:lnTo>
                      <a:pt x="14091" y="10523"/>
                    </a:lnTo>
                    <a:lnTo>
                      <a:pt x="14297" y="11552"/>
                    </a:lnTo>
                    <a:lnTo>
                      <a:pt x="14657" y="13451"/>
                    </a:lnTo>
                    <a:lnTo>
                      <a:pt x="14657" y="13451"/>
                    </a:lnTo>
                    <a:lnTo>
                      <a:pt x="14657" y="13688"/>
                    </a:lnTo>
                    <a:lnTo>
                      <a:pt x="14657" y="13688"/>
                    </a:lnTo>
                    <a:close/>
                    <a:moveTo>
                      <a:pt x="14246" y="8308"/>
                    </a:moveTo>
                    <a:lnTo>
                      <a:pt x="14246" y="8308"/>
                    </a:lnTo>
                    <a:lnTo>
                      <a:pt x="14091" y="8387"/>
                    </a:lnTo>
                    <a:lnTo>
                      <a:pt x="14091" y="8387"/>
                    </a:lnTo>
                    <a:lnTo>
                      <a:pt x="13474" y="7912"/>
                    </a:lnTo>
                    <a:lnTo>
                      <a:pt x="12857" y="7358"/>
                    </a:lnTo>
                    <a:lnTo>
                      <a:pt x="12857" y="7358"/>
                    </a:lnTo>
                    <a:lnTo>
                      <a:pt x="13629" y="7754"/>
                    </a:lnTo>
                    <a:lnTo>
                      <a:pt x="14349" y="8070"/>
                    </a:lnTo>
                    <a:lnTo>
                      <a:pt x="14349" y="8070"/>
                    </a:lnTo>
                    <a:lnTo>
                      <a:pt x="14451" y="8070"/>
                    </a:lnTo>
                    <a:lnTo>
                      <a:pt x="14451" y="8070"/>
                    </a:lnTo>
                    <a:lnTo>
                      <a:pt x="14246" y="8308"/>
                    </a:lnTo>
                    <a:lnTo>
                      <a:pt x="14246" y="8308"/>
                    </a:lnTo>
                    <a:close/>
                    <a:moveTo>
                      <a:pt x="19594" y="18435"/>
                    </a:moveTo>
                    <a:lnTo>
                      <a:pt x="19646" y="18435"/>
                    </a:lnTo>
                    <a:lnTo>
                      <a:pt x="19646" y="18435"/>
                    </a:lnTo>
                    <a:lnTo>
                      <a:pt x="19800" y="18514"/>
                    </a:lnTo>
                    <a:lnTo>
                      <a:pt x="19800" y="18514"/>
                    </a:lnTo>
                    <a:lnTo>
                      <a:pt x="20057" y="18673"/>
                    </a:lnTo>
                    <a:lnTo>
                      <a:pt x="20057" y="18673"/>
                    </a:lnTo>
                    <a:lnTo>
                      <a:pt x="20109" y="18989"/>
                    </a:lnTo>
                    <a:lnTo>
                      <a:pt x="20109" y="18989"/>
                    </a:lnTo>
                    <a:lnTo>
                      <a:pt x="20263" y="19385"/>
                    </a:lnTo>
                    <a:lnTo>
                      <a:pt x="20263" y="19464"/>
                    </a:lnTo>
                    <a:lnTo>
                      <a:pt x="20263" y="19464"/>
                    </a:lnTo>
                    <a:lnTo>
                      <a:pt x="19954" y="18910"/>
                    </a:lnTo>
                    <a:lnTo>
                      <a:pt x="19594" y="18435"/>
                    </a:lnTo>
                    <a:lnTo>
                      <a:pt x="19594" y="18435"/>
                    </a:lnTo>
                    <a:close/>
                    <a:moveTo>
                      <a:pt x="19286" y="18989"/>
                    </a:moveTo>
                    <a:lnTo>
                      <a:pt x="19286" y="18989"/>
                    </a:lnTo>
                    <a:lnTo>
                      <a:pt x="19594" y="19464"/>
                    </a:lnTo>
                    <a:lnTo>
                      <a:pt x="19954" y="20018"/>
                    </a:lnTo>
                    <a:lnTo>
                      <a:pt x="19954" y="20018"/>
                    </a:lnTo>
                    <a:lnTo>
                      <a:pt x="19594" y="19543"/>
                    </a:lnTo>
                    <a:lnTo>
                      <a:pt x="19286" y="18989"/>
                    </a:lnTo>
                    <a:lnTo>
                      <a:pt x="19286" y="18989"/>
                    </a:lnTo>
                    <a:close/>
                    <a:moveTo>
                      <a:pt x="20520" y="18040"/>
                    </a:moveTo>
                    <a:lnTo>
                      <a:pt x="20520" y="18040"/>
                    </a:lnTo>
                    <a:lnTo>
                      <a:pt x="20469" y="18198"/>
                    </a:lnTo>
                    <a:lnTo>
                      <a:pt x="20469" y="18198"/>
                    </a:lnTo>
                    <a:lnTo>
                      <a:pt x="20469" y="18198"/>
                    </a:lnTo>
                    <a:lnTo>
                      <a:pt x="20057" y="17802"/>
                    </a:lnTo>
                    <a:lnTo>
                      <a:pt x="20057" y="17723"/>
                    </a:lnTo>
                    <a:lnTo>
                      <a:pt x="20057" y="17723"/>
                    </a:lnTo>
                    <a:lnTo>
                      <a:pt x="20726" y="17565"/>
                    </a:lnTo>
                    <a:lnTo>
                      <a:pt x="20726" y="17565"/>
                    </a:lnTo>
                    <a:lnTo>
                      <a:pt x="20520" y="18040"/>
                    </a:lnTo>
                    <a:lnTo>
                      <a:pt x="20520" y="18040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33" name="形狀"/>
              <p:cNvSpPr/>
              <p:nvPr/>
            </p:nvSpPr>
            <p:spPr>
              <a:xfrm>
                <a:off x="778165" y="1900231"/>
                <a:ext cx="156915" cy="147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514" y="611"/>
                    </a:moveTo>
                    <a:lnTo>
                      <a:pt x="18514" y="611"/>
                    </a:lnTo>
                    <a:lnTo>
                      <a:pt x="18073" y="204"/>
                    </a:lnTo>
                    <a:lnTo>
                      <a:pt x="17633" y="204"/>
                    </a:lnTo>
                    <a:lnTo>
                      <a:pt x="17412" y="0"/>
                    </a:lnTo>
                    <a:lnTo>
                      <a:pt x="16751" y="204"/>
                    </a:lnTo>
                    <a:lnTo>
                      <a:pt x="16751" y="204"/>
                    </a:lnTo>
                    <a:lnTo>
                      <a:pt x="15649" y="815"/>
                    </a:lnTo>
                    <a:lnTo>
                      <a:pt x="14767" y="1834"/>
                    </a:lnTo>
                    <a:lnTo>
                      <a:pt x="13886" y="2853"/>
                    </a:lnTo>
                    <a:lnTo>
                      <a:pt x="13224" y="3872"/>
                    </a:lnTo>
                    <a:lnTo>
                      <a:pt x="12563" y="6113"/>
                    </a:lnTo>
                    <a:lnTo>
                      <a:pt x="12343" y="8558"/>
                    </a:lnTo>
                    <a:lnTo>
                      <a:pt x="12343" y="8558"/>
                    </a:lnTo>
                    <a:lnTo>
                      <a:pt x="10800" y="6928"/>
                    </a:lnTo>
                    <a:lnTo>
                      <a:pt x="9478" y="5094"/>
                    </a:lnTo>
                    <a:lnTo>
                      <a:pt x="7935" y="3872"/>
                    </a:lnTo>
                    <a:lnTo>
                      <a:pt x="6392" y="3260"/>
                    </a:lnTo>
                    <a:lnTo>
                      <a:pt x="6392" y="3260"/>
                    </a:lnTo>
                    <a:lnTo>
                      <a:pt x="4629" y="2853"/>
                    </a:lnTo>
                    <a:lnTo>
                      <a:pt x="3527" y="2853"/>
                    </a:lnTo>
                    <a:lnTo>
                      <a:pt x="2424" y="3668"/>
                    </a:lnTo>
                    <a:lnTo>
                      <a:pt x="1543" y="4483"/>
                    </a:lnTo>
                    <a:lnTo>
                      <a:pt x="882" y="5502"/>
                    </a:lnTo>
                    <a:lnTo>
                      <a:pt x="441" y="6725"/>
                    </a:lnTo>
                    <a:lnTo>
                      <a:pt x="0" y="7947"/>
                    </a:lnTo>
                    <a:lnTo>
                      <a:pt x="0" y="9170"/>
                    </a:lnTo>
                    <a:lnTo>
                      <a:pt x="0" y="9170"/>
                    </a:lnTo>
                    <a:lnTo>
                      <a:pt x="0" y="10596"/>
                    </a:lnTo>
                    <a:lnTo>
                      <a:pt x="661" y="11819"/>
                    </a:lnTo>
                    <a:lnTo>
                      <a:pt x="1102" y="13245"/>
                    </a:lnTo>
                    <a:lnTo>
                      <a:pt x="1984" y="14060"/>
                    </a:lnTo>
                    <a:lnTo>
                      <a:pt x="3086" y="14875"/>
                    </a:lnTo>
                    <a:lnTo>
                      <a:pt x="4408" y="15894"/>
                    </a:lnTo>
                    <a:lnTo>
                      <a:pt x="6833" y="17321"/>
                    </a:lnTo>
                    <a:lnTo>
                      <a:pt x="9698" y="18340"/>
                    </a:lnTo>
                    <a:lnTo>
                      <a:pt x="13004" y="19155"/>
                    </a:lnTo>
                    <a:lnTo>
                      <a:pt x="18735" y="20377"/>
                    </a:lnTo>
                    <a:lnTo>
                      <a:pt x="18735" y="20377"/>
                    </a:lnTo>
                    <a:lnTo>
                      <a:pt x="18735" y="20377"/>
                    </a:lnTo>
                    <a:lnTo>
                      <a:pt x="18735" y="20785"/>
                    </a:lnTo>
                    <a:lnTo>
                      <a:pt x="18735" y="20785"/>
                    </a:lnTo>
                    <a:lnTo>
                      <a:pt x="18955" y="21396"/>
                    </a:lnTo>
                    <a:lnTo>
                      <a:pt x="19616" y="21600"/>
                    </a:lnTo>
                    <a:lnTo>
                      <a:pt x="20278" y="21600"/>
                    </a:lnTo>
                    <a:lnTo>
                      <a:pt x="20939" y="21192"/>
                    </a:lnTo>
                    <a:lnTo>
                      <a:pt x="20939" y="21192"/>
                    </a:lnTo>
                    <a:lnTo>
                      <a:pt x="21159" y="20377"/>
                    </a:lnTo>
                    <a:lnTo>
                      <a:pt x="21159" y="19358"/>
                    </a:lnTo>
                    <a:lnTo>
                      <a:pt x="21159" y="19358"/>
                    </a:lnTo>
                    <a:lnTo>
                      <a:pt x="21159" y="18951"/>
                    </a:lnTo>
                    <a:lnTo>
                      <a:pt x="20939" y="18543"/>
                    </a:lnTo>
                    <a:lnTo>
                      <a:pt x="20939" y="18543"/>
                    </a:lnTo>
                    <a:lnTo>
                      <a:pt x="21159" y="16098"/>
                    </a:lnTo>
                    <a:lnTo>
                      <a:pt x="21380" y="13653"/>
                    </a:lnTo>
                    <a:lnTo>
                      <a:pt x="21380" y="13653"/>
                    </a:lnTo>
                    <a:lnTo>
                      <a:pt x="21600" y="11819"/>
                    </a:lnTo>
                    <a:lnTo>
                      <a:pt x="21380" y="10392"/>
                    </a:lnTo>
                    <a:lnTo>
                      <a:pt x="20939" y="6928"/>
                    </a:lnTo>
                    <a:lnTo>
                      <a:pt x="19837" y="3668"/>
                    </a:lnTo>
                    <a:lnTo>
                      <a:pt x="18514" y="611"/>
                    </a:lnTo>
                    <a:lnTo>
                      <a:pt x="18514" y="611"/>
                    </a:lnTo>
                    <a:close/>
                    <a:moveTo>
                      <a:pt x="19176" y="14468"/>
                    </a:moveTo>
                    <a:lnTo>
                      <a:pt x="19176" y="14468"/>
                    </a:lnTo>
                    <a:lnTo>
                      <a:pt x="18735" y="18340"/>
                    </a:lnTo>
                    <a:lnTo>
                      <a:pt x="18735" y="18340"/>
                    </a:lnTo>
                    <a:lnTo>
                      <a:pt x="15208" y="17728"/>
                    </a:lnTo>
                    <a:lnTo>
                      <a:pt x="11461" y="16709"/>
                    </a:lnTo>
                    <a:lnTo>
                      <a:pt x="7935" y="15079"/>
                    </a:lnTo>
                    <a:lnTo>
                      <a:pt x="4629" y="13653"/>
                    </a:lnTo>
                    <a:lnTo>
                      <a:pt x="4629" y="13653"/>
                    </a:lnTo>
                    <a:lnTo>
                      <a:pt x="3967" y="13245"/>
                    </a:lnTo>
                    <a:lnTo>
                      <a:pt x="3306" y="12430"/>
                    </a:lnTo>
                    <a:lnTo>
                      <a:pt x="2865" y="10800"/>
                    </a:lnTo>
                    <a:lnTo>
                      <a:pt x="2424" y="9374"/>
                    </a:lnTo>
                    <a:lnTo>
                      <a:pt x="2424" y="7743"/>
                    </a:lnTo>
                    <a:lnTo>
                      <a:pt x="3086" y="6113"/>
                    </a:lnTo>
                    <a:lnTo>
                      <a:pt x="3306" y="5706"/>
                    </a:lnTo>
                    <a:lnTo>
                      <a:pt x="3967" y="5094"/>
                    </a:lnTo>
                    <a:lnTo>
                      <a:pt x="4408" y="4891"/>
                    </a:lnTo>
                    <a:lnTo>
                      <a:pt x="4849" y="4891"/>
                    </a:lnTo>
                    <a:lnTo>
                      <a:pt x="5731" y="5094"/>
                    </a:lnTo>
                    <a:lnTo>
                      <a:pt x="6612" y="5502"/>
                    </a:lnTo>
                    <a:lnTo>
                      <a:pt x="6612" y="5502"/>
                    </a:lnTo>
                    <a:lnTo>
                      <a:pt x="7273" y="6317"/>
                    </a:lnTo>
                    <a:lnTo>
                      <a:pt x="8376" y="7132"/>
                    </a:lnTo>
                    <a:lnTo>
                      <a:pt x="10139" y="9374"/>
                    </a:lnTo>
                    <a:lnTo>
                      <a:pt x="13004" y="13857"/>
                    </a:lnTo>
                    <a:lnTo>
                      <a:pt x="13004" y="13857"/>
                    </a:lnTo>
                    <a:lnTo>
                      <a:pt x="13665" y="14060"/>
                    </a:lnTo>
                    <a:lnTo>
                      <a:pt x="14327" y="14060"/>
                    </a:lnTo>
                    <a:lnTo>
                      <a:pt x="14988" y="13857"/>
                    </a:lnTo>
                    <a:lnTo>
                      <a:pt x="14988" y="13653"/>
                    </a:lnTo>
                    <a:lnTo>
                      <a:pt x="14988" y="13245"/>
                    </a:lnTo>
                    <a:lnTo>
                      <a:pt x="14988" y="13245"/>
                    </a:lnTo>
                    <a:lnTo>
                      <a:pt x="14327" y="10392"/>
                    </a:lnTo>
                    <a:lnTo>
                      <a:pt x="14327" y="8966"/>
                    </a:lnTo>
                    <a:lnTo>
                      <a:pt x="14327" y="7336"/>
                    </a:lnTo>
                    <a:lnTo>
                      <a:pt x="14767" y="6113"/>
                    </a:lnTo>
                    <a:lnTo>
                      <a:pt x="15208" y="4891"/>
                    </a:lnTo>
                    <a:lnTo>
                      <a:pt x="16090" y="3668"/>
                    </a:lnTo>
                    <a:lnTo>
                      <a:pt x="16751" y="2649"/>
                    </a:lnTo>
                    <a:lnTo>
                      <a:pt x="16751" y="2649"/>
                    </a:lnTo>
                    <a:lnTo>
                      <a:pt x="18073" y="5502"/>
                    </a:lnTo>
                    <a:lnTo>
                      <a:pt x="18955" y="8355"/>
                    </a:lnTo>
                    <a:lnTo>
                      <a:pt x="19176" y="11411"/>
                    </a:lnTo>
                    <a:lnTo>
                      <a:pt x="19176" y="14468"/>
                    </a:lnTo>
                    <a:lnTo>
                      <a:pt x="19176" y="14468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34" name="形狀"/>
              <p:cNvSpPr/>
              <p:nvPr/>
            </p:nvSpPr>
            <p:spPr>
              <a:xfrm>
                <a:off x="983113" y="1862643"/>
                <a:ext cx="107280" cy="1252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343" y="480"/>
                    </a:moveTo>
                    <a:lnTo>
                      <a:pt x="19343" y="480"/>
                    </a:lnTo>
                    <a:lnTo>
                      <a:pt x="19021" y="240"/>
                    </a:lnTo>
                    <a:lnTo>
                      <a:pt x="18054" y="0"/>
                    </a:lnTo>
                    <a:lnTo>
                      <a:pt x="17409" y="0"/>
                    </a:lnTo>
                    <a:lnTo>
                      <a:pt x="16764" y="240"/>
                    </a:lnTo>
                    <a:lnTo>
                      <a:pt x="16764" y="240"/>
                    </a:lnTo>
                    <a:lnTo>
                      <a:pt x="14185" y="1920"/>
                    </a:lnTo>
                    <a:lnTo>
                      <a:pt x="12251" y="3840"/>
                    </a:lnTo>
                    <a:lnTo>
                      <a:pt x="10961" y="5760"/>
                    </a:lnTo>
                    <a:lnTo>
                      <a:pt x="9672" y="8160"/>
                    </a:lnTo>
                    <a:lnTo>
                      <a:pt x="9672" y="8160"/>
                    </a:lnTo>
                    <a:lnTo>
                      <a:pt x="6125" y="4560"/>
                    </a:lnTo>
                    <a:lnTo>
                      <a:pt x="6125" y="4560"/>
                    </a:lnTo>
                    <a:lnTo>
                      <a:pt x="5803" y="4320"/>
                    </a:lnTo>
                    <a:lnTo>
                      <a:pt x="5481" y="4080"/>
                    </a:lnTo>
                    <a:lnTo>
                      <a:pt x="4191" y="4320"/>
                    </a:lnTo>
                    <a:lnTo>
                      <a:pt x="4191" y="4320"/>
                    </a:lnTo>
                    <a:lnTo>
                      <a:pt x="2579" y="5520"/>
                    </a:lnTo>
                    <a:lnTo>
                      <a:pt x="1612" y="6480"/>
                    </a:lnTo>
                    <a:lnTo>
                      <a:pt x="645" y="7440"/>
                    </a:lnTo>
                    <a:lnTo>
                      <a:pt x="322" y="8400"/>
                    </a:lnTo>
                    <a:lnTo>
                      <a:pt x="0" y="9600"/>
                    </a:lnTo>
                    <a:lnTo>
                      <a:pt x="322" y="10560"/>
                    </a:lnTo>
                    <a:lnTo>
                      <a:pt x="967" y="12480"/>
                    </a:lnTo>
                    <a:lnTo>
                      <a:pt x="2579" y="14640"/>
                    </a:lnTo>
                    <a:lnTo>
                      <a:pt x="5158" y="16080"/>
                    </a:lnTo>
                    <a:lnTo>
                      <a:pt x="8382" y="17520"/>
                    </a:lnTo>
                    <a:lnTo>
                      <a:pt x="10961" y="18720"/>
                    </a:lnTo>
                    <a:lnTo>
                      <a:pt x="10961" y="18720"/>
                    </a:lnTo>
                    <a:lnTo>
                      <a:pt x="11928" y="18720"/>
                    </a:lnTo>
                    <a:lnTo>
                      <a:pt x="12251" y="18480"/>
                    </a:lnTo>
                    <a:lnTo>
                      <a:pt x="12896" y="17760"/>
                    </a:lnTo>
                    <a:lnTo>
                      <a:pt x="12896" y="17040"/>
                    </a:lnTo>
                    <a:lnTo>
                      <a:pt x="12573" y="16560"/>
                    </a:lnTo>
                    <a:lnTo>
                      <a:pt x="12251" y="16320"/>
                    </a:lnTo>
                    <a:lnTo>
                      <a:pt x="12251" y="16320"/>
                    </a:lnTo>
                    <a:lnTo>
                      <a:pt x="10316" y="15840"/>
                    </a:lnTo>
                    <a:lnTo>
                      <a:pt x="7737" y="14880"/>
                    </a:lnTo>
                    <a:lnTo>
                      <a:pt x="6125" y="13680"/>
                    </a:lnTo>
                    <a:lnTo>
                      <a:pt x="4513" y="12480"/>
                    </a:lnTo>
                    <a:lnTo>
                      <a:pt x="3546" y="11280"/>
                    </a:lnTo>
                    <a:lnTo>
                      <a:pt x="3224" y="9840"/>
                    </a:lnTo>
                    <a:lnTo>
                      <a:pt x="3546" y="8400"/>
                    </a:lnTo>
                    <a:lnTo>
                      <a:pt x="5158" y="6960"/>
                    </a:lnTo>
                    <a:lnTo>
                      <a:pt x="5158" y="6960"/>
                    </a:lnTo>
                    <a:lnTo>
                      <a:pt x="7737" y="9840"/>
                    </a:lnTo>
                    <a:lnTo>
                      <a:pt x="9027" y="11280"/>
                    </a:lnTo>
                    <a:lnTo>
                      <a:pt x="9672" y="13200"/>
                    </a:lnTo>
                    <a:lnTo>
                      <a:pt x="9672" y="13200"/>
                    </a:lnTo>
                    <a:lnTo>
                      <a:pt x="9672" y="13440"/>
                    </a:lnTo>
                    <a:lnTo>
                      <a:pt x="10639" y="13680"/>
                    </a:lnTo>
                    <a:lnTo>
                      <a:pt x="11284" y="13920"/>
                    </a:lnTo>
                    <a:lnTo>
                      <a:pt x="12573" y="13440"/>
                    </a:lnTo>
                    <a:lnTo>
                      <a:pt x="12573" y="13200"/>
                    </a:lnTo>
                    <a:lnTo>
                      <a:pt x="12896" y="12480"/>
                    </a:lnTo>
                    <a:lnTo>
                      <a:pt x="12896" y="12480"/>
                    </a:lnTo>
                    <a:lnTo>
                      <a:pt x="12573" y="9840"/>
                    </a:lnTo>
                    <a:lnTo>
                      <a:pt x="13218" y="7200"/>
                    </a:lnTo>
                    <a:lnTo>
                      <a:pt x="14830" y="4800"/>
                    </a:lnTo>
                    <a:lnTo>
                      <a:pt x="17409" y="2880"/>
                    </a:lnTo>
                    <a:lnTo>
                      <a:pt x="17409" y="2880"/>
                    </a:lnTo>
                    <a:lnTo>
                      <a:pt x="18376" y="4800"/>
                    </a:lnTo>
                    <a:lnTo>
                      <a:pt x="18376" y="6960"/>
                    </a:lnTo>
                    <a:lnTo>
                      <a:pt x="18376" y="9360"/>
                    </a:lnTo>
                    <a:lnTo>
                      <a:pt x="18054" y="11280"/>
                    </a:lnTo>
                    <a:lnTo>
                      <a:pt x="16442" y="15840"/>
                    </a:lnTo>
                    <a:lnTo>
                      <a:pt x="14830" y="19920"/>
                    </a:lnTo>
                    <a:lnTo>
                      <a:pt x="14830" y="19920"/>
                    </a:lnTo>
                    <a:lnTo>
                      <a:pt x="14830" y="20400"/>
                    </a:lnTo>
                    <a:lnTo>
                      <a:pt x="14830" y="21120"/>
                    </a:lnTo>
                    <a:lnTo>
                      <a:pt x="16119" y="21600"/>
                    </a:lnTo>
                    <a:lnTo>
                      <a:pt x="17409" y="21600"/>
                    </a:lnTo>
                    <a:lnTo>
                      <a:pt x="17731" y="21360"/>
                    </a:lnTo>
                    <a:lnTo>
                      <a:pt x="18054" y="20880"/>
                    </a:lnTo>
                    <a:lnTo>
                      <a:pt x="18054" y="20880"/>
                    </a:lnTo>
                    <a:lnTo>
                      <a:pt x="19666" y="15840"/>
                    </a:lnTo>
                    <a:lnTo>
                      <a:pt x="20955" y="13200"/>
                    </a:lnTo>
                    <a:lnTo>
                      <a:pt x="21278" y="10560"/>
                    </a:lnTo>
                    <a:lnTo>
                      <a:pt x="21600" y="7920"/>
                    </a:lnTo>
                    <a:lnTo>
                      <a:pt x="21600" y="5520"/>
                    </a:lnTo>
                    <a:lnTo>
                      <a:pt x="20955" y="2880"/>
                    </a:lnTo>
                    <a:lnTo>
                      <a:pt x="19343" y="480"/>
                    </a:lnTo>
                    <a:lnTo>
                      <a:pt x="19343" y="480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35" name="形狀"/>
              <p:cNvSpPr/>
              <p:nvPr/>
            </p:nvSpPr>
            <p:spPr>
              <a:xfrm>
                <a:off x="3503343" y="2221808"/>
                <a:ext cx="224164" cy="204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63" y="3086"/>
                    </a:moveTo>
                    <a:lnTo>
                      <a:pt x="16663" y="3086"/>
                    </a:lnTo>
                    <a:lnTo>
                      <a:pt x="14966" y="3967"/>
                    </a:lnTo>
                    <a:lnTo>
                      <a:pt x="13577" y="4996"/>
                    </a:lnTo>
                    <a:lnTo>
                      <a:pt x="12497" y="6318"/>
                    </a:lnTo>
                    <a:lnTo>
                      <a:pt x="11571" y="7788"/>
                    </a:lnTo>
                    <a:lnTo>
                      <a:pt x="11571" y="7788"/>
                    </a:lnTo>
                    <a:lnTo>
                      <a:pt x="11109" y="6318"/>
                    </a:lnTo>
                    <a:lnTo>
                      <a:pt x="10646" y="4702"/>
                    </a:lnTo>
                    <a:lnTo>
                      <a:pt x="10029" y="3233"/>
                    </a:lnTo>
                    <a:lnTo>
                      <a:pt x="9103" y="2057"/>
                    </a:lnTo>
                    <a:lnTo>
                      <a:pt x="8023" y="882"/>
                    </a:lnTo>
                    <a:lnTo>
                      <a:pt x="6789" y="147"/>
                    </a:lnTo>
                    <a:lnTo>
                      <a:pt x="6326" y="0"/>
                    </a:lnTo>
                    <a:lnTo>
                      <a:pt x="5554" y="0"/>
                    </a:lnTo>
                    <a:lnTo>
                      <a:pt x="4783" y="0"/>
                    </a:lnTo>
                    <a:lnTo>
                      <a:pt x="4011" y="147"/>
                    </a:lnTo>
                    <a:lnTo>
                      <a:pt x="4011" y="147"/>
                    </a:lnTo>
                    <a:lnTo>
                      <a:pt x="3086" y="588"/>
                    </a:lnTo>
                    <a:lnTo>
                      <a:pt x="2160" y="1322"/>
                    </a:lnTo>
                    <a:lnTo>
                      <a:pt x="1543" y="2057"/>
                    </a:lnTo>
                    <a:lnTo>
                      <a:pt x="926" y="2939"/>
                    </a:lnTo>
                    <a:lnTo>
                      <a:pt x="463" y="3967"/>
                    </a:lnTo>
                    <a:lnTo>
                      <a:pt x="154" y="4849"/>
                    </a:lnTo>
                    <a:lnTo>
                      <a:pt x="0" y="6024"/>
                    </a:lnTo>
                    <a:lnTo>
                      <a:pt x="0" y="6906"/>
                    </a:lnTo>
                    <a:lnTo>
                      <a:pt x="0" y="6906"/>
                    </a:lnTo>
                    <a:lnTo>
                      <a:pt x="154" y="8229"/>
                    </a:lnTo>
                    <a:lnTo>
                      <a:pt x="771" y="9698"/>
                    </a:lnTo>
                    <a:lnTo>
                      <a:pt x="1543" y="11167"/>
                    </a:lnTo>
                    <a:lnTo>
                      <a:pt x="2469" y="12490"/>
                    </a:lnTo>
                    <a:lnTo>
                      <a:pt x="4320" y="14988"/>
                    </a:lnTo>
                    <a:lnTo>
                      <a:pt x="6326" y="17486"/>
                    </a:lnTo>
                    <a:lnTo>
                      <a:pt x="6326" y="17486"/>
                    </a:lnTo>
                    <a:lnTo>
                      <a:pt x="6480" y="17633"/>
                    </a:lnTo>
                    <a:lnTo>
                      <a:pt x="6789" y="17780"/>
                    </a:lnTo>
                    <a:lnTo>
                      <a:pt x="7406" y="17633"/>
                    </a:lnTo>
                    <a:lnTo>
                      <a:pt x="7714" y="17339"/>
                    </a:lnTo>
                    <a:lnTo>
                      <a:pt x="7714" y="17045"/>
                    </a:lnTo>
                    <a:lnTo>
                      <a:pt x="7560" y="16751"/>
                    </a:lnTo>
                    <a:lnTo>
                      <a:pt x="7560" y="16751"/>
                    </a:lnTo>
                    <a:lnTo>
                      <a:pt x="4937" y="13371"/>
                    </a:lnTo>
                    <a:lnTo>
                      <a:pt x="3549" y="11608"/>
                    </a:lnTo>
                    <a:lnTo>
                      <a:pt x="2469" y="9698"/>
                    </a:lnTo>
                    <a:lnTo>
                      <a:pt x="2160" y="8669"/>
                    </a:lnTo>
                    <a:lnTo>
                      <a:pt x="1697" y="7788"/>
                    </a:lnTo>
                    <a:lnTo>
                      <a:pt x="1543" y="6906"/>
                    </a:lnTo>
                    <a:lnTo>
                      <a:pt x="1543" y="6024"/>
                    </a:lnTo>
                    <a:lnTo>
                      <a:pt x="1697" y="4849"/>
                    </a:lnTo>
                    <a:lnTo>
                      <a:pt x="2160" y="3967"/>
                    </a:lnTo>
                    <a:lnTo>
                      <a:pt x="2623" y="3086"/>
                    </a:lnTo>
                    <a:lnTo>
                      <a:pt x="3549" y="2057"/>
                    </a:lnTo>
                    <a:lnTo>
                      <a:pt x="3549" y="2057"/>
                    </a:lnTo>
                    <a:lnTo>
                      <a:pt x="4320" y="1469"/>
                    </a:lnTo>
                    <a:lnTo>
                      <a:pt x="4937" y="1322"/>
                    </a:lnTo>
                    <a:lnTo>
                      <a:pt x="5709" y="1322"/>
                    </a:lnTo>
                    <a:lnTo>
                      <a:pt x="6480" y="1469"/>
                    </a:lnTo>
                    <a:lnTo>
                      <a:pt x="6943" y="2057"/>
                    </a:lnTo>
                    <a:lnTo>
                      <a:pt x="7560" y="2498"/>
                    </a:lnTo>
                    <a:lnTo>
                      <a:pt x="8486" y="4408"/>
                    </a:lnTo>
                    <a:lnTo>
                      <a:pt x="9411" y="6318"/>
                    </a:lnTo>
                    <a:lnTo>
                      <a:pt x="10029" y="8229"/>
                    </a:lnTo>
                    <a:lnTo>
                      <a:pt x="10183" y="9845"/>
                    </a:lnTo>
                    <a:lnTo>
                      <a:pt x="10337" y="11167"/>
                    </a:lnTo>
                    <a:lnTo>
                      <a:pt x="10337" y="11167"/>
                    </a:lnTo>
                    <a:lnTo>
                      <a:pt x="10337" y="11608"/>
                    </a:lnTo>
                    <a:lnTo>
                      <a:pt x="10646" y="11755"/>
                    </a:lnTo>
                    <a:lnTo>
                      <a:pt x="10954" y="11902"/>
                    </a:lnTo>
                    <a:lnTo>
                      <a:pt x="11571" y="11755"/>
                    </a:lnTo>
                    <a:lnTo>
                      <a:pt x="11726" y="11608"/>
                    </a:lnTo>
                    <a:lnTo>
                      <a:pt x="11880" y="11314"/>
                    </a:lnTo>
                    <a:lnTo>
                      <a:pt x="11880" y="11314"/>
                    </a:lnTo>
                    <a:lnTo>
                      <a:pt x="12497" y="9551"/>
                    </a:lnTo>
                    <a:lnTo>
                      <a:pt x="13269" y="7935"/>
                    </a:lnTo>
                    <a:lnTo>
                      <a:pt x="14503" y="6318"/>
                    </a:lnTo>
                    <a:lnTo>
                      <a:pt x="15891" y="4996"/>
                    </a:lnTo>
                    <a:lnTo>
                      <a:pt x="15891" y="4996"/>
                    </a:lnTo>
                    <a:lnTo>
                      <a:pt x="16509" y="4702"/>
                    </a:lnTo>
                    <a:lnTo>
                      <a:pt x="16971" y="4408"/>
                    </a:lnTo>
                    <a:lnTo>
                      <a:pt x="17589" y="4408"/>
                    </a:lnTo>
                    <a:lnTo>
                      <a:pt x="18206" y="4408"/>
                    </a:lnTo>
                    <a:lnTo>
                      <a:pt x="18514" y="4408"/>
                    </a:lnTo>
                    <a:lnTo>
                      <a:pt x="18977" y="4702"/>
                    </a:lnTo>
                    <a:lnTo>
                      <a:pt x="19440" y="5437"/>
                    </a:lnTo>
                    <a:lnTo>
                      <a:pt x="19903" y="6318"/>
                    </a:lnTo>
                    <a:lnTo>
                      <a:pt x="20057" y="7347"/>
                    </a:lnTo>
                    <a:lnTo>
                      <a:pt x="20057" y="8522"/>
                    </a:lnTo>
                    <a:lnTo>
                      <a:pt x="19903" y="9551"/>
                    </a:lnTo>
                    <a:lnTo>
                      <a:pt x="19903" y="9551"/>
                    </a:lnTo>
                    <a:lnTo>
                      <a:pt x="19440" y="10433"/>
                    </a:lnTo>
                    <a:lnTo>
                      <a:pt x="19131" y="11314"/>
                    </a:lnTo>
                    <a:lnTo>
                      <a:pt x="17897" y="12931"/>
                    </a:lnTo>
                    <a:lnTo>
                      <a:pt x="16509" y="14547"/>
                    </a:lnTo>
                    <a:lnTo>
                      <a:pt x="15120" y="16016"/>
                    </a:lnTo>
                    <a:lnTo>
                      <a:pt x="15120" y="16016"/>
                    </a:lnTo>
                    <a:lnTo>
                      <a:pt x="13886" y="17339"/>
                    </a:lnTo>
                    <a:lnTo>
                      <a:pt x="12343" y="18808"/>
                    </a:lnTo>
                    <a:lnTo>
                      <a:pt x="11571" y="19249"/>
                    </a:lnTo>
                    <a:lnTo>
                      <a:pt x="10646" y="19837"/>
                    </a:lnTo>
                    <a:lnTo>
                      <a:pt x="9720" y="19984"/>
                    </a:lnTo>
                    <a:lnTo>
                      <a:pt x="8949" y="20131"/>
                    </a:lnTo>
                    <a:lnTo>
                      <a:pt x="8949" y="20131"/>
                    </a:lnTo>
                    <a:lnTo>
                      <a:pt x="8486" y="20131"/>
                    </a:lnTo>
                    <a:lnTo>
                      <a:pt x="8331" y="20424"/>
                    </a:lnTo>
                    <a:lnTo>
                      <a:pt x="8177" y="20718"/>
                    </a:lnTo>
                    <a:lnTo>
                      <a:pt x="8177" y="21306"/>
                    </a:lnTo>
                    <a:lnTo>
                      <a:pt x="8486" y="21453"/>
                    </a:lnTo>
                    <a:lnTo>
                      <a:pt x="8640" y="21600"/>
                    </a:lnTo>
                    <a:lnTo>
                      <a:pt x="8640" y="21600"/>
                    </a:lnTo>
                    <a:lnTo>
                      <a:pt x="10029" y="21453"/>
                    </a:lnTo>
                    <a:lnTo>
                      <a:pt x="11109" y="21012"/>
                    </a:lnTo>
                    <a:lnTo>
                      <a:pt x="12497" y="20424"/>
                    </a:lnTo>
                    <a:lnTo>
                      <a:pt x="13577" y="19690"/>
                    </a:lnTo>
                    <a:lnTo>
                      <a:pt x="15737" y="17633"/>
                    </a:lnTo>
                    <a:lnTo>
                      <a:pt x="17434" y="15869"/>
                    </a:lnTo>
                    <a:lnTo>
                      <a:pt x="17434" y="15869"/>
                    </a:lnTo>
                    <a:lnTo>
                      <a:pt x="19131" y="13812"/>
                    </a:lnTo>
                    <a:lnTo>
                      <a:pt x="19903" y="12637"/>
                    </a:lnTo>
                    <a:lnTo>
                      <a:pt x="20674" y="11608"/>
                    </a:lnTo>
                    <a:lnTo>
                      <a:pt x="20983" y="10286"/>
                    </a:lnTo>
                    <a:lnTo>
                      <a:pt x="21446" y="8963"/>
                    </a:lnTo>
                    <a:lnTo>
                      <a:pt x="21600" y="7788"/>
                    </a:lnTo>
                    <a:lnTo>
                      <a:pt x="21600" y="6318"/>
                    </a:lnTo>
                    <a:lnTo>
                      <a:pt x="21600" y="6318"/>
                    </a:lnTo>
                    <a:lnTo>
                      <a:pt x="21446" y="5437"/>
                    </a:lnTo>
                    <a:lnTo>
                      <a:pt x="20983" y="4702"/>
                    </a:lnTo>
                    <a:lnTo>
                      <a:pt x="20674" y="3967"/>
                    </a:lnTo>
                    <a:lnTo>
                      <a:pt x="19903" y="3380"/>
                    </a:lnTo>
                    <a:lnTo>
                      <a:pt x="19286" y="2939"/>
                    </a:lnTo>
                    <a:lnTo>
                      <a:pt x="18360" y="2645"/>
                    </a:lnTo>
                    <a:lnTo>
                      <a:pt x="17589" y="2645"/>
                    </a:lnTo>
                    <a:lnTo>
                      <a:pt x="16663" y="3086"/>
                    </a:lnTo>
                    <a:lnTo>
                      <a:pt x="16663" y="3086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36" name="形狀"/>
              <p:cNvSpPr/>
              <p:nvPr/>
            </p:nvSpPr>
            <p:spPr>
              <a:xfrm>
                <a:off x="3781947" y="2344314"/>
                <a:ext cx="145707" cy="1419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76" y="1906"/>
                    </a:moveTo>
                    <a:lnTo>
                      <a:pt x="20176" y="1906"/>
                    </a:lnTo>
                    <a:lnTo>
                      <a:pt x="19226" y="1059"/>
                    </a:lnTo>
                    <a:lnTo>
                      <a:pt x="18040" y="847"/>
                    </a:lnTo>
                    <a:lnTo>
                      <a:pt x="16853" y="1271"/>
                    </a:lnTo>
                    <a:lnTo>
                      <a:pt x="15903" y="2118"/>
                    </a:lnTo>
                    <a:lnTo>
                      <a:pt x="14954" y="3176"/>
                    </a:lnTo>
                    <a:lnTo>
                      <a:pt x="14004" y="4447"/>
                    </a:lnTo>
                    <a:lnTo>
                      <a:pt x="12580" y="7624"/>
                    </a:lnTo>
                    <a:lnTo>
                      <a:pt x="12580" y="7624"/>
                    </a:lnTo>
                    <a:lnTo>
                      <a:pt x="10681" y="4235"/>
                    </a:lnTo>
                    <a:lnTo>
                      <a:pt x="9495" y="2965"/>
                    </a:lnTo>
                    <a:lnTo>
                      <a:pt x="8545" y="1694"/>
                    </a:lnTo>
                    <a:lnTo>
                      <a:pt x="6884" y="635"/>
                    </a:lnTo>
                    <a:lnTo>
                      <a:pt x="5459" y="0"/>
                    </a:lnTo>
                    <a:lnTo>
                      <a:pt x="4035" y="424"/>
                    </a:lnTo>
                    <a:lnTo>
                      <a:pt x="3323" y="635"/>
                    </a:lnTo>
                    <a:lnTo>
                      <a:pt x="2611" y="847"/>
                    </a:lnTo>
                    <a:lnTo>
                      <a:pt x="2611" y="847"/>
                    </a:lnTo>
                    <a:lnTo>
                      <a:pt x="1424" y="1906"/>
                    </a:lnTo>
                    <a:lnTo>
                      <a:pt x="475" y="2965"/>
                    </a:lnTo>
                    <a:lnTo>
                      <a:pt x="237" y="4024"/>
                    </a:lnTo>
                    <a:lnTo>
                      <a:pt x="0" y="5294"/>
                    </a:lnTo>
                    <a:lnTo>
                      <a:pt x="237" y="6565"/>
                    </a:lnTo>
                    <a:lnTo>
                      <a:pt x="475" y="7624"/>
                    </a:lnTo>
                    <a:lnTo>
                      <a:pt x="1662" y="10165"/>
                    </a:lnTo>
                    <a:lnTo>
                      <a:pt x="3560" y="12706"/>
                    </a:lnTo>
                    <a:lnTo>
                      <a:pt x="5459" y="15035"/>
                    </a:lnTo>
                    <a:lnTo>
                      <a:pt x="9020" y="18847"/>
                    </a:lnTo>
                    <a:lnTo>
                      <a:pt x="9020" y="18847"/>
                    </a:lnTo>
                    <a:lnTo>
                      <a:pt x="9257" y="19059"/>
                    </a:lnTo>
                    <a:lnTo>
                      <a:pt x="9495" y="19271"/>
                    </a:lnTo>
                    <a:lnTo>
                      <a:pt x="10444" y="19059"/>
                    </a:lnTo>
                    <a:lnTo>
                      <a:pt x="11156" y="18424"/>
                    </a:lnTo>
                    <a:lnTo>
                      <a:pt x="11156" y="18000"/>
                    </a:lnTo>
                    <a:lnTo>
                      <a:pt x="10681" y="17788"/>
                    </a:lnTo>
                    <a:lnTo>
                      <a:pt x="10681" y="17788"/>
                    </a:lnTo>
                    <a:lnTo>
                      <a:pt x="9257" y="15035"/>
                    </a:lnTo>
                    <a:lnTo>
                      <a:pt x="7358" y="12494"/>
                    </a:lnTo>
                    <a:lnTo>
                      <a:pt x="5934" y="9741"/>
                    </a:lnTo>
                    <a:lnTo>
                      <a:pt x="5222" y="8471"/>
                    </a:lnTo>
                    <a:lnTo>
                      <a:pt x="4985" y="6776"/>
                    </a:lnTo>
                    <a:lnTo>
                      <a:pt x="4985" y="6776"/>
                    </a:lnTo>
                    <a:lnTo>
                      <a:pt x="4985" y="6353"/>
                    </a:lnTo>
                    <a:lnTo>
                      <a:pt x="4747" y="5929"/>
                    </a:lnTo>
                    <a:lnTo>
                      <a:pt x="3798" y="5929"/>
                    </a:lnTo>
                    <a:lnTo>
                      <a:pt x="2848" y="6353"/>
                    </a:lnTo>
                    <a:lnTo>
                      <a:pt x="2848" y="6776"/>
                    </a:lnTo>
                    <a:lnTo>
                      <a:pt x="2611" y="6988"/>
                    </a:lnTo>
                    <a:lnTo>
                      <a:pt x="2611" y="6988"/>
                    </a:lnTo>
                    <a:lnTo>
                      <a:pt x="2848" y="7835"/>
                    </a:lnTo>
                    <a:lnTo>
                      <a:pt x="2848" y="7835"/>
                    </a:lnTo>
                    <a:lnTo>
                      <a:pt x="2374" y="5929"/>
                    </a:lnTo>
                    <a:lnTo>
                      <a:pt x="2611" y="4447"/>
                    </a:lnTo>
                    <a:lnTo>
                      <a:pt x="2611" y="4447"/>
                    </a:lnTo>
                    <a:lnTo>
                      <a:pt x="3323" y="3388"/>
                    </a:lnTo>
                    <a:lnTo>
                      <a:pt x="3560" y="2753"/>
                    </a:lnTo>
                    <a:lnTo>
                      <a:pt x="4035" y="2329"/>
                    </a:lnTo>
                    <a:lnTo>
                      <a:pt x="4985" y="2329"/>
                    </a:lnTo>
                    <a:lnTo>
                      <a:pt x="5459" y="2329"/>
                    </a:lnTo>
                    <a:lnTo>
                      <a:pt x="6171" y="2965"/>
                    </a:lnTo>
                    <a:lnTo>
                      <a:pt x="7596" y="4235"/>
                    </a:lnTo>
                    <a:lnTo>
                      <a:pt x="8782" y="5929"/>
                    </a:lnTo>
                    <a:lnTo>
                      <a:pt x="9969" y="7835"/>
                    </a:lnTo>
                    <a:lnTo>
                      <a:pt x="10681" y="9741"/>
                    </a:lnTo>
                    <a:lnTo>
                      <a:pt x="11393" y="11012"/>
                    </a:lnTo>
                    <a:lnTo>
                      <a:pt x="11393" y="11012"/>
                    </a:lnTo>
                    <a:lnTo>
                      <a:pt x="11631" y="11647"/>
                    </a:lnTo>
                    <a:lnTo>
                      <a:pt x="12580" y="11647"/>
                    </a:lnTo>
                    <a:lnTo>
                      <a:pt x="13055" y="11435"/>
                    </a:lnTo>
                    <a:lnTo>
                      <a:pt x="13767" y="11012"/>
                    </a:lnTo>
                    <a:lnTo>
                      <a:pt x="13767" y="11012"/>
                    </a:lnTo>
                    <a:lnTo>
                      <a:pt x="14242" y="8047"/>
                    </a:lnTo>
                    <a:lnTo>
                      <a:pt x="15666" y="5506"/>
                    </a:lnTo>
                    <a:lnTo>
                      <a:pt x="15666" y="5506"/>
                    </a:lnTo>
                    <a:lnTo>
                      <a:pt x="16615" y="4447"/>
                    </a:lnTo>
                    <a:lnTo>
                      <a:pt x="17565" y="3600"/>
                    </a:lnTo>
                    <a:lnTo>
                      <a:pt x="18040" y="3388"/>
                    </a:lnTo>
                    <a:lnTo>
                      <a:pt x="18277" y="3388"/>
                    </a:lnTo>
                    <a:lnTo>
                      <a:pt x="18514" y="4024"/>
                    </a:lnTo>
                    <a:lnTo>
                      <a:pt x="18989" y="4447"/>
                    </a:lnTo>
                    <a:lnTo>
                      <a:pt x="18989" y="4447"/>
                    </a:lnTo>
                    <a:lnTo>
                      <a:pt x="19226" y="6776"/>
                    </a:lnTo>
                    <a:lnTo>
                      <a:pt x="18514" y="8894"/>
                    </a:lnTo>
                    <a:lnTo>
                      <a:pt x="17802" y="11224"/>
                    </a:lnTo>
                    <a:lnTo>
                      <a:pt x="16615" y="13129"/>
                    </a:lnTo>
                    <a:lnTo>
                      <a:pt x="14954" y="15035"/>
                    </a:lnTo>
                    <a:lnTo>
                      <a:pt x="13055" y="16941"/>
                    </a:lnTo>
                    <a:lnTo>
                      <a:pt x="11393" y="18424"/>
                    </a:lnTo>
                    <a:lnTo>
                      <a:pt x="9495" y="19694"/>
                    </a:lnTo>
                    <a:lnTo>
                      <a:pt x="9495" y="19694"/>
                    </a:lnTo>
                    <a:lnTo>
                      <a:pt x="9257" y="20329"/>
                    </a:lnTo>
                    <a:lnTo>
                      <a:pt x="9257" y="20541"/>
                    </a:lnTo>
                    <a:lnTo>
                      <a:pt x="9495" y="21388"/>
                    </a:lnTo>
                    <a:lnTo>
                      <a:pt x="10207" y="21600"/>
                    </a:lnTo>
                    <a:lnTo>
                      <a:pt x="10681" y="21600"/>
                    </a:lnTo>
                    <a:lnTo>
                      <a:pt x="11156" y="21388"/>
                    </a:lnTo>
                    <a:lnTo>
                      <a:pt x="11156" y="21388"/>
                    </a:lnTo>
                    <a:lnTo>
                      <a:pt x="14004" y="19271"/>
                    </a:lnTo>
                    <a:lnTo>
                      <a:pt x="16378" y="16729"/>
                    </a:lnTo>
                    <a:lnTo>
                      <a:pt x="18514" y="13765"/>
                    </a:lnTo>
                    <a:lnTo>
                      <a:pt x="20413" y="11012"/>
                    </a:lnTo>
                    <a:lnTo>
                      <a:pt x="20413" y="11012"/>
                    </a:lnTo>
                    <a:lnTo>
                      <a:pt x="20888" y="8894"/>
                    </a:lnTo>
                    <a:lnTo>
                      <a:pt x="21600" y="6353"/>
                    </a:lnTo>
                    <a:lnTo>
                      <a:pt x="21600" y="5294"/>
                    </a:lnTo>
                    <a:lnTo>
                      <a:pt x="21125" y="4024"/>
                    </a:lnTo>
                    <a:lnTo>
                      <a:pt x="20888" y="2965"/>
                    </a:lnTo>
                    <a:lnTo>
                      <a:pt x="20176" y="1906"/>
                    </a:lnTo>
                    <a:lnTo>
                      <a:pt x="20176" y="1906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37" name="形狀"/>
              <p:cNvSpPr/>
              <p:nvPr/>
            </p:nvSpPr>
            <p:spPr>
              <a:xfrm>
                <a:off x="629257" y="2230160"/>
                <a:ext cx="206551" cy="165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9" y="8531"/>
                    </a:moveTo>
                    <a:lnTo>
                      <a:pt x="16409" y="8531"/>
                    </a:lnTo>
                    <a:lnTo>
                      <a:pt x="16074" y="8713"/>
                    </a:lnTo>
                    <a:lnTo>
                      <a:pt x="15907" y="8894"/>
                    </a:lnTo>
                    <a:lnTo>
                      <a:pt x="15907" y="9439"/>
                    </a:lnTo>
                    <a:lnTo>
                      <a:pt x="16074" y="9983"/>
                    </a:lnTo>
                    <a:lnTo>
                      <a:pt x="16409" y="10346"/>
                    </a:lnTo>
                    <a:lnTo>
                      <a:pt x="16912" y="10346"/>
                    </a:lnTo>
                    <a:lnTo>
                      <a:pt x="16912" y="10346"/>
                    </a:lnTo>
                    <a:lnTo>
                      <a:pt x="17916" y="10346"/>
                    </a:lnTo>
                    <a:lnTo>
                      <a:pt x="19088" y="10528"/>
                    </a:lnTo>
                    <a:lnTo>
                      <a:pt x="19591" y="10709"/>
                    </a:lnTo>
                    <a:lnTo>
                      <a:pt x="19758" y="11072"/>
                    </a:lnTo>
                    <a:lnTo>
                      <a:pt x="19591" y="11617"/>
                    </a:lnTo>
                    <a:lnTo>
                      <a:pt x="19088" y="12343"/>
                    </a:lnTo>
                    <a:lnTo>
                      <a:pt x="19088" y="12343"/>
                    </a:lnTo>
                    <a:lnTo>
                      <a:pt x="18251" y="12887"/>
                    </a:lnTo>
                    <a:lnTo>
                      <a:pt x="17414" y="13432"/>
                    </a:lnTo>
                    <a:lnTo>
                      <a:pt x="15572" y="13613"/>
                    </a:lnTo>
                    <a:lnTo>
                      <a:pt x="15572" y="13613"/>
                    </a:lnTo>
                    <a:lnTo>
                      <a:pt x="15237" y="13795"/>
                    </a:lnTo>
                    <a:lnTo>
                      <a:pt x="15070" y="14339"/>
                    </a:lnTo>
                    <a:lnTo>
                      <a:pt x="15070" y="14703"/>
                    </a:lnTo>
                    <a:lnTo>
                      <a:pt x="15237" y="15247"/>
                    </a:lnTo>
                    <a:lnTo>
                      <a:pt x="15237" y="15247"/>
                    </a:lnTo>
                    <a:lnTo>
                      <a:pt x="16074" y="16336"/>
                    </a:lnTo>
                    <a:lnTo>
                      <a:pt x="16912" y="17788"/>
                    </a:lnTo>
                    <a:lnTo>
                      <a:pt x="16912" y="17788"/>
                    </a:lnTo>
                    <a:lnTo>
                      <a:pt x="15572" y="17244"/>
                    </a:lnTo>
                    <a:lnTo>
                      <a:pt x="14567" y="16336"/>
                    </a:lnTo>
                    <a:lnTo>
                      <a:pt x="13563" y="15429"/>
                    </a:lnTo>
                    <a:lnTo>
                      <a:pt x="12726" y="14339"/>
                    </a:lnTo>
                    <a:lnTo>
                      <a:pt x="12726" y="14339"/>
                    </a:lnTo>
                    <a:lnTo>
                      <a:pt x="12558" y="13976"/>
                    </a:lnTo>
                    <a:lnTo>
                      <a:pt x="12223" y="13795"/>
                    </a:lnTo>
                    <a:lnTo>
                      <a:pt x="11721" y="13976"/>
                    </a:lnTo>
                    <a:lnTo>
                      <a:pt x="11553" y="14339"/>
                    </a:lnTo>
                    <a:lnTo>
                      <a:pt x="11553" y="14339"/>
                    </a:lnTo>
                    <a:lnTo>
                      <a:pt x="10047" y="16699"/>
                    </a:lnTo>
                    <a:lnTo>
                      <a:pt x="9209" y="17788"/>
                    </a:lnTo>
                    <a:lnTo>
                      <a:pt x="8205" y="18877"/>
                    </a:lnTo>
                    <a:lnTo>
                      <a:pt x="8205" y="18877"/>
                    </a:lnTo>
                    <a:lnTo>
                      <a:pt x="8037" y="17607"/>
                    </a:lnTo>
                    <a:lnTo>
                      <a:pt x="7870" y="16699"/>
                    </a:lnTo>
                    <a:lnTo>
                      <a:pt x="7200" y="15610"/>
                    </a:lnTo>
                    <a:lnTo>
                      <a:pt x="6363" y="14884"/>
                    </a:lnTo>
                    <a:lnTo>
                      <a:pt x="4688" y="13432"/>
                    </a:lnTo>
                    <a:lnTo>
                      <a:pt x="2512" y="11980"/>
                    </a:lnTo>
                    <a:lnTo>
                      <a:pt x="2512" y="11980"/>
                    </a:lnTo>
                    <a:lnTo>
                      <a:pt x="5191" y="11072"/>
                    </a:lnTo>
                    <a:lnTo>
                      <a:pt x="6195" y="10891"/>
                    </a:lnTo>
                    <a:lnTo>
                      <a:pt x="7200" y="11072"/>
                    </a:lnTo>
                    <a:lnTo>
                      <a:pt x="7200" y="11072"/>
                    </a:lnTo>
                    <a:lnTo>
                      <a:pt x="7702" y="11072"/>
                    </a:lnTo>
                    <a:lnTo>
                      <a:pt x="8037" y="11072"/>
                    </a:lnTo>
                    <a:lnTo>
                      <a:pt x="8205" y="10528"/>
                    </a:lnTo>
                    <a:lnTo>
                      <a:pt x="8205" y="10528"/>
                    </a:lnTo>
                    <a:lnTo>
                      <a:pt x="8874" y="10528"/>
                    </a:lnTo>
                    <a:lnTo>
                      <a:pt x="9042" y="9983"/>
                    </a:lnTo>
                    <a:lnTo>
                      <a:pt x="9042" y="9983"/>
                    </a:lnTo>
                    <a:lnTo>
                      <a:pt x="9544" y="8350"/>
                    </a:lnTo>
                    <a:lnTo>
                      <a:pt x="9879" y="6534"/>
                    </a:lnTo>
                    <a:lnTo>
                      <a:pt x="9879" y="6534"/>
                    </a:lnTo>
                    <a:lnTo>
                      <a:pt x="10549" y="4538"/>
                    </a:lnTo>
                    <a:lnTo>
                      <a:pt x="11553" y="2541"/>
                    </a:lnTo>
                    <a:lnTo>
                      <a:pt x="11553" y="2541"/>
                    </a:lnTo>
                    <a:lnTo>
                      <a:pt x="12391" y="3812"/>
                    </a:lnTo>
                    <a:lnTo>
                      <a:pt x="13228" y="5445"/>
                    </a:lnTo>
                    <a:lnTo>
                      <a:pt x="14065" y="6897"/>
                    </a:lnTo>
                    <a:lnTo>
                      <a:pt x="14400" y="8531"/>
                    </a:lnTo>
                    <a:lnTo>
                      <a:pt x="14400" y="8531"/>
                    </a:lnTo>
                    <a:lnTo>
                      <a:pt x="14400" y="8713"/>
                    </a:lnTo>
                    <a:lnTo>
                      <a:pt x="14735" y="8894"/>
                    </a:lnTo>
                    <a:lnTo>
                      <a:pt x="15405" y="9076"/>
                    </a:lnTo>
                    <a:lnTo>
                      <a:pt x="15907" y="8713"/>
                    </a:lnTo>
                    <a:lnTo>
                      <a:pt x="16074" y="8531"/>
                    </a:lnTo>
                    <a:lnTo>
                      <a:pt x="16074" y="7987"/>
                    </a:lnTo>
                    <a:lnTo>
                      <a:pt x="16074" y="7987"/>
                    </a:lnTo>
                    <a:lnTo>
                      <a:pt x="15405" y="5990"/>
                    </a:lnTo>
                    <a:lnTo>
                      <a:pt x="14400" y="3993"/>
                    </a:lnTo>
                    <a:lnTo>
                      <a:pt x="13395" y="1997"/>
                    </a:lnTo>
                    <a:lnTo>
                      <a:pt x="11888" y="182"/>
                    </a:lnTo>
                    <a:lnTo>
                      <a:pt x="11888" y="182"/>
                    </a:lnTo>
                    <a:lnTo>
                      <a:pt x="11721" y="0"/>
                    </a:lnTo>
                    <a:lnTo>
                      <a:pt x="11386" y="0"/>
                    </a:lnTo>
                    <a:lnTo>
                      <a:pt x="10884" y="182"/>
                    </a:lnTo>
                    <a:lnTo>
                      <a:pt x="10716" y="545"/>
                    </a:lnTo>
                    <a:lnTo>
                      <a:pt x="10716" y="545"/>
                    </a:lnTo>
                    <a:lnTo>
                      <a:pt x="9712" y="2178"/>
                    </a:lnTo>
                    <a:lnTo>
                      <a:pt x="9712" y="2178"/>
                    </a:lnTo>
                    <a:lnTo>
                      <a:pt x="9042" y="2541"/>
                    </a:lnTo>
                    <a:lnTo>
                      <a:pt x="8874" y="2723"/>
                    </a:lnTo>
                    <a:lnTo>
                      <a:pt x="8874" y="2904"/>
                    </a:lnTo>
                    <a:lnTo>
                      <a:pt x="8874" y="2904"/>
                    </a:lnTo>
                    <a:lnTo>
                      <a:pt x="8205" y="5990"/>
                    </a:lnTo>
                    <a:lnTo>
                      <a:pt x="8205" y="5990"/>
                    </a:lnTo>
                    <a:lnTo>
                      <a:pt x="7702" y="9439"/>
                    </a:lnTo>
                    <a:lnTo>
                      <a:pt x="7702" y="9439"/>
                    </a:lnTo>
                    <a:lnTo>
                      <a:pt x="6530" y="9076"/>
                    </a:lnTo>
                    <a:lnTo>
                      <a:pt x="5860" y="9439"/>
                    </a:lnTo>
                    <a:lnTo>
                      <a:pt x="4019" y="9802"/>
                    </a:lnTo>
                    <a:lnTo>
                      <a:pt x="2344" y="10346"/>
                    </a:lnTo>
                    <a:lnTo>
                      <a:pt x="670" y="10891"/>
                    </a:lnTo>
                    <a:lnTo>
                      <a:pt x="670" y="10891"/>
                    </a:lnTo>
                    <a:lnTo>
                      <a:pt x="167" y="11072"/>
                    </a:lnTo>
                    <a:lnTo>
                      <a:pt x="0" y="11617"/>
                    </a:lnTo>
                    <a:lnTo>
                      <a:pt x="0" y="11980"/>
                    </a:lnTo>
                    <a:lnTo>
                      <a:pt x="167" y="12524"/>
                    </a:lnTo>
                    <a:lnTo>
                      <a:pt x="167" y="12524"/>
                    </a:lnTo>
                    <a:lnTo>
                      <a:pt x="2512" y="13976"/>
                    </a:lnTo>
                    <a:lnTo>
                      <a:pt x="3684" y="14703"/>
                    </a:lnTo>
                    <a:lnTo>
                      <a:pt x="4688" y="15610"/>
                    </a:lnTo>
                    <a:lnTo>
                      <a:pt x="5860" y="16518"/>
                    </a:lnTo>
                    <a:lnTo>
                      <a:pt x="6363" y="17607"/>
                    </a:lnTo>
                    <a:lnTo>
                      <a:pt x="6530" y="18877"/>
                    </a:lnTo>
                    <a:lnTo>
                      <a:pt x="6530" y="20511"/>
                    </a:lnTo>
                    <a:lnTo>
                      <a:pt x="6530" y="20511"/>
                    </a:lnTo>
                    <a:lnTo>
                      <a:pt x="6530" y="20874"/>
                    </a:lnTo>
                    <a:lnTo>
                      <a:pt x="6865" y="21418"/>
                    </a:lnTo>
                    <a:lnTo>
                      <a:pt x="7200" y="21600"/>
                    </a:lnTo>
                    <a:lnTo>
                      <a:pt x="7702" y="21600"/>
                    </a:lnTo>
                    <a:lnTo>
                      <a:pt x="7702" y="21600"/>
                    </a:lnTo>
                    <a:lnTo>
                      <a:pt x="9042" y="20511"/>
                    </a:lnTo>
                    <a:lnTo>
                      <a:pt x="10381" y="19240"/>
                    </a:lnTo>
                    <a:lnTo>
                      <a:pt x="11386" y="17788"/>
                    </a:lnTo>
                    <a:lnTo>
                      <a:pt x="12391" y="16336"/>
                    </a:lnTo>
                    <a:lnTo>
                      <a:pt x="12391" y="16336"/>
                    </a:lnTo>
                    <a:lnTo>
                      <a:pt x="13563" y="17607"/>
                    </a:lnTo>
                    <a:lnTo>
                      <a:pt x="15237" y="18696"/>
                    </a:lnTo>
                    <a:lnTo>
                      <a:pt x="16912" y="19603"/>
                    </a:lnTo>
                    <a:lnTo>
                      <a:pt x="18753" y="20329"/>
                    </a:lnTo>
                    <a:lnTo>
                      <a:pt x="18753" y="20329"/>
                    </a:lnTo>
                    <a:lnTo>
                      <a:pt x="19088" y="19966"/>
                    </a:lnTo>
                    <a:lnTo>
                      <a:pt x="19591" y="19785"/>
                    </a:lnTo>
                    <a:lnTo>
                      <a:pt x="19591" y="19240"/>
                    </a:lnTo>
                    <a:lnTo>
                      <a:pt x="19256" y="18696"/>
                    </a:lnTo>
                    <a:lnTo>
                      <a:pt x="19256" y="18696"/>
                    </a:lnTo>
                    <a:lnTo>
                      <a:pt x="18251" y="16881"/>
                    </a:lnTo>
                    <a:lnTo>
                      <a:pt x="17247" y="15247"/>
                    </a:lnTo>
                    <a:lnTo>
                      <a:pt x="17247" y="15247"/>
                    </a:lnTo>
                    <a:lnTo>
                      <a:pt x="18753" y="14703"/>
                    </a:lnTo>
                    <a:lnTo>
                      <a:pt x="20093" y="13795"/>
                    </a:lnTo>
                    <a:lnTo>
                      <a:pt x="20595" y="13250"/>
                    </a:lnTo>
                    <a:lnTo>
                      <a:pt x="20930" y="12524"/>
                    </a:lnTo>
                    <a:lnTo>
                      <a:pt x="21433" y="11798"/>
                    </a:lnTo>
                    <a:lnTo>
                      <a:pt x="21600" y="10891"/>
                    </a:lnTo>
                    <a:lnTo>
                      <a:pt x="21600" y="10891"/>
                    </a:lnTo>
                    <a:lnTo>
                      <a:pt x="21600" y="9983"/>
                    </a:lnTo>
                    <a:lnTo>
                      <a:pt x="21098" y="9439"/>
                    </a:lnTo>
                    <a:lnTo>
                      <a:pt x="20595" y="8894"/>
                    </a:lnTo>
                    <a:lnTo>
                      <a:pt x="19758" y="8531"/>
                    </a:lnTo>
                    <a:lnTo>
                      <a:pt x="17916" y="8350"/>
                    </a:lnTo>
                    <a:lnTo>
                      <a:pt x="16409" y="8531"/>
                    </a:lnTo>
                    <a:lnTo>
                      <a:pt x="16409" y="8531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38" name="形狀"/>
              <p:cNvSpPr/>
              <p:nvPr/>
            </p:nvSpPr>
            <p:spPr>
              <a:xfrm>
                <a:off x="2340899" y="1517400"/>
                <a:ext cx="203350" cy="1559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30" y="12536"/>
                    </a:moveTo>
                    <a:lnTo>
                      <a:pt x="21430" y="12536"/>
                    </a:lnTo>
                    <a:lnTo>
                      <a:pt x="20750" y="11571"/>
                    </a:lnTo>
                    <a:lnTo>
                      <a:pt x="19729" y="10993"/>
                    </a:lnTo>
                    <a:lnTo>
                      <a:pt x="17688" y="9643"/>
                    </a:lnTo>
                    <a:lnTo>
                      <a:pt x="17688" y="9643"/>
                    </a:lnTo>
                    <a:lnTo>
                      <a:pt x="17348" y="9643"/>
                    </a:lnTo>
                    <a:lnTo>
                      <a:pt x="17008" y="9643"/>
                    </a:lnTo>
                    <a:lnTo>
                      <a:pt x="16838" y="10221"/>
                    </a:lnTo>
                    <a:lnTo>
                      <a:pt x="16838" y="10993"/>
                    </a:lnTo>
                    <a:lnTo>
                      <a:pt x="16838" y="11379"/>
                    </a:lnTo>
                    <a:lnTo>
                      <a:pt x="17178" y="11571"/>
                    </a:lnTo>
                    <a:lnTo>
                      <a:pt x="17178" y="11571"/>
                    </a:lnTo>
                    <a:lnTo>
                      <a:pt x="18198" y="12150"/>
                    </a:lnTo>
                    <a:lnTo>
                      <a:pt x="19389" y="12729"/>
                    </a:lnTo>
                    <a:lnTo>
                      <a:pt x="19389" y="12729"/>
                    </a:lnTo>
                    <a:lnTo>
                      <a:pt x="17178" y="13693"/>
                    </a:lnTo>
                    <a:lnTo>
                      <a:pt x="15137" y="14464"/>
                    </a:lnTo>
                    <a:lnTo>
                      <a:pt x="15137" y="14464"/>
                    </a:lnTo>
                    <a:lnTo>
                      <a:pt x="14797" y="14657"/>
                    </a:lnTo>
                    <a:lnTo>
                      <a:pt x="14457" y="14850"/>
                    </a:lnTo>
                    <a:lnTo>
                      <a:pt x="14457" y="15429"/>
                    </a:lnTo>
                    <a:lnTo>
                      <a:pt x="14457" y="15814"/>
                    </a:lnTo>
                    <a:lnTo>
                      <a:pt x="14457" y="15814"/>
                    </a:lnTo>
                    <a:lnTo>
                      <a:pt x="14797" y="17357"/>
                    </a:lnTo>
                    <a:lnTo>
                      <a:pt x="14967" y="18900"/>
                    </a:lnTo>
                    <a:lnTo>
                      <a:pt x="14967" y="18900"/>
                    </a:lnTo>
                    <a:lnTo>
                      <a:pt x="12926" y="17550"/>
                    </a:lnTo>
                    <a:lnTo>
                      <a:pt x="11735" y="16971"/>
                    </a:lnTo>
                    <a:lnTo>
                      <a:pt x="10715" y="16779"/>
                    </a:lnTo>
                    <a:lnTo>
                      <a:pt x="10715" y="16779"/>
                    </a:lnTo>
                    <a:lnTo>
                      <a:pt x="9865" y="16779"/>
                    </a:lnTo>
                    <a:lnTo>
                      <a:pt x="8844" y="16971"/>
                    </a:lnTo>
                    <a:lnTo>
                      <a:pt x="6803" y="18321"/>
                    </a:lnTo>
                    <a:lnTo>
                      <a:pt x="6803" y="18321"/>
                    </a:lnTo>
                    <a:lnTo>
                      <a:pt x="7483" y="15621"/>
                    </a:lnTo>
                    <a:lnTo>
                      <a:pt x="7654" y="13114"/>
                    </a:lnTo>
                    <a:lnTo>
                      <a:pt x="7654" y="13114"/>
                    </a:lnTo>
                    <a:lnTo>
                      <a:pt x="7483" y="12343"/>
                    </a:lnTo>
                    <a:lnTo>
                      <a:pt x="7143" y="12150"/>
                    </a:lnTo>
                    <a:lnTo>
                      <a:pt x="6803" y="12150"/>
                    </a:lnTo>
                    <a:lnTo>
                      <a:pt x="6803" y="12150"/>
                    </a:lnTo>
                    <a:lnTo>
                      <a:pt x="5613" y="11764"/>
                    </a:lnTo>
                    <a:lnTo>
                      <a:pt x="4592" y="11571"/>
                    </a:lnTo>
                    <a:lnTo>
                      <a:pt x="3402" y="11186"/>
                    </a:lnTo>
                    <a:lnTo>
                      <a:pt x="2381" y="10414"/>
                    </a:lnTo>
                    <a:lnTo>
                      <a:pt x="2381" y="10414"/>
                    </a:lnTo>
                    <a:lnTo>
                      <a:pt x="3912" y="10221"/>
                    </a:lnTo>
                    <a:lnTo>
                      <a:pt x="5102" y="10221"/>
                    </a:lnTo>
                    <a:lnTo>
                      <a:pt x="6463" y="10221"/>
                    </a:lnTo>
                    <a:lnTo>
                      <a:pt x="7654" y="10607"/>
                    </a:lnTo>
                    <a:lnTo>
                      <a:pt x="7654" y="10607"/>
                    </a:lnTo>
                    <a:lnTo>
                      <a:pt x="7994" y="10607"/>
                    </a:lnTo>
                    <a:lnTo>
                      <a:pt x="7994" y="10607"/>
                    </a:lnTo>
                    <a:lnTo>
                      <a:pt x="8334" y="11186"/>
                    </a:lnTo>
                    <a:lnTo>
                      <a:pt x="8504" y="11379"/>
                    </a:lnTo>
                    <a:lnTo>
                      <a:pt x="8844" y="11379"/>
                    </a:lnTo>
                    <a:lnTo>
                      <a:pt x="9524" y="11186"/>
                    </a:lnTo>
                    <a:lnTo>
                      <a:pt x="9694" y="10993"/>
                    </a:lnTo>
                    <a:lnTo>
                      <a:pt x="9694" y="10607"/>
                    </a:lnTo>
                    <a:lnTo>
                      <a:pt x="9694" y="10607"/>
                    </a:lnTo>
                    <a:lnTo>
                      <a:pt x="10205" y="8486"/>
                    </a:lnTo>
                    <a:lnTo>
                      <a:pt x="10715" y="6364"/>
                    </a:lnTo>
                    <a:lnTo>
                      <a:pt x="11565" y="4436"/>
                    </a:lnTo>
                    <a:lnTo>
                      <a:pt x="12586" y="2893"/>
                    </a:lnTo>
                    <a:lnTo>
                      <a:pt x="12586" y="2893"/>
                    </a:lnTo>
                    <a:lnTo>
                      <a:pt x="13436" y="5786"/>
                    </a:lnTo>
                    <a:lnTo>
                      <a:pt x="13436" y="5786"/>
                    </a:lnTo>
                    <a:lnTo>
                      <a:pt x="14117" y="7907"/>
                    </a:lnTo>
                    <a:lnTo>
                      <a:pt x="14287" y="9064"/>
                    </a:lnTo>
                    <a:lnTo>
                      <a:pt x="14457" y="10029"/>
                    </a:lnTo>
                    <a:lnTo>
                      <a:pt x="14457" y="10029"/>
                    </a:lnTo>
                    <a:lnTo>
                      <a:pt x="14457" y="10414"/>
                    </a:lnTo>
                    <a:lnTo>
                      <a:pt x="14797" y="10607"/>
                    </a:lnTo>
                    <a:lnTo>
                      <a:pt x="15137" y="11186"/>
                    </a:lnTo>
                    <a:lnTo>
                      <a:pt x="15817" y="10993"/>
                    </a:lnTo>
                    <a:lnTo>
                      <a:pt x="15987" y="10607"/>
                    </a:lnTo>
                    <a:lnTo>
                      <a:pt x="15987" y="10221"/>
                    </a:lnTo>
                    <a:lnTo>
                      <a:pt x="15987" y="10221"/>
                    </a:lnTo>
                    <a:lnTo>
                      <a:pt x="15987" y="9064"/>
                    </a:lnTo>
                    <a:lnTo>
                      <a:pt x="15987" y="7907"/>
                    </a:lnTo>
                    <a:lnTo>
                      <a:pt x="15307" y="5207"/>
                    </a:lnTo>
                    <a:lnTo>
                      <a:pt x="13606" y="771"/>
                    </a:lnTo>
                    <a:lnTo>
                      <a:pt x="13606" y="771"/>
                    </a:lnTo>
                    <a:lnTo>
                      <a:pt x="13266" y="193"/>
                    </a:lnTo>
                    <a:lnTo>
                      <a:pt x="13096" y="0"/>
                    </a:lnTo>
                    <a:lnTo>
                      <a:pt x="12586" y="0"/>
                    </a:lnTo>
                    <a:lnTo>
                      <a:pt x="12246" y="193"/>
                    </a:lnTo>
                    <a:lnTo>
                      <a:pt x="12246" y="193"/>
                    </a:lnTo>
                    <a:lnTo>
                      <a:pt x="11055" y="2121"/>
                    </a:lnTo>
                    <a:lnTo>
                      <a:pt x="9694" y="4243"/>
                    </a:lnTo>
                    <a:lnTo>
                      <a:pt x="8844" y="6750"/>
                    </a:lnTo>
                    <a:lnTo>
                      <a:pt x="8334" y="9064"/>
                    </a:lnTo>
                    <a:lnTo>
                      <a:pt x="8334" y="9064"/>
                    </a:lnTo>
                    <a:lnTo>
                      <a:pt x="8334" y="9064"/>
                    </a:lnTo>
                    <a:lnTo>
                      <a:pt x="6463" y="8293"/>
                    </a:lnTo>
                    <a:lnTo>
                      <a:pt x="4592" y="8293"/>
                    </a:lnTo>
                    <a:lnTo>
                      <a:pt x="2381" y="8486"/>
                    </a:lnTo>
                    <a:lnTo>
                      <a:pt x="510" y="9064"/>
                    </a:lnTo>
                    <a:lnTo>
                      <a:pt x="510" y="9064"/>
                    </a:lnTo>
                    <a:lnTo>
                      <a:pt x="340" y="9257"/>
                    </a:lnTo>
                    <a:lnTo>
                      <a:pt x="0" y="9643"/>
                    </a:lnTo>
                    <a:lnTo>
                      <a:pt x="0" y="10221"/>
                    </a:lnTo>
                    <a:lnTo>
                      <a:pt x="170" y="10607"/>
                    </a:lnTo>
                    <a:lnTo>
                      <a:pt x="170" y="10607"/>
                    </a:lnTo>
                    <a:lnTo>
                      <a:pt x="1361" y="11764"/>
                    </a:lnTo>
                    <a:lnTo>
                      <a:pt x="2891" y="12729"/>
                    </a:lnTo>
                    <a:lnTo>
                      <a:pt x="4252" y="13500"/>
                    </a:lnTo>
                    <a:lnTo>
                      <a:pt x="5953" y="13693"/>
                    </a:lnTo>
                    <a:lnTo>
                      <a:pt x="5953" y="13693"/>
                    </a:lnTo>
                    <a:lnTo>
                      <a:pt x="5272" y="16971"/>
                    </a:lnTo>
                    <a:lnTo>
                      <a:pt x="4252" y="20057"/>
                    </a:lnTo>
                    <a:lnTo>
                      <a:pt x="4252" y="20057"/>
                    </a:lnTo>
                    <a:lnTo>
                      <a:pt x="4252" y="20829"/>
                    </a:lnTo>
                    <a:lnTo>
                      <a:pt x="4592" y="21214"/>
                    </a:lnTo>
                    <a:lnTo>
                      <a:pt x="4932" y="21600"/>
                    </a:lnTo>
                    <a:lnTo>
                      <a:pt x="5613" y="21214"/>
                    </a:lnTo>
                    <a:lnTo>
                      <a:pt x="5613" y="21214"/>
                    </a:lnTo>
                    <a:lnTo>
                      <a:pt x="7824" y="19864"/>
                    </a:lnTo>
                    <a:lnTo>
                      <a:pt x="8844" y="19093"/>
                    </a:lnTo>
                    <a:lnTo>
                      <a:pt x="10205" y="18707"/>
                    </a:lnTo>
                    <a:lnTo>
                      <a:pt x="10205" y="18707"/>
                    </a:lnTo>
                    <a:lnTo>
                      <a:pt x="10715" y="18707"/>
                    </a:lnTo>
                    <a:lnTo>
                      <a:pt x="11395" y="18707"/>
                    </a:lnTo>
                    <a:lnTo>
                      <a:pt x="12926" y="19671"/>
                    </a:lnTo>
                    <a:lnTo>
                      <a:pt x="15307" y="21214"/>
                    </a:lnTo>
                    <a:lnTo>
                      <a:pt x="15307" y="21214"/>
                    </a:lnTo>
                    <a:lnTo>
                      <a:pt x="15817" y="21600"/>
                    </a:lnTo>
                    <a:lnTo>
                      <a:pt x="16157" y="21214"/>
                    </a:lnTo>
                    <a:lnTo>
                      <a:pt x="16328" y="21021"/>
                    </a:lnTo>
                    <a:lnTo>
                      <a:pt x="16668" y="20443"/>
                    </a:lnTo>
                    <a:lnTo>
                      <a:pt x="16668" y="20443"/>
                    </a:lnTo>
                    <a:lnTo>
                      <a:pt x="16328" y="18321"/>
                    </a:lnTo>
                    <a:lnTo>
                      <a:pt x="16157" y="16200"/>
                    </a:lnTo>
                    <a:lnTo>
                      <a:pt x="16157" y="16200"/>
                    </a:lnTo>
                    <a:lnTo>
                      <a:pt x="18709" y="15236"/>
                    </a:lnTo>
                    <a:lnTo>
                      <a:pt x="20920" y="14271"/>
                    </a:lnTo>
                    <a:lnTo>
                      <a:pt x="20920" y="14271"/>
                    </a:lnTo>
                    <a:lnTo>
                      <a:pt x="21430" y="13886"/>
                    </a:lnTo>
                    <a:lnTo>
                      <a:pt x="21600" y="13500"/>
                    </a:lnTo>
                    <a:lnTo>
                      <a:pt x="21600" y="13114"/>
                    </a:lnTo>
                    <a:lnTo>
                      <a:pt x="21430" y="12536"/>
                    </a:lnTo>
                    <a:lnTo>
                      <a:pt x="21430" y="12536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39" name="形狀"/>
              <p:cNvSpPr/>
              <p:nvPr/>
            </p:nvSpPr>
            <p:spPr>
              <a:xfrm>
                <a:off x="3085441" y="2643618"/>
                <a:ext cx="209754" cy="183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76" y="6545"/>
                    </a:moveTo>
                    <a:lnTo>
                      <a:pt x="20776" y="6545"/>
                    </a:lnTo>
                    <a:lnTo>
                      <a:pt x="18137" y="6545"/>
                    </a:lnTo>
                    <a:lnTo>
                      <a:pt x="15829" y="6709"/>
                    </a:lnTo>
                    <a:lnTo>
                      <a:pt x="15829" y="6709"/>
                    </a:lnTo>
                    <a:lnTo>
                      <a:pt x="15334" y="6709"/>
                    </a:lnTo>
                    <a:lnTo>
                      <a:pt x="15169" y="7200"/>
                    </a:lnTo>
                    <a:lnTo>
                      <a:pt x="15005" y="7527"/>
                    </a:lnTo>
                    <a:lnTo>
                      <a:pt x="15334" y="8182"/>
                    </a:lnTo>
                    <a:lnTo>
                      <a:pt x="15499" y="8345"/>
                    </a:lnTo>
                    <a:lnTo>
                      <a:pt x="15994" y="8345"/>
                    </a:lnTo>
                    <a:lnTo>
                      <a:pt x="15994" y="8345"/>
                    </a:lnTo>
                    <a:lnTo>
                      <a:pt x="17643" y="8182"/>
                    </a:lnTo>
                    <a:lnTo>
                      <a:pt x="19292" y="8182"/>
                    </a:lnTo>
                    <a:lnTo>
                      <a:pt x="19292" y="8182"/>
                    </a:lnTo>
                    <a:lnTo>
                      <a:pt x="18467" y="9000"/>
                    </a:lnTo>
                    <a:lnTo>
                      <a:pt x="17313" y="9327"/>
                    </a:lnTo>
                    <a:lnTo>
                      <a:pt x="16159" y="9818"/>
                    </a:lnTo>
                    <a:lnTo>
                      <a:pt x="14840" y="9818"/>
                    </a:lnTo>
                    <a:lnTo>
                      <a:pt x="14840" y="9818"/>
                    </a:lnTo>
                    <a:lnTo>
                      <a:pt x="14345" y="9982"/>
                    </a:lnTo>
                    <a:lnTo>
                      <a:pt x="14015" y="10309"/>
                    </a:lnTo>
                    <a:lnTo>
                      <a:pt x="14015" y="10800"/>
                    </a:lnTo>
                    <a:lnTo>
                      <a:pt x="14345" y="11127"/>
                    </a:lnTo>
                    <a:lnTo>
                      <a:pt x="14345" y="11127"/>
                    </a:lnTo>
                    <a:lnTo>
                      <a:pt x="15334" y="11945"/>
                    </a:lnTo>
                    <a:lnTo>
                      <a:pt x="16159" y="12600"/>
                    </a:lnTo>
                    <a:lnTo>
                      <a:pt x="16983" y="13582"/>
                    </a:lnTo>
                    <a:lnTo>
                      <a:pt x="17808" y="14564"/>
                    </a:lnTo>
                    <a:lnTo>
                      <a:pt x="17808" y="14564"/>
                    </a:lnTo>
                    <a:lnTo>
                      <a:pt x="15169" y="13909"/>
                    </a:lnTo>
                    <a:lnTo>
                      <a:pt x="12696" y="13255"/>
                    </a:lnTo>
                    <a:lnTo>
                      <a:pt x="12696" y="13255"/>
                    </a:lnTo>
                    <a:lnTo>
                      <a:pt x="12366" y="13255"/>
                    </a:lnTo>
                    <a:lnTo>
                      <a:pt x="11872" y="13418"/>
                    </a:lnTo>
                    <a:lnTo>
                      <a:pt x="11872" y="13418"/>
                    </a:lnTo>
                    <a:lnTo>
                      <a:pt x="10553" y="16036"/>
                    </a:lnTo>
                    <a:lnTo>
                      <a:pt x="9069" y="18327"/>
                    </a:lnTo>
                    <a:lnTo>
                      <a:pt x="9069" y="18327"/>
                    </a:lnTo>
                    <a:lnTo>
                      <a:pt x="8904" y="17182"/>
                    </a:lnTo>
                    <a:lnTo>
                      <a:pt x="8739" y="15709"/>
                    </a:lnTo>
                    <a:lnTo>
                      <a:pt x="8079" y="14400"/>
                    </a:lnTo>
                    <a:lnTo>
                      <a:pt x="7420" y="13255"/>
                    </a:lnTo>
                    <a:lnTo>
                      <a:pt x="7420" y="13255"/>
                    </a:lnTo>
                    <a:lnTo>
                      <a:pt x="7090" y="12764"/>
                    </a:lnTo>
                    <a:lnTo>
                      <a:pt x="6431" y="12436"/>
                    </a:lnTo>
                    <a:lnTo>
                      <a:pt x="5276" y="11782"/>
                    </a:lnTo>
                    <a:lnTo>
                      <a:pt x="3792" y="11618"/>
                    </a:lnTo>
                    <a:lnTo>
                      <a:pt x="2308" y="11618"/>
                    </a:lnTo>
                    <a:lnTo>
                      <a:pt x="2308" y="11618"/>
                    </a:lnTo>
                    <a:lnTo>
                      <a:pt x="3298" y="10800"/>
                    </a:lnTo>
                    <a:lnTo>
                      <a:pt x="4287" y="10145"/>
                    </a:lnTo>
                    <a:lnTo>
                      <a:pt x="5441" y="9982"/>
                    </a:lnTo>
                    <a:lnTo>
                      <a:pt x="6760" y="10145"/>
                    </a:lnTo>
                    <a:lnTo>
                      <a:pt x="6760" y="10145"/>
                    </a:lnTo>
                    <a:lnTo>
                      <a:pt x="6925" y="9982"/>
                    </a:lnTo>
                    <a:lnTo>
                      <a:pt x="6925" y="9982"/>
                    </a:lnTo>
                    <a:lnTo>
                      <a:pt x="7090" y="10636"/>
                    </a:lnTo>
                    <a:lnTo>
                      <a:pt x="7750" y="10800"/>
                    </a:lnTo>
                    <a:lnTo>
                      <a:pt x="8079" y="10636"/>
                    </a:lnTo>
                    <a:lnTo>
                      <a:pt x="8574" y="10145"/>
                    </a:lnTo>
                    <a:lnTo>
                      <a:pt x="8574" y="10145"/>
                    </a:lnTo>
                    <a:lnTo>
                      <a:pt x="8904" y="8018"/>
                    </a:lnTo>
                    <a:lnTo>
                      <a:pt x="9234" y="5727"/>
                    </a:lnTo>
                    <a:lnTo>
                      <a:pt x="9234" y="5727"/>
                    </a:lnTo>
                    <a:lnTo>
                      <a:pt x="9069" y="5236"/>
                    </a:lnTo>
                    <a:lnTo>
                      <a:pt x="8904" y="4909"/>
                    </a:lnTo>
                    <a:lnTo>
                      <a:pt x="8904" y="4909"/>
                    </a:lnTo>
                    <a:lnTo>
                      <a:pt x="9069" y="2291"/>
                    </a:lnTo>
                    <a:lnTo>
                      <a:pt x="9069" y="2291"/>
                    </a:lnTo>
                    <a:lnTo>
                      <a:pt x="11542" y="4582"/>
                    </a:lnTo>
                    <a:lnTo>
                      <a:pt x="13685" y="7200"/>
                    </a:lnTo>
                    <a:lnTo>
                      <a:pt x="13685" y="7200"/>
                    </a:lnTo>
                    <a:lnTo>
                      <a:pt x="14180" y="7364"/>
                    </a:lnTo>
                    <a:lnTo>
                      <a:pt x="14345" y="7364"/>
                    </a:lnTo>
                    <a:lnTo>
                      <a:pt x="15005" y="7200"/>
                    </a:lnTo>
                    <a:lnTo>
                      <a:pt x="15169" y="6709"/>
                    </a:lnTo>
                    <a:lnTo>
                      <a:pt x="15169" y="6382"/>
                    </a:lnTo>
                    <a:lnTo>
                      <a:pt x="15005" y="5891"/>
                    </a:lnTo>
                    <a:lnTo>
                      <a:pt x="15005" y="5891"/>
                    </a:lnTo>
                    <a:lnTo>
                      <a:pt x="13521" y="4418"/>
                    </a:lnTo>
                    <a:lnTo>
                      <a:pt x="12202" y="2945"/>
                    </a:lnTo>
                    <a:lnTo>
                      <a:pt x="10553" y="1309"/>
                    </a:lnTo>
                    <a:lnTo>
                      <a:pt x="8904" y="164"/>
                    </a:lnTo>
                    <a:lnTo>
                      <a:pt x="8904" y="164"/>
                    </a:lnTo>
                    <a:lnTo>
                      <a:pt x="8574" y="0"/>
                    </a:lnTo>
                    <a:lnTo>
                      <a:pt x="8079" y="164"/>
                    </a:lnTo>
                    <a:lnTo>
                      <a:pt x="7750" y="327"/>
                    </a:lnTo>
                    <a:lnTo>
                      <a:pt x="7420" y="818"/>
                    </a:lnTo>
                    <a:lnTo>
                      <a:pt x="7420" y="818"/>
                    </a:lnTo>
                    <a:lnTo>
                      <a:pt x="6925" y="8509"/>
                    </a:lnTo>
                    <a:lnTo>
                      <a:pt x="6760" y="8509"/>
                    </a:lnTo>
                    <a:lnTo>
                      <a:pt x="6760" y="8509"/>
                    </a:lnTo>
                    <a:lnTo>
                      <a:pt x="5606" y="8345"/>
                    </a:lnTo>
                    <a:lnTo>
                      <a:pt x="4617" y="8509"/>
                    </a:lnTo>
                    <a:lnTo>
                      <a:pt x="3627" y="8836"/>
                    </a:lnTo>
                    <a:lnTo>
                      <a:pt x="2638" y="9164"/>
                    </a:lnTo>
                    <a:lnTo>
                      <a:pt x="1814" y="9818"/>
                    </a:lnTo>
                    <a:lnTo>
                      <a:pt x="1154" y="10309"/>
                    </a:lnTo>
                    <a:lnTo>
                      <a:pt x="495" y="11127"/>
                    </a:lnTo>
                    <a:lnTo>
                      <a:pt x="0" y="12109"/>
                    </a:lnTo>
                    <a:lnTo>
                      <a:pt x="0" y="12109"/>
                    </a:lnTo>
                    <a:lnTo>
                      <a:pt x="0" y="12600"/>
                    </a:lnTo>
                    <a:lnTo>
                      <a:pt x="165" y="12927"/>
                    </a:lnTo>
                    <a:lnTo>
                      <a:pt x="495" y="13255"/>
                    </a:lnTo>
                    <a:lnTo>
                      <a:pt x="824" y="13255"/>
                    </a:lnTo>
                    <a:lnTo>
                      <a:pt x="824" y="13255"/>
                    </a:lnTo>
                    <a:lnTo>
                      <a:pt x="2638" y="13255"/>
                    </a:lnTo>
                    <a:lnTo>
                      <a:pt x="4287" y="13418"/>
                    </a:lnTo>
                    <a:lnTo>
                      <a:pt x="4947" y="13582"/>
                    </a:lnTo>
                    <a:lnTo>
                      <a:pt x="5606" y="13745"/>
                    </a:lnTo>
                    <a:lnTo>
                      <a:pt x="6266" y="14400"/>
                    </a:lnTo>
                    <a:lnTo>
                      <a:pt x="6760" y="15055"/>
                    </a:lnTo>
                    <a:lnTo>
                      <a:pt x="6760" y="15055"/>
                    </a:lnTo>
                    <a:lnTo>
                      <a:pt x="7255" y="16364"/>
                    </a:lnTo>
                    <a:lnTo>
                      <a:pt x="7420" y="18000"/>
                    </a:lnTo>
                    <a:lnTo>
                      <a:pt x="7750" y="20945"/>
                    </a:lnTo>
                    <a:lnTo>
                      <a:pt x="7750" y="20945"/>
                    </a:lnTo>
                    <a:lnTo>
                      <a:pt x="7915" y="21436"/>
                    </a:lnTo>
                    <a:lnTo>
                      <a:pt x="8244" y="21600"/>
                    </a:lnTo>
                    <a:lnTo>
                      <a:pt x="8904" y="21600"/>
                    </a:lnTo>
                    <a:lnTo>
                      <a:pt x="9069" y="21273"/>
                    </a:lnTo>
                    <a:lnTo>
                      <a:pt x="9069" y="21273"/>
                    </a:lnTo>
                    <a:lnTo>
                      <a:pt x="11212" y="17836"/>
                    </a:lnTo>
                    <a:lnTo>
                      <a:pt x="12531" y="15709"/>
                    </a:lnTo>
                    <a:lnTo>
                      <a:pt x="13026" y="15218"/>
                    </a:lnTo>
                    <a:lnTo>
                      <a:pt x="13191" y="15055"/>
                    </a:lnTo>
                    <a:lnTo>
                      <a:pt x="13191" y="15055"/>
                    </a:lnTo>
                    <a:lnTo>
                      <a:pt x="14510" y="15545"/>
                    </a:lnTo>
                    <a:lnTo>
                      <a:pt x="15994" y="16036"/>
                    </a:lnTo>
                    <a:lnTo>
                      <a:pt x="18962" y="16364"/>
                    </a:lnTo>
                    <a:lnTo>
                      <a:pt x="18962" y="16364"/>
                    </a:lnTo>
                    <a:lnTo>
                      <a:pt x="19456" y="16200"/>
                    </a:lnTo>
                    <a:lnTo>
                      <a:pt x="19621" y="16036"/>
                    </a:lnTo>
                    <a:lnTo>
                      <a:pt x="19786" y="15709"/>
                    </a:lnTo>
                    <a:lnTo>
                      <a:pt x="19786" y="15382"/>
                    </a:lnTo>
                    <a:lnTo>
                      <a:pt x="19786" y="15382"/>
                    </a:lnTo>
                    <a:lnTo>
                      <a:pt x="19456" y="14236"/>
                    </a:lnTo>
                    <a:lnTo>
                      <a:pt x="18632" y="12927"/>
                    </a:lnTo>
                    <a:lnTo>
                      <a:pt x="17973" y="11945"/>
                    </a:lnTo>
                    <a:lnTo>
                      <a:pt x="16983" y="11127"/>
                    </a:lnTo>
                    <a:lnTo>
                      <a:pt x="16983" y="11127"/>
                    </a:lnTo>
                    <a:lnTo>
                      <a:pt x="18467" y="10800"/>
                    </a:lnTo>
                    <a:lnTo>
                      <a:pt x="19456" y="9982"/>
                    </a:lnTo>
                    <a:lnTo>
                      <a:pt x="20446" y="9164"/>
                    </a:lnTo>
                    <a:lnTo>
                      <a:pt x="21435" y="7691"/>
                    </a:lnTo>
                    <a:lnTo>
                      <a:pt x="21435" y="7691"/>
                    </a:lnTo>
                    <a:lnTo>
                      <a:pt x="21600" y="7364"/>
                    </a:lnTo>
                    <a:lnTo>
                      <a:pt x="21435" y="7200"/>
                    </a:lnTo>
                    <a:lnTo>
                      <a:pt x="21270" y="6709"/>
                    </a:lnTo>
                    <a:lnTo>
                      <a:pt x="20776" y="6545"/>
                    </a:lnTo>
                    <a:lnTo>
                      <a:pt x="20776" y="6545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40" name="形狀"/>
              <p:cNvSpPr/>
              <p:nvPr/>
            </p:nvSpPr>
            <p:spPr>
              <a:xfrm>
                <a:off x="3535368" y="1098375"/>
                <a:ext cx="350656" cy="343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614" y="5247"/>
                    </a:moveTo>
                    <a:lnTo>
                      <a:pt x="20614" y="5247"/>
                    </a:lnTo>
                    <a:lnTo>
                      <a:pt x="19923" y="4722"/>
                    </a:lnTo>
                    <a:lnTo>
                      <a:pt x="19134" y="4460"/>
                    </a:lnTo>
                    <a:lnTo>
                      <a:pt x="18444" y="4372"/>
                    </a:lnTo>
                    <a:lnTo>
                      <a:pt x="17655" y="4460"/>
                    </a:lnTo>
                    <a:lnTo>
                      <a:pt x="17655" y="4460"/>
                    </a:lnTo>
                    <a:lnTo>
                      <a:pt x="18049" y="3848"/>
                    </a:lnTo>
                    <a:lnTo>
                      <a:pt x="18444" y="3323"/>
                    </a:lnTo>
                    <a:lnTo>
                      <a:pt x="18740" y="2623"/>
                    </a:lnTo>
                    <a:lnTo>
                      <a:pt x="18740" y="2099"/>
                    </a:lnTo>
                    <a:lnTo>
                      <a:pt x="18542" y="1487"/>
                    </a:lnTo>
                    <a:lnTo>
                      <a:pt x="18247" y="1049"/>
                    </a:lnTo>
                    <a:lnTo>
                      <a:pt x="17655" y="525"/>
                    </a:lnTo>
                    <a:lnTo>
                      <a:pt x="16668" y="175"/>
                    </a:lnTo>
                    <a:lnTo>
                      <a:pt x="16668" y="175"/>
                    </a:lnTo>
                    <a:lnTo>
                      <a:pt x="15682" y="0"/>
                    </a:lnTo>
                    <a:lnTo>
                      <a:pt x="14795" y="0"/>
                    </a:lnTo>
                    <a:lnTo>
                      <a:pt x="14005" y="87"/>
                    </a:lnTo>
                    <a:lnTo>
                      <a:pt x="13118" y="350"/>
                    </a:lnTo>
                    <a:lnTo>
                      <a:pt x="12427" y="612"/>
                    </a:lnTo>
                    <a:lnTo>
                      <a:pt x="11836" y="1137"/>
                    </a:lnTo>
                    <a:lnTo>
                      <a:pt x="11244" y="1836"/>
                    </a:lnTo>
                    <a:lnTo>
                      <a:pt x="10849" y="2449"/>
                    </a:lnTo>
                    <a:lnTo>
                      <a:pt x="10849" y="2449"/>
                    </a:lnTo>
                    <a:lnTo>
                      <a:pt x="10159" y="2449"/>
                    </a:lnTo>
                    <a:lnTo>
                      <a:pt x="9370" y="2623"/>
                    </a:lnTo>
                    <a:lnTo>
                      <a:pt x="8679" y="2886"/>
                    </a:lnTo>
                    <a:lnTo>
                      <a:pt x="8088" y="3323"/>
                    </a:lnTo>
                    <a:lnTo>
                      <a:pt x="7496" y="3760"/>
                    </a:lnTo>
                    <a:lnTo>
                      <a:pt x="7003" y="4198"/>
                    </a:lnTo>
                    <a:lnTo>
                      <a:pt x="6510" y="4722"/>
                    </a:lnTo>
                    <a:lnTo>
                      <a:pt x="6115" y="5334"/>
                    </a:lnTo>
                    <a:lnTo>
                      <a:pt x="6115" y="5334"/>
                    </a:lnTo>
                    <a:lnTo>
                      <a:pt x="5622" y="5160"/>
                    </a:lnTo>
                    <a:lnTo>
                      <a:pt x="5030" y="4897"/>
                    </a:lnTo>
                    <a:lnTo>
                      <a:pt x="4537" y="4897"/>
                    </a:lnTo>
                    <a:lnTo>
                      <a:pt x="3945" y="4897"/>
                    </a:lnTo>
                    <a:lnTo>
                      <a:pt x="3353" y="4897"/>
                    </a:lnTo>
                    <a:lnTo>
                      <a:pt x="2762" y="4985"/>
                    </a:lnTo>
                    <a:lnTo>
                      <a:pt x="2170" y="5247"/>
                    </a:lnTo>
                    <a:lnTo>
                      <a:pt x="1677" y="5597"/>
                    </a:lnTo>
                    <a:lnTo>
                      <a:pt x="1677" y="5597"/>
                    </a:lnTo>
                    <a:lnTo>
                      <a:pt x="888" y="6209"/>
                    </a:lnTo>
                    <a:lnTo>
                      <a:pt x="296" y="6821"/>
                    </a:lnTo>
                    <a:lnTo>
                      <a:pt x="99" y="7608"/>
                    </a:lnTo>
                    <a:lnTo>
                      <a:pt x="0" y="8220"/>
                    </a:lnTo>
                    <a:lnTo>
                      <a:pt x="99" y="9007"/>
                    </a:lnTo>
                    <a:lnTo>
                      <a:pt x="296" y="9619"/>
                    </a:lnTo>
                    <a:lnTo>
                      <a:pt x="789" y="10232"/>
                    </a:lnTo>
                    <a:lnTo>
                      <a:pt x="1282" y="10931"/>
                    </a:lnTo>
                    <a:lnTo>
                      <a:pt x="2071" y="11456"/>
                    </a:lnTo>
                    <a:lnTo>
                      <a:pt x="2762" y="11893"/>
                    </a:lnTo>
                    <a:lnTo>
                      <a:pt x="3551" y="12243"/>
                    </a:lnTo>
                    <a:lnTo>
                      <a:pt x="4438" y="12330"/>
                    </a:lnTo>
                    <a:lnTo>
                      <a:pt x="5425" y="12418"/>
                    </a:lnTo>
                    <a:lnTo>
                      <a:pt x="6214" y="12243"/>
                    </a:lnTo>
                    <a:lnTo>
                      <a:pt x="7200" y="11981"/>
                    </a:lnTo>
                    <a:lnTo>
                      <a:pt x="8088" y="11456"/>
                    </a:lnTo>
                    <a:lnTo>
                      <a:pt x="8088" y="11456"/>
                    </a:lnTo>
                    <a:lnTo>
                      <a:pt x="8186" y="11368"/>
                    </a:lnTo>
                    <a:lnTo>
                      <a:pt x="8186" y="11106"/>
                    </a:lnTo>
                    <a:lnTo>
                      <a:pt x="8088" y="10931"/>
                    </a:lnTo>
                    <a:lnTo>
                      <a:pt x="7792" y="10669"/>
                    </a:lnTo>
                    <a:lnTo>
                      <a:pt x="7595" y="10669"/>
                    </a:lnTo>
                    <a:lnTo>
                      <a:pt x="7496" y="10844"/>
                    </a:lnTo>
                    <a:lnTo>
                      <a:pt x="7496" y="10844"/>
                    </a:lnTo>
                    <a:lnTo>
                      <a:pt x="6707" y="11106"/>
                    </a:lnTo>
                    <a:lnTo>
                      <a:pt x="6115" y="11456"/>
                    </a:lnTo>
                    <a:lnTo>
                      <a:pt x="5425" y="11543"/>
                    </a:lnTo>
                    <a:lnTo>
                      <a:pt x="4636" y="11456"/>
                    </a:lnTo>
                    <a:lnTo>
                      <a:pt x="4044" y="11368"/>
                    </a:lnTo>
                    <a:lnTo>
                      <a:pt x="3353" y="11106"/>
                    </a:lnTo>
                    <a:lnTo>
                      <a:pt x="2762" y="10931"/>
                    </a:lnTo>
                    <a:lnTo>
                      <a:pt x="2268" y="10494"/>
                    </a:lnTo>
                    <a:lnTo>
                      <a:pt x="1775" y="10057"/>
                    </a:lnTo>
                    <a:lnTo>
                      <a:pt x="1381" y="9619"/>
                    </a:lnTo>
                    <a:lnTo>
                      <a:pt x="1085" y="9095"/>
                    </a:lnTo>
                    <a:lnTo>
                      <a:pt x="888" y="8570"/>
                    </a:lnTo>
                    <a:lnTo>
                      <a:pt x="888" y="8045"/>
                    </a:lnTo>
                    <a:lnTo>
                      <a:pt x="1184" y="7521"/>
                    </a:lnTo>
                    <a:lnTo>
                      <a:pt x="1578" y="6821"/>
                    </a:lnTo>
                    <a:lnTo>
                      <a:pt x="2071" y="6296"/>
                    </a:lnTo>
                    <a:lnTo>
                      <a:pt x="2071" y="6296"/>
                    </a:lnTo>
                    <a:lnTo>
                      <a:pt x="2367" y="6121"/>
                    </a:lnTo>
                    <a:lnTo>
                      <a:pt x="2860" y="5947"/>
                    </a:lnTo>
                    <a:lnTo>
                      <a:pt x="3353" y="5772"/>
                    </a:lnTo>
                    <a:lnTo>
                      <a:pt x="3847" y="5772"/>
                    </a:lnTo>
                    <a:lnTo>
                      <a:pt x="4932" y="5772"/>
                    </a:lnTo>
                    <a:lnTo>
                      <a:pt x="5918" y="6121"/>
                    </a:lnTo>
                    <a:lnTo>
                      <a:pt x="5918" y="6121"/>
                    </a:lnTo>
                    <a:lnTo>
                      <a:pt x="5721" y="6734"/>
                    </a:lnTo>
                    <a:lnTo>
                      <a:pt x="5622" y="7346"/>
                    </a:lnTo>
                    <a:lnTo>
                      <a:pt x="5721" y="8045"/>
                    </a:lnTo>
                    <a:lnTo>
                      <a:pt x="6016" y="8657"/>
                    </a:lnTo>
                    <a:lnTo>
                      <a:pt x="6016" y="8657"/>
                    </a:lnTo>
                    <a:lnTo>
                      <a:pt x="6115" y="8920"/>
                    </a:lnTo>
                    <a:lnTo>
                      <a:pt x="6411" y="9007"/>
                    </a:lnTo>
                    <a:lnTo>
                      <a:pt x="6608" y="9007"/>
                    </a:lnTo>
                    <a:lnTo>
                      <a:pt x="6707" y="8920"/>
                    </a:lnTo>
                    <a:lnTo>
                      <a:pt x="6707" y="8920"/>
                    </a:lnTo>
                    <a:lnTo>
                      <a:pt x="7200" y="8308"/>
                    </a:lnTo>
                    <a:lnTo>
                      <a:pt x="7496" y="7958"/>
                    </a:lnTo>
                    <a:lnTo>
                      <a:pt x="7595" y="7521"/>
                    </a:lnTo>
                    <a:lnTo>
                      <a:pt x="7693" y="7171"/>
                    </a:lnTo>
                    <a:lnTo>
                      <a:pt x="7595" y="6734"/>
                    </a:lnTo>
                    <a:lnTo>
                      <a:pt x="7496" y="6384"/>
                    </a:lnTo>
                    <a:lnTo>
                      <a:pt x="7200" y="6121"/>
                    </a:lnTo>
                    <a:lnTo>
                      <a:pt x="7003" y="5772"/>
                    </a:lnTo>
                    <a:lnTo>
                      <a:pt x="7003" y="5772"/>
                    </a:lnTo>
                    <a:lnTo>
                      <a:pt x="7200" y="5334"/>
                    </a:lnTo>
                    <a:lnTo>
                      <a:pt x="7595" y="4897"/>
                    </a:lnTo>
                    <a:lnTo>
                      <a:pt x="7989" y="4460"/>
                    </a:lnTo>
                    <a:lnTo>
                      <a:pt x="8384" y="4023"/>
                    </a:lnTo>
                    <a:lnTo>
                      <a:pt x="8877" y="3848"/>
                    </a:lnTo>
                    <a:lnTo>
                      <a:pt x="9370" y="3498"/>
                    </a:lnTo>
                    <a:lnTo>
                      <a:pt x="9962" y="3411"/>
                    </a:lnTo>
                    <a:lnTo>
                      <a:pt x="10553" y="3323"/>
                    </a:lnTo>
                    <a:lnTo>
                      <a:pt x="10553" y="3323"/>
                    </a:lnTo>
                    <a:lnTo>
                      <a:pt x="10455" y="4285"/>
                    </a:lnTo>
                    <a:lnTo>
                      <a:pt x="10455" y="4285"/>
                    </a:lnTo>
                    <a:lnTo>
                      <a:pt x="10553" y="4460"/>
                    </a:lnTo>
                    <a:lnTo>
                      <a:pt x="10849" y="4722"/>
                    </a:lnTo>
                    <a:lnTo>
                      <a:pt x="11047" y="4722"/>
                    </a:lnTo>
                    <a:lnTo>
                      <a:pt x="11342" y="4460"/>
                    </a:lnTo>
                    <a:lnTo>
                      <a:pt x="11342" y="4460"/>
                    </a:lnTo>
                    <a:lnTo>
                      <a:pt x="12132" y="3323"/>
                    </a:lnTo>
                    <a:lnTo>
                      <a:pt x="12132" y="3323"/>
                    </a:lnTo>
                    <a:lnTo>
                      <a:pt x="12329" y="3061"/>
                    </a:lnTo>
                    <a:lnTo>
                      <a:pt x="12427" y="2886"/>
                    </a:lnTo>
                    <a:lnTo>
                      <a:pt x="12329" y="2798"/>
                    </a:lnTo>
                    <a:lnTo>
                      <a:pt x="12033" y="2536"/>
                    </a:lnTo>
                    <a:lnTo>
                      <a:pt x="12033" y="2536"/>
                    </a:lnTo>
                    <a:lnTo>
                      <a:pt x="11836" y="2536"/>
                    </a:lnTo>
                    <a:lnTo>
                      <a:pt x="11836" y="2536"/>
                    </a:lnTo>
                    <a:lnTo>
                      <a:pt x="12033" y="2099"/>
                    </a:lnTo>
                    <a:lnTo>
                      <a:pt x="12427" y="1836"/>
                    </a:lnTo>
                    <a:lnTo>
                      <a:pt x="12822" y="1487"/>
                    </a:lnTo>
                    <a:lnTo>
                      <a:pt x="13216" y="1312"/>
                    </a:lnTo>
                    <a:lnTo>
                      <a:pt x="13710" y="1049"/>
                    </a:lnTo>
                    <a:lnTo>
                      <a:pt x="14301" y="962"/>
                    </a:lnTo>
                    <a:lnTo>
                      <a:pt x="14992" y="874"/>
                    </a:lnTo>
                    <a:lnTo>
                      <a:pt x="15584" y="874"/>
                    </a:lnTo>
                    <a:lnTo>
                      <a:pt x="15584" y="874"/>
                    </a:lnTo>
                    <a:lnTo>
                      <a:pt x="16274" y="962"/>
                    </a:lnTo>
                    <a:lnTo>
                      <a:pt x="16964" y="1312"/>
                    </a:lnTo>
                    <a:lnTo>
                      <a:pt x="17458" y="1662"/>
                    </a:lnTo>
                    <a:lnTo>
                      <a:pt x="17753" y="1924"/>
                    </a:lnTo>
                    <a:lnTo>
                      <a:pt x="17852" y="2274"/>
                    </a:lnTo>
                    <a:lnTo>
                      <a:pt x="17852" y="2274"/>
                    </a:lnTo>
                    <a:lnTo>
                      <a:pt x="17852" y="2623"/>
                    </a:lnTo>
                    <a:lnTo>
                      <a:pt x="17753" y="3236"/>
                    </a:lnTo>
                    <a:lnTo>
                      <a:pt x="17458" y="3673"/>
                    </a:lnTo>
                    <a:lnTo>
                      <a:pt x="16964" y="4023"/>
                    </a:lnTo>
                    <a:lnTo>
                      <a:pt x="16175" y="4722"/>
                    </a:lnTo>
                    <a:lnTo>
                      <a:pt x="15288" y="5334"/>
                    </a:lnTo>
                    <a:lnTo>
                      <a:pt x="15288" y="5334"/>
                    </a:lnTo>
                    <a:lnTo>
                      <a:pt x="15189" y="5422"/>
                    </a:lnTo>
                    <a:lnTo>
                      <a:pt x="15189" y="5597"/>
                    </a:lnTo>
                    <a:lnTo>
                      <a:pt x="15288" y="5859"/>
                    </a:lnTo>
                    <a:lnTo>
                      <a:pt x="15584" y="6121"/>
                    </a:lnTo>
                    <a:lnTo>
                      <a:pt x="15682" y="6121"/>
                    </a:lnTo>
                    <a:lnTo>
                      <a:pt x="15879" y="5947"/>
                    </a:lnTo>
                    <a:lnTo>
                      <a:pt x="15879" y="5947"/>
                    </a:lnTo>
                    <a:lnTo>
                      <a:pt x="16373" y="5772"/>
                    </a:lnTo>
                    <a:lnTo>
                      <a:pt x="16964" y="5597"/>
                    </a:lnTo>
                    <a:lnTo>
                      <a:pt x="17655" y="5422"/>
                    </a:lnTo>
                    <a:lnTo>
                      <a:pt x="18049" y="5422"/>
                    </a:lnTo>
                    <a:lnTo>
                      <a:pt x="18542" y="5422"/>
                    </a:lnTo>
                    <a:lnTo>
                      <a:pt x="19036" y="5597"/>
                    </a:lnTo>
                    <a:lnTo>
                      <a:pt x="19430" y="5772"/>
                    </a:lnTo>
                    <a:lnTo>
                      <a:pt x="19825" y="5947"/>
                    </a:lnTo>
                    <a:lnTo>
                      <a:pt x="20121" y="6296"/>
                    </a:lnTo>
                    <a:lnTo>
                      <a:pt x="20416" y="6646"/>
                    </a:lnTo>
                    <a:lnTo>
                      <a:pt x="20515" y="6909"/>
                    </a:lnTo>
                    <a:lnTo>
                      <a:pt x="20614" y="7346"/>
                    </a:lnTo>
                    <a:lnTo>
                      <a:pt x="20614" y="7783"/>
                    </a:lnTo>
                    <a:lnTo>
                      <a:pt x="20515" y="8308"/>
                    </a:lnTo>
                    <a:lnTo>
                      <a:pt x="20219" y="8920"/>
                    </a:lnTo>
                    <a:lnTo>
                      <a:pt x="19923" y="9445"/>
                    </a:lnTo>
                    <a:lnTo>
                      <a:pt x="19923" y="9445"/>
                    </a:lnTo>
                    <a:lnTo>
                      <a:pt x="19627" y="9707"/>
                    </a:lnTo>
                    <a:lnTo>
                      <a:pt x="19134" y="10144"/>
                    </a:lnTo>
                    <a:lnTo>
                      <a:pt x="18345" y="10844"/>
                    </a:lnTo>
                    <a:lnTo>
                      <a:pt x="18345" y="10844"/>
                    </a:lnTo>
                    <a:lnTo>
                      <a:pt x="18345" y="10844"/>
                    </a:lnTo>
                    <a:lnTo>
                      <a:pt x="17951" y="10232"/>
                    </a:lnTo>
                    <a:lnTo>
                      <a:pt x="17458" y="9707"/>
                    </a:lnTo>
                    <a:lnTo>
                      <a:pt x="17458" y="9707"/>
                    </a:lnTo>
                    <a:lnTo>
                      <a:pt x="17260" y="9532"/>
                    </a:lnTo>
                    <a:lnTo>
                      <a:pt x="16866" y="9532"/>
                    </a:lnTo>
                    <a:lnTo>
                      <a:pt x="16668" y="9532"/>
                    </a:lnTo>
                    <a:lnTo>
                      <a:pt x="16274" y="9707"/>
                    </a:lnTo>
                    <a:lnTo>
                      <a:pt x="15781" y="10232"/>
                    </a:lnTo>
                    <a:lnTo>
                      <a:pt x="15386" y="10669"/>
                    </a:lnTo>
                    <a:lnTo>
                      <a:pt x="15386" y="10669"/>
                    </a:lnTo>
                    <a:lnTo>
                      <a:pt x="15288" y="11019"/>
                    </a:lnTo>
                    <a:lnTo>
                      <a:pt x="15189" y="11368"/>
                    </a:lnTo>
                    <a:lnTo>
                      <a:pt x="15288" y="11543"/>
                    </a:lnTo>
                    <a:lnTo>
                      <a:pt x="15386" y="11806"/>
                    </a:lnTo>
                    <a:lnTo>
                      <a:pt x="15682" y="11981"/>
                    </a:lnTo>
                    <a:lnTo>
                      <a:pt x="16077" y="12243"/>
                    </a:lnTo>
                    <a:lnTo>
                      <a:pt x="16668" y="12330"/>
                    </a:lnTo>
                    <a:lnTo>
                      <a:pt x="16668" y="12330"/>
                    </a:lnTo>
                    <a:lnTo>
                      <a:pt x="17359" y="12330"/>
                    </a:lnTo>
                    <a:lnTo>
                      <a:pt x="17359" y="12330"/>
                    </a:lnTo>
                    <a:lnTo>
                      <a:pt x="17162" y="12505"/>
                    </a:lnTo>
                    <a:lnTo>
                      <a:pt x="16866" y="12855"/>
                    </a:lnTo>
                    <a:lnTo>
                      <a:pt x="16077" y="13205"/>
                    </a:lnTo>
                    <a:lnTo>
                      <a:pt x="14992" y="13380"/>
                    </a:lnTo>
                    <a:lnTo>
                      <a:pt x="13907" y="13380"/>
                    </a:lnTo>
                    <a:lnTo>
                      <a:pt x="12625" y="13380"/>
                    </a:lnTo>
                    <a:lnTo>
                      <a:pt x="11441" y="13205"/>
                    </a:lnTo>
                    <a:lnTo>
                      <a:pt x="10455" y="12943"/>
                    </a:lnTo>
                    <a:lnTo>
                      <a:pt x="9666" y="12593"/>
                    </a:lnTo>
                    <a:lnTo>
                      <a:pt x="9666" y="12593"/>
                    </a:lnTo>
                    <a:lnTo>
                      <a:pt x="9468" y="12593"/>
                    </a:lnTo>
                    <a:lnTo>
                      <a:pt x="9271" y="12593"/>
                    </a:lnTo>
                    <a:lnTo>
                      <a:pt x="9074" y="12855"/>
                    </a:lnTo>
                    <a:lnTo>
                      <a:pt x="8877" y="13205"/>
                    </a:lnTo>
                    <a:lnTo>
                      <a:pt x="8877" y="13292"/>
                    </a:lnTo>
                    <a:lnTo>
                      <a:pt x="9173" y="13380"/>
                    </a:lnTo>
                    <a:lnTo>
                      <a:pt x="9173" y="13380"/>
                    </a:lnTo>
                    <a:lnTo>
                      <a:pt x="10356" y="13904"/>
                    </a:lnTo>
                    <a:lnTo>
                      <a:pt x="11540" y="14254"/>
                    </a:lnTo>
                    <a:lnTo>
                      <a:pt x="13118" y="21338"/>
                    </a:lnTo>
                    <a:lnTo>
                      <a:pt x="13118" y="21338"/>
                    </a:lnTo>
                    <a:lnTo>
                      <a:pt x="13216" y="21513"/>
                    </a:lnTo>
                    <a:lnTo>
                      <a:pt x="13414" y="21600"/>
                    </a:lnTo>
                    <a:lnTo>
                      <a:pt x="13710" y="21600"/>
                    </a:lnTo>
                    <a:lnTo>
                      <a:pt x="14005" y="21513"/>
                    </a:lnTo>
                    <a:lnTo>
                      <a:pt x="14104" y="21338"/>
                    </a:lnTo>
                    <a:lnTo>
                      <a:pt x="14104" y="21163"/>
                    </a:lnTo>
                    <a:lnTo>
                      <a:pt x="12625" y="14429"/>
                    </a:lnTo>
                    <a:lnTo>
                      <a:pt x="12625" y="14429"/>
                    </a:lnTo>
                    <a:lnTo>
                      <a:pt x="14005" y="14429"/>
                    </a:lnTo>
                    <a:lnTo>
                      <a:pt x="14005" y="14429"/>
                    </a:lnTo>
                    <a:lnTo>
                      <a:pt x="14104" y="14429"/>
                    </a:lnTo>
                    <a:lnTo>
                      <a:pt x="14104" y="14429"/>
                    </a:lnTo>
                    <a:lnTo>
                      <a:pt x="14499" y="16528"/>
                    </a:lnTo>
                    <a:lnTo>
                      <a:pt x="14696" y="17665"/>
                    </a:lnTo>
                    <a:lnTo>
                      <a:pt x="15090" y="18627"/>
                    </a:lnTo>
                    <a:lnTo>
                      <a:pt x="15682" y="19589"/>
                    </a:lnTo>
                    <a:lnTo>
                      <a:pt x="15879" y="20026"/>
                    </a:lnTo>
                    <a:lnTo>
                      <a:pt x="16274" y="20376"/>
                    </a:lnTo>
                    <a:lnTo>
                      <a:pt x="16767" y="20638"/>
                    </a:lnTo>
                    <a:lnTo>
                      <a:pt x="17260" y="20988"/>
                    </a:lnTo>
                    <a:lnTo>
                      <a:pt x="17852" y="21163"/>
                    </a:lnTo>
                    <a:lnTo>
                      <a:pt x="18444" y="21338"/>
                    </a:lnTo>
                    <a:lnTo>
                      <a:pt x="18444" y="21338"/>
                    </a:lnTo>
                    <a:lnTo>
                      <a:pt x="18740" y="21338"/>
                    </a:lnTo>
                    <a:lnTo>
                      <a:pt x="18838" y="21163"/>
                    </a:lnTo>
                    <a:lnTo>
                      <a:pt x="18937" y="20988"/>
                    </a:lnTo>
                    <a:lnTo>
                      <a:pt x="18838" y="20638"/>
                    </a:lnTo>
                    <a:lnTo>
                      <a:pt x="18740" y="20551"/>
                    </a:lnTo>
                    <a:lnTo>
                      <a:pt x="18444" y="20463"/>
                    </a:lnTo>
                    <a:lnTo>
                      <a:pt x="18444" y="20463"/>
                    </a:lnTo>
                    <a:lnTo>
                      <a:pt x="17951" y="20376"/>
                    </a:lnTo>
                    <a:lnTo>
                      <a:pt x="17655" y="20113"/>
                    </a:lnTo>
                    <a:lnTo>
                      <a:pt x="17162" y="19938"/>
                    </a:lnTo>
                    <a:lnTo>
                      <a:pt x="16767" y="19589"/>
                    </a:lnTo>
                    <a:lnTo>
                      <a:pt x="16274" y="18802"/>
                    </a:lnTo>
                    <a:lnTo>
                      <a:pt x="15781" y="18015"/>
                    </a:lnTo>
                    <a:lnTo>
                      <a:pt x="15584" y="17140"/>
                    </a:lnTo>
                    <a:lnTo>
                      <a:pt x="15288" y="16178"/>
                    </a:lnTo>
                    <a:lnTo>
                      <a:pt x="15090" y="14342"/>
                    </a:lnTo>
                    <a:lnTo>
                      <a:pt x="15090" y="14342"/>
                    </a:lnTo>
                    <a:lnTo>
                      <a:pt x="16175" y="13992"/>
                    </a:lnTo>
                    <a:lnTo>
                      <a:pt x="17260" y="13730"/>
                    </a:lnTo>
                    <a:lnTo>
                      <a:pt x="17753" y="13467"/>
                    </a:lnTo>
                    <a:lnTo>
                      <a:pt x="18049" y="13205"/>
                    </a:lnTo>
                    <a:lnTo>
                      <a:pt x="18345" y="12855"/>
                    </a:lnTo>
                    <a:lnTo>
                      <a:pt x="18542" y="12418"/>
                    </a:lnTo>
                    <a:lnTo>
                      <a:pt x="18542" y="12418"/>
                    </a:lnTo>
                    <a:lnTo>
                      <a:pt x="18740" y="12068"/>
                    </a:lnTo>
                    <a:lnTo>
                      <a:pt x="18740" y="11806"/>
                    </a:lnTo>
                    <a:lnTo>
                      <a:pt x="18740" y="11806"/>
                    </a:lnTo>
                    <a:lnTo>
                      <a:pt x="19430" y="11194"/>
                    </a:lnTo>
                    <a:lnTo>
                      <a:pt x="20022" y="10669"/>
                    </a:lnTo>
                    <a:lnTo>
                      <a:pt x="21008" y="9532"/>
                    </a:lnTo>
                    <a:lnTo>
                      <a:pt x="21008" y="9532"/>
                    </a:lnTo>
                    <a:lnTo>
                      <a:pt x="21403" y="9007"/>
                    </a:lnTo>
                    <a:lnTo>
                      <a:pt x="21600" y="8308"/>
                    </a:lnTo>
                    <a:lnTo>
                      <a:pt x="21600" y="7783"/>
                    </a:lnTo>
                    <a:lnTo>
                      <a:pt x="21600" y="7258"/>
                    </a:lnTo>
                    <a:lnTo>
                      <a:pt x="21501" y="6734"/>
                    </a:lnTo>
                    <a:lnTo>
                      <a:pt x="21403" y="6209"/>
                    </a:lnTo>
                    <a:lnTo>
                      <a:pt x="21008" y="5684"/>
                    </a:lnTo>
                    <a:lnTo>
                      <a:pt x="20614" y="5247"/>
                    </a:lnTo>
                    <a:lnTo>
                      <a:pt x="20614" y="5247"/>
                    </a:lnTo>
                    <a:close/>
                    <a:moveTo>
                      <a:pt x="16570" y="10844"/>
                    </a:moveTo>
                    <a:lnTo>
                      <a:pt x="16570" y="10844"/>
                    </a:lnTo>
                    <a:lnTo>
                      <a:pt x="16767" y="10406"/>
                    </a:lnTo>
                    <a:lnTo>
                      <a:pt x="16866" y="10406"/>
                    </a:lnTo>
                    <a:lnTo>
                      <a:pt x="16866" y="10494"/>
                    </a:lnTo>
                    <a:lnTo>
                      <a:pt x="16866" y="10494"/>
                    </a:lnTo>
                    <a:lnTo>
                      <a:pt x="17359" y="11368"/>
                    </a:lnTo>
                    <a:lnTo>
                      <a:pt x="17359" y="11368"/>
                    </a:lnTo>
                    <a:lnTo>
                      <a:pt x="16866" y="11106"/>
                    </a:lnTo>
                    <a:lnTo>
                      <a:pt x="16570" y="10844"/>
                    </a:lnTo>
                    <a:lnTo>
                      <a:pt x="16570" y="10844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41" name="形狀"/>
              <p:cNvSpPr/>
              <p:nvPr/>
            </p:nvSpPr>
            <p:spPr>
              <a:xfrm>
                <a:off x="3464916" y="2532250"/>
                <a:ext cx="381078" cy="2589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28" y="5458"/>
                    </a:moveTo>
                    <a:lnTo>
                      <a:pt x="21328" y="5458"/>
                    </a:lnTo>
                    <a:lnTo>
                      <a:pt x="19966" y="5226"/>
                    </a:lnTo>
                    <a:lnTo>
                      <a:pt x="19331" y="4994"/>
                    </a:lnTo>
                    <a:lnTo>
                      <a:pt x="18605" y="4645"/>
                    </a:lnTo>
                    <a:lnTo>
                      <a:pt x="18605" y="4645"/>
                    </a:lnTo>
                    <a:lnTo>
                      <a:pt x="18333" y="4413"/>
                    </a:lnTo>
                    <a:lnTo>
                      <a:pt x="18061" y="3948"/>
                    </a:lnTo>
                    <a:lnTo>
                      <a:pt x="18061" y="3600"/>
                    </a:lnTo>
                    <a:lnTo>
                      <a:pt x="18151" y="3135"/>
                    </a:lnTo>
                    <a:lnTo>
                      <a:pt x="18605" y="2090"/>
                    </a:lnTo>
                    <a:lnTo>
                      <a:pt x="19240" y="1394"/>
                    </a:lnTo>
                    <a:lnTo>
                      <a:pt x="19240" y="1394"/>
                    </a:lnTo>
                    <a:lnTo>
                      <a:pt x="19331" y="1277"/>
                    </a:lnTo>
                    <a:lnTo>
                      <a:pt x="19331" y="1045"/>
                    </a:lnTo>
                    <a:lnTo>
                      <a:pt x="19240" y="697"/>
                    </a:lnTo>
                    <a:lnTo>
                      <a:pt x="18968" y="465"/>
                    </a:lnTo>
                    <a:lnTo>
                      <a:pt x="18787" y="465"/>
                    </a:lnTo>
                    <a:lnTo>
                      <a:pt x="18605" y="581"/>
                    </a:lnTo>
                    <a:lnTo>
                      <a:pt x="18605" y="581"/>
                    </a:lnTo>
                    <a:lnTo>
                      <a:pt x="17970" y="1394"/>
                    </a:lnTo>
                    <a:lnTo>
                      <a:pt x="17425" y="2439"/>
                    </a:lnTo>
                    <a:lnTo>
                      <a:pt x="17334" y="3019"/>
                    </a:lnTo>
                    <a:lnTo>
                      <a:pt x="17153" y="3600"/>
                    </a:lnTo>
                    <a:lnTo>
                      <a:pt x="17153" y="4181"/>
                    </a:lnTo>
                    <a:lnTo>
                      <a:pt x="17425" y="4529"/>
                    </a:lnTo>
                    <a:lnTo>
                      <a:pt x="17425" y="4529"/>
                    </a:lnTo>
                    <a:lnTo>
                      <a:pt x="17153" y="4645"/>
                    </a:lnTo>
                    <a:lnTo>
                      <a:pt x="17153" y="4645"/>
                    </a:lnTo>
                    <a:lnTo>
                      <a:pt x="16427" y="5226"/>
                    </a:lnTo>
                    <a:lnTo>
                      <a:pt x="15519" y="5806"/>
                    </a:lnTo>
                    <a:lnTo>
                      <a:pt x="15519" y="5806"/>
                    </a:lnTo>
                    <a:lnTo>
                      <a:pt x="15519" y="4529"/>
                    </a:lnTo>
                    <a:lnTo>
                      <a:pt x="15429" y="3252"/>
                    </a:lnTo>
                    <a:lnTo>
                      <a:pt x="15066" y="2090"/>
                    </a:lnTo>
                    <a:lnTo>
                      <a:pt x="14884" y="1742"/>
                    </a:lnTo>
                    <a:lnTo>
                      <a:pt x="14521" y="1161"/>
                    </a:lnTo>
                    <a:lnTo>
                      <a:pt x="14521" y="1161"/>
                    </a:lnTo>
                    <a:lnTo>
                      <a:pt x="14067" y="697"/>
                    </a:lnTo>
                    <a:lnTo>
                      <a:pt x="13613" y="465"/>
                    </a:lnTo>
                    <a:lnTo>
                      <a:pt x="13069" y="348"/>
                    </a:lnTo>
                    <a:lnTo>
                      <a:pt x="12524" y="116"/>
                    </a:lnTo>
                    <a:lnTo>
                      <a:pt x="11980" y="348"/>
                    </a:lnTo>
                    <a:lnTo>
                      <a:pt x="11435" y="465"/>
                    </a:lnTo>
                    <a:lnTo>
                      <a:pt x="10437" y="1045"/>
                    </a:lnTo>
                    <a:lnTo>
                      <a:pt x="10437" y="1045"/>
                    </a:lnTo>
                    <a:lnTo>
                      <a:pt x="9529" y="1742"/>
                    </a:lnTo>
                    <a:lnTo>
                      <a:pt x="8894" y="2555"/>
                    </a:lnTo>
                    <a:lnTo>
                      <a:pt x="8259" y="3600"/>
                    </a:lnTo>
                    <a:lnTo>
                      <a:pt x="7987" y="4645"/>
                    </a:lnTo>
                    <a:lnTo>
                      <a:pt x="7987" y="4645"/>
                    </a:lnTo>
                    <a:lnTo>
                      <a:pt x="7442" y="3368"/>
                    </a:lnTo>
                    <a:lnTo>
                      <a:pt x="6716" y="2090"/>
                    </a:lnTo>
                    <a:lnTo>
                      <a:pt x="5990" y="1161"/>
                    </a:lnTo>
                    <a:lnTo>
                      <a:pt x="5173" y="465"/>
                    </a:lnTo>
                    <a:lnTo>
                      <a:pt x="4629" y="116"/>
                    </a:lnTo>
                    <a:lnTo>
                      <a:pt x="4175" y="0"/>
                    </a:lnTo>
                    <a:lnTo>
                      <a:pt x="3721" y="0"/>
                    </a:lnTo>
                    <a:lnTo>
                      <a:pt x="3176" y="116"/>
                    </a:lnTo>
                    <a:lnTo>
                      <a:pt x="2723" y="348"/>
                    </a:lnTo>
                    <a:lnTo>
                      <a:pt x="2269" y="697"/>
                    </a:lnTo>
                    <a:lnTo>
                      <a:pt x="1724" y="1161"/>
                    </a:lnTo>
                    <a:lnTo>
                      <a:pt x="1271" y="1858"/>
                    </a:lnTo>
                    <a:lnTo>
                      <a:pt x="1271" y="1858"/>
                    </a:lnTo>
                    <a:lnTo>
                      <a:pt x="726" y="2671"/>
                    </a:lnTo>
                    <a:lnTo>
                      <a:pt x="363" y="3600"/>
                    </a:lnTo>
                    <a:lnTo>
                      <a:pt x="182" y="4413"/>
                    </a:lnTo>
                    <a:lnTo>
                      <a:pt x="0" y="5110"/>
                    </a:lnTo>
                    <a:lnTo>
                      <a:pt x="0" y="6039"/>
                    </a:lnTo>
                    <a:lnTo>
                      <a:pt x="0" y="6852"/>
                    </a:lnTo>
                    <a:lnTo>
                      <a:pt x="91" y="7548"/>
                    </a:lnTo>
                    <a:lnTo>
                      <a:pt x="182" y="8361"/>
                    </a:lnTo>
                    <a:lnTo>
                      <a:pt x="726" y="9871"/>
                    </a:lnTo>
                    <a:lnTo>
                      <a:pt x="1543" y="11381"/>
                    </a:lnTo>
                    <a:lnTo>
                      <a:pt x="2450" y="12774"/>
                    </a:lnTo>
                    <a:lnTo>
                      <a:pt x="3449" y="14284"/>
                    </a:lnTo>
                    <a:lnTo>
                      <a:pt x="3449" y="14400"/>
                    </a:lnTo>
                    <a:lnTo>
                      <a:pt x="3449" y="14400"/>
                    </a:lnTo>
                    <a:lnTo>
                      <a:pt x="2995" y="14632"/>
                    </a:lnTo>
                    <a:lnTo>
                      <a:pt x="2541" y="14981"/>
                    </a:lnTo>
                    <a:lnTo>
                      <a:pt x="2541" y="14981"/>
                    </a:lnTo>
                    <a:lnTo>
                      <a:pt x="1815" y="15213"/>
                    </a:lnTo>
                    <a:lnTo>
                      <a:pt x="1180" y="15561"/>
                    </a:lnTo>
                    <a:lnTo>
                      <a:pt x="1180" y="15561"/>
                    </a:lnTo>
                    <a:lnTo>
                      <a:pt x="998" y="15677"/>
                    </a:lnTo>
                    <a:lnTo>
                      <a:pt x="817" y="15794"/>
                    </a:lnTo>
                    <a:lnTo>
                      <a:pt x="817" y="16258"/>
                    </a:lnTo>
                    <a:lnTo>
                      <a:pt x="998" y="16490"/>
                    </a:lnTo>
                    <a:lnTo>
                      <a:pt x="1180" y="16606"/>
                    </a:lnTo>
                    <a:lnTo>
                      <a:pt x="1271" y="16606"/>
                    </a:lnTo>
                    <a:lnTo>
                      <a:pt x="1271" y="16606"/>
                    </a:lnTo>
                    <a:lnTo>
                      <a:pt x="2087" y="16374"/>
                    </a:lnTo>
                    <a:lnTo>
                      <a:pt x="2813" y="15910"/>
                    </a:lnTo>
                    <a:lnTo>
                      <a:pt x="2813" y="15910"/>
                    </a:lnTo>
                    <a:lnTo>
                      <a:pt x="3539" y="15561"/>
                    </a:lnTo>
                    <a:lnTo>
                      <a:pt x="4084" y="14981"/>
                    </a:lnTo>
                    <a:lnTo>
                      <a:pt x="4084" y="14981"/>
                    </a:lnTo>
                    <a:lnTo>
                      <a:pt x="5718" y="17187"/>
                    </a:lnTo>
                    <a:lnTo>
                      <a:pt x="6534" y="18232"/>
                    </a:lnTo>
                    <a:lnTo>
                      <a:pt x="7170" y="19161"/>
                    </a:lnTo>
                    <a:lnTo>
                      <a:pt x="7170" y="19161"/>
                    </a:lnTo>
                    <a:lnTo>
                      <a:pt x="7442" y="19510"/>
                    </a:lnTo>
                    <a:lnTo>
                      <a:pt x="7533" y="19510"/>
                    </a:lnTo>
                    <a:lnTo>
                      <a:pt x="7896" y="19394"/>
                    </a:lnTo>
                    <a:lnTo>
                      <a:pt x="7987" y="18929"/>
                    </a:lnTo>
                    <a:lnTo>
                      <a:pt x="7987" y="18813"/>
                    </a:lnTo>
                    <a:lnTo>
                      <a:pt x="7896" y="18465"/>
                    </a:lnTo>
                    <a:lnTo>
                      <a:pt x="7896" y="18465"/>
                    </a:lnTo>
                    <a:lnTo>
                      <a:pt x="6988" y="17187"/>
                    </a:lnTo>
                    <a:lnTo>
                      <a:pt x="6081" y="15910"/>
                    </a:lnTo>
                    <a:lnTo>
                      <a:pt x="4084" y="13471"/>
                    </a:lnTo>
                    <a:lnTo>
                      <a:pt x="3086" y="12194"/>
                    </a:lnTo>
                    <a:lnTo>
                      <a:pt x="2269" y="10916"/>
                    </a:lnTo>
                    <a:lnTo>
                      <a:pt x="1543" y="9406"/>
                    </a:lnTo>
                    <a:lnTo>
                      <a:pt x="1089" y="7781"/>
                    </a:lnTo>
                    <a:lnTo>
                      <a:pt x="1089" y="7781"/>
                    </a:lnTo>
                    <a:lnTo>
                      <a:pt x="998" y="6852"/>
                    </a:lnTo>
                    <a:lnTo>
                      <a:pt x="998" y="5574"/>
                    </a:lnTo>
                    <a:lnTo>
                      <a:pt x="1180" y="4413"/>
                    </a:lnTo>
                    <a:lnTo>
                      <a:pt x="1634" y="3252"/>
                    </a:lnTo>
                    <a:lnTo>
                      <a:pt x="2087" y="2323"/>
                    </a:lnTo>
                    <a:lnTo>
                      <a:pt x="2450" y="1974"/>
                    </a:lnTo>
                    <a:lnTo>
                      <a:pt x="2723" y="1626"/>
                    </a:lnTo>
                    <a:lnTo>
                      <a:pt x="3176" y="1394"/>
                    </a:lnTo>
                    <a:lnTo>
                      <a:pt x="3630" y="1277"/>
                    </a:lnTo>
                    <a:lnTo>
                      <a:pt x="4084" y="1277"/>
                    </a:lnTo>
                    <a:lnTo>
                      <a:pt x="4538" y="1277"/>
                    </a:lnTo>
                    <a:lnTo>
                      <a:pt x="4538" y="1277"/>
                    </a:lnTo>
                    <a:lnTo>
                      <a:pt x="5264" y="1742"/>
                    </a:lnTo>
                    <a:lnTo>
                      <a:pt x="5899" y="2323"/>
                    </a:lnTo>
                    <a:lnTo>
                      <a:pt x="6444" y="3019"/>
                    </a:lnTo>
                    <a:lnTo>
                      <a:pt x="6897" y="3832"/>
                    </a:lnTo>
                    <a:lnTo>
                      <a:pt x="7170" y="4877"/>
                    </a:lnTo>
                    <a:lnTo>
                      <a:pt x="7261" y="5806"/>
                    </a:lnTo>
                    <a:lnTo>
                      <a:pt x="7442" y="6852"/>
                    </a:lnTo>
                    <a:lnTo>
                      <a:pt x="7533" y="7665"/>
                    </a:lnTo>
                    <a:lnTo>
                      <a:pt x="7533" y="7665"/>
                    </a:lnTo>
                    <a:lnTo>
                      <a:pt x="7533" y="8013"/>
                    </a:lnTo>
                    <a:lnTo>
                      <a:pt x="7624" y="8129"/>
                    </a:lnTo>
                    <a:lnTo>
                      <a:pt x="7896" y="8361"/>
                    </a:lnTo>
                    <a:lnTo>
                      <a:pt x="8168" y="8245"/>
                    </a:lnTo>
                    <a:lnTo>
                      <a:pt x="8259" y="8129"/>
                    </a:lnTo>
                    <a:lnTo>
                      <a:pt x="8440" y="7781"/>
                    </a:lnTo>
                    <a:lnTo>
                      <a:pt x="8440" y="7781"/>
                    </a:lnTo>
                    <a:lnTo>
                      <a:pt x="8440" y="6852"/>
                    </a:lnTo>
                    <a:lnTo>
                      <a:pt x="8531" y="6039"/>
                    </a:lnTo>
                    <a:lnTo>
                      <a:pt x="8713" y="5110"/>
                    </a:lnTo>
                    <a:lnTo>
                      <a:pt x="9076" y="4413"/>
                    </a:lnTo>
                    <a:lnTo>
                      <a:pt x="9439" y="3600"/>
                    </a:lnTo>
                    <a:lnTo>
                      <a:pt x="9892" y="3019"/>
                    </a:lnTo>
                    <a:lnTo>
                      <a:pt x="10437" y="2439"/>
                    </a:lnTo>
                    <a:lnTo>
                      <a:pt x="11072" y="1858"/>
                    </a:lnTo>
                    <a:lnTo>
                      <a:pt x="11072" y="1858"/>
                    </a:lnTo>
                    <a:lnTo>
                      <a:pt x="11889" y="1394"/>
                    </a:lnTo>
                    <a:lnTo>
                      <a:pt x="12524" y="1277"/>
                    </a:lnTo>
                    <a:lnTo>
                      <a:pt x="13069" y="1394"/>
                    </a:lnTo>
                    <a:lnTo>
                      <a:pt x="13613" y="1858"/>
                    </a:lnTo>
                    <a:lnTo>
                      <a:pt x="13976" y="2439"/>
                    </a:lnTo>
                    <a:lnTo>
                      <a:pt x="14339" y="3135"/>
                    </a:lnTo>
                    <a:lnTo>
                      <a:pt x="14521" y="3948"/>
                    </a:lnTo>
                    <a:lnTo>
                      <a:pt x="14612" y="4994"/>
                    </a:lnTo>
                    <a:lnTo>
                      <a:pt x="14612" y="4994"/>
                    </a:lnTo>
                    <a:lnTo>
                      <a:pt x="14521" y="6155"/>
                    </a:lnTo>
                    <a:lnTo>
                      <a:pt x="14430" y="7316"/>
                    </a:lnTo>
                    <a:lnTo>
                      <a:pt x="14067" y="8361"/>
                    </a:lnTo>
                    <a:lnTo>
                      <a:pt x="13704" y="9406"/>
                    </a:lnTo>
                    <a:lnTo>
                      <a:pt x="13341" y="10335"/>
                    </a:lnTo>
                    <a:lnTo>
                      <a:pt x="12887" y="11381"/>
                    </a:lnTo>
                    <a:lnTo>
                      <a:pt x="11708" y="13355"/>
                    </a:lnTo>
                    <a:lnTo>
                      <a:pt x="9439" y="17071"/>
                    </a:lnTo>
                    <a:lnTo>
                      <a:pt x="8259" y="18929"/>
                    </a:lnTo>
                    <a:lnTo>
                      <a:pt x="7896" y="19974"/>
                    </a:lnTo>
                    <a:lnTo>
                      <a:pt x="7533" y="20903"/>
                    </a:lnTo>
                    <a:lnTo>
                      <a:pt x="7533" y="20903"/>
                    </a:lnTo>
                    <a:lnTo>
                      <a:pt x="7442" y="21252"/>
                    </a:lnTo>
                    <a:lnTo>
                      <a:pt x="7533" y="21368"/>
                    </a:lnTo>
                    <a:lnTo>
                      <a:pt x="7714" y="21600"/>
                    </a:lnTo>
                    <a:lnTo>
                      <a:pt x="8077" y="21600"/>
                    </a:lnTo>
                    <a:lnTo>
                      <a:pt x="8168" y="21484"/>
                    </a:lnTo>
                    <a:lnTo>
                      <a:pt x="8259" y="21368"/>
                    </a:lnTo>
                    <a:lnTo>
                      <a:pt x="8259" y="21368"/>
                    </a:lnTo>
                    <a:lnTo>
                      <a:pt x="8985" y="19742"/>
                    </a:lnTo>
                    <a:lnTo>
                      <a:pt x="9620" y="18348"/>
                    </a:lnTo>
                    <a:lnTo>
                      <a:pt x="11345" y="15677"/>
                    </a:lnTo>
                    <a:lnTo>
                      <a:pt x="12978" y="13006"/>
                    </a:lnTo>
                    <a:lnTo>
                      <a:pt x="13704" y="11729"/>
                    </a:lnTo>
                    <a:lnTo>
                      <a:pt x="14430" y="10103"/>
                    </a:lnTo>
                    <a:lnTo>
                      <a:pt x="14430" y="10103"/>
                    </a:lnTo>
                    <a:lnTo>
                      <a:pt x="14884" y="8710"/>
                    </a:lnTo>
                    <a:lnTo>
                      <a:pt x="15338" y="7084"/>
                    </a:lnTo>
                    <a:lnTo>
                      <a:pt x="15338" y="7084"/>
                    </a:lnTo>
                    <a:lnTo>
                      <a:pt x="15429" y="7084"/>
                    </a:lnTo>
                    <a:lnTo>
                      <a:pt x="15429" y="7084"/>
                    </a:lnTo>
                    <a:lnTo>
                      <a:pt x="16608" y="6387"/>
                    </a:lnTo>
                    <a:lnTo>
                      <a:pt x="17153" y="6039"/>
                    </a:lnTo>
                    <a:lnTo>
                      <a:pt x="17788" y="5574"/>
                    </a:lnTo>
                    <a:lnTo>
                      <a:pt x="17788" y="5574"/>
                    </a:lnTo>
                    <a:lnTo>
                      <a:pt x="17879" y="5458"/>
                    </a:lnTo>
                    <a:lnTo>
                      <a:pt x="17879" y="5458"/>
                    </a:lnTo>
                    <a:lnTo>
                      <a:pt x="18151" y="5690"/>
                    </a:lnTo>
                    <a:lnTo>
                      <a:pt x="18605" y="6039"/>
                    </a:lnTo>
                    <a:lnTo>
                      <a:pt x="19513" y="6271"/>
                    </a:lnTo>
                    <a:lnTo>
                      <a:pt x="20420" y="6503"/>
                    </a:lnTo>
                    <a:lnTo>
                      <a:pt x="21237" y="6503"/>
                    </a:lnTo>
                    <a:lnTo>
                      <a:pt x="21237" y="6503"/>
                    </a:lnTo>
                    <a:lnTo>
                      <a:pt x="21418" y="6503"/>
                    </a:lnTo>
                    <a:lnTo>
                      <a:pt x="21509" y="6387"/>
                    </a:lnTo>
                    <a:lnTo>
                      <a:pt x="21600" y="6039"/>
                    </a:lnTo>
                    <a:lnTo>
                      <a:pt x="21509" y="5574"/>
                    </a:lnTo>
                    <a:lnTo>
                      <a:pt x="21418" y="5458"/>
                    </a:lnTo>
                    <a:lnTo>
                      <a:pt x="21328" y="5458"/>
                    </a:lnTo>
                    <a:lnTo>
                      <a:pt x="21328" y="5458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42" name="形狀"/>
              <p:cNvSpPr/>
              <p:nvPr/>
            </p:nvSpPr>
            <p:spPr>
              <a:xfrm>
                <a:off x="3452107" y="2683989"/>
                <a:ext cx="91267" cy="765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84" y="15316"/>
                    </a:moveTo>
                    <a:lnTo>
                      <a:pt x="20084" y="15316"/>
                    </a:lnTo>
                    <a:lnTo>
                      <a:pt x="16295" y="14924"/>
                    </a:lnTo>
                    <a:lnTo>
                      <a:pt x="12505" y="14924"/>
                    </a:lnTo>
                    <a:lnTo>
                      <a:pt x="8337" y="15316"/>
                    </a:lnTo>
                    <a:lnTo>
                      <a:pt x="4547" y="16495"/>
                    </a:lnTo>
                    <a:lnTo>
                      <a:pt x="4547" y="16495"/>
                    </a:lnTo>
                    <a:lnTo>
                      <a:pt x="7200" y="9818"/>
                    </a:lnTo>
                    <a:lnTo>
                      <a:pt x="9853" y="2749"/>
                    </a:lnTo>
                    <a:lnTo>
                      <a:pt x="9853" y="2749"/>
                    </a:lnTo>
                    <a:lnTo>
                      <a:pt x="9853" y="1964"/>
                    </a:lnTo>
                    <a:lnTo>
                      <a:pt x="9853" y="1571"/>
                    </a:lnTo>
                    <a:lnTo>
                      <a:pt x="9095" y="0"/>
                    </a:lnTo>
                    <a:lnTo>
                      <a:pt x="7958" y="0"/>
                    </a:lnTo>
                    <a:lnTo>
                      <a:pt x="7200" y="0"/>
                    </a:lnTo>
                    <a:lnTo>
                      <a:pt x="6442" y="1178"/>
                    </a:lnTo>
                    <a:lnTo>
                      <a:pt x="6442" y="1178"/>
                    </a:lnTo>
                    <a:lnTo>
                      <a:pt x="4547" y="5498"/>
                    </a:lnTo>
                    <a:lnTo>
                      <a:pt x="3032" y="10211"/>
                    </a:lnTo>
                    <a:lnTo>
                      <a:pt x="1516" y="14531"/>
                    </a:lnTo>
                    <a:lnTo>
                      <a:pt x="0" y="19636"/>
                    </a:lnTo>
                    <a:lnTo>
                      <a:pt x="0" y="19636"/>
                    </a:lnTo>
                    <a:lnTo>
                      <a:pt x="379" y="20815"/>
                    </a:lnTo>
                    <a:lnTo>
                      <a:pt x="1137" y="21207"/>
                    </a:lnTo>
                    <a:lnTo>
                      <a:pt x="1895" y="21600"/>
                    </a:lnTo>
                    <a:lnTo>
                      <a:pt x="3032" y="21600"/>
                    </a:lnTo>
                    <a:lnTo>
                      <a:pt x="3032" y="21600"/>
                    </a:lnTo>
                    <a:lnTo>
                      <a:pt x="6442" y="19636"/>
                    </a:lnTo>
                    <a:lnTo>
                      <a:pt x="10611" y="18851"/>
                    </a:lnTo>
                    <a:lnTo>
                      <a:pt x="14779" y="18458"/>
                    </a:lnTo>
                    <a:lnTo>
                      <a:pt x="18947" y="19244"/>
                    </a:lnTo>
                    <a:lnTo>
                      <a:pt x="18947" y="19244"/>
                    </a:lnTo>
                    <a:lnTo>
                      <a:pt x="20084" y="19244"/>
                    </a:lnTo>
                    <a:lnTo>
                      <a:pt x="20463" y="18851"/>
                    </a:lnTo>
                    <a:lnTo>
                      <a:pt x="21600" y="17673"/>
                    </a:lnTo>
                    <a:lnTo>
                      <a:pt x="21600" y="16495"/>
                    </a:lnTo>
                    <a:lnTo>
                      <a:pt x="20842" y="15709"/>
                    </a:lnTo>
                    <a:lnTo>
                      <a:pt x="20084" y="15316"/>
                    </a:lnTo>
                    <a:lnTo>
                      <a:pt x="20084" y="15316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43" name="形狀"/>
              <p:cNvSpPr/>
              <p:nvPr/>
            </p:nvSpPr>
            <p:spPr>
              <a:xfrm>
                <a:off x="3813969" y="2530857"/>
                <a:ext cx="54441" cy="52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424" y="15916"/>
                    </a:moveTo>
                    <a:lnTo>
                      <a:pt x="18424" y="15916"/>
                    </a:lnTo>
                    <a:lnTo>
                      <a:pt x="12706" y="15916"/>
                    </a:lnTo>
                    <a:lnTo>
                      <a:pt x="7624" y="15916"/>
                    </a:lnTo>
                    <a:lnTo>
                      <a:pt x="7624" y="15916"/>
                    </a:lnTo>
                    <a:lnTo>
                      <a:pt x="10165" y="9663"/>
                    </a:lnTo>
                    <a:lnTo>
                      <a:pt x="12071" y="6821"/>
                    </a:lnTo>
                    <a:lnTo>
                      <a:pt x="14612" y="4547"/>
                    </a:lnTo>
                    <a:lnTo>
                      <a:pt x="14612" y="4547"/>
                    </a:lnTo>
                    <a:lnTo>
                      <a:pt x="14612" y="3411"/>
                    </a:lnTo>
                    <a:lnTo>
                      <a:pt x="15247" y="2842"/>
                    </a:lnTo>
                    <a:lnTo>
                      <a:pt x="14612" y="568"/>
                    </a:lnTo>
                    <a:lnTo>
                      <a:pt x="12071" y="0"/>
                    </a:lnTo>
                    <a:lnTo>
                      <a:pt x="11435" y="0"/>
                    </a:lnTo>
                    <a:lnTo>
                      <a:pt x="10165" y="568"/>
                    </a:lnTo>
                    <a:lnTo>
                      <a:pt x="10165" y="568"/>
                    </a:lnTo>
                    <a:lnTo>
                      <a:pt x="6988" y="3979"/>
                    </a:lnTo>
                    <a:lnTo>
                      <a:pt x="4447" y="8526"/>
                    </a:lnTo>
                    <a:lnTo>
                      <a:pt x="0" y="17053"/>
                    </a:lnTo>
                    <a:lnTo>
                      <a:pt x="0" y="17053"/>
                    </a:lnTo>
                    <a:lnTo>
                      <a:pt x="0" y="18758"/>
                    </a:lnTo>
                    <a:lnTo>
                      <a:pt x="635" y="19895"/>
                    </a:lnTo>
                    <a:lnTo>
                      <a:pt x="1271" y="21032"/>
                    </a:lnTo>
                    <a:lnTo>
                      <a:pt x="3176" y="21032"/>
                    </a:lnTo>
                    <a:lnTo>
                      <a:pt x="3176" y="21032"/>
                    </a:lnTo>
                    <a:lnTo>
                      <a:pt x="10800" y="21600"/>
                    </a:lnTo>
                    <a:lnTo>
                      <a:pt x="19059" y="21032"/>
                    </a:lnTo>
                    <a:lnTo>
                      <a:pt x="19059" y="21032"/>
                    </a:lnTo>
                    <a:lnTo>
                      <a:pt x="20965" y="21032"/>
                    </a:lnTo>
                    <a:lnTo>
                      <a:pt x="21600" y="19895"/>
                    </a:lnTo>
                    <a:lnTo>
                      <a:pt x="21600" y="18189"/>
                    </a:lnTo>
                    <a:lnTo>
                      <a:pt x="20965" y="15916"/>
                    </a:lnTo>
                    <a:lnTo>
                      <a:pt x="19059" y="15916"/>
                    </a:lnTo>
                    <a:lnTo>
                      <a:pt x="18424" y="15916"/>
                    </a:lnTo>
                    <a:lnTo>
                      <a:pt x="18424" y="15916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44" name="形狀"/>
              <p:cNvSpPr/>
              <p:nvPr/>
            </p:nvSpPr>
            <p:spPr>
              <a:xfrm>
                <a:off x="1814118" y="2042226"/>
                <a:ext cx="622853" cy="627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156" y="18774"/>
                    </a:moveTo>
                    <a:lnTo>
                      <a:pt x="21156" y="18774"/>
                    </a:lnTo>
                    <a:lnTo>
                      <a:pt x="20823" y="18487"/>
                    </a:lnTo>
                    <a:lnTo>
                      <a:pt x="20489" y="18247"/>
                    </a:lnTo>
                    <a:lnTo>
                      <a:pt x="20156" y="18200"/>
                    </a:lnTo>
                    <a:lnTo>
                      <a:pt x="19823" y="18200"/>
                    </a:lnTo>
                    <a:lnTo>
                      <a:pt x="19823" y="18200"/>
                    </a:lnTo>
                    <a:lnTo>
                      <a:pt x="19823" y="17816"/>
                    </a:lnTo>
                    <a:lnTo>
                      <a:pt x="19823" y="17816"/>
                    </a:lnTo>
                    <a:lnTo>
                      <a:pt x="19934" y="17864"/>
                    </a:lnTo>
                    <a:lnTo>
                      <a:pt x="20156" y="17816"/>
                    </a:lnTo>
                    <a:lnTo>
                      <a:pt x="20212" y="17673"/>
                    </a:lnTo>
                    <a:lnTo>
                      <a:pt x="20212" y="17625"/>
                    </a:lnTo>
                    <a:lnTo>
                      <a:pt x="20212" y="17529"/>
                    </a:lnTo>
                    <a:lnTo>
                      <a:pt x="20212" y="17529"/>
                    </a:lnTo>
                    <a:lnTo>
                      <a:pt x="19879" y="16811"/>
                    </a:lnTo>
                    <a:lnTo>
                      <a:pt x="19379" y="16092"/>
                    </a:lnTo>
                    <a:lnTo>
                      <a:pt x="18490" y="14799"/>
                    </a:lnTo>
                    <a:lnTo>
                      <a:pt x="17491" y="13458"/>
                    </a:lnTo>
                    <a:lnTo>
                      <a:pt x="16492" y="12165"/>
                    </a:lnTo>
                    <a:lnTo>
                      <a:pt x="16492" y="12165"/>
                    </a:lnTo>
                    <a:lnTo>
                      <a:pt x="15992" y="11303"/>
                    </a:lnTo>
                    <a:lnTo>
                      <a:pt x="15548" y="10393"/>
                    </a:lnTo>
                    <a:lnTo>
                      <a:pt x="15159" y="9483"/>
                    </a:lnTo>
                    <a:lnTo>
                      <a:pt x="14937" y="8525"/>
                    </a:lnTo>
                    <a:lnTo>
                      <a:pt x="14437" y="6657"/>
                    </a:lnTo>
                    <a:lnTo>
                      <a:pt x="14215" y="5699"/>
                    </a:lnTo>
                    <a:lnTo>
                      <a:pt x="13882" y="4789"/>
                    </a:lnTo>
                    <a:lnTo>
                      <a:pt x="13882" y="4789"/>
                    </a:lnTo>
                    <a:lnTo>
                      <a:pt x="13826" y="4646"/>
                    </a:lnTo>
                    <a:lnTo>
                      <a:pt x="13604" y="4598"/>
                    </a:lnTo>
                    <a:lnTo>
                      <a:pt x="13493" y="4646"/>
                    </a:lnTo>
                    <a:lnTo>
                      <a:pt x="13438" y="4694"/>
                    </a:lnTo>
                    <a:lnTo>
                      <a:pt x="13438" y="4789"/>
                    </a:lnTo>
                    <a:lnTo>
                      <a:pt x="13438" y="4789"/>
                    </a:lnTo>
                    <a:lnTo>
                      <a:pt x="13326" y="5604"/>
                    </a:lnTo>
                    <a:lnTo>
                      <a:pt x="13326" y="6418"/>
                    </a:lnTo>
                    <a:lnTo>
                      <a:pt x="13326" y="8142"/>
                    </a:lnTo>
                    <a:lnTo>
                      <a:pt x="13438" y="8956"/>
                    </a:lnTo>
                    <a:lnTo>
                      <a:pt x="13326" y="9770"/>
                    </a:lnTo>
                    <a:lnTo>
                      <a:pt x="13271" y="10584"/>
                    </a:lnTo>
                    <a:lnTo>
                      <a:pt x="13160" y="11351"/>
                    </a:lnTo>
                    <a:lnTo>
                      <a:pt x="13160" y="11351"/>
                    </a:lnTo>
                    <a:lnTo>
                      <a:pt x="12882" y="10249"/>
                    </a:lnTo>
                    <a:lnTo>
                      <a:pt x="12716" y="9052"/>
                    </a:lnTo>
                    <a:lnTo>
                      <a:pt x="12549" y="6753"/>
                    </a:lnTo>
                    <a:lnTo>
                      <a:pt x="12438" y="5604"/>
                    </a:lnTo>
                    <a:lnTo>
                      <a:pt x="12327" y="4406"/>
                    </a:lnTo>
                    <a:lnTo>
                      <a:pt x="12105" y="3257"/>
                    </a:lnTo>
                    <a:lnTo>
                      <a:pt x="11772" y="2155"/>
                    </a:lnTo>
                    <a:lnTo>
                      <a:pt x="11772" y="2155"/>
                    </a:lnTo>
                    <a:lnTo>
                      <a:pt x="11716" y="2012"/>
                    </a:lnTo>
                    <a:lnTo>
                      <a:pt x="11605" y="1964"/>
                    </a:lnTo>
                    <a:lnTo>
                      <a:pt x="11439" y="1964"/>
                    </a:lnTo>
                    <a:lnTo>
                      <a:pt x="11328" y="2059"/>
                    </a:lnTo>
                    <a:lnTo>
                      <a:pt x="11328" y="2059"/>
                    </a:lnTo>
                    <a:lnTo>
                      <a:pt x="10883" y="2778"/>
                    </a:lnTo>
                    <a:lnTo>
                      <a:pt x="10550" y="3496"/>
                    </a:lnTo>
                    <a:lnTo>
                      <a:pt x="10272" y="4263"/>
                    </a:lnTo>
                    <a:lnTo>
                      <a:pt x="9995" y="5029"/>
                    </a:lnTo>
                    <a:lnTo>
                      <a:pt x="9884" y="5795"/>
                    </a:lnTo>
                    <a:lnTo>
                      <a:pt x="9717" y="6609"/>
                    </a:lnTo>
                    <a:lnTo>
                      <a:pt x="9495" y="8142"/>
                    </a:lnTo>
                    <a:lnTo>
                      <a:pt x="9217" y="11351"/>
                    </a:lnTo>
                    <a:lnTo>
                      <a:pt x="8995" y="12931"/>
                    </a:lnTo>
                    <a:lnTo>
                      <a:pt x="8718" y="14464"/>
                    </a:lnTo>
                    <a:lnTo>
                      <a:pt x="8718" y="14464"/>
                    </a:lnTo>
                    <a:lnTo>
                      <a:pt x="8496" y="13554"/>
                    </a:lnTo>
                    <a:lnTo>
                      <a:pt x="8385" y="12692"/>
                    </a:lnTo>
                    <a:lnTo>
                      <a:pt x="8329" y="11830"/>
                    </a:lnTo>
                    <a:lnTo>
                      <a:pt x="8329" y="10920"/>
                    </a:lnTo>
                    <a:lnTo>
                      <a:pt x="8329" y="9196"/>
                    </a:lnTo>
                    <a:lnTo>
                      <a:pt x="8496" y="7376"/>
                    </a:lnTo>
                    <a:lnTo>
                      <a:pt x="8940" y="3831"/>
                    </a:lnTo>
                    <a:lnTo>
                      <a:pt x="9051" y="2012"/>
                    </a:lnTo>
                    <a:lnTo>
                      <a:pt x="9106" y="239"/>
                    </a:lnTo>
                    <a:lnTo>
                      <a:pt x="9106" y="239"/>
                    </a:lnTo>
                    <a:lnTo>
                      <a:pt x="9106" y="96"/>
                    </a:lnTo>
                    <a:lnTo>
                      <a:pt x="8995" y="0"/>
                    </a:lnTo>
                    <a:lnTo>
                      <a:pt x="8773" y="0"/>
                    </a:lnTo>
                    <a:lnTo>
                      <a:pt x="8662" y="96"/>
                    </a:lnTo>
                    <a:lnTo>
                      <a:pt x="8662" y="96"/>
                    </a:lnTo>
                    <a:lnTo>
                      <a:pt x="8218" y="862"/>
                    </a:lnTo>
                    <a:lnTo>
                      <a:pt x="7829" y="1533"/>
                    </a:lnTo>
                    <a:lnTo>
                      <a:pt x="7441" y="2299"/>
                    </a:lnTo>
                    <a:lnTo>
                      <a:pt x="7163" y="3065"/>
                    </a:lnTo>
                    <a:lnTo>
                      <a:pt x="6663" y="4646"/>
                    </a:lnTo>
                    <a:lnTo>
                      <a:pt x="6275" y="6226"/>
                    </a:lnTo>
                    <a:lnTo>
                      <a:pt x="6275" y="6226"/>
                    </a:lnTo>
                    <a:lnTo>
                      <a:pt x="6330" y="5125"/>
                    </a:lnTo>
                    <a:lnTo>
                      <a:pt x="6330" y="4023"/>
                    </a:lnTo>
                    <a:lnTo>
                      <a:pt x="6275" y="2922"/>
                    </a:lnTo>
                    <a:lnTo>
                      <a:pt x="6052" y="1772"/>
                    </a:lnTo>
                    <a:lnTo>
                      <a:pt x="6052" y="1772"/>
                    </a:lnTo>
                    <a:lnTo>
                      <a:pt x="5997" y="1676"/>
                    </a:lnTo>
                    <a:lnTo>
                      <a:pt x="5886" y="1628"/>
                    </a:lnTo>
                    <a:lnTo>
                      <a:pt x="5664" y="1628"/>
                    </a:lnTo>
                    <a:lnTo>
                      <a:pt x="5497" y="1676"/>
                    </a:lnTo>
                    <a:lnTo>
                      <a:pt x="5497" y="1676"/>
                    </a:lnTo>
                    <a:lnTo>
                      <a:pt x="5108" y="2490"/>
                    </a:lnTo>
                    <a:lnTo>
                      <a:pt x="4720" y="3353"/>
                    </a:lnTo>
                    <a:lnTo>
                      <a:pt x="4276" y="4167"/>
                    </a:lnTo>
                    <a:lnTo>
                      <a:pt x="4053" y="5077"/>
                    </a:lnTo>
                    <a:lnTo>
                      <a:pt x="3554" y="6849"/>
                    </a:lnTo>
                    <a:lnTo>
                      <a:pt x="3165" y="8573"/>
                    </a:lnTo>
                    <a:lnTo>
                      <a:pt x="3165" y="8573"/>
                    </a:lnTo>
                    <a:lnTo>
                      <a:pt x="3221" y="6753"/>
                    </a:lnTo>
                    <a:lnTo>
                      <a:pt x="3221" y="5843"/>
                    </a:lnTo>
                    <a:lnTo>
                      <a:pt x="3165" y="4885"/>
                    </a:lnTo>
                    <a:lnTo>
                      <a:pt x="3165" y="4885"/>
                    </a:lnTo>
                    <a:lnTo>
                      <a:pt x="3054" y="4789"/>
                    </a:lnTo>
                    <a:lnTo>
                      <a:pt x="2943" y="4694"/>
                    </a:lnTo>
                    <a:lnTo>
                      <a:pt x="2721" y="4789"/>
                    </a:lnTo>
                    <a:lnTo>
                      <a:pt x="2610" y="4837"/>
                    </a:lnTo>
                    <a:lnTo>
                      <a:pt x="2610" y="4837"/>
                    </a:lnTo>
                    <a:lnTo>
                      <a:pt x="2277" y="5651"/>
                    </a:lnTo>
                    <a:lnTo>
                      <a:pt x="1943" y="6466"/>
                    </a:lnTo>
                    <a:lnTo>
                      <a:pt x="1721" y="7280"/>
                    </a:lnTo>
                    <a:lnTo>
                      <a:pt x="1555" y="8190"/>
                    </a:lnTo>
                    <a:lnTo>
                      <a:pt x="1333" y="9866"/>
                    </a:lnTo>
                    <a:lnTo>
                      <a:pt x="1166" y="10680"/>
                    </a:lnTo>
                    <a:lnTo>
                      <a:pt x="944" y="11590"/>
                    </a:lnTo>
                    <a:lnTo>
                      <a:pt x="944" y="11590"/>
                    </a:lnTo>
                    <a:lnTo>
                      <a:pt x="944" y="8573"/>
                    </a:lnTo>
                    <a:lnTo>
                      <a:pt x="944" y="8573"/>
                    </a:lnTo>
                    <a:lnTo>
                      <a:pt x="944" y="7807"/>
                    </a:lnTo>
                    <a:lnTo>
                      <a:pt x="944" y="6945"/>
                    </a:lnTo>
                    <a:lnTo>
                      <a:pt x="888" y="6514"/>
                    </a:lnTo>
                    <a:lnTo>
                      <a:pt x="833" y="6130"/>
                    </a:lnTo>
                    <a:lnTo>
                      <a:pt x="666" y="5795"/>
                    </a:lnTo>
                    <a:lnTo>
                      <a:pt x="500" y="5460"/>
                    </a:lnTo>
                    <a:lnTo>
                      <a:pt x="500" y="5460"/>
                    </a:lnTo>
                    <a:lnTo>
                      <a:pt x="333" y="5364"/>
                    </a:lnTo>
                    <a:lnTo>
                      <a:pt x="278" y="5364"/>
                    </a:lnTo>
                    <a:lnTo>
                      <a:pt x="56" y="5412"/>
                    </a:lnTo>
                    <a:lnTo>
                      <a:pt x="0" y="5604"/>
                    </a:lnTo>
                    <a:lnTo>
                      <a:pt x="0" y="5651"/>
                    </a:lnTo>
                    <a:lnTo>
                      <a:pt x="56" y="5795"/>
                    </a:lnTo>
                    <a:lnTo>
                      <a:pt x="56" y="5795"/>
                    </a:lnTo>
                    <a:lnTo>
                      <a:pt x="222" y="6082"/>
                    </a:lnTo>
                    <a:lnTo>
                      <a:pt x="278" y="6418"/>
                    </a:lnTo>
                    <a:lnTo>
                      <a:pt x="333" y="7136"/>
                    </a:lnTo>
                    <a:lnTo>
                      <a:pt x="333" y="7136"/>
                    </a:lnTo>
                    <a:lnTo>
                      <a:pt x="444" y="8238"/>
                    </a:lnTo>
                    <a:lnTo>
                      <a:pt x="444" y="9339"/>
                    </a:lnTo>
                    <a:lnTo>
                      <a:pt x="444" y="9339"/>
                    </a:lnTo>
                    <a:lnTo>
                      <a:pt x="444" y="11207"/>
                    </a:lnTo>
                    <a:lnTo>
                      <a:pt x="500" y="12165"/>
                    </a:lnTo>
                    <a:lnTo>
                      <a:pt x="555" y="13123"/>
                    </a:lnTo>
                    <a:lnTo>
                      <a:pt x="555" y="13123"/>
                    </a:lnTo>
                    <a:lnTo>
                      <a:pt x="611" y="13219"/>
                    </a:lnTo>
                    <a:lnTo>
                      <a:pt x="777" y="13267"/>
                    </a:lnTo>
                    <a:lnTo>
                      <a:pt x="944" y="13219"/>
                    </a:lnTo>
                    <a:lnTo>
                      <a:pt x="1055" y="13123"/>
                    </a:lnTo>
                    <a:lnTo>
                      <a:pt x="1055" y="13123"/>
                    </a:lnTo>
                    <a:lnTo>
                      <a:pt x="1388" y="12213"/>
                    </a:lnTo>
                    <a:lnTo>
                      <a:pt x="1555" y="11351"/>
                    </a:lnTo>
                    <a:lnTo>
                      <a:pt x="1832" y="9579"/>
                    </a:lnTo>
                    <a:lnTo>
                      <a:pt x="2166" y="7759"/>
                    </a:lnTo>
                    <a:lnTo>
                      <a:pt x="2388" y="6897"/>
                    </a:lnTo>
                    <a:lnTo>
                      <a:pt x="2665" y="5987"/>
                    </a:lnTo>
                    <a:lnTo>
                      <a:pt x="2665" y="5987"/>
                    </a:lnTo>
                    <a:lnTo>
                      <a:pt x="2665" y="7663"/>
                    </a:lnTo>
                    <a:lnTo>
                      <a:pt x="2554" y="9291"/>
                    </a:lnTo>
                    <a:lnTo>
                      <a:pt x="2443" y="10920"/>
                    </a:lnTo>
                    <a:lnTo>
                      <a:pt x="2388" y="12596"/>
                    </a:lnTo>
                    <a:lnTo>
                      <a:pt x="2388" y="12596"/>
                    </a:lnTo>
                    <a:lnTo>
                      <a:pt x="2388" y="12692"/>
                    </a:lnTo>
                    <a:lnTo>
                      <a:pt x="2443" y="12740"/>
                    </a:lnTo>
                    <a:lnTo>
                      <a:pt x="2610" y="12883"/>
                    </a:lnTo>
                    <a:lnTo>
                      <a:pt x="2776" y="12835"/>
                    </a:lnTo>
                    <a:lnTo>
                      <a:pt x="2887" y="12740"/>
                    </a:lnTo>
                    <a:lnTo>
                      <a:pt x="2943" y="12644"/>
                    </a:lnTo>
                    <a:lnTo>
                      <a:pt x="2943" y="12644"/>
                    </a:lnTo>
                    <a:lnTo>
                      <a:pt x="3387" y="10058"/>
                    </a:lnTo>
                    <a:lnTo>
                      <a:pt x="3887" y="7471"/>
                    </a:lnTo>
                    <a:lnTo>
                      <a:pt x="4220" y="6226"/>
                    </a:lnTo>
                    <a:lnTo>
                      <a:pt x="4664" y="4933"/>
                    </a:lnTo>
                    <a:lnTo>
                      <a:pt x="5108" y="3736"/>
                    </a:lnTo>
                    <a:lnTo>
                      <a:pt x="5664" y="2538"/>
                    </a:lnTo>
                    <a:lnTo>
                      <a:pt x="5664" y="2538"/>
                    </a:lnTo>
                    <a:lnTo>
                      <a:pt x="5775" y="3257"/>
                    </a:lnTo>
                    <a:lnTo>
                      <a:pt x="5775" y="4023"/>
                    </a:lnTo>
                    <a:lnTo>
                      <a:pt x="5886" y="4694"/>
                    </a:lnTo>
                    <a:lnTo>
                      <a:pt x="5775" y="5412"/>
                    </a:lnTo>
                    <a:lnTo>
                      <a:pt x="5664" y="6897"/>
                    </a:lnTo>
                    <a:lnTo>
                      <a:pt x="5386" y="8286"/>
                    </a:lnTo>
                    <a:lnTo>
                      <a:pt x="5164" y="9770"/>
                    </a:lnTo>
                    <a:lnTo>
                      <a:pt x="4886" y="11207"/>
                    </a:lnTo>
                    <a:lnTo>
                      <a:pt x="4775" y="12644"/>
                    </a:lnTo>
                    <a:lnTo>
                      <a:pt x="4775" y="13410"/>
                    </a:lnTo>
                    <a:lnTo>
                      <a:pt x="4775" y="14081"/>
                    </a:lnTo>
                    <a:lnTo>
                      <a:pt x="4775" y="14081"/>
                    </a:lnTo>
                    <a:lnTo>
                      <a:pt x="4831" y="14272"/>
                    </a:lnTo>
                    <a:lnTo>
                      <a:pt x="5053" y="14320"/>
                    </a:lnTo>
                    <a:lnTo>
                      <a:pt x="5164" y="14320"/>
                    </a:lnTo>
                    <a:lnTo>
                      <a:pt x="5275" y="14272"/>
                    </a:lnTo>
                    <a:lnTo>
                      <a:pt x="5331" y="14224"/>
                    </a:lnTo>
                    <a:lnTo>
                      <a:pt x="5331" y="14224"/>
                    </a:lnTo>
                    <a:lnTo>
                      <a:pt x="5664" y="12596"/>
                    </a:lnTo>
                    <a:lnTo>
                      <a:pt x="5997" y="10920"/>
                    </a:lnTo>
                    <a:lnTo>
                      <a:pt x="6552" y="7615"/>
                    </a:lnTo>
                    <a:lnTo>
                      <a:pt x="6885" y="5939"/>
                    </a:lnTo>
                    <a:lnTo>
                      <a:pt x="7274" y="4358"/>
                    </a:lnTo>
                    <a:lnTo>
                      <a:pt x="7552" y="3544"/>
                    </a:lnTo>
                    <a:lnTo>
                      <a:pt x="7829" y="2778"/>
                    </a:lnTo>
                    <a:lnTo>
                      <a:pt x="8162" y="1964"/>
                    </a:lnTo>
                    <a:lnTo>
                      <a:pt x="8607" y="1245"/>
                    </a:lnTo>
                    <a:lnTo>
                      <a:pt x="8607" y="1245"/>
                    </a:lnTo>
                    <a:lnTo>
                      <a:pt x="8440" y="3017"/>
                    </a:lnTo>
                    <a:lnTo>
                      <a:pt x="8218" y="4789"/>
                    </a:lnTo>
                    <a:lnTo>
                      <a:pt x="8051" y="6609"/>
                    </a:lnTo>
                    <a:lnTo>
                      <a:pt x="7829" y="8333"/>
                    </a:lnTo>
                    <a:lnTo>
                      <a:pt x="7774" y="10153"/>
                    </a:lnTo>
                    <a:lnTo>
                      <a:pt x="7774" y="11925"/>
                    </a:lnTo>
                    <a:lnTo>
                      <a:pt x="7829" y="12835"/>
                    </a:lnTo>
                    <a:lnTo>
                      <a:pt x="7996" y="13698"/>
                    </a:lnTo>
                    <a:lnTo>
                      <a:pt x="8162" y="14655"/>
                    </a:lnTo>
                    <a:lnTo>
                      <a:pt x="8440" y="15518"/>
                    </a:lnTo>
                    <a:lnTo>
                      <a:pt x="8440" y="15518"/>
                    </a:lnTo>
                    <a:lnTo>
                      <a:pt x="8496" y="15613"/>
                    </a:lnTo>
                    <a:lnTo>
                      <a:pt x="8662" y="15709"/>
                    </a:lnTo>
                    <a:lnTo>
                      <a:pt x="8884" y="15613"/>
                    </a:lnTo>
                    <a:lnTo>
                      <a:pt x="8940" y="15518"/>
                    </a:lnTo>
                    <a:lnTo>
                      <a:pt x="8940" y="15518"/>
                    </a:lnTo>
                    <a:lnTo>
                      <a:pt x="9217" y="14751"/>
                    </a:lnTo>
                    <a:lnTo>
                      <a:pt x="9329" y="13937"/>
                    </a:lnTo>
                    <a:lnTo>
                      <a:pt x="9606" y="12357"/>
                    </a:lnTo>
                    <a:lnTo>
                      <a:pt x="9828" y="10776"/>
                    </a:lnTo>
                    <a:lnTo>
                      <a:pt x="9939" y="9100"/>
                    </a:lnTo>
                    <a:lnTo>
                      <a:pt x="10106" y="7471"/>
                    </a:lnTo>
                    <a:lnTo>
                      <a:pt x="10328" y="5891"/>
                    </a:lnTo>
                    <a:lnTo>
                      <a:pt x="10550" y="5125"/>
                    </a:lnTo>
                    <a:lnTo>
                      <a:pt x="10772" y="4358"/>
                    </a:lnTo>
                    <a:lnTo>
                      <a:pt x="11105" y="3592"/>
                    </a:lnTo>
                    <a:lnTo>
                      <a:pt x="11439" y="2826"/>
                    </a:lnTo>
                    <a:lnTo>
                      <a:pt x="11439" y="2826"/>
                    </a:lnTo>
                    <a:lnTo>
                      <a:pt x="11716" y="4023"/>
                    </a:lnTo>
                    <a:lnTo>
                      <a:pt x="11827" y="5173"/>
                    </a:lnTo>
                    <a:lnTo>
                      <a:pt x="12049" y="7615"/>
                    </a:lnTo>
                    <a:lnTo>
                      <a:pt x="12216" y="8812"/>
                    </a:lnTo>
                    <a:lnTo>
                      <a:pt x="12327" y="10010"/>
                    </a:lnTo>
                    <a:lnTo>
                      <a:pt x="12549" y="11159"/>
                    </a:lnTo>
                    <a:lnTo>
                      <a:pt x="12882" y="12357"/>
                    </a:lnTo>
                    <a:lnTo>
                      <a:pt x="12882" y="12357"/>
                    </a:lnTo>
                    <a:lnTo>
                      <a:pt x="12938" y="12452"/>
                    </a:lnTo>
                    <a:lnTo>
                      <a:pt x="13049" y="12500"/>
                    </a:lnTo>
                    <a:lnTo>
                      <a:pt x="13271" y="12500"/>
                    </a:lnTo>
                    <a:lnTo>
                      <a:pt x="13326" y="12404"/>
                    </a:lnTo>
                    <a:lnTo>
                      <a:pt x="13326" y="12404"/>
                    </a:lnTo>
                    <a:lnTo>
                      <a:pt x="13604" y="11686"/>
                    </a:lnTo>
                    <a:lnTo>
                      <a:pt x="13771" y="10920"/>
                    </a:lnTo>
                    <a:lnTo>
                      <a:pt x="13882" y="10249"/>
                    </a:lnTo>
                    <a:lnTo>
                      <a:pt x="13882" y="9483"/>
                    </a:lnTo>
                    <a:lnTo>
                      <a:pt x="13882" y="7998"/>
                    </a:lnTo>
                    <a:lnTo>
                      <a:pt x="13882" y="6514"/>
                    </a:lnTo>
                    <a:lnTo>
                      <a:pt x="13882" y="6514"/>
                    </a:lnTo>
                    <a:lnTo>
                      <a:pt x="14159" y="7807"/>
                    </a:lnTo>
                    <a:lnTo>
                      <a:pt x="14493" y="9196"/>
                    </a:lnTo>
                    <a:lnTo>
                      <a:pt x="14992" y="10393"/>
                    </a:lnTo>
                    <a:lnTo>
                      <a:pt x="15270" y="11063"/>
                    </a:lnTo>
                    <a:lnTo>
                      <a:pt x="15603" y="11686"/>
                    </a:lnTo>
                    <a:lnTo>
                      <a:pt x="15603" y="11686"/>
                    </a:lnTo>
                    <a:lnTo>
                      <a:pt x="15992" y="12404"/>
                    </a:lnTo>
                    <a:lnTo>
                      <a:pt x="16547" y="13123"/>
                    </a:lnTo>
                    <a:lnTo>
                      <a:pt x="17547" y="14464"/>
                    </a:lnTo>
                    <a:lnTo>
                      <a:pt x="18602" y="15805"/>
                    </a:lnTo>
                    <a:lnTo>
                      <a:pt x="19046" y="16571"/>
                    </a:lnTo>
                    <a:lnTo>
                      <a:pt x="19490" y="17290"/>
                    </a:lnTo>
                    <a:lnTo>
                      <a:pt x="19490" y="17290"/>
                    </a:lnTo>
                    <a:lnTo>
                      <a:pt x="19323" y="17146"/>
                    </a:lnTo>
                    <a:lnTo>
                      <a:pt x="19323" y="17146"/>
                    </a:lnTo>
                    <a:lnTo>
                      <a:pt x="19046" y="17050"/>
                    </a:lnTo>
                    <a:lnTo>
                      <a:pt x="18768" y="17002"/>
                    </a:lnTo>
                    <a:lnTo>
                      <a:pt x="18490" y="17002"/>
                    </a:lnTo>
                    <a:lnTo>
                      <a:pt x="18268" y="17050"/>
                    </a:lnTo>
                    <a:lnTo>
                      <a:pt x="18046" y="17146"/>
                    </a:lnTo>
                    <a:lnTo>
                      <a:pt x="17769" y="17290"/>
                    </a:lnTo>
                    <a:lnTo>
                      <a:pt x="17380" y="17625"/>
                    </a:lnTo>
                    <a:lnTo>
                      <a:pt x="17380" y="17577"/>
                    </a:lnTo>
                    <a:lnTo>
                      <a:pt x="17380" y="17577"/>
                    </a:lnTo>
                    <a:lnTo>
                      <a:pt x="17213" y="17433"/>
                    </a:lnTo>
                    <a:lnTo>
                      <a:pt x="17158" y="17385"/>
                    </a:lnTo>
                    <a:lnTo>
                      <a:pt x="17047" y="17385"/>
                    </a:lnTo>
                    <a:lnTo>
                      <a:pt x="17047" y="17385"/>
                    </a:lnTo>
                    <a:lnTo>
                      <a:pt x="16603" y="17529"/>
                    </a:lnTo>
                    <a:lnTo>
                      <a:pt x="16269" y="17673"/>
                    </a:lnTo>
                    <a:lnTo>
                      <a:pt x="15992" y="17912"/>
                    </a:lnTo>
                    <a:lnTo>
                      <a:pt x="15714" y="18152"/>
                    </a:lnTo>
                    <a:lnTo>
                      <a:pt x="15548" y="18439"/>
                    </a:lnTo>
                    <a:lnTo>
                      <a:pt x="15381" y="18726"/>
                    </a:lnTo>
                    <a:lnTo>
                      <a:pt x="15270" y="19110"/>
                    </a:lnTo>
                    <a:lnTo>
                      <a:pt x="15270" y="19445"/>
                    </a:lnTo>
                    <a:lnTo>
                      <a:pt x="15270" y="19445"/>
                    </a:lnTo>
                    <a:lnTo>
                      <a:pt x="15325" y="19876"/>
                    </a:lnTo>
                    <a:lnTo>
                      <a:pt x="15548" y="20211"/>
                    </a:lnTo>
                    <a:lnTo>
                      <a:pt x="15548" y="20211"/>
                    </a:lnTo>
                    <a:lnTo>
                      <a:pt x="15548" y="20307"/>
                    </a:lnTo>
                    <a:lnTo>
                      <a:pt x="15548" y="20307"/>
                    </a:lnTo>
                    <a:lnTo>
                      <a:pt x="15437" y="20498"/>
                    </a:lnTo>
                    <a:lnTo>
                      <a:pt x="15437" y="20738"/>
                    </a:lnTo>
                    <a:lnTo>
                      <a:pt x="15548" y="20929"/>
                    </a:lnTo>
                    <a:lnTo>
                      <a:pt x="15659" y="21073"/>
                    </a:lnTo>
                    <a:lnTo>
                      <a:pt x="15770" y="21265"/>
                    </a:lnTo>
                    <a:lnTo>
                      <a:pt x="15992" y="21361"/>
                    </a:lnTo>
                    <a:lnTo>
                      <a:pt x="16214" y="21504"/>
                    </a:lnTo>
                    <a:lnTo>
                      <a:pt x="16492" y="21600"/>
                    </a:lnTo>
                    <a:lnTo>
                      <a:pt x="16492" y="21600"/>
                    </a:lnTo>
                    <a:lnTo>
                      <a:pt x="16769" y="21600"/>
                    </a:lnTo>
                    <a:lnTo>
                      <a:pt x="17102" y="21600"/>
                    </a:lnTo>
                    <a:lnTo>
                      <a:pt x="17380" y="21552"/>
                    </a:lnTo>
                    <a:lnTo>
                      <a:pt x="17713" y="21456"/>
                    </a:lnTo>
                    <a:lnTo>
                      <a:pt x="18268" y="21121"/>
                    </a:lnTo>
                    <a:lnTo>
                      <a:pt x="18657" y="20786"/>
                    </a:lnTo>
                    <a:lnTo>
                      <a:pt x="18657" y="20786"/>
                    </a:lnTo>
                    <a:lnTo>
                      <a:pt x="18713" y="20690"/>
                    </a:lnTo>
                    <a:lnTo>
                      <a:pt x="18713" y="20594"/>
                    </a:lnTo>
                    <a:lnTo>
                      <a:pt x="18602" y="20451"/>
                    </a:lnTo>
                    <a:lnTo>
                      <a:pt x="18379" y="20403"/>
                    </a:lnTo>
                    <a:lnTo>
                      <a:pt x="18324" y="20451"/>
                    </a:lnTo>
                    <a:lnTo>
                      <a:pt x="18157" y="20498"/>
                    </a:lnTo>
                    <a:lnTo>
                      <a:pt x="18157" y="20498"/>
                    </a:lnTo>
                    <a:lnTo>
                      <a:pt x="17991" y="20690"/>
                    </a:lnTo>
                    <a:lnTo>
                      <a:pt x="17713" y="20834"/>
                    </a:lnTo>
                    <a:lnTo>
                      <a:pt x="17380" y="21025"/>
                    </a:lnTo>
                    <a:lnTo>
                      <a:pt x="16936" y="21073"/>
                    </a:lnTo>
                    <a:lnTo>
                      <a:pt x="16603" y="21121"/>
                    </a:lnTo>
                    <a:lnTo>
                      <a:pt x="16325" y="21073"/>
                    </a:lnTo>
                    <a:lnTo>
                      <a:pt x="16214" y="20977"/>
                    </a:lnTo>
                    <a:lnTo>
                      <a:pt x="16158" y="20929"/>
                    </a:lnTo>
                    <a:lnTo>
                      <a:pt x="16047" y="20738"/>
                    </a:lnTo>
                    <a:lnTo>
                      <a:pt x="15992" y="20594"/>
                    </a:lnTo>
                    <a:lnTo>
                      <a:pt x="15992" y="20594"/>
                    </a:lnTo>
                    <a:lnTo>
                      <a:pt x="16269" y="20690"/>
                    </a:lnTo>
                    <a:lnTo>
                      <a:pt x="16547" y="20738"/>
                    </a:lnTo>
                    <a:lnTo>
                      <a:pt x="16880" y="20738"/>
                    </a:lnTo>
                    <a:lnTo>
                      <a:pt x="17213" y="20738"/>
                    </a:lnTo>
                    <a:lnTo>
                      <a:pt x="17213" y="20738"/>
                    </a:lnTo>
                    <a:lnTo>
                      <a:pt x="17380" y="20594"/>
                    </a:lnTo>
                    <a:lnTo>
                      <a:pt x="17435" y="20498"/>
                    </a:lnTo>
                    <a:lnTo>
                      <a:pt x="17435" y="20498"/>
                    </a:lnTo>
                    <a:lnTo>
                      <a:pt x="17435" y="20163"/>
                    </a:lnTo>
                    <a:lnTo>
                      <a:pt x="17269" y="19732"/>
                    </a:lnTo>
                    <a:lnTo>
                      <a:pt x="17213" y="19636"/>
                    </a:lnTo>
                    <a:lnTo>
                      <a:pt x="17102" y="19493"/>
                    </a:lnTo>
                    <a:lnTo>
                      <a:pt x="16880" y="19397"/>
                    </a:lnTo>
                    <a:lnTo>
                      <a:pt x="16603" y="19397"/>
                    </a:lnTo>
                    <a:lnTo>
                      <a:pt x="16603" y="19397"/>
                    </a:lnTo>
                    <a:lnTo>
                      <a:pt x="16380" y="19397"/>
                    </a:lnTo>
                    <a:lnTo>
                      <a:pt x="16214" y="19493"/>
                    </a:lnTo>
                    <a:lnTo>
                      <a:pt x="15881" y="19732"/>
                    </a:lnTo>
                    <a:lnTo>
                      <a:pt x="15881" y="19732"/>
                    </a:lnTo>
                    <a:lnTo>
                      <a:pt x="15770" y="19493"/>
                    </a:lnTo>
                    <a:lnTo>
                      <a:pt x="15770" y="19349"/>
                    </a:lnTo>
                    <a:lnTo>
                      <a:pt x="15770" y="19349"/>
                    </a:lnTo>
                    <a:lnTo>
                      <a:pt x="15770" y="19110"/>
                    </a:lnTo>
                    <a:lnTo>
                      <a:pt x="15881" y="18870"/>
                    </a:lnTo>
                    <a:lnTo>
                      <a:pt x="16158" y="18487"/>
                    </a:lnTo>
                    <a:lnTo>
                      <a:pt x="16492" y="18152"/>
                    </a:lnTo>
                    <a:lnTo>
                      <a:pt x="16880" y="17912"/>
                    </a:lnTo>
                    <a:lnTo>
                      <a:pt x="16880" y="17912"/>
                    </a:lnTo>
                    <a:lnTo>
                      <a:pt x="16936" y="18104"/>
                    </a:lnTo>
                    <a:lnTo>
                      <a:pt x="17102" y="18200"/>
                    </a:lnTo>
                    <a:lnTo>
                      <a:pt x="17102" y="18200"/>
                    </a:lnTo>
                    <a:lnTo>
                      <a:pt x="17213" y="18247"/>
                    </a:lnTo>
                    <a:lnTo>
                      <a:pt x="17269" y="18343"/>
                    </a:lnTo>
                    <a:lnTo>
                      <a:pt x="17435" y="18247"/>
                    </a:lnTo>
                    <a:lnTo>
                      <a:pt x="17547" y="18200"/>
                    </a:lnTo>
                    <a:lnTo>
                      <a:pt x="17547" y="18200"/>
                    </a:lnTo>
                    <a:lnTo>
                      <a:pt x="17769" y="17912"/>
                    </a:lnTo>
                    <a:lnTo>
                      <a:pt x="18046" y="17625"/>
                    </a:lnTo>
                    <a:lnTo>
                      <a:pt x="18268" y="17577"/>
                    </a:lnTo>
                    <a:lnTo>
                      <a:pt x="18435" y="17433"/>
                    </a:lnTo>
                    <a:lnTo>
                      <a:pt x="18657" y="17433"/>
                    </a:lnTo>
                    <a:lnTo>
                      <a:pt x="18879" y="17433"/>
                    </a:lnTo>
                    <a:lnTo>
                      <a:pt x="18879" y="17433"/>
                    </a:lnTo>
                    <a:lnTo>
                      <a:pt x="18990" y="17529"/>
                    </a:lnTo>
                    <a:lnTo>
                      <a:pt x="19157" y="17625"/>
                    </a:lnTo>
                    <a:lnTo>
                      <a:pt x="19212" y="17721"/>
                    </a:lnTo>
                    <a:lnTo>
                      <a:pt x="19268" y="17864"/>
                    </a:lnTo>
                    <a:lnTo>
                      <a:pt x="19268" y="18200"/>
                    </a:lnTo>
                    <a:lnTo>
                      <a:pt x="19157" y="18583"/>
                    </a:lnTo>
                    <a:lnTo>
                      <a:pt x="19157" y="18583"/>
                    </a:lnTo>
                    <a:lnTo>
                      <a:pt x="18935" y="18774"/>
                    </a:lnTo>
                    <a:lnTo>
                      <a:pt x="18879" y="19157"/>
                    </a:lnTo>
                    <a:lnTo>
                      <a:pt x="18879" y="19157"/>
                    </a:lnTo>
                    <a:lnTo>
                      <a:pt x="18879" y="19349"/>
                    </a:lnTo>
                    <a:lnTo>
                      <a:pt x="18990" y="19445"/>
                    </a:lnTo>
                    <a:lnTo>
                      <a:pt x="19157" y="19445"/>
                    </a:lnTo>
                    <a:lnTo>
                      <a:pt x="19268" y="19445"/>
                    </a:lnTo>
                    <a:lnTo>
                      <a:pt x="19323" y="19349"/>
                    </a:lnTo>
                    <a:lnTo>
                      <a:pt x="19323" y="19349"/>
                    </a:lnTo>
                    <a:lnTo>
                      <a:pt x="19601" y="18774"/>
                    </a:lnTo>
                    <a:lnTo>
                      <a:pt x="19601" y="18774"/>
                    </a:lnTo>
                    <a:lnTo>
                      <a:pt x="19768" y="18678"/>
                    </a:lnTo>
                    <a:lnTo>
                      <a:pt x="19879" y="18678"/>
                    </a:lnTo>
                    <a:lnTo>
                      <a:pt x="19990" y="18631"/>
                    </a:lnTo>
                    <a:lnTo>
                      <a:pt x="20156" y="18678"/>
                    </a:lnTo>
                    <a:lnTo>
                      <a:pt x="20489" y="18870"/>
                    </a:lnTo>
                    <a:lnTo>
                      <a:pt x="20767" y="19157"/>
                    </a:lnTo>
                    <a:lnTo>
                      <a:pt x="20767" y="19157"/>
                    </a:lnTo>
                    <a:lnTo>
                      <a:pt x="20989" y="19445"/>
                    </a:lnTo>
                    <a:lnTo>
                      <a:pt x="21045" y="19684"/>
                    </a:lnTo>
                    <a:lnTo>
                      <a:pt x="20989" y="19972"/>
                    </a:lnTo>
                    <a:lnTo>
                      <a:pt x="20878" y="20211"/>
                    </a:lnTo>
                    <a:lnTo>
                      <a:pt x="20712" y="20403"/>
                    </a:lnTo>
                    <a:lnTo>
                      <a:pt x="20489" y="20546"/>
                    </a:lnTo>
                    <a:lnTo>
                      <a:pt x="20212" y="20690"/>
                    </a:lnTo>
                    <a:lnTo>
                      <a:pt x="19879" y="20738"/>
                    </a:lnTo>
                    <a:lnTo>
                      <a:pt x="19879" y="20738"/>
                    </a:lnTo>
                    <a:lnTo>
                      <a:pt x="19768" y="20786"/>
                    </a:lnTo>
                    <a:lnTo>
                      <a:pt x="19657" y="20834"/>
                    </a:lnTo>
                    <a:lnTo>
                      <a:pt x="19657" y="21025"/>
                    </a:lnTo>
                    <a:lnTo>
                      <a:pt x="19768" y="21217"/>
                    </a:lnTo>
                    <a:lnTo>
                      <a:pt x="19823" y="21217"/>
                    </a:lnTo>
                    <a:lnTo>
                      <a:pt x="19934" y="21217"/>
                    </a:lnTo>
                    <a:lnTo>
                      <a:pt x="19934" y="21217"/>
                    </a:lnTo>
                    <a:lnTo>
                      <a:pt x="20434" y="21073"/>
                    </a:lnTo>
                    <a:lnTo>
                      <a:pt x="20823" y="20834"/>
                    </a:lnTo>
                    <a:lnTo>
                      <a:pt x="21156" y="20594"/>
                    </a:lnTo>
                    <a:lnTo>
                      <a:pt x="21433" y="20307"/>
                    </a:lnTo>
                    <a:lnTo>
                      <a:pt x="21489" y="19972"/>
                    </a:lnTo>
                    <a:lnTo>
                      <a:pt x="21600" y="19636"/>
                    </a:lnTo>
                    <a:lnTo>
                      <a:pt x="21433" y="19205"/>
                    </a:lnTo>
                    <a:lnTo>
                      <a:pt x="21156" y="18774"/>
                    </a:lnTo>
                    <a:lnTo>
                      <a:pt x="21156" y="18774"/>
                    </a:lnTo>
                    <a:close/>
                    <a:moveTo>
                      <a:pt x="16880" y="20259"/>
                    </a:moveTo>
                    <a:lnTo>
                      <a:pt x="16880" y="20259"/>
                    </a:lnTo>
                    <a:lnTo>
                      <a:pt x="16492" y="20259"/>
                    </a:lnTo>
                    <a:lnTo>
                      <a:pt x="16214" y="20163"/>
                    </a:lnTo>
                    <a:lnTo>
                      <a:pt x="16214" y="20163"/>
                    </a:lnTo>
                    <a:lnTo>
                      <a:pt x="16492" y="19924"/>
                    </a:lnTo>
                    <a:lnTo>
                      <a:pt x="16492" y="19924"/>
                    </a:lnTo>
                    <a:lnTo>
                      <a:pt x="16658" y="19876"/>
                    </a:lnTo>
                    <a:lnTo>
                      <a:pt x="16825" y="19924"/>
                    </a:lnTo>
                    <a:lnTo>
                      <a:pt x="16880" y="20067"/>
                    </a:lnTo>
                    <a:lnTo>
                      <a:pt x="16880" y="20259"/>
                    </a:lnTo>
                    <a:lnTo>
                      <a:pt x="16880" y="20259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45" name="形狀"/>
              <p:cNvSpPr/>
              <p:nvPr/>
            </p:nvSpPr>
            <p:spPr>
              <a:xfrm>
                <a:off x="734933" y="2949882"/>
                <a:ext cx="328240" cy="2798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910" y="1182"/>
                    </a:moveTo>
                    <a:lnTo>
                      <a:pt x="15910" y="1182"/>
                    </a:lnTo>
                    <a:lnTo>
                      <a:pt x="15805" y="967"/>
                    </a:lnTo>
                    <a:lnTo>
                      <a:pt x="15383" y="967"/>
                    </a:lnTo>
                    <a:lnTo>
                      <a:pt x="15173" y="1182"/>
                    </a:lnTo>
                    <a:lnTo>
                      <a:pt x="15067" y="1504"/>
                    </a:lnTo>
                    <a:lnTo>
                      <a:pt x="15067" y="1504"/>
                    </a:lnTo>
                    <a:lnTo>
                      <a:pt x="15173" y="3439"/>
                    </a:lnTo>
                    <a:lnTo>
                      <a:pt x="15278" y="5588"/>
                    </a:lnTo>
                    <a:lnTo>
                      <a:pt x="15278" y="5588"/>
                    </a:lnTo>
                    <a:lnTo>
                      <a:pt x="14646" y="4084"/>
                    </a:lnTo>
                    <a:lnTo>
                      <a:pt x="14014" y="2794"/>
                    </a:lnTo>
                    <a:lnTo>
                      <a:pt x="13171" y="1504"/>
                    </a:lnTo>
                    <a:lnTo>
                      <a:pt x="12433" y="322"/>
                    </a:lnTo>
                    <a:lnTo>
                      <a:pt x="12433" y="322"/>
                    </a:lnTo>
                    <a:lnTo>
                      <a:pt x="12222" y="0"/>
                    </a:lnTo>
                    <a:lnTo>
                      <a:pt x="11801" y="107"/>
                    </a:lnTo>
                    <a:lnTo>
                      <a:pt x="11696" y="322"/>
                    </a:lnTo>
                    <a:lnTo>
                      <a:pt x="11485" y="537"/>
                    </a:lnTo>
                    <a:lnTo>
                      <a:pt x="11485" y="537"/>
                    </a:lnTo>
                    <a:lnTo>
                      <a:pt x="11485" y="2687"/>
                    </a:lnTo>
                    <a:lnTo>
                      <a:pt x="11801" y="4621"/>
                    </a:lnTo>
                    <a:lnTo>
                      <a:pt x="11801" y="4621"/>
                    </a:lnTo>
                    <a:lnTo>
                      <a:pt x="10642" y="3224"/>
                    </a:lnTo>
                    <a:lnTo>
                      <a:pt x="10010" y="2364"/>
                    </a:lnTo>
                    <a:lnTo>
                      <a:pt x="9167" y="1827"/>
                    </a:lnTo>
                    <a:lnTo>
                      <a:pt x="9167" y="1827"/>
                    </a:lnTo>
                    <a:lnTo>
                      <a:pt x="8956" y="1719"/>
                    </a:lnTo>
                    <a:lnTo>
                      <a:pt x="8745" y="1827"/>
                    </a:lnTo>
                    <a:lnTo>
                      <a:pt x="8429" y="2149"/>
                    </a:lnTo>
                    <a:lnTo>
                      <a:pt x="8429" y="2364"/>
                    </a:lnTo>
                    <a:lnTo>
                      <a:pt x="8429" y="2364"/>
                    </a:lnTo>
                    <a:lnTo>
                      <a:pt x="8851" y="4621"/>
                    </a:lnTo>
                    <a:lnTo>
                      <a:pt x="9483" y="6878"/>
                    </a:lnTo>
                    <a:lnTo>
                      <a:pt x="9483" y="6878"/>
                    </a:lnTo>
                    <a:lnTo>
                      <a:pt x="8219" y="5158"/>
                    </a:lnTo>
                    <a:lnTo>
                      <a:pt x="6743" y="3439"/>
                    </a:lnTo>
                    <a:lnTo>
                      <a:pt x="6743" y="3439"/>
                    </a:lnTo>
                    <a:lnTo>
                      <a:pt x="6322" y="3331"/>
                    </a:lnTo>
                    <a:lnTo>
                      <a:pt x="6111" y="3439"/>
                    </a:lnTo>
                    <a:lnTo>
                      <a:pt x="5900" y="3546"/>
                    </a:lnTo>
                    <a:lnTo>
                      <a:pt x="5900" y="3976"/>
                    </a:lnTo>
                    <a:lnTo>
                      <a:pt x="5900" y="3976"/>
                    </a:lnTo>
                    <a:lnTo>
                      <a:pt x="6111" y="5588"/>
                    </a:lnTo>
                    <a:lnTo>
                      <a:pt x="6533" y="7307"/>
                    </a:lnTo>
                    <a:lnTo>
                      <a:pt x="7060" y="8812"/>
                    </a:lnTo>
                    <a:lnTo>
                      <a:pt x="7692" y="10424"/>
                    </a:lnTo>
                    <a:lnTo>
                      <a:pt x="7692" y="10424"/>
                    </a:lnTo>
                    <a:lnTo>
                      <a:pt x="6849" y="9779"/>
                    </a:lnTo>
                    <a:lnTo>
                      <a:pt x="6111" y="9242"/>
                    </a:lnTo>
                    <a:lnTo>
                      <a:pt x="5163" y="8704"/>
                    </a:lnTo>
                    <a:lnTo>
                      <a:pt x="4320" y="8275"/>
                    </a:lnTo>
                    <a:lnTo>
                      <a:pt x="4320" y="8275"/>
                    </a:lnTo>
                    <a:lnTo>
                      <a:pt x="4004" y="8275"/>
                    </a:lnTo>
                    <a:lnTo>
                      <a:pt x="3793" y="8490"/>
                    </a:lnTo>
                    <a:lnTo>
                      <a:pt x="3688" y="8704"/>
                    </a:lnTo>
                    <a:lnTo>
                      <a:pt x="3582" y="8919"/>
                    </a:lnTo>
                    <a:lnTo>
                      <a:pt x="3582" y="8919"/>
                    </a:lnTo>
                    <a:lnTo>
                      <a:pt x="3793" y="10101"/>
                    </a:lnTo>
                    <a:lnTo>
                      <a:pt x="4004" y="11176"/>
                    </a:lnTo>
                    <a:lnTo>
                      <a:pt x="4425" y="12251"/>
                    </a:lnTo>
                    <a:lnTo>
                      <a:pt x="4952" y="13325"/>
                    </a:lnTo>
                    <a:lnTo>
                      <a:pt x="6111" y="15367"/>
                    </a:lnTo>
                    <a:lnTo>
                      <a:pt x="7376" y="17301"/>
                    </a:lnTo>
                    <a:lnTo>
                      <a:pt x="7376" y="17301"/>
                    </a:lnTo>
                    <a:lnTo>
                      <a:pt x="5374" y="15690"/>
                    </a:lnTo>
                    <a:lnTo>
                      <a:pt x="5374" y="15690"/>
                    </a:lnTo>
                    <a:lnTo>
                      <a:pt x="4320" y="14722"/>
                    </a:lnTo>
                    <a:lnTo>
                      <a:pt x="3056" y="13863"/>
                    </a:lnTo>
                    <a:lnTo>
                      <a:pt x="2213" y="13433"/>
                    </a:lnTo>
                    <a:lnTo>
                      <a:pt x="1580" y="13218"/>
                    </a:lnTo>
                    <a:lnTo>
                      <a:pt x="948" y="13003"/>
                    </a:lnTo>
                    <a:lnTo>
                      <a:pt x="316" y="13003"/>
                    </a:lnTo>
                    <a:lnTo>
                      <a:pt x="316" y="13003"/>
                    </a:lnTo>
                    <a:lnTo>
                      <a:pt x="0" y="13218"/>
                    </a:lnTo>
                    <a:lnTo>
                      <a:pt x="0" y="13433"/>
                    </a:lnTo>
                    <a:lnTo>
                      <a:pt x="0" y="13755"/>
                    </a:lnTo>
                    <a:lnTo>
                      <a:pt x="316" y="13970"/>
                    </a:lnTo>
                    <a:lnTo>
                      <a:pt x="527" y="14078"/>
                    </a:lnTo>
                    <a:lnTo>
                      <a:pt x="738" y="14078"/>
                    </a:lnTo>
                    <a:lnTo>
                      <a:pt x="738" y="14078"/>
                    </a:lnTo>
                    <a:lnTo>
                      <a:pt x="1159" y="14078"/>
                    </a:lnTo>
                    <a:lnTo>
                      <a:pt x="1897" y="14185"/>
                    </a:lnTo>
                    <a:lnTo>
                      <a:pt x="3266" y="15260"/>
                    </a:lnTo>
                    <a:lnTo>
                      <a:pt x="5584" y="17301"/>
                    </a:lnTo>
                    <a:lnTo>
                      <a:pt x="5584" y="17301"/>
                    </a:lnTo>
                    <a:lnTo>
                      <a:pt x="8324" y="19236"/>
                    </a:lnTo>
                    <a:lnTo>
                      <a:pt x="10747" y="21493"/>
                    </a:lnTo>
                    <a:lnTo>
                      <a:pt x="10747" y="21493"/>
                    </a:lnTo>
                    <a:lnTo>
                      <a:pt x="10853" y="21600"/>
                    </a:lnTo>
                    <a:lnTo>
                      <a:pt x="11169" y="21600"/>
                    </a:lnTo>
                    <a:lnTo>
                      <a:pt x="11485" y="21493"/>
                    </a:lnTo>
                    <a:lnTo>
                      <a:pt x="11696" y="21170"/>
                    </a:lnTo>
                    <a:lnTo>
                      <a:pt x="11696" y="20955"/>
                    </a:lnTo>
                    <a:lnTo>
                      <a:pt x="11485" y="20848"/>
                    </a:lnTo>
                    <a:lnTo>
                      <a:pt x="11485" y="20848"/>
                    </a:lnTo>
                    <a:lnTo>
                      <a:pt x="9483" y="18269"/>
                    </a:lnTo>
                    <a:lnTo>
                      <a:pt x="7481" y="15582"/>
                    </a:lnTo>
                    <a:lnTo>
                      <a:pt x="6638" y="14185"/>
                    </a:lnTo>
                    <a:lnTo>
                      <a:pt x="5900" y="12788"/>
                    </a:lnTo>
                    <a:lnTo>
                      <a:pt x="5163" y="11176"/>
                    </a:lnTo>
                    <a:lnTo>
                      <a:pt x="4847" y="9672"/>
                    </a:lnTo>
                    <a:lnTo>
                      <a:pt x="4847" y="9672"/>
                    </a:lnTo>
                    <a:lnTo>
                      <a:pt x="6006" y="10424"/>
                    </a:lnTo>
                    <a:lnTo>
                      <a:pt x="7060" y="11176"/>
                    </a:lnTo>
                    <a:lnTo>
                      <a:pt x="8008" y="12143"/>
                    </a:lnTo>
                    <a:lnTo>
                      <a:pt x="8956" y="13218"/>
                    </a:lnTo>
                    <a:lnTo>
                      <a:pt x="8956" y="13218"/>
                    </a:lnTo>
                    <a:lnTo>
                      <a:pt x="10010" y="15045"/>
                    </a:lnTo>
                    <a:lnTo>
                      <a:pt x="11063" y="16764"/>
                    </a:lnTo>
                    <a:lnTo>
                      <a:pt x="13381" y="20203"/>
                    </a:lnTo>
                    <a:lnTo>
                      <a:pt x="13381" y="20203"/>
                    </a:lnTo>
                    <a:lnTo>
                      <a:pt x="13592" y="20310"/>
                    </a:lnTo>
                    <a:lnTo>
                      <a:pt x="13698" y="20310"/>
                    </a:lnTo>
                    <a:lnTo>
                      <a:pt x="14119" y="20310"/>
                    </a:lnTo>
                    <a:lnTo>
                      <a:pt x="14224" y="19881"/>
                    </a:lnTo>
                    <a:lnTo>
                      <a:pt x="14330" y="19773"/>
                    </a:lnTo>
                    <a:lnTo>
                      <a:pt x="14224" y="19666"/>
                    </a:lnTo>
                    <a:lnTo>
                      <a:pt x="14224" y="19666"/>
                    </a:lnTo>
                    <a:lnTo>
                      <a:pt x="12222" y="16119"/>
                    </a:lnTo>
                    <a:lnTo>
                      <a:pt x="11169" y="14400"/>
                    </a:lnTo>
                    <a:lnTo>
                      <a:pt x="9904" y="12681"/>
                    </a:lnTo>
                    <a:lnTo>
                      <a:pt x="9904" y="12681"/>
                    </a:lnTo>
                    <a:lnTo>
                      <a:pt x="9061" y="10961"/>
                    </a:lnTo>
                    <a:lnTo>
                      <a:pt x="8324" y="9242"/>
                    </a:lnTo>
                    <a:lnTo>
                      <a:pt x="7692" y="7415"/>
                    </a:lnTo>
                    <a:lnTo>
                      <a:pt x="7165" y="5588"/>
                    </a:lnTo>
                    <a:lnTo>
                      <a:pt x="7165" y="5588"/>
                    </a:lnTo>
                    <a:lnTo>
                      <a:pt x="8324" y="6985"/>
                    </a:lnTo>
                    <a:lnTo>
                      <a:pt x="9378" y="8597"/>
                    </a:lnTo>
                    <a:lnTo>
                      <a:pt x="11274" y="11713"/>
                    </a:lnTo>
                    <a:lnTo>
                      <a:pt x="14751" y="18161"/>
                    </a:lnTo>
                    <a:lnTo>
                      <a:pt x="14751" y="18161"/>
                    </a:lnTo>
                    <a:lnTo>
                      <a:pt x="15067" y="18269"/>
                    </a:lnTo>
                    <a:lnTo>
                      <a:pt x="15173" y="18484"/>
                    </a:lnTo>
                    <a:lnTo>
                      <a:pt x="15489" y="18269"/>
                    </a:lnTo>
                    <a:lnTo>
                      <a:pt x="15805" y="18054"/>
                    </a:lnTo>
                    <a:lnTo>
                      <a:pt x="15805" y="17946"/>
                    </a:lnTo>
                    <a:lnTo>
                      <a:pt x="15805" y="17624"/>
                    </a:lnTo>
                    <a:lnTo>
                      <a:pt x="15805" y="17624"/>
                    </a:lnTo>
                    <a:lnTo>
                      <a:pt x="14014" y="14185"/>
                    </a:lnTo>
                    <a:lnTo>
                      <a:pt x="12328" y="10854"/>
                    </a:lnTo>
                    <a:lnTo>
                      <a:pt x="11380" y="9134"/>
                    </a:lnTo>
                    <a:lnTo>
                      <a:pt x="10747" y="7307"/>
                    </a:lnTo>
                    <a:lnTo>
                      <a:pt x="10115" y="5588"/>
                    </a:lnTo>
                    <a:lnTo>
                      <a:pt x="9588" y="3546"/>
                    </a:lnTo>
                    <a:lnTo>
                      <a:pt x="9588" y="3546"/>
                    </a:lnTo>
                    <a:lnTo>
                      <a:pt x="10642" y="4836"/>
                    </a:lnTo>
                    <a:lnTo>
                      <a:pt x="11485" y="6233"/>
                    </a:lnTo>
                    <a:lnTo>
                      <a:pt x="12328" y="7522"/>
                    </a:lnTo>
                    <a:lnTo>
                      <a:pt x="13065" y="9134"/>
                    </a:lnTo>
                    <a:lnTo>
                      <a:pt x="14224" y="12143"/>
                    </a:lnTo>
                    <a:lnTo>
                      <a:pt x="15278" y="15152"/>
                    </a:lnTo>
                    <a:lnTo>
                      <a:pt x="15278" y="15152"/>
                    </a:lnTo>
                    <a:lnTo>
                      <a:pt x="15383" y="15260"/>
                    </a:lnTo>
                    <a:lnTo>
                      <a:pt x="15489" y="15367"/>
                    </a:lnTo>
                    <a:lnTo>
                      <a:pt x="15910" y="15260"/>
                    </a:lnTo>
                    <a:lnTo>
                      <a:pt x="16226" y="15152"/>
                    </a:lnTo>
                    <a:lnTo>
                      <a:pt x="16332" y="15045"/>
                    </a:lnTo>
                    <a:lnTo>
                      <a:pt x="16332" y="14722"/>
                    </a:lnTo>
                    <a:lnTo>
                      <a:pt x="16226" y="14615"/>
                    </a:lnTo>
                    <a:lnTo>
                      <a:pt x="16226" y="14615"/>
                    </a:lnTo>
                    <a:lnTo>
                      <a:pt x="16226" y="14615"/>
                    </a:lnTo>
                    <a:lnTo>
                      <a:pt x="16226" y="14615"/>
                    </a:lnTo>
                    <a:lnTo>
                      <a:pt x="15173" y="11606"/>
                    </a:lnTo>
                    <a:lnTo>
                      <a:pt x="14014" y="8597"/>
                    </a:lnTo>
                    <a:lnTo>
                      <a:pt x="13487" y="6985"/>
                    </a:lnTo>
                    <a:lnTo>
                      <a:pt x="13065" y="5373"/>
                    </a:lnTo>
                    <a:lnTo>
                      <a:pt x="12644" y="3869"/>
                    </a:lnTo>
                    <a:lnTo>
                      <a:pt x="12539" y="2257"/>
                    </a:lnTo>
                    <a:lnTo>
                      <a:pt x="12539" y="2257"/>
                    </a:lnTo>
                    <a:lnTo>
                      <a:pt x="13171" y="3546"/>
                    </a:lnTo>
                    <a:lnTo>
                      <a:pt x="14014" y="5051"/>
                    </a:lnTo>
                    <a:lnTo>
                      <a:pt x="15067" y="7737"/>
                    </a:lnTo>
                    <a:lnTo>
                      <a:pt x="15910" y="10639"/>
                    </a:lnTo>
                    <a:lnTo>
                      <a:pt x="16859" y="13540"/>
                    </a:lnTo>
                    <a:lnTo>
                      <a:pt x="16859" y="13540"/>
                    </a:lnTo>
                    <a:lnTo>
                      <a:pt x="16964" y="13863"/>
                    </a:lnTo>
                    <a:lnTo>
                      <a:pt x="17069" y="13970"/>
                    </a:lnTo>
                    <a:lnTo>
                      <a:pt x="17491" y="13970"/>
                    </a:lnTo>
                    <a:lnTo>
                      <a:pt x="17701" y="13863"/>
                    </a:lnTo>
                    <a:lnTo>
                      <a:pt x="17807" y="13540"/>
                    </a:lnTo>
                    <a:lnTo>
                      <a:pt x="17807" y="13433"/>
                    </a:lnTo>
                    <a:lnTo>
                      <a:pt x="17807" y="13433"/>
                    </a:lnTo>
                    <a:lnTo>
                      <a:pt x="16859" y="8275"/>
                    </a:lnTo>
                    <a:lnTo>
                      <a:pt x="16332" y="5803"/>
                    </a:lnTo>
                    <a:lnTo>
                      <a:pt x="16016" y="3331"/>
                    </a:lnTo>
                    <a:lnTo>
                      <a:pt x="16016" y="3331"/>
                    </a:lnTo>
                    <a:lnTo>
                      <a:pt x="17069" y="5266"/>
                    </a:lnTo>
                    <a:lnTo>
                      <a:pt x="18123" y="7307"/>
                    </a:lnTo>
                    <a:lnTo>
                      <a:pt x="18860" y="9349"/>
                    </a:lnTo>
                    <a:lnTo>
                      <a:pt x="19493" y="11606"/>
                    </a:lnTo>
                    <a:lnTo>
                      <a:pt x="20020" y="13755"/>
                    </a:lnTo>
                    <a:lnTo>
                      <a:pt x="20441" y="15904"/>
                    </a:lnTo>
                    <a:lnTo>
                      <a:pt x="20546" y="18054"/>
                    </a:lnTo>
                    <a:lnTo>
                      <a:pt x="20441" y="20310"/>
                    </a:lnTo>
                    <a:lnTo>
                      <a:pt x="20441" y="20310"/>
                    </a:lnTo>
                    <a:lnTo>
                      <a:pt x="20441" y="20418"/>
                    </a:lnTo>
                    <a:lnTo>
                      <a:pt x="20546" y="20633"/>
                    </a:lnTo>
                    <a:lnTo>
                      <a:pt x="20968" y="20848"/>
                    </a:lnTo>
                    <a:lnTo>
                      <a:pt x="21389" y="20633"/>
                    </a:lnTo>
                    <a:lnTo>
                      <a:pt x="21495" y="20525"/>
                    </a:lnTo>
                    <a:lnTo>
                      <a:pt x="21495" y="20310"/>
                    </a:lnTo>
                    <a:lnTo>
                      <a:pt x="21495" y="20310"/>
                    </a:lnTo>
                    <a:lnTo>
                      <a:pt x="21600" y="17946"/>
                    </a:lnTo>
                    <a:lnTo>
                      <a:pt x="21389" y="15367"/>
                    </a:lnTo>
                    <a:lnTo>
                      <a:pt x="20968" y="12788"/>
                    </a:lnTo>
                    <a:lnTo>
                      <a:pt x="20230" y="10316"/>
                    </a:lnTo>
                    <a:lnTo>
                      <a:pt x="19387" y="7737"/>
                    </a:lnTo>
                    <a:lnTo>
                      <a:pt x="18334" y="5373"/>
                    </a:lnTo>
                    <a:lnTo>
                      <a:pt x="17175" y="3224"/>
                    </a:lnTo>
                    <a:lnTo>
                      <a:pt x="15910" y="1182"/>
                    </a:lnTo>
                    <a:lnTo>
                      <a:pt x="15910" y="1182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46" name="形狀"/>
              <p:cNvSpPr/>
              <p:nvPr/>
            </p:nvSpPr>
            <p:spPr>
              <a:xfrm>
                <a:off x="1260115" y="1541066"/>
                <a:ext cx="866231" cy="307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60" y="0"/>
                    </a:moveTo>
                    <a:lnTo>
                      <a:pt x="21360" y="0"/>
                    </a:lnTo>
                    <a:lnTo>
                      <a:pt x="20562" y="977"/>
                    </a:lnTo>
                    <a:lnTo>
                      <a:pt x="19883" y="2150"/>
                    </a:lnTo>
                    <a:lnTo>
                      <a:pt x="19204" y="3421"/>
                    </a:lnTo>
                    <a:lnTo>
                      <a:pt x="18566" y="4691"/>
                    </a:lnTo>
                    <a:lnTo>
                      <a:pt x="17967" y="6157"/>
                    </a:lnTo>
                    <a:lnTo>
                      <a:pt x="17408" y="7624"/>
                    </a:lnTo>
                    <a:lnTo>
                      <a:pt x="16210" y="10556"/>
                    </a:lnTo>
                    <a:lnTo>
                      <a:pt x="16210" y="10556"/>
                    </a:lnTo>
                    <a:lnTo>
                      <a:pt x="15571" y="12217"/>
                    </a:lnTo>
                    <a:lnTo>
                      <a:pt x="14892" y="13781"/>
                    </a:lnTo>
                    <a:lnTo>
                      <a:pt x="14174" y="15247"/>
                    </a:lnTo>
                    <a:lnTo>
                      <a:pt x="13335" y="16420"/>
                    </a:lnTo>
                    <a:lnTo>
                      <a:pt x="13335" y="16420"/>
                    </a:lnTo>
                    <a:lnTo>
                      <a:pt x="12896" y="16909"/>
                    </a:lnTo>
                    <a:lnTo>
                      <a:pt x="12417" y="17495"/>
                    </a:lnTo>
                    <a:lnTo>
                      <a:pt x="11459" y="18277"/>
                    </a:lnTo>
                    <a:lnTo>
                      <a:pt x="10461" y="18961"/>
                    </a:lnTo>
                    <a:lnTo>
                      <a:pt x="9462" y="19548"/>
                    </a:lnTo>
                    <a:lnTo>
                      <a:pt x="9462" y="19548"/>
                    </a:lnTo>
                    <a:lnTo>
                      <a:pt x="8185" y="20232"/>
                    </a:lnTo>
                    <a:lnTo>
                      <a:pt x="7546" y="20525"/>
                    </a:lnTo>
                    <a:lnTo>
                      <a:pt x="6867" y="20525"/>
                    </a:lnTo>
                    <a:lnTo>
                      <a:pt x="6867" y="20525"/>
                    </a:lnTo>
                    <a:lnTo>
                      <a:pt x="6548" y="20427"/>
                    </a:lnTo>
                    <a:lnTo>
                      <a:pt x="6228" y="20232"/>
                    </a:lnTo>
                    <a:lnTo>
                      <a:pt x="5949" y="19938"/>
                    </a:lnTo>
                    <a:lnTo>
                      <a:pt x="5670" y="19548"/>
                    </a:lnTo>
                    <a:lnTo>
                      <a:pt x="5071" y="18570"/>
                    </a:lnTo>
                    <a:lnTo>
                      <a:pt x="4591" y="17593"/>
                    </a:lnTo>
                    <a:lnTo>
                      <a:pt x="4591" y="17593"/>
                    </a:lnTo>
                    <a:lnTo>
                      <a:pt x="4033" y="16713"/>
                    </a:lnTo>
                    <a:lnTo>
                      <a:pt x="3513" y="15736"/>
                    </a:lnTo>
                    <a:lnTo>
                      <a:pt x="3194" y="15345"/>
                    </a:lnTo>
                    <a:lnTo>
                      <a:pt x="2875" y="14954"/>
                    </a:lnTo>
                    <a:lnTo>
                      <a:pt x="2555" y="14856"/>
                    </a:lnTo>
                    <a:lnTo>
                      <a:pt x="2236" y="14954"/>
                    </a:lnTo>
                    <a:lnTo>
                      <a:pt x="2236" y="14954"/>
                    </a:lnTo>
                    <a:lnTo>
                      <a:pt x="1837" y="15149"/>
                    </a:lnTo>
                    <a:lnTo>
                      <a:pt x="1557" y="15345"/>
                    </a:lnTo>
                    <a:lnTo>
                      <a:pt x="1198" y="15833"/>
                    </a:lnTo>
                    <a:lnTo>
                      <a:pt x="958" y="16322"/>
                    </a:lnTo>
                    <a:lnTo>
                      <a:pt x="719" y="16811"/>
                    </a:lnTo>
                    <a:lnTo>
                      <a:pt x="479" y="17397"/>
                    </a:lnTo>
                    <a:lnTo>
                      <a:pt x="40" y="18668"/>
                    </a:lnTo>
                    <a:lnTo>
                      <a:pt x="40" y="18668"/>
                    </a:lnTo>
                    <a:lnTo>
                      <a:pt x="0" y="18961"/>
                    </a:lnTo>
                    <a:lnTo>
                      <a:pt x="0" y="19059"/>
                    </a:lnTo>
                    <a:lnTo>
                      <a:pt x="80" y="19450"/>
                    </a:lnTo>
                    <a:lnTo>
                      <a:pt x="160" y="19450"/>
                    </a:lnTo>
                    <a:lnTo>
                      <a:pt x="279" y="19450"/>
                    </a:lnTo>
                    <a:lnTo>
                      <a:pt x="319" y="19352"/>
                    </a:lnTo>
                    <a:lnTo>
                      <a:pt x="319" y="19352"/>
                    </a:lnTo>
                    <a:lnTo>
                      <a:pt x="679" y="18277"/>
                    </a:lnTo>
                    <a:lnTo>
                      <a:pt x="1038" y="17300"/>
                    </a:lnTo>
                    <a:lnTo>
                      <a:pt x="1517" y="16420"/>
                    </a:lnTo>
                    <a:lnTo>
                      <a:pt x="1757" y="16224"/>
                    </a:lnTo>
                    <a:lnTo>
                      <a:pt x="2036" y="15931"/>
                    </a:lnTo>
                    <a:lnTo>
                      <a:pt x="2036" y="15931"/>
                    </a:lnTo>
                    <a:lnTo>
                      <a:pt x="2316" y="15833"/>
                    </a:lnTo>
                    <a:lnTo>
                      <a:pt x="2635" y="15833"/>
                    </a:lnTo>
                    <a:lnTo>
                      <a:pt x="2915" y="16127"/>
                    </a:lnTo>
                    <a:lnTo>
                      <a:pt x="3154" y="16322"/>
                    </a:lnTo>
                    <a:lnTo>
                      <a:pt x="3633" y="17202"/>
                    </a:lnTo>
                    <a:lnTo>
                      <a:pt x="4152" y="17984"/>
                    </a:lnTo>
                    <a:lnTo>
                      <a:pt x="4152" y="17984"/>
                    </a:lnTo>
                    <a:lnTo>
                      <a:pt x="4591" y="18961"/>
                    </a:lnTo>
                    <a:lnTo>
                      <a:pt x="5031" y="19645"/>
                    </a:lnTo>
                    <a:lnTo>
                      <a:pt x="5470" y="20427"/>
                    </a:lnTo>
                    <a:lnTo>
                      <a:pt x="5989" y="21014"/>
                    </a:lnTo>
                    <a:lnTo>
                      <a:pt x="5989" y="21014"/>
                    </a:lnTo>
                    <a:lnTo>
                      <a:pt x="6228" y="21209"/>
                    </a:lnTo>
                    <a:lnTo>
                      <a:pt x="6548" y="21307"/>
                    </a:lnTo>
                    <a:lnTo>
                      <a:pt x="7067" y="21600"/>
                    </a:lnTo>
                    <a:lnTo>
                      <a:pt x="7666" y="21502"/>
                    </a:lnTo>
                    <a:lnTo>
                      <a:pt x="8265" y="21307"/>
                    </a:lnTo>
                    <a:lnTo>
                      <a:pt x="8824" y="21014"/>
                    </a:lnTo>
                    <a:lnTo>
                      <a:pt x="9423" y="20623"/>
                    </a:lnTo>
                    <a:lnTo>
                      <a:pt x="10501" y="19938"/>
                    </a:lnTo>
                    <a:lnTo>
                      <a:pt x="10501" y="19938"/>
                    </a:lnTo>
                    <a:lnTo>
                      <a:pt x="11339" y="19352"/>
                    </a:lnTo>
                    <a:lnTo>
                      <a:pt x="12058" y="18668"/>
                    </a:lnTo>
                    <a:lnTo>
                      <a:pt x="12816" y="17984"/>
                    </a:lnTo>
                    <a:lnTo>
                      <a:pt x="13535" y="17202"/>
                    </a:lnTo>
                    <a:lnTo>
                      <a:pt x="14174" y="16127"/>
                    </a:lnTo>
                    <a:lnTo>
                      <a:pt x="14852" y="14954"/>
                    </a:lnTo>
                    <a:lnTo>
                      <a:pt x="15451" y="13781"/>
                    </a:lnTo>
                    <a:lnTo>
                      <a:pt x="16090" y="12413"/>
                    </a:lnTo>
                    <a:lnTo>
                      <a:pt x="16090" y="12413"/>
                    </a:lnTo>
                    <a:lnTo>
                      <a:pt x="17328" y="9090"/>
                    </a:lnTo>
                    <a:lnTo>
                      <a:pt x="18566" y="6060"/>
                    </a:lnTo>
                    <a:lnTo>
                      <a:pt x="19244" y="4594"/>
                    </a:lnTo>
                    <a:lnTo>
                      <a:pt x="19923" y="3128"/>
                    </a:lnTo>
                    <a:lnTo>
                      <a:pt x="20722" y="1955"/>
                    </a:lnTo>
                    <a:lnTo>
                      <a:pt x="21520" y="880"/>
                    </a:lnTo>
                    <a:lnTo>
                      <a:pt x="21520" y="880"/>
                    </a:lnTo>
                    <a:lnTo>
                      <a:pt x="21600" y="782"/>
                    </a:lnTo>
                    <a:lnTo>
                      <a:pt x="21600" y="586"/>
                    </a:lnTo>
                    <a:lnTo>
                      <a:pt x="21600" y="293"/>
                    </a:lnTo>
                    <a:lnTo>
                      <a:pt x="21520" y="0"/>
                    </a:lnTo>
                    <a:lnTo>
                      <a:pt x="21400" y="0"/>
                    </a:lnTo>
                    <a:lnTo>
                      <a:pt x="21360" y="0"/>
                    </a:lnTo>
                    <a:lnTo>
                      <a:pt x="21360" y="0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47" name="形狀"/>
              <p:cNvSpPr/>
              <p:nvPr/>
            </p:nvSpPr>
            <p:spPr>
              <a:xfrm>
                <a:off x="1695632" y="1545242"/>
                <a:ext cx="555605" cy="325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662"/>
                    </a:moveTo>
                    <a:lnTo>
                      <a:pt x="21600" y="1662"/>
                    </a:lnTo>
                    <a:lnTo>
                      <a:pt x="21102" y="923"/>
                    </a:lnTo>
                    <a:lnTo>
                      <a:pt x="20480" y="277"/>
                    </a:lnTo>
                    <a:lnTo>
                      <a:pt x="19919" y="92"/>
                    </a:lnTo>
                    <a:lnTo>
                      <a:pt x="19359" y="0"/>
                    </a:lnTo>
                    <a:lnTo>
                      <a:pt x="18737" y="92"/>
                    </a:lnTo>
                    <a:lnTo>
                      <a:pt x="18114" y="277"/>
                    </a:lnTo>
                    <a:lnTo>
                      <a:pt x="17429" y="646"/>
                    </a:lnTo>
                    <a:lnTo>
                      <a:pt x="16807" y="1108"/>
                    </a:lnTo>
                    <a:lnTo>
                      <a:pt x="16184" y="1754"/>
                    </a:lnTo>
                    <a:lnTo>
                      <a:pt x="15624" y="2400"/>
                    </a:lnTo>
                    <a:lnTo>
                      <a:pt x="14566" y="3785"/>
                    </a:lnTo>
                    <a:lnTo>
                      <a:pt x="13570" y="5262"/>
                    </a:lnTo>
                    <a:lnTo>
                      <a:pt x="12699" y="6554"/>
                    </a:lnTo>
                    <a:lnTo>
                      <a:pt x="12699" y="6554"/>
                    </a:lnTo>
                    <a:lnTo>
                      <a:pt x="11765" y="8123"/>
                    </a:lnTo>
                    <a:lnTo>
                      <a:pt x="10956" y="9692"/>
                    </a:lnTo>
                    <a:lnTo>
                      <a:pt x="9213" y="13015"/>
                    </a:lnTo>
                    <a:lnTo>
                      <a:pt x="9213" y="13015"/>
                    </a:lnTo>
                    <a:lnTo>
                      <a:pt x="8839" y="13754"/>
                    </a:lnTo>
                    <a:lnTo>
                      <a:pt x="8279" y="14585"/>
                    </a:lnTo>
                    <a:lnTo>
                      <a:pt x="7345" y="15969"/>
                    </a:lnTo>
                    <a:lnTo>
                      <a:pt x="6287" y="17077"/>
                    </a:lnTo>
                    <a:lnTo>
                      <a:pt x="5167" y="18000"/>
                    </a:lnTo>
                    <a:lnTo>
                      <a:pt x="3984" y="18738"/>
                    </a:lnTo>
                    <a:lnTo>
                      <a:pt x="2801" y="19385"/>
                    </a:lnTo>
                    <a:lnTo>
                      <a:pt x="187" y="20677"/>
                    </a:lnTo>
                    <a:lnTo>
                      <a:pt x="187" y="20677"/>
                    </a:lnTo>
                    <a:lnTo>
                      <a:pt x="62" y="20769"/>
                    </a:lnTo>
                    <a:lnTo>
                      <a:pt x="0" y="20862"/>
                    </a:lnTo>
                    <a:lnTo>
                      <a:pt x="0" y="21231"/>
                    </a:lnTo>
                    <a:lnTo>
                      <a:pt x="62" y="21600"/>
                    </a:lnTo>
                    <a:lnTo>
                      <a:pt x="187" y="21600"/>
                    </a:lnTo>
                    <a:lnTo>
                      <a:pt x="249" y="21600"/>
                    </a:lnTo>
                    <a:lnTo>
                      <a:pt x="249" y="21600"/>
                    </a:lnTo>
                    <a:lnTo>
                      <a:pt x="2241" y="20677"/>
                    </a:lnTo>
                    <a:lnTo>
                      <a:pt x="4233" y="19662"/>
                    </a:lnTo>
                    <a:lnTo>
                      <a:pt x="5167" y="19108"/>
                    </a:lnTo>
                    <a:lnTo>
                      <a:pt x="6100" y="18369"/>
                    </a:lnTo>
                    <a:lnTo>
                      <a:pt x="6972" y="17631"/>
                    </a:lnTo>
                    <a:lnTo>
                      <a:pt x="7843" y="16708"/>
                    </a:lnTo>
                    <a:lnTo>
                      <a:pt x="7843" y="16708"/>
                    </a:lnTo>
                    <a:lnTo>
                      <a:pt x="8279" y="16062"/>
                    </a:lnTo>
                    <a:lnTo>
                      <a:pt x="8839" y="15231"/>
                    </a:lnTo>
                    <a:lnTo>
                      <a:pt x="9711" y="13662"/>
                    </a:lnTo>
                    <a:lnTo>
                      <a:pt x="10582" y="12000"/>
                    </a:lnTo>
                    <a:lnTo>
                      <a:pt x="11391" y="10246"/>
                    </a:lnTo>
                    <a:lnTo>
                      <a:pt x="11391" y="10246"/>
                    </a:lnTo>
                    <a:lnTo>
                      <a:pt x="12201" y="8769"/>
                    </a:lnTo>
                    <a:lnTo>
                      <a:pt x="13134" y="7015"/>
                    </a:lnTo>
                    <a:lnTo>
                      <a:pt x="14441" y="5077"/>
                    </a:lnTo>
                    <a:lnTo>
                      <a:pt x="15064" y="4154"/>
                    </a:lnTo>
                    <a:lnTo>
                      <a:pt x="15811" y="3231"/>
                    </a:lnTo>
                    <a:lnTo>
                      <a:pt x="16496" y="2492"/>
                    </a:lnTo>
                    <a:lnTo>
                      <a:pt x="17180" y="1754"/>
                    </a:lnTo>
                    <a:lnTo>
                      <a:pt x="17990" y="1200"/>
                    </a:lnTo>
                    <a:lnTo>
                      <a:pt x="18674" y="923"/>
                    </a:lnTo>
                    <a:lnTo>
                      <a:pt x="19359" y="923"/>
                    </a:lnTo>
                    <a:lnTo>
                      <a:pt x="19670" y="923"/>
                    </a:lnTo>
                    <a:lnTo>
                      <a:pt x="19919" y="1015"/>
                    </a:lnTo>
                    <a:lnTo>
                      <a:pt x="20231" y="1200"/>
                    </a:lnTo>
                    <a:lnTo>
                      <a:pt x="20542" y="1477"/>
                    </a:lnTo>
                    <a:lnTo>
                      <a:pt x="20853" y="1754"/>
                    </a:lnTo>
                    <a:lnTo>
                      <a:pt x="21164" y="2215"/>
                    </a:lnTo>
                    <a:lnTo>
                      <a:pt x="21164" y="2215"/>
                    </a:lnTo>
                    <a:lnTo>
                      <a:pt x="21227" y="2400"/>
                    </a:lnTo>
                    <a:lnTo>
                      <a:pt x="21351" y="2492"/>
                    </a:lnTo>
                    <a:lnTo>
                      <a:pt x="21538" y="2400"/>
                    </a:lnTo>
                    <a:lnTo>
                      <a:pt x="21600" y="2031"/>
                    </a:lnTo>
                    <a:lnTo>
                      <a:pt x="21600" y="1938"/>
                    </a:lnTo>
                    <a:lnTo>
                      <a:pt x="21600" y="1662"/>
                    </a:lnTo>
                    <a:lnTo>
                      <a:pt x="21600" y="1662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48" name="形狀"/>
              <p:cNvSpPr/>
              <p:nvPr/>
            </p:nvSpPr>
            <p:spPr>
              <a:xfrm>
                <a:off x="2320085" y="2658931"/>
                <a:ext cx="365066" cy="3605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032" y="7339"/>
                    </a:moveTo>
                    <a:lnTo>
                      <a:pt x="21032" y="7339"/>
                    </a:lnTo>
                    <a:lnTo>
                      <a:pt x="20653" y="7256"/>
                    </a:lnTo>
                    <a:lnTo>
                      <a:pt x="20179" y="6922"/>
                    </a:lnTo>
                    <a:lnTo>
                      <a:pt x="18947" y="6005"/>
                    </a:lnTo>
                    <a:lnTo>
                      <a:pt x="16863" y="4253"/>
                    </a:lnTo>
                    <a:lnTo>
                      <a:pt x="16863" y="4253"/>
                    </a:lnTo>
                    <a:lnTo>
                      <a:pt x="14305" y="2335"/>
                    </a:lnTo>
                    <a:lnTo>
                      <a:pt x="13168" y="1334"/>
                    </a:lnTo>
                    <a:lnTo>
                      <a:pt x="12221" y="167"/>
                    </a:lnTo>
                    <a:lnTo>
                      <a:pt x="12221" y="167"/>
                    </a:lnTo>
                    <a:lnTo>
                      <a:pt x="12032" y="83"/>
                    </a:lnTo>
                    <a:lnTo>
                      <a:pt x="11842" y="0"/>
                    </a:lnTo>
                    <a:lnTo>
                      <a:pt x="11653" y="0"/>
                    </a:lnTo>
                    <a:lnTo>
                      <a:pt x="11368" y="83"/>
                    </a:lnTo>
                    <a:lnTo>
                      <a:pt x="11368" y="83"/>
                    </a:lnTo>
                    <a:lnTo>
                      <a:pt x="10232" y="1084"/>
                    </a:lnTo>
                    <a:lnTo>
                      <a:pt x="9189" y="2252"/>
                    </a:lnTo>
                    <a:lnTo>
                      <a:pt x="7105" y="4337"/>
                    </a:lnTo>
                    <a:lnTo>
                      <a:pt x="7105" y="4337"/>
                    </a:lnTo>
                    <a:lnTo>
                      <a:pt x="7011" y="2752"/>
                    </a:lnTo>
                    <a:lnTo>
                      <a:pt x="6916" y="1835"/>
                    </a:lnTo>
                    <a:lnTo>
                      <a:pt x="6632" y="1001"/>
                    </a:lnTo>
                    <a:lnTo>
                      <a:pt x="6632" y="1001"/>
                    </a:lnTo>
                    <a:lnTo>
                      <a:pt x="6537" y="834"/>
                    </a:lnTo>
                    <a:lnTo>
                      <a:pt x="6158" y="667"/>
                    </a:lnTo>
                    <a:lnTo>
                      <a:pt x="6158" y="667"/>
                    </a:lnTo>
                    <a:lnTo>
                      <a:pt x="4547" y="917"/>
                    </a:lnTo>
                    <a:lnTo>
                      <a:pt x="3032" y="1334"/>
                    </a:lnTo>
                    <a:lnTo>
                      <a:pt x="1611" y="1918"/>
                    </a:lnTo>
                    <a:lnTo>
                      <a:pt x="284" y="2502"/>
                    </a:lnTo>
                    <a:lnTo>
                      <a:pt x="284" y="2502"/>
                    </a:lnTo>
                    <a:lnTo>
                      <a:pt x="0" y="2752"/>
                    </a:lnTo>
                    <a:lnTo>
                      <a:pt x="0" y="2919"/>
                    </a:lnTo>
                    <a:lnTo>
                      <a:pt x="0" y="3002"/>
                    </a:lnTo>
                    <a:lnTo>
                      <a:pt x="0" y="3002"/>
                    </a:lnTo>
                    <a:lnTo>
                      <a:pt x="568" y="3836"/>
                    </a:lnTo>
                    <a:lnTo>
                      <a:pt x="1232" y="4754"/>
                    </a:lnTo>
                    <a:lnTo>
                      <a:pt x="1232" y="4754"/>
                    </a:lnTo>
                    <a:lnTo>
                      <a:pt x="1232" y="5921"/>
                    </a:lnTo>
                    <a:lnTo>
                      <a:pt x="1421" y="6922"/>
                    </a:lnTo>
                    <a:lnTo>
                      <a:pt x="1611" y="8006"/>
                    </a:lnTo>
                    <a:lnTo>
                      <a:pt x="1989" y="9090"/>
                    </a:lnTo>
                    <a:lnTo>
                      <a:pt x="1989" y="9090"/>
                    </a:lnTo>
                    <a:lnTo>
                      <a:pt x="1611" y="9507"/>
                    </a:lnTo>
                    <a:lnTo>
                      <a:pt x="1611" y="9507"/>
                    </a:lnTo>
                    <a:lnTo>
                      <a:pt x="1326" y="9924"/>
                    </a:lnTo>
                    <a:lnTo>
                      <a:pt x="1326" y="9924"/>
                    </a:lnTo>
                    <a:lnTo>
                      <a:pt x="1232" y="10008"/>
                    </a:lnTo>
                    <a:lnTo>
                      <a:pt x="1232" y="10008"/>
                    </a:lnTo>
                    <a:lnTo>
                      <a:pt x="947" y="9924"/>
                    </a:lnTo>
                    <a:lnTo>
                      <a:pt x="758" y="10008"/>
                    </a:lnTo>
                    <a:lnTo>
                      <a:pt x="568" y="10091"/>
                    </a:lnTo>
                    <a:lnTo>
                      <a:pt x="474" y="10258"/>
                    </a:lnTo>
                    <a:lnTo>
                      <a:pt x="474" y="10258"/>
                    </a:lnTo>
                    <a:lnTo>
                      <a:pt x="284" y="10508"/>
                    </a:lnTo>
                    <a:lnTo>
                      <a:pt x="379" y="10675"/>
                    </a:lnTo>
                    <a:lnTo>
                      <a:pt x="379" y="10675"/>
                    </a:lnTo>
                    <a:lnTo>
                      <a:pt x="947" y="12009"/>
                    </a:lnTo>
                    <a:lnTo>
                      <a:pt x="1421" y="13344"/>
                    </a:lnTo>
                    <a:lnTo>
                      <a:pt x="2274" y="15929"/>
                    </a:lnTo>
                    <a:lnTo>
                      <a:pt x="2937" y="18681"/>
                    </a:lnTo>
                    <a:lnTo>
                      <a:pt x="3505" y="21350"/>
                    </a:lnTo>
                    <a:lnTo>
                      <a:pt x="3505" y="21350"/>
                    </a:lnTo>
                    <a:lnTo>
                      <a:pt x="3789" y="21517"/>
                    </a:lnTo>
                    <a:lnTo>
                      <a:pt x="4074" y="21600"/>
                    </a:lnTo>
                    <a:lnTo>
                      <a:pt x="4358" y="21517"/>
                    </a:lnTo>
                    <a:lnTo>
                      <a:pt x="4453" y="21433"/>
                    </a:lnTo>
                    <a:lnTo>
                      <a:pt x="4453" y="21183"/>
                    </a:lnTo>
                    <a:lnTo>
                      <a:pt x="4453" y="21183"/>
                    </a:lnTo>
                    <a:lnTo>
                      <a:pt x="4453" y="20683"/>
                    </a:lnTo>
                    <a:lnTo>
                      <a:pt x="4453" y="20683"/>
                    </a:lnTo>
                    <a:lnTo>
                      <a:pt x="6063" y="20599"/>
                    </a:lnTo>
                    <a:lnTo>
                      <a:pt x="7674" y="20516"/>
                    </a:lnTo>
                    <a:lnTo>
                      <a:pt x="10895" y="20266"/>
                    </a:lnTo>
                    <a:lnTo>
                      <a:pt x="10895" y="20266"/>
                    </a:lnTo>
                    <a:lnTo>
                      <a:pt x="11084" y="20182"/>
                    </a:lnTo>
                    <a:lnTo>
                      <a:pt x="11179" y="20099"/>
                    </a:lnTo>
                    <a:lnTo>
                      <a:pt x="11274" y="19932"/>
                    </a:lnTo>
                    <a:lnTo>
                      <a:pt x="11084" y="19598"/>
                    </a:lnTo>
                    <a:lnTo>
                      <a:pt x="10895" y="19515"/>
                    </a:lnTo>
                    <a:lnTo>
                      <a:pt x="10705" y="19515"/>
                    </a:lnTo>
                    <a:lnTo>
                      <a:pt x="10705" y="19515"/>
                    </a:lnTo>
                    <a:lnTo>
                      <a:pt x="7579" y="19682"/>
                    </a:lnTo>
                    <a:lnTo>
                      <a:pt x="5968" y="19765"/>
                    </a:lnTo>
                    <a:lnTo>
                      <a:pt x="4453" y="19932"/>
                    </a:lnTo>
                    <a:lnTo>
                      <a:pt x="4453" y="19932"/>
                    </a:lnTo>
                    <a:lnTo>
                      <a:pt x="4168" y="19098"/>
                    </a:lnTo>
                    <a:lnTo>
                      <a:pt x="4168" y="19098"/>
                    </a:lnTo>
                    <a:lnTo>
                      <a:pt x="4074" y="18848"/>
                    </a:lnTo>
                    <a:lnTo>
                      <a:pt x="3884" y="18764"/>
                    </a:lnTo>
                    <a:lnTo>
                      <a:pt x="3884" y="18764"/>
                    </a:lnTo>
                    <a:lnTo>
                      <a:pt x="2937" y="14928"/>
                    </a:lnTo>
                    <a:lnTo>
                      <a:pt x="2274" y="12927"/>
                    </a:lnTo>
                    <a:lnTo>
                      <a:pt x="1421" y="11008"/>
                    </a:lnTo>
                    <a:lnTo>
                      <a:pt x="1421" y="11008"/>
                    </a:lnTo>
                    <a:lnTo>
                      <a:pt x="1895" y="10592"/>
                    </a:lnTo>
                    <a:lnTo>
                      <a:pt x="1895" y="10592"/>
                    </a:lnTo>
                    <a:lnTo>
                      <a:pt x="2558" y="9924"/>
                    </a:lnTo>
                    <a:lnTo>
                      <a:pt x="3411" y="9174"/>
                    </a:lnTo>
                    <a:lnTo>
                      <a:pt x="5021" y="7756"/>
                    </a:lnTo>
                    <a:lnTo>
                      <a:pt x="5021" y="7756"/>
                    </a:lnTo>
                    <a:lnTo>
                      <a:pt x="5495" y="7339"/>
                    </a:lnTo>
                    <a:lnTo>
                      <a:pt x="5495" y="7339"/>
                    </a:lnTo>
                    <a:lnTo>
                      <a:pt x="5874" y="7923"/>
                    </a:lnTo>
                    <a:lnTo>
                      <a:pt x="5874" y="7923"/>
                    </a:lnTo>
                    <a:lnTo>
                      <a:pt x="6063" y="8173"/>
                    </a:lnTo>
                    <a:lnTo>
                      <a:pt x="6253" y="8173"/>
                    </a:lnTo>
                    <a:lnTo>
                      <a:pt x="6632" y="8006"/>
                    </a:lnTo>
                    <a:lnTo>
                      <a:pt x="6726" y="7756"/>
                    </a:lnTo>
                    <a:lnTo>
                      <a:pt x="6726" y="7756"/>
                    </a:lnTo>
                    <a:lnTo>
                      <a:pt x="7011" y="5838"/>
                    </a:lnTo>
                    <a:lnTo>
                      <a:pt x="7011" y="5838"/>
                    </a:lnTo>
                    <a:lnTo>
                      <a:pt x="9284" y="3336"/>
                    </a:lnTo>
                    <a:lnTo>
                      <a:pt x="10516" y="2085"/>
                    </a:lnTo>
                    <a:lnTo>
                      <a:pt x="11747" y="1001"/>
                    </a:lnTo>
                    <a:lnTo>
                      <a:pt x="11747" y="1001"/>
                    </a:lnTo>
                    <a:lnTo>
                      <a:pt x="12789" y="2085"/>
                    </a:lnTo>
                    <a:lnTo>
                      <a:pt x="14116" y="3253"/>
                    </a:lnTo>
                    <a:lnTo>
                      <a:pt x="16674" y="5171"/>
                    </a:lnTo>
                    <a:lnTo>
                      <a:pt x="16674" y="5171"/>
                    </a:lnTo>
                    <a:lnTo>
                      <a:pt x="17526" y="6005"/>
                    </a:lnTo>
                    <a:lnTo>
                      <a:pt x="18758" y="7005"/>
                    </a:lnTo>
                    <a:lnTo>
                      <a:pt x="19421" y="7422"/>
                    </a:lnTo>
                    <a:lnTo>
                      <a:pt x="20084" y="7839"/>
                    </a:lnTo>
                    <a:lnTo>
                      <a:pt x="20653" y="8006"/>
                    </a:lnTo>
                    <a:lnTo>
                      <a:pt x="21316" y="8173"/>
                    </a:lnTo>
                    <a:lnTo>
                      <a:pt x="21316" y="8173"/>
                    </a:lnTo>
                    <a:lnTo>
                      <a:pt x="21411" y="8006"/>
                    </a:lnTo>
                    <a:lnTo>
                      <a:pt x="21505" y="7923"/>
                    </a:lnTo>
                    <a:lnTo>
                      <a:pt x="21600" y="7673"/>
                    </a:lnTo>
                    <a:lnTo>
                      <a:pt x="21411" y="7422"/>
                    </a:lnTo>
                    <a:lnTo>
                      <a:pt x="21316" y="7339"/>
                    </a:lnTo>
                    <a:lnTo>
                      <a:pt x="21032" y="7339"/>
                    </a:lnTo>
                    <a:lnTo>
                      <a:pt x="21032" y="7339"/>
                    </a:lnTo>
                    <a:close/>
                    <a:moveTo>
                      <a:pt x="6063" y="5504"/>
                    </a:moveTo>
                    <a:lnTo>
                      <a:pt x="6063" y="5504"/>
                    </a:lnTo>
                    <a:lnTo>
                      <a:pt x="5874" y="5671"/>
                    </a:lnTo>
                    <a:lnTo>
                      <a:pt x="5874" y="5671"/>
                    </a:lnTo>
                    <a:lnTo>
                      <a:pt x="4547" y="7005"/>
                    </a:lnTo>
                    <a:lnTo>
                      <a:pt x="3316" y="8173"/>
                    </a:lnTo>
                    <a:lnTo>
                      <a:pt x="3316" y="8173"/>
                    </a:lnTo>
                    <a:lnTo>
                      <a:pt x="3126" y="8006"/>
                    </a:lnTo>
                    <a:lnTo>
                      <a:pt x="2937" y="7923"/>
                    </a:lnTo>
                    <a:lnTo>
                      <a:pt x="2558" y="7923"/>
                    </a:lnTo>
                    <a:lnTo>
                      <a:pt x="2558" y="7923"/>
                    </a:lnTo>
                    <a:lnTo>
                      <a:pt x="2368" y="7005"/>
                    </a:lnTo>
                    <a:lnTo>
                      <a:pt x="2274" y="6088"/>
                    </a:lnTo>
                    <a:lnTo>
                      <a:pt x="2274" y="6088"/>
                    </a:lnTo>
                    <a:lnTo>
                      <a:pt x="2463" y="6005"/>
                    </a:lnTo>
                    <a:lnTo>
                      <a:pt x="2463" y="5838"/>
                    </a:lnTo>
                    <a:lnTo>
                      <a:pt x="2463" y="5671"/>
                    </a:lnTo>
                    <a:lnTo>
                      <a:pt x="2463" y="5671"/>
                    </a:lnTo>
                    <a:lnTo>
                      <a:pt x="2274" y="4170"/>
                    </a:lnTo>
                    <a:lnTo>
                      <a:pt x="1989" y="2669"/>
                    </a:lnTo>
                    <a:lnTo>
                      <a:pt x="1989" y="2669"/>
                    </a:lnTo>
                    <a:lnTo>
                      <a:pt x="2937" y="2252"/>
                    </a:lnTo>
                    <a:lnTo>
                      <a:pt x="3884" y="1918"/>
                    </a:lnTo>
                    <a:lnTo>
                      <a:pt x="4926" y="1751"/>
                    </a:lnTo>
                    <a:lnTo>
                      <a:pt x="5874" y="1501"/>
                    </a:lnTo>
                    <a:lnTo>
                      <a:pt x="5874" y="1501"/>
                    </a:lnTo>
                    <a:lnTo>
                      <a:pt x="6063" y="2502"/>
                    </a:lnTo>
                    <a:lnTo>
                      <a:pt x="6158" y="3586"/>
                    </a:lnTo>
                    <a:lnTo>
                      <a:pt x="6158" y="4503"/>
                    </a:lnTo>
                    <a:lnTo>
                      <a:pt x="6063" y="5504"/>
                    </a:lnTo>
                    <a:lnTo>
                      <a:pt x="6063" y="5504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49" name="形狀"/>
              <p:cNvSpPr/>
              <p:nvPr/>
            </p:nvSpPr>
            <p:spPr>
              <a:xfrm>
                <a:off x="2606693" y="2768908"/>
                <a:ext cx="113684" cy="218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41" y="413"/>
                    </a:moveTo>
                    <a:lnTo>
                      <a:pt x="17341" y="413"/>
                    </a:lnTo>
                    <a:lnTo>
                      <a:pt x="16732" y="0"/>
                    </a:lnTo>
                    <a:lnTo>
                      <a:pt x="16428" y="0"/>
                    </a:lnTo>
                    <a:lnTo>
                      <a:pt x="15211" y="0"/>
                    </a:lnTo>
                    <a:lnTo>
                      <a:pt x="14603" y="413"/>
                    </a:lnTo>
                    <a:lnTo>
                      <a:pt x="14603" y="550"/>
                    </a:lnTo>
                    <a:lnTo>
                      <a:pt x="14603" y="825"/>
                    </a:lnTo>
                    <a:lnTo>
                      <a:pt x="14603" y="825"/>
                    </a:lnTo>
                    <a:lnTo>
                      <a:pt x="16124" y="3302"/>
                    </a:lnTo>
                    <a:lnTo>
                      <a:pt x="16732" y="5641"/>
                    </a:lnTo>
                    <a:lnTo>
                      <a:pt x="17949" y="10456"/>
                    </a:lnTo>
                    <a:lnTo>
                      <a:pt x="17949" y="10456"/>
                    </a:lnTo>
                    <a:lnTo>
                      <a:pt x="18558" y="14859"/>
                    </a:lnTo>
                    <a:lnTo>
                      <a:pt x="19166" y="17748"/>
                    </a:lnTo>
                    <a:lnTo>
                      <a:pt x="18558" y="18986"/>
                    </a:lnTo>
                    <a:lnTo>
                      <a:pt x="18558" y="19949"/>
                    </a:lnTo>
                    <a:lnTo>
                      <a:pt x="18558" y="19949"/>
                    </a:lnTo>
                    <a:lnTo>
                      <a:pt x="16428" y="19536"/>
                    </a:lnTo>
                    <a:lnTo>
                      <a:pt x="14603" y="19536"/>
                    </a:lnTo>
                    <a:lnTo>
                      <a:pt x="10039" y="19399"/>
                    </a:lnTo>
                    <a:lnTo>
                      <a:pt x="6085" y="19536"/>
                    </a:lnTo>
                    <a:lnTo>
                      <a:pt x="1521" y="19399"/>
                    </a:lnTo>
                    <a:lnTo>
                      <a:pt x="1521" y="19399"/>
                    </a:lnTo>
                    <a:lnTo>
                      <a:pt x="913" y="19399"/>
                    </a:lnTo>
                    <a:lnTo>
                      <a:pt x="304" y="19536"/>
                    </a:lnTo>
                    <a:lnTo>
                      <a:pt x="0" y="19949"/>
                    </a:lnTo>
                    <a:lnTo>
                      <a:pt x="304" y="20499"/>
                    </a:lnTo>
                    <a:lnTo>
                      <a:pt x="913" y="20637"/>
                    </a:lnTo>
                    <a:lnTo>
                      <a:pt x="1521" y="20775"/>
                    </a:lnTo>
                    <a:lnTo>
                      <a:pt x="1521" y="20775"/>
                    </a:lnTo>
                    <a:lnTo>
                      <a:pt x="5172" y="20775"/>
                    </a:lnTo>
                    <a:lnTo>
                      <a:pt x="9431" y="20775"/>
                    </a:lnTo>
                    <a:lnTo>
                      <a:pt x="13386" y="20775"/>
                    </a:lnTo>
                    <a:lnTo>
                      <a:pt x="17341" y="21050"/>
                    </a:lnTo>
                    <a:lnTo>
                      <a:pt x="17341" y="21050"/>
                    </a:lnTo>
                    <a:lnTo>
                      <a:pt x="17645" y="21462"/>
                    </a:lnTo>
                    <a:lnTo>
                      <a:pt x="17949" y="21600"/>
                    </a:lnTo>
                    <a:lnTo>
                      <a:pt x="18558" y="21600"/>
                    </a:lnTo>
                    <a:lnTo>
                      <a:pt x="19166" y="21600"/>
                    </a:lnTo>
                    <a:lnTo>
                      <a:pt x="19470" y="21462"/>
                    </a:lnTo>
                    <a:lnTo>
                      <a:pt x="19470" y="21462"/>
                    </a:lnTo>
                    <a:lnTo>
                      <a:pt x="19470" y="21462"/>
                    </a:lnTo>
                    <a:lnTo>
                      <a:pt x="20687" y="21600"/>
                    </a:lnTo>
                    <a:lnTo>
                      <a:pt x="21296" y="21325"/>
                    </a:lnTo>
                    <a:lnTo>
                      <a:pt x="21296" y="20912"/>
                    </a:lnTo>
                    <a:lnTo>
                      <a:pt x="21296" y="20499"/>
                    </a:lnTo>
                    <a:lnTo>
                      <a:pt x="21296" y="20499"/>
                    </a:lnTo>
                    <a:lnTo>
                      <a:pt x="21600" y="19536"/>
                    </a:lnTo>
                    <a:lnTo>
                      <a:pt x="21600" y="18573"/>
                    </a:lnTo>
                    <a:lnTo>
                      <a:pt x="21600" y="16234"/>
                    </a:lnTo>
                    <a:lnTo>
                      <a:pt x="20992" y="12657"/>
                    </a:lnTo>
                    <a:lnTo>
                      <a:pt x="20992" y="12657"/>
                    </a:lnTo>
                    <a:lnTo>
                      <a:pt x="20687" y="9631"/>
                    </a:lnTo>
                    <a:lnTo>
                      <a:pt x="20079" y="6466"/>
                    </a:lnTo>
                    <a:lnTo>
                      <a:pt x="19166" y="3302"/>
                    </a:lnTo>
                    <a:lnTo>
                      <a:pt x="18254" y="1789"/>
                    </a:lnTo>
                    <a:lnTo>
                      <a:pt x="17341" y="413"/>
                    </a:lnTo>
                    <a:lnTo>
                      <a:pt x="17341" y="413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50" name="形狀"/>
              <p:cNvSpPr/>
              <p:nvPr/>
            </p:nvSpPr>
            <p:spPr>
              <a:xfrm>
                <a:off x="2475397" y="2870531"/>
                <a:ext cx="128094" cy="114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610" y="263"/>
                    </a:moveTo>
                    <a:lnTo>
                      <a:pt x="11610" y="263"/>
                    </a:lnTo>
                    <a:lnTo>
                      <a:pt x="10260" y="0"/>
                    </a:lnTo>
                    <a:lnTo>
                      <a:pt x="8910" y="263"/>
                    </a:lnTo>
                    <a:lnTo>
                      <a:pt x="8100" y="790"/>
                    </a:lnTo>
                    <a:lnTo>
                      <a:pt x="7020" y="1580"/>
                    </a:lnTo>
                    <a:lnTo>
                      <a:pt x="6210" y="2371"/>
                    </a:lnTo>
                    <a:lnTo>
                      <a:pt x="5670" y="3424"/>
                    </a:lnTo>
                    <a:lnTo>
                      <a:pt x="4860" y="5795"/>
                    </a:lnTo>
                    <a:lnTo>
                      <a:pt x="4860" y="5795"/>
                    </a:lnTo>
                    <a:lnTo>
                      <a:pt x="4590" y="7639"/>
                    </a:lnTo>
                    <a:lnTo>
                      <a:pt x="4590" y="7639"/>
                    </a:lnTo>
                    <a:lnTo>
                      <a:pt x="2700" y="2371"/>
                    </a:lnTo>
                    <a:lnTo>
                      <a:pt x="2700" y="2371"/>
                    </a:lnTo>
                    <a:lnTo>
                      <a:pt x="2430" y="1844"/>
                    </a:lnTo>
                    <a:lnTo>
                      <a:pt x="1620" y="1844"/>
                    </a:lnTo>
                    <a:lnTo>
                      <a:pt x="1080" y="1844"/>
                    </a:lnTo>
                    <a:lnTo>
                      <a:pt x="270" y="2371"/>
                    </a:lnTo>
                    <a:lnTo>
                      <a:pt x="0" y="3161"/>
                    </a:lnTo>
                    <a:lnTo>
                      <a:pt x="270" y="3424"/>
                    </a:lnTo>
                    <a:lnTo>
                      <a:pt x="270" y="3424"/>
                    </a:lnTo>
                    <a:lnTo>
                      <a:pt x="1890" y="7639"/>
                    </a:lnTo>
                    <a:lnTo>
                      <a:pt x="3240" y="11854"/>
                    </a:lnTo>
                    <a:lnTo>
                      <a:pt x="4590" y="16332"/>
                    </a:lnTo>
                    <a:lnTo>
                      <a:pt x="5670" y="20546"/>
                    </a:lnTo>
                    <a:lnTo>
                      <a:pt x="5670" y="20546"/>
                    </a:lnTo>
                    <a:lnTo>
                      <a:pt x="5670" y="21073"/>
                    </a:lnTo>
                    <a:lnTo>
                      <a:pt x="5940" y="21600"/>
                    </a:lnTo>
                    <a:lnTo>
                      <a:pt x="7020" y="21600"/>
                    </a:lnTo>
                    <a:lnTo>
                      <a:pt x="8100" y="21073"/>
                    </a:lnTo>
                    <a:lnTo>
                      <a:pt x="8370" y="20546"/>
                    </a:lnTo>
                    <a:lnTo>
                      <a:pt x="8370" y="20283"/>
                    </a:lnTo>
                    <a:lnTo>
                      <a:pt x="8370" y="20283"/>
                    </a:lnTo>
                    <a:lnTo>
                      <a:pt x="7560" y="15805"/>
                    </a:lnTo>
                    <a:lnTo>
                      <a:pt x="7290" y="12380"/>
                    </a:lnTo>
                    <a:lnTo>
                      <a:pt x="7290" y="9220"/>
                    </a:lnTo>
                    <a:lnTo>
                      <a:pt x="7560" y="6059"/>
                    </a:lnTo>
                    <a:lnTo>
                      <a:pt x="8100" y="4741"/>
                    </a:lnTo>
                    <a:lnTo>
                      <a:pt x="8640" y="3688"/>
                    </a:lnTo>
                    <a:lnTo>
                      <a:pt x="9180" y="3161"/>
                    </a:lnTo>
                    <a:lnTo>
                      <a:pt x="9990" y="2371"/>
                    </a:lnTo>
                    <a:lnTo>
                      <a:pt x="11070" y="2371"/>
                    </a:lnTo>
                    <a:lnTo>
                      <a:pt x="12150" y="2898"/>
                    </a:lnTo>
                    <a:lnTo>
                      <a:pt x="12150" y="2898"/>
                    </a:lnTo>
                    <a:lnTo>
                      <a:pt x="12960" y="3424"/>
                    </a:lnTo>
                    <a:lnTo>
                      <a:pt x="14040" y="4478"/>
                    </a:lnTo>
                    <a:lnTo>
                      <a:pt x="15120" y="6322"/>
                    </a:lnTo>
                    <a:lnTo>
                      <a:pt x="15930" y="8693"/>
                    </a:lnTo>
                    <a:lnTo>
                      <a:pt x="16470" y="10800"/>
                    </a:lnTo>
                    <a:lnTo>
                      <a:pt x="16470" y="10800"/>
                    </a:lnTo>
                    <a:lnTo>
                      <a:pt x="18090" y="16595"/>
                    </a:lnTo>
                    <a:lnTo>
                      <a:pt x="18090" y="16595"/>
                    </a:lnTo>
                    <a:lnTo>
                      <a:pt x="17820" y="17385"/>
                    </a:lnTo>
                    <a:lnTo>
                      <a:pt x="17820" y="17912"/>
                    </a:lnTo>
                    <a:lnTo>
                      <a:pt x="17820" y="17912"/>
                    </a:lnTo>
                    <a:lnTo>
                      <a:pt x="19170" y="20020"/>
                    </a:lnTo>
                    <a:lnTo>
                      <a:pt x="19170" y="20020"/>
                    </a:lnTo>
                    <a:lnTo>
                      <a:pt x="19980" y="20546"/>
                    </a:lnTo>
                    <a:lnTo>
                      <a:pt x="20520" y="20283"/>
                    </a:lnTo>
                    <a:lnTo>
                      <a:pt x="21330" y="20020"/>
                    </a:lnTo>
                    <a:lnTo>
                      <a:pt x="21600" y="18966"/>
                    </a:lnTo>
                    <a:lnTo>
                      <a:pt x="21600" y="18966"/>
                    </a:lnTo>
                    <a:lnTo>
                      <a:pt x="20520" y="13698"/>
                    </a:lnTo>
                    <a:lnTo>
                      <a:pt x="19440" y="10800"/>
                    </a:lnTo>
                    <a:lnTo>
                      <a:pt x="18900" y="7902"/>
                    </a:lnTo>
                    <a:lnTo>
                      <a:pt x="17550" y="5005"/>
                    </a:lnTo>
                    <a:lnTo>
                      <a:pt x="15930" y="2898"/>
                    </a:lnTo>
                    <a:lnTo>
                      <a:pt x="14850" y="1844"/>
                    </a:lnTo>
                    <a:lnTo>
                      <a:pt x="14040" y="1054"/>
                    </a:lnTo>
                    <a:lnTo>
                      <a:pt x="12960" y="527"/>
                    </a:lnTo>
                    <a:lnTo>
                      <a:pt x="11610" y="263"/>
                    </a:lnTo>
                    <a:lnTo>
                      <a:pt x="11610" y="263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51" name="形狀"/>
              <p:cNvSpPr/>
              <p:nvPr/>
            </p:nvSpPr>
            <p:spPr>
              <a:xfrm>
                <a:off x="2475397" y="2750810"/>
                <a:ext cx="78459" cy="66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988" y="900"/>
                    </a:moveTo>
                    <a:lnTo>
                      <a:pt x="14988" y="900"/>
                    </a:lnTo>
                    <a:lnTo>
                      <a:pt x="13224" y="450"/>
                    </a:lnTo>
                    <a:lnTo>
                      <a:pt x="11020" y="0"/>
                    </a:lnTo>
                    <a:lnTo>
                      <a:pt x="7935" y="0"/>
                    </a:lnTo>
                    <a:lnTo>
                      <a:pt x="6171" y="450"/>
                    </a:lnTo>
                    <a:lnTo>
                      <a:pt x="4408" y="900"/>
                    </a:lnTo>
                    <a:lnTo>
                      <a:pt x="2645" y="2700"/>
                    </a:lnTo>
                    <a:lnTo>
                      <a:pt x="1322" y="4500"/>
                    </a:lnTo>
                    <a:lnTo>
                      <a:pt x="441" y="6750"/>
                    </a:lnTo>
                    <a:lnTo>
                      <a:pt x="441" y="6750"/>
                    </a:lnTo>
                    <a:lnTo>
                      <a:pt x="0" y="8100"/>
                    </a:lnTo>
                    <a:lnTo>
                      <a:pt x="441" y="9900"/>
                    </a:lnTo>
                    <a:lnTo>
                      <a:pt x="1322" y="11700"/>
                    </a:lnTo>
                    <a:lnTo>
                      <a:pt x="2204" y="13050"/>
                    </a:lnTo>
                    <a:lnTo>
                      <a:pt x="4408" y="15300"/>
                    </a:lnTo>
                    <a:lnTo>
                      <a:pt x="7494" y="17100"/>
                    </a:lnTo>
                    <a:lnTo>
                      <a:pt x="7494" y="17100"/>
                    </a:lnTo>
                    <a:lnTo>
                      <a:pt x="6612" y="18000"/>
                    </a:lnTo>
                    <a:lnTo>
                      <a:pt x="6612" y="19350"/>
                    </a:lnTo>
                    <a:lnTo>
                      <a:pt x="7053" y="20250"/>
                    </a:lnTo>
                    <a:lnTo>
                      <a:pt x="7935" y="20700"/>
                    </a:lnTo>
                    <a:lnTo>
                      <a:pt x="7935" y="20700"/>
                    </a:lnTo>
                    <a:lnTo>
                      <a:pt x="12343" y="21600"/>
                    </a:lnTo>
                    <a:lnTo>
                      <a:pt x="14547" y="21600"/>
                    </a:lnTo>
                    <a:lnTo>
                      <a:pt x="16310" y="20700"/>
                    </a:lnTo>
                    <a:lnTo>
                      <a:pt x="18514" y="20250"/>
                    </a:lnTo>
                    <a:lnTo>
                      <a:pt x="19837" y="18450"/>
                    </a:lnTo>
                    <a:lnTo>
                      <a:pt x="21159" y="17100"/>
                    </a:lnTo>
                    <a:lnTo>
                      <a:pt x="21600" y="14850"/>
                    </a:lnTo>
                    <a:lnTo>
                      <a:pt x="21600" y="14850"/>
                    </a:lnTo>
                    <a:lnTo>
                      <a:pt x="21600" y="12600"/>
                    </a:lnTo>
                    <a:lnTo>
                      <a:pt x="21600" y="10800"/>
                    </a:lnTo>
                    <a:lnTo>
                      <a:pt x="20718" y="7200"/>
                    </a:lnTo>
                    <a:lnTo>
                      <a:pt x="18073" y="3600"/>
                    </a:lnTo>
                    <a:lnTo>
                      <a:pt x="14988" y="900"/>
                    </a:lnTo>
                    <a:lnTo>
                      <a:pt x="14988" y="900"/>
                    </a:lnTo>
                    <a:close/>
                    <a:moveTo>
                      <a:pt x="17192" y="13500"/>
                    </a:moveTo>
                    <a:lnTo>
                      <a:pt x="17192" y="13500"/>
                    </a:lnTo>
                    <a:lnTo>
                      <a:pt x="17192" y="15300"/>
                    </a:lnTo>
                    <a:lnTo>
                      <a:pt x="16310" y="15750"/>
                    </a:lnTo>
                    <a:lnTo>
                      <a:pt x="14988" y="17100"/>
                    </a:lnTo>
                    <a:lnTo>
                      <a:pt x="14106" y="17100"/>
                    </a:lnTo>
                    <a:lnTo>
                      <a:pt x="14106" y="17100"/>
                    </a:lnTo>
                    <a:lnTo>
                      <a:pt x="14547" y="15750"/>
                    </a:lnTo>
                    <a:lnTo>
                      <a:pt x="14547" y="14850"/>
                    </a:lnTo>
                    <a:lnTo>
                      <a:pt x="13665" y="14400"/>
                    </a:lnTo>
                    <a:lnTo>
                      <a:pt x="12343" y="13500"/>
                    </a:lnTo>
                    <a:lnTo>
                      <a:pt x="12343" y="13500"/>
                    </a:lnTo>
                    <a:lnTo>
                      <a:pt x="9698" y="13500"/>
                    </a:lnTo>
                    <a:lnTo>
                      <a:pt x="7053" y="12150"/>
                    </a:lnTo>
                    <a:lnTo>
                      <a:pt x="6171" y="11700"/>
                    </a:lnTo>
                    <a:lnTo>
                      <a:pt x="5290" y="10350"/>
                    </a:lnTo>
                    <a:lnTo>
                      <a:pt x="4849" y="8550"/>
                    </a:lnTo>
                    <a:lnTo>
                      <a:pt x="4849" y="7650"/>
                    </a:lnTo>
                    <a:lnTo>
                      <a:pt x="4849" y="7650"/>
                    </a:lnTo>
                    <a:lnTo>
                      <a:pt x="4849" y="5850"/>
                    </a:lnTo>
                    <a:lnTo>
                      <a:pt x="6171" y="4950"/>
                    </a:lnTo>
                    <a:lnTo>
                      <a:pt x="7053" y="4500"/>
                    </a:lnTo>
                    <a:lnTo>
                      <a:pt x="7935" y="4500"/>
                    </a:lnTo>
                    <a:lnTo>
                      <a:pt x="11461" y="4950"/>
                    </a:lnTo>
                    <a:lnTo>
                      <a:pt x="13665" y="5400"/>
                    </a:lnTo>
                    <a:lnTo>
                      <a:pt x="13665" y="5400"/>
                    </a:lnTo>
                    <a:lnTo>
                      <a:pt x="14988" y="7200"/>
                    </a:lnTo>
                    <a:lnTo>
                      <a:pt x="16751" y="9450"/>
                    </a:lnTo>
                    <a:lnTo>
                      <a:pt x="17192" y="11700"/>
                    </a:lnTo>
                    <a:lnTo>
                      <a:pt x="17192" y="13500"/>
                    </a:lnTo>
                    <a:lnTo>
                      <a:pt x="17192" y="13500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52" name="形狀"/>
              <p:cNvSpPr/>
              <p:nvPr/>
            </p:nvSpPr>
            <p:spPr>
              <a:xfrm>
                <a:off x="2143957" y="1094198"/>
                <a:ext cx="739738" cy="506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66" y="21007"/>
                    </a:moveTo>
                    <a:lnTo>
                      <a:pt x="21366" y="21007"/>
                    </a:lnTo>
                    <a:lnTo>
                      <a:pt x="21039" y="21007"/>
                    </a:lnTo>
                    <a:lnTo>
                      <a:pt x="20805" y="20888"/>
                    </a:lnTo>
                    <a:lnTo>
                      <a:pt x="20618" y="20591"/>
                    </a:lnTo>
                    <a:lnTo>
                      <a:pt x="20525" y="20295"/>
                    </a:lnTo>
                    <a:lnTo>
                      <a:pt x="20384" y="19879"/>
                    </a:lnTo>
                    <a:lnTo>
                      <a:pt x="20384" y="19404"/>
                    </a:lnTo>
                    <a:lnTo>
                      <a:pt x="20384" y="18336"/>
                    </a:lnTo>
                    <a:lnTo>
                      <a:pt x="20525" y="17268"/>
                    </a:lnTo>
                    <a:lnTo>
                      <a:pt x="20618" y="16141"/>
                    </a:lnTo>
                    <a:lnTo>
                      <a:pt x="20665" y="15191"/>
                    </a:lnTo>
                    <a:lnTo>
                      <a:pt x="20758" y="14538"/>
                    </a:lnTo>
                    <a:lnTo>
                      <a:pt x="20758" y="14538"/>
                    </a:lnTo>
                    <a:lnTo>
                      <a:pt x="20665" y="14360"/>
                    </a:lnTo>
                    <a:lnTo>
                      <a:pt x="20571" y="14360"/>
                    </a:lnTo>
                    <a:lnTo>
                      <a:pt x="20384" y="14360"/>
                    </a:lnTo>
                    <a:lnTo>
                      <a:pt x="20291" y="14420"/>
                    </a:lnTo>
                    <a:lnTo>
                      <a:pt x="20291" y="14420"/>
                    </a:lnTo>
                    <a:lnTo>
                      <a:pt x="19917" y="15073"/>
                    </a:lnTo>
                    <a:lnTo>
                      <a:pt x="19590" y="15725"/>
                    </a:lnTo>
                    <a:lnTo>
                      <a:pt x="18982" y="17031"/>
                    </a:lnTo>
                    <a:lnTo>
                      <a:pt x="18982" y="17031"/>
                    </a:lnTo>
                    <a:lnTo>
                      <a:pt x="19590" y="14716"/>
                    </a:lnTo>
                    <a:lnTo>
                      <a:pt x="19870" y="13530"/>
                    </a:lnTo>
                    <a:lnTo>
                      <a:pt x="20104" y="12284"/>
                    </a:lnTo>
                    <a:lnTo>
                      <a:pt x="20104" y="12284"/>
                    </a:lnTo>
                    <a:lnTo>
                      <a:pt x="20104" y="12105"/>
                    </a:lnTo>
                    <a:lnTo>
                      <a:pt x="20010" y="11927"/>
                    </a:lnTo>
                    <a:lnTo>
                      <a:pt x="19870" y="11927"/>
                    </a:lnTo>
                    <a:lnTo>
                      <a:pt x="19777" y="12046"/>
                    </a:lnTo>
                    <a:lnTo>
                      <a:pt x="19777" y="12046"/>
                    </a:lnTo>
                    <a:lnTo>
                      <a:pt x="19122" y="12758"/>
                    </a:lnTo>
                    <a:lnTo>
                      <a:pt x="18608" y="13589"/>
                    </a:lnTo>
                    <a:lnTo>
                      <a:pt x="18094" y="14538"/>
                    </a:lnTo>
                    <a:lnTo>
                      <a:pt x="17626" y="15429"/>
                    </a:lnTo>
                    <a:lnTo>
                      <a:pt x="17626" y="15429"/>
                    </a:lnTo>
                    <a:lnTo>
                      <a:pt x="18140" y="14004"/>
                    </a:lnTo>
                    <a:lnTo>
                      <a:pt x="18561" y="12521"/>
                    </a:lnTo>
                    <a:lnTo>
                      <a:pt x="18748" y="11749"/>
                    </a:lnTo>
                    <a:lnTo>
                      <a:pt x="18888" y="10978"/>
                    </a:lnTo>
                    <a:lnTo>
                      <a:pt x="18982" y="10207"/>
                    </a:lnTo>
                    <a:lnTo>
                      <a:pt x="19029" y="9376"/>
                    </a:lnTo>
                    <a:lnTo>
                      <a:pt x="19029" y="9376"/>
                    </a:lnTo>
                    <a:lnTo>
                      <a:pt x="18982" y="9257"/>
                    </a:lnTo>
                    <a:lnTo>
                      <a:pt x="18888" y="9138"/>
                    </a:lnTo>
                    <a:lnTo>
                      <a:pt x="18795" y="9138"/>
                    </a:lnTo>
                    <a:lnTo>
                      <a:pt x="18655" y="9138"/>
                    </a:lnTo>
                    <a:lnTo>
                      <a:pt x="18655" y="9138"/>
                    </a:lnTo>
                    <a:lnTo>
                      <a:pt x="18281" y="9495"/>
                    </a:lnTo>
                    <a:lnTo>
                      <a:pt x="17953" y="9851"/>
                    </a:lnTo>
                    <a:lnTo>
                      <a:pt x="17626" y="10207"/>
                    </a:lnTo>
                    <a:lnTo>
                      <a:pt x="17299" y="10622"/>
                    </a:lnTo>
                    <a:lnTo>
                      <a:pt x="16784" y="11631"/>
                    </a:lnTo>
                    <a:lnTo>
                      <a:pt x="16364" y="12699"/>
                    </a:lnTo>
                    <a:lnTo>
                      <a:pt x="16364" y="12699"/>
                    </a:lnTo>
                    <a:lnTo>
                      <a:pt x="16784" y="10800"/>
                    </a:lnTo>
                    <a:lnTo>
                      <a:pt x="17018" y="9851"/>
                    </a:lnTo>
                    <a:lnTo>
                      <a:pt x="17205" y="8842"/>
                    </a:lnTo>
                    <a:lnTo>
                      <a:pt x="17252" y="7892"/>
                    </a:lnTo>
                    <a:lnTo>
                      <a:pt x="17299" y="6943"/>
                    </a:lnTo>
                    <a:lnTo>
                      <a:pt x="17252" y="5993"/>
                    </a:lnTo>
                    <a:lnTo>
                      <a:pt x="17065" y="5044"/>
                    </a:lnTo>
                    <a:lnTo>
                      <a:pt x="17065" y="5044"/>
                    </a:lnTo>
                    <a:lnTo>
                      <a:pt x="17018" y="4866"/>
                    </a:lnTo>
                    <a:lnTo>
                      <a:pt x="16878" y="4807"/>
                    </a:lnTo>
                    <a:lnTo>
                      <a:pt x="16738" y="4807"/>
                    </a:lnTo>
                    <a:lnTo>
                      <a:pt x="16691" y="4985"/>
                    </a:lnTo>
                    <a:lnTo>
                      <a:pt x="16691" y="4985"/>
                    </a:lnTo>
                    <a:lnTo>
                      <a:pt x="16223" y="5993"/>
                    </a:lnTo>
                    <a:lnTo>
                      <a:pt x="15803" y="7062"/>
                    </a:lnTo>
                    <a:lnTo>
                      <a:pt x="15522" y="8189"/>
                    </a:lnTo>
                    <a:lnTo>
                      <a:pt x="15242" y="9257"/>
                    </a:lnTo>
                    <a:lnTo>
                      <a:pt x="14774" y="11512"/>
                    </a:lnTo>
                    <a:lnTo>
                      <a:pt x="14540" y="12699"/>
                    </a:lnTo>
                    <a:lnTo>
                      <a:pt x="14260" y="13767"/>
                    </a:lnTo>
                    <a:lnTo>
                      <a:pt x="14260" y="13767"/>
                    </a:lnTo>
                    <a:lnTo>
                      <a:pt x="14260" y="12105"/>
                    </a:lnTo>
                    <a:lnTo>
                      <a:pt x="14306" y="10325"/>
                    </a:lnTo>
                    <a:lnTo>
                      <a:pt x="14400" y="8604"/>
                    </a:lnTo>
                    <a:lnTo>
                      <a:pt x="14447" y="6943"/>
                    </a:lnTo>
                    <a:lnTo>
                      <a:pt x="14447" y="5163"/>
                    </a:lnTo>
                    <a:lnTo>
                      <a:pt x="14306" y="3501"/>
                    </a:lnTo>
                    <a:lnTo>
                      <a:pt x="14073" y="1840"/>
                    </a:lnTo>
                    <a:lnTo>
                      <a:pt x="13932" y="949"/>
                    </a:lnTo>
                    <a:lnTo>
                      <a:pt x="13745" y="178"/>
                    </a:lnTo>
                    <a:lnTo>
                      <a:pt x="13745" y="178"/>
                    </a:lnTo>
                    <a:lnTo>
                      <a:pt x="13652" y="0"/>
                    </a:lnTo>
                    <a:lnTo>
                      <a:pt x="13512" y="0"/>
                    </a:lnTo>
                    <a:lnTo>
                      <a:pt x="13418" y="119"/>
                    </a:lnTo>
                    <a:lnTo>
                      <a:pt x="13371" y="178"/>
                    </a:lnTo>
                    <a:lnTo>
                      <a:pt x="13371" y="178"/>
                    </a:lnTo>
                    <a:lnTo>
                      <a:pt x="13044" y="1068"/>
                    </a:lnTo>
                    <a:lnTo>
                      <a:pt x="12810" y="1899"/>
                    </a:lnTo>
                    <a:lnTo>
                      <a:pt x="12483" y="3679"/>
                    </a:lnTo>
                    <a:lnTo>
                      <a:pt x="12249" y="5400"/>
                    </a:lnTo>
                    <a:lnTo>
                      <a:pt x="12109" y="7240"/>
                    </a:lnTo>
                    <a:lnTo>
                      <a:pt x="11922" y="8960"/>
                    </a:lnTo>
                    <a:lnTo>
                      <a:pt x="11688" y="10800"/>
                    </a:lnTo>
                    <a:lnTo>
                      <a:pt x="11361" y="12462"/>
                    </a:lnTo>
                    <a:lnTo>
                      <a:pt x="11127" y="13352"/>
                    </a:lnTo>
                    <a:lnTo>
                      <a:pt x="10894" y="14182"/>
                    </a:lnTo>
                    <a:lnTo>
                      <a:pt x="10894" y="14182"/>
                    </a:lnTo>
                    <a:lnTo>
                      <a:pt x="10894" y="12521"/>
                    </a:lnTo>
                    <a:lnTo>
                      <a:pt x="10940" y="10859"/>
                    </a:lnTo>
                    <a:lnTo>
                      <a:pt x="10940" y="9138"/>
                    </a:lnTo>
                    <a:lnTo>
                      <a:pt x="10940" y="7418"/>
                    </a:lnTo>
                    <a:lnTo>
                      <a:pt x="10894" y="5756"/>
                    </a:lnTo>
                    <a:lnTo>
                      <a:pt x="10706" y="4154"/>
                    </a:lnTo>
                    <a:lnTo>
                      <a:pt x="10613" y="3382"/>
                    </a:lnTo>
                    <a:lnTo>
                      <a:pt x="10426" y="2492"/>
                    </a:lnTo>
                    <a:lnTo>
                      <a:pt x="10239" y="1721"/>
                    </a:lnTo>
                    <a:lnTo>
                      <a:pt x="10005" y="890"/>
                    </a:lnTo>
                    <a:lnTo>
                      <a:pt x="10005" y="890"/>
                    </a:lnTo>
                    <a:lnTo>
                      <a:pt x="9912" y="831"/>
                    </a:lnTo>
                    <a:lnTo>
                      <a:pt x="9818" y="771"/>
                    </a:lnTo>
                    <a:lnTo>
                      <a:pt x="9678" y="831"/>
                    </a:lnTo>
                    <a:lnTo>
                      <a:pt x="9631" y="890"/>
                    </a:lnTo>
                    <a:lnTo>
                      <a:pt x="9631" y="890"/>
                    </a:lnTo>
                    <a:lnTo>
                      <a:pt x="9351" y="1602"/>
                    </a:lnTo>
                    <a:lnTo>
                      <a:pt x="9164" y="2374"/>
                    </a:lnTo>
                    <a:lnTo>
                      <a:pt x="9070" y="3086"/>
                    </a:lnTo>
                    <a:lnTo>
                      <a:pt x="8977" y="3857"/>
                    </a:lnTo>
                    <a:lnTo>
                      <a:pt x="8977" y="4688"/>
                    </a:lnTo>
                    <a:lnTo>
                      <a:pt x="9070" y="5459"/>
                    </a:lnTo>
                    <a:lnTo>
                      <a:pt x="9164" y="7062"/>
                    </a:lnTo>
                    <a:lnTo>
                      <a:pt x="9304" y="8664"/>
                    </a:lnTo>
                    <a:lnTo>
                      <a:pt x="9304" y="9495"/>
                    </a:lnTo>
                    <a:lnTo>
                      <a:pt x="9304" y="10266"/>
                    </a:lnTo>
                    <a:lnTo>
                      <a:pt x="9164" y="10978"/>
                    </a:lnTo>
                    <a:lnTo>
                      <a:pt x="8977" y="11749"/>
                    </a:lnTo>
                    <a:lnTo>
                      <a:pt x="8790" y="12402"/>
                    </a:lnTo>
                    <a:lnTo>
                      <a:pt x="8416" y="13055"/>
                    </a:lnTo>
                    <a:lnTo>
                      <a:pt x="8416" y="13055"/>
                    </a:lnTo>
                    <a:lnTo>
                      <a:pt x="8182" y="12521"/>
                    </a:lnTo>
                    <a:lnTo>
                      <a:pt x="7948" y="11927"/>
                    </a:lnTo>
                    <a:lnTo>
                      <a:pt x="7855" y="11275"/>
                    </a:lnTo>
                    <a:lnTo>
                      <a:pt x="7714" y="10681"/>
                    </a:lnTo>
                    <a:lnTo>
                      <a:pt x="7574" y="9376"/>
                    </a:lnTo>
                    <a:lnTo>
                      <a:pt x="7527" y="8070"/>
                    </a:lnTo>
                    <a:lnTo>
                      <a:pt x="7434" y="6705"/>
                    </a:lnTo>
                    <a:lnTo>
                      <a:pt x="7387" y="5400"/>
                    </a:lnTo>
                    <a:lnTo>
                      <a:pt x="7294" y="4095"/>
                    </a:lnTo>
                    <a:lnTo>
                      <a:pt x="7153" y="3442"/>
                    </a:lnTo>
                    <a:lnTo>
                      <a:pt x="7060" y="2848"/>
                    </a:lnTo>
                    <a:lnTo>
                      <a:pt x="7060" y="2848"/>
                    </a:lnTo>
                    <a:lnTo>
                      <a:pt x="6919" y="2730"/>
                    </a:lnTo>
                    <a:lnTo>
                      <a:pt x="6826" y="2730"/>
                    </a:lnTo>
                    <a:lnTo>
                      <a:pt x="6639" y="2789"/>
                    </a:lnTo>
                    <a:lnTo>
                      <a:pt x="6592" y="2908"/>
                    </a:lnTo>
                    <a:lnTo>
                      <a:pt x="6592" y="2908"/>
                    </a:lnTo>
                    <a:lnTo>
                      <a:pt x="6499" y="4213"/>
                    </a:lnTo>
                    <a:lnTo>
                      <a:pt x="6358" y="5578"/>
                    </a:lnTo>
                    <a:lnTo>
                      <a:pt x="6312" y="8248"/>
                    </a:lnTo>
                    <a:lnTo>
                      <a:pt x="6265" y="9613"/>
                    </a:lnTo>
                    <a:lnTo>
                      <a:pt x="6171" y="10919"/>
                    </a:lnTo>
                    <a:lnTo>
                      <a:pt x="5938" y="12224"/>
                    </a:lnTo>
                    <a:lnTo>
                      <a:pt x="5797" y="12877"/>
                    </a:lnTo>
                    <a:lnTo>
                      <a:pt x="5610" y="13470"/>
                    </a:lnTo>
                    <a:lnTo>
                      <a:pt x="5610" y="13470"/>
                    </a:lnTo>
                    <a:lnTo>
                      <a:pt x="5517" y="12462"/>
                    </a:lnTo>
                    <a:lnTo>
                      <a:pt x="5423" y="11453"/>
                    </a:lnTo>
                    <a:lnTo>
                      <a:pt x="5330" y="9376"/>
                    </a:lnTo>
                    <a:lnTo>
                      <a:pt x="5143" y="7358"/>
                    </a:lnTo>
                    <a:lnTo>
                      <a:pt x="5049" y="6349"/>
                    </a:lnTo>
                    <a:lnTo>
                      <a:pt x="4862" y="5400"/>
                    </a:lnTo>
                    <a:lnTo>
                      <a:pt x="4862" y="5400"/>
                    </a:lnTo>
                    <a:lnTo>
                      <a:pt x="4769" y="5163"/>
                    </a:lnTo>
                    <a:lnTo>
                      <a:pt x="4629" y="5163"/>
                    </a:lnTo>
                    <a:lnTo>
                      <a:pt x="4488" y="5281"/>
                    </a:lnTo>
                    <a:lnTo>
                      <a:pt x="4395" y="5400"/>
                    </a:lnTo>
                    <a:lnTo>
                      <a:pt x="4395" y="5400"/>
                    </a:lnTo>
                    <a:lnTo>
                      <a:pt x="4301" y="6290"/>
                    </a:lnTo>
                    <a:lnTo>
                      <a:pt x="4255" y="7121"/>
                    </a:lnTo>
                    <a:lnTo>
                      <a:pt x="4161" y="8960"/>
                    </a:lnTo>
                    <a:lnTo>
                      <a:pt x="4114" y="10800"/>
                    </a:lnTo>
                    <a:lnTo>
                      <a:pt x="4068" y="11631"/>
                    </a:lnTo>
                    <a:lnTo>
                      <a:pt x="3974" y="12521"/>
                    </a:lnTo>
                    <a:lnTo>
                      <a:pt x="3974" y="12521"/>
                    </a:lnTo>
                    <a:lnTo>
                      <a:pt x="3647" y="9969"/>
                    </a:lnTo>
                    <a:lnTo>
                      <a:pt x="3460" y="8664"/>
                    </a:lnTo>
                    <a:lnTo>
                      <a:pt x="3226" y="7418"/>
                    </a:lnTo>
                    <a:lnTo>
                      <a:pt x="3226" y="7418"/>
                    </a:lnTo>
                    <a:lnTo>
                      <a:pt x="3086" y="7299"/>
                    </a:lnTo>
                    <a:lnTo>
                      <a:pt x="2992" y="7240"/>
                    </a:lnTo>
                    <a:lnTo>
                      <a:pt x="2805" y="7240"/>
                    </a:lnTo>
                    <a:lnTo>
                      <a:pt x="2758" y="7358"/>
                    </a:lnTo>
                    <a:lnTo>
                      <a:pt x="2758" y="7358"/>
                    </a:lnTo>
                    <a:lnTo>
                      <a:pt x="2525" y="8664"/>
                    </a:lnTo>
                    <a:lnTo>
                      <a:pt x="2338" y="9969"/>
                    </a:lnTo>
                    <a:lnTo>
                      <a:pt x="2291" y="11275"/>
                    </a:lnTo>
                    <a:lnTo>
                      <a:pt x="2244" y="12580"/>
                    </a:lnTo>
                    <a:lnTo>
                      <a:pt x="2244" y="12580"/>
                    </a:lnTo>
                    <a:lnTo>
                      <a:pt x="1823" y="11215"/>
                    </a:lnTo>
                    <a:lnTo>
                      <a:pt x="1449" y="9851"/>
                    </a:lnTo>
                    <a:lnTo>
                      <a:pt x="982" y="8486"/>
                    </a:lnTo>
                    <a:lnTo>
                      <a:pt x="468" y="7121"/>
                    </a:lnTo>
                    <a:lnTo>
                      <a:pt x="468" y="7121"/>
                    </a:lnTo>
                    <a:lnTo>
                      <a:pt x="421" y="7002"/>
                    </a:lnTo>
                    <a:lnTo>
                      <a:pt x="281" y="7002"/>
                    </a:lnTo>
                    <a:lnTo>
                      <a:pt x="140" y="7002"/>
                    </a:lnTo>
                    <a:lnTo>
                      <a:pt x="0" y="7121"/>
                    </a:lnTo>
                    <a:lnTo>
                      <a:pt x="0" y="7240"/>
                    </a:lnTo>
                    <a:lnTo>
                      <a:pt x="47" y="7358"/>
                    </a:lnTo>
                    <a:lnTo>
                      <a:pt x="47" y="7358"/>
                    </a:lnTo>
                    <a:lnTo>
                      <a:pt x="701" y="9020"/>
                    </a:lnTo>
                    <a:lnTo>
                      <a:pt x="1262" y="10800"/>
                    </a:lnTo>
                    <a:lnTo>
                      <a:pt x="1730" y="12521"/>
                    </a:lnTo>
                    <a:lnTo>
                      <a:pt x="2104" y="14360"/>
                    </a:lnTo>
                    <a:lnTo>
                      <a:pt x="2104" y="14360"/>
                    </a:lnTo>
                    <a:lnTo>
                      <a:pt x="2244" y="14479"/>
                    </a:lnTo>
                    <a:lnTo>
                      <a:pt x="2431" y="14538"/>
                    </a:lnTo>
                    <a:lnTo>
                      <a:pt x="2525" y="14479"/>
                    </a:lnTo>
                    <a:lnTo>
                      <a:pt x="2571" y="14420"/>
                    </a:lnTo>
                    <a:lnTo>
                      <a:pt x="2571" y="14301"/>
                    </a:lnTo>
                    <a:lnTo>
                      <a:pt x="2571" y="14301"/>
                    </a:lnTo>
                    <a:lnTo>
                      <a:pt x="2758" y="11512"/>
                    </a:lnTo>
                    <a:lnTo>
                      <a:pt x="2805" y="10147"/>
                    </a:lnTo>
                    <a:lnTo>
                      <a:pt x="2992" y="8664"/>
                    </a:lnTo>
                    <a:lnTo>
                      <a:pt x="2992" y="8664"/>
                    </a:lnTo>
                    <a:lnTo>
                      <a:pt x="3226" y="9969"/>
                    </a:lnTo>
                    <a:lnTo>
                      <a:pt x="3319" y="11275"/>
                    </a:lnTo>
                    <a:lnTo>
                      <a:pt x="3600" y="14004"/>
                    </a:lnTo>
                    <a:lnTo>
                      <a:pt x="3600" y="14004"/>
                    </a:lnTo>
                    <a:lnTo>
                      <a:pt x="3647" y="14123"/>
                    </a:lnTo>
                    <a:lnTo>
                      <a:pt x="3787" y="14182"/>
                    </a:lnTo>
                    <a:lnTo>
                      <a:pt x="3974" y="14123"/>
                    </a:lnTo>
                    <a:lnTo>
                      <a:pt x="4068" y="14064"/>
                    </a:lnTo>
                    <a:lnTo>
                      <a:pt x="4068" y="14064"/>
                    </a:lnTo>
                    <a:lnTo>
                      <a:pt x="4255" y="13233"/>
                    </a:lnTo>
                    <a:lnTo>
                      <a:pt x="4395" y="12402"/>
                    </a:lnTo>
                    <a:lnTo>
                      <a:pt x="4535" y="11571"/>
                    </a:lnTo>
                    <a:lnTo>
                      <a:pt x="4582" y="10681"/>
                    </a:lnTo>
                    <a:lnTo>
                      <a:pt x="4629" y="9020"/>
                    </a:lnTo>
                    <a:lnTo>
                      <a:pt x="4722" y="7358"/>
                    </a:lnTo>
                    <a:lnTo>
                      <a:pt x="4722" y="7358"/>
                    </a:lnTo>
                    <a:lnTo>
                      <a:pt x="4862" y="9138"/>
                    </a:lnTo>
                    <a:lnTo>
                      <a:pt x="4909" y="10919"/>
                    </a:lnTo>
                    <a:lnTo>
                      <a:pt x="5096" y="12699"/>
                    </a:lnTo>
                    <a:lnTo>
                      <a:pt x="5143" y="13530"/>
                    </a:lnTo>
                    <a:lnTo>
                      <a:pt x="5330" y="14420"/>
                    </a:lnTo>
                    <a:lnTo>
                      <a:pt x="5330" y="14420"/>
                    </a:lnTo>
                    <a:lnTo>
                      <a:pt x="5377" y="14538"/>
                    </a:lnTo>
                    <a:lnTo>
                      <a:pt x="5517" y="14716"/>
                    </a:lnTo>
                    <a:lnTo>
                      <a:pt x="5610" y="14657"/>
                    </a:lnTo>
                    <a:lnTo>
                      <a:pt x="5751" y="14538"/>
                    </a:lnTo>
                    <a:lnTo>
                      <a:pt x="5751" y="14538"/>
                    </a:lnTo>
                    <a:lnTo>
                      <a:pt x="5938" y="14004"/>
                    </a:lnTo>
                    <a:lnTo>
                      <a:pt x="6125" y="13411"/>
                    </a:lnTo>
                    <a:lnTo>
                      <a:pt x="6405" y="12165"/>
                    </a:lnTo>
                    <a:lnTo>
                      <a:pt x="6592" y="10859"/>
                    </a:lnTo>
                    <a:lnTo>
                      <a:pt x="6686" y="9613"/>
                    </a:lnTo>
                    <a:lnTo>
                      <a:pt x="6779" y="7002"/>
                    </a:lnTo>
                    <a:lnTo>
                      <a:pt x="6826" y="5697"/>
                    </a:lnTo>
                    <a:lnTo>
                      <a:pt x="6873" y="4391"/>
                    </a:lnTo>
                    <a:lnTo>
                      <a:pt x="6873" y="4391"/>
                    </a:lnTo>
                    <a:lnTo>
                      <a:pt x="7013" y="5637"/>
                    </a:lnTo>
                    <a:lnTo>
                      <a:pt x="7060" y="6765"/>
                    </a:lnTo>
                    <a:lnTo>
                      <a:pt x="7153" y="9257"/>
                    </a:lnTo>
                    <a:lnTo>
                      <a:pt x="7200" y="10444"/>
                    </a:lnTo>
                    <a:lnTo>
                      <a:pt x="7434" y="11571"/>
                    </a:lnTo>
                    <a:lnTo>
                      <a:pt x="7574" y="12165"/>
                    </a:lnTo>
                    <a:lnTo>
                      <a:pt x="7714" y="12699"/>
                    </a:lnTo>
                    <a:lnTo>
                      <a:pt x="7948" y="13233"/>
                    </a:lnTo>
                    <a:lnTo>
                      <a:pt x="8229" y="13767"/>
                    </a:lnTo>
                    <a:lnTo>
                      <a:pt x="8229" y="13767"/>
                    </a:lnTo>
                    <a:lnTo>
                      <a:pt x="8322" y="13767"/>
                    </a:lnTo>
                    <a:lnTo>
                      <a:pt x="8416" y="13826"/>
                    </a:lnTo>
                    <a:lnTo>
                      <a:pt x="8556" y="13826"/>
                    </a:lnTo>
                    <a:lnTo>
                      <a:pt x="8603" y="13767"/>
                    </a:lnTo>
                    <a:lnTo>
                      <a:pt x="8603" y="13767"/>
                    </a:lnTo>
                    <a:lnTo>
                      <a:pt x="8977" y="13114"/>
                    </a:lnTo>
                    <a:lnTo>
                      <a:pt x="9304" y="12462"/>
                    </a:lnTo>
                    <a:lnTo>
                      <a:pt x="9444" y="11749"/>
                    </a:lnTo>
                    <a:lnTo>
                      <a:pt x="9584" y="10978"/>
                    </a:lnTo>
                    <a:lnTo>
                      <a:pt x="9678" y="10266"/>
                    </a:lnTo>
                    <a:lnTo>
                      <a:pt x="9678" y="9495"/>
                    </a:lnTo>
                    <a:lnTo>
                      <a:pt x="9584" y="7952"/>
                    </a:lnTo>
                    <a:lnTo>
                      <a:pt x="9444" y="6349"/>
                    </a:lnTo>
                    <a:lnTo>
                      <a:pt x="9397" y="4747"/>
                    </a:lnTo>
                    <a:lnTo>
                      <a:pt x="9397" y="4035"/>
                    </a:lnTo>
                    <a:lnTo>
                      <a:pt x="9444" y="3204"/>
                    </a:lnTo>
                    <a:lnTo>
                      <a:pt x="9584" y="2492"/>
                    </a:lnTo>
                    <a:lnTo>
                      <a:pt x="9818" y="1780"/>
                    </a:lnTo>
                    <a:lnTo>
                      <a:pt x="9818" y="1780"/>
                    </a:lnTo>
                    <a:lnTo>
                      <a:pt x="9958" y="2552"/>
                    </a:lnTo>
                    <a:lnTo>
                      <a:pt x="10145" y="3442"/>
                    </a:lnTo>
                    <a:lnTo>
                      <a:pt x="10379" y="5103"/>
                    </a:lnTo>
                    <a:lnTo>
                      <a:pt x="10473" y="6765"/>
                    </a:lnTo>
                    <a:lnTo>
                      <a:pt x="10473" y="8545"/>
                    </a:lnTo>
                    <a:lnTo>
                      <a:pt x="10426" y="11927"/>
                    </a:lnTo>
                    <a:lnTo>
                      <a:pt x="10426" y="13589"/>
                    </a:lnTo>
                    <a:lnTo>
                      <a:pt x="10473" y="15369"/>
                    </a:lnTo>
                    <a:lnTo>
                      <a:pt x="10473" y="15369"/>
                    </a:lnTo>
                    <a:lnTo>
                      <a:pt x="10519" y="15488"/>
                    </a:lnTo>
                    <a:lnTo>
                      <a:pt x="10660" y="15666"/>
                    </a:lnTo>
                    <a:lnTo>
                      <a:pt x="10753" y="15666"/>
                    </a:lnTo>
                    <a:lnTo>
                      <a:pt x="10894" y="15488"/>
                    </a:lnTo>
                    <a:lnTo>
                      <a:pt x="10894" y="15488"/>
                    </a:lnTo>
                    <a:lnTo>
                      <a:pt x="11221" y="14716"/>
                    </a:lnTo>
                    <a:lnTo>
                      <a:pt x="11455" y="13826"/>
                    </a:lnTo>
                    <a:lnTo>
                      <a:pt x="11688" y="12936"/>
                    </a:lnTo>
                    <a:lnTo>
                      <a:pt x="11922" y="12046"/>
                    </a:lnTo>
                    <a:lnTo>
                      <a:pt x="12203" y="10266"/>
                    </a:lnTo>
                    <a:lnTo>
                      <a:pt x="12436" y="8367"/>
                    </a:lnTo>
                    <a:lnTo>
                      <a:pt x="12623" y="6587"/>
                    </a:lnTo>
                    <a:lnTo>
                      <a:pt x="12764" y="4747"/>
                    </a:lnTo>
                    <a:lnTo>
                      <a:pt x="13138" y="2908"/>
                    </a:lnTo>
                    <a:lnTo>
                      <a:pt x="13278" y="2077"/>
                    </a:lnTo>
                    <a:lnTo>
                      <a:pt x="13512" y="1187"/>
                    </a:lnTo>
                    <a:lnTo>
                      <a:pt x="13512" y="1187"/>
                    </a:lnTo>
                    <a:lnTo>
                      <a:pt x="13699" y="1958"/>
                    </a:lnTo>
                    <a:lnTo>
                      <a:pt x="13792" y="2848"/>
                    </a:lnTo>
                    <a:lnTo>
                      <a:pt x="13979" y="4629"/>
                    </a:lnTo>
                    <a:lnTo>
                      <a:pt x="13979" y="6409"/>
                    </a:lnTo>
                    <a:lnTo>
                      <a:pt x="13979" y="8189"/>
                    </a:lnTo>
                    <a:lnTo>
                      <a:pt x="13886" y="11749"/>
                    </a:lnTo>
                    <a:lnTo>
                      <a:pt x="13792" y="13470"/>
                    </a:lnTo>
                    <a:lnTo>
                      <a:pt x="13792" y="15191"/>
                    </a:lnTo>
                    <a:lnTo>
                      <a:pt x="13792" y="15191"/>
                    </a:lnTo>
                    <a:lnTo>
                      <a:pt x="13932" y="15429"/>
                    </a:lnTo>
                    <a:lnTo>
                      <a:pt x="14026" y="15607"/>
                    </a:lnTo>
                    <a:lnTo>
                      <a:pt x="14166" y="15488"/>
                    </a:lnTo>
                    <a:lnTo>
                      <a:pt x="14260" y="15369"/>
                    </a:lnTo>
                    <a:lnTo>
                      <a:pt x="14260" y="15369"/>
                    </a:lnTo>
                    <a:lnTo>
                      <a:pt x="14587" y="14182"/>
                    </a:lnTo>
                    <a:lnTo>
                      <a:pt x="14961" y="13055"/>
                    </a:lnTo>
                    <a:lnTo>
                      <a:pt x="15475" y="10563"/>
                    </a:lnTo>
                    <a:lnTo>
                      <a:pt x="15709" y="9376"/>
                    </a:lnTo>
                    <a:lnTo>
                      <a:pt x="15990" y="8248"/>
                    </a:lnTo>
                    <a:lnTo>
                      <a:pt x="16317" y="7002"/>
                    </a:lnTo>
                    <a:lnTo>
                      <a:pt x="16738" y="5934"/>
                    </a:lnTo>
                    <a:lnTo>
                      <a:pt x="16738" y="5934"/>
                    </a:lnTo>
                    <a:lnTo>
                      <a:pt x="16784" y="6468"/>
                    </a:lnTo>
                    <a:lnTo>
                      <a:pt x="16831" y="7062"/>
                    </a:lnTo>
                    <a:lnTo>
                      <a:pt x="16784" y="8248"/>
                    </a:lnTo>
                    <a:lnTo>
                      <a:pt x="16597" y="9495"/>
                    </a:lnTo>
                    <a:lnTo>
                      <a:pt x="16364" y="10622"/>
                    </a:lnTo>
                    <a:lnTo>
                      <a:pt x="15803" y="13055"/>
                    </a:lnTo>
                    <a:lnTo>
                      <a:pt x="15569" y="14182"/>
                    </a:lnTo>
                    <a:lnTo>
                      <a:pt x="15335" y="15310"/>
                    </a:lnTo>
                    <a:lnTo>
                      <a:pt x="15335" y="15310"/>
                    </a:lnTo>
                    <a:lnTo>
                      <a:pt x="15429" y="15488"/>
                    </a:lnTo>
                    <a:lnTo>
                      <a:pt x="15522" y="15607"/>
                    </a:lnTo>
                    <a:lnTo>
                      <a:pt x="15662" y="15666"/>
                    </a:lnTo>
                    <a:lnTo>
                      <a:pt x="15756" y="15488"/>
                    </a:lnTo>
                    <a:lnTo>
                      <a:pt x="15756" y="15488"/>
                    </a:lnTo>
                    <a:lnTo>
                      <a:pt x="16317" y="14064"/>
                    </a:lnTo>
                    <a:lnTo>
                      <a:pt x="16878" y="12521"/>
                    </a:lnTo>
                    <a:lnTo>
                      <a:pt x="17252" y="11809"/>
                    </a:lnTo>
                    <a:lnTo>
                      <a:pt x="17626" y="11097"/>
                    </a:lnTo>
                    <a:lnTo>
                      <a:pt x="18047" y="10503"/>
                    </a:lnTo>
                    <a:lnTo>
                      <a:pt x="18514" y="9910"/>
                    </a:lnTo>
                    <a:lnTo>
                      <a:pt x="18514" y="9910"/>
                    </a:lnTo>
                    <a:lnTo>
                      <a:pt x="18374" y="10978"/>
                    </a:lnTo>
                    <a:lnTo>
                      <a:pt x="18234" y="12046"/>
                    </a:lnTo>
                    <a:lnTo>
                      <a:pt x="17953" y="12936"/>
                    </a:lnTo>
                    <a:lnTo>
                      <a:pt x="17626" y="14004"/>
                    </a:lnTo>
                    <a:lnTo>
                      <a:pt x="17018" y="15963"/>
                    </a:lnTo>
                    <a:lnTo>
                      <a:pt x="16738" y="16971"/>
                    </a:lnTo>
                    <a:lnTo>
                      <a:pt x="16504" y="17921"/>
                    </a:lnTo>
                    <a:lnTo>
                      <a:pt x="16504" y="17921"/>
                    </a:lnTo>
                    <a:lnTo>
                      <a:pt x="16504" y="18099"/>
                    </a:lnTo>
                    <a:lnTo>
                      <a:pt x="16597" y="18277"/>
                    </a:lnTo>
                    <a:lnTo>
                      <a:pt x="16738" y="18336"/>
                    </a:lnTo>
                    <a:lnTo>
                      <a:pt x="16831" y="18277"/>
                    </a:lnTo>
                    <a:lnTo>
                      <a:pt x="16878" y="18218"/>
                    </a:lnTo>
                    <a:lnTo>
                      <a:pt x="16878" y="18218"/>
                    </a:lnTo>
                    <a:lnTo>
                      <a:pt x="17532" y="16912"/>
                    </a:lnTo>
                    <a:lnTo>
                      <a:pt x="18094" y="15666"/>
                    </a:lnTo>
                    <a:lnTo>
                      <a:pt x="18748" y="14360"/>
                    </a:lnTo>
                    <a:lnTo>
                      <a:pt x="19075" y="13767"/>
                    </a:lnTo>
                    <a:lnTo>
                      <a:pt x="19496" y="13174"/>
                    </a:lnTo>
                    <a:lnTo>
                      <a:pt x="19496" y="13174"/>
                    </a:lnTo>
                    <a:lnTo>
                      <a:pt x="18795" y="15963"/>
                    </a:lnTo>
                    <a:lnTo>
                      <a:pt x="18468" y="17327"/>
                    </a:lnTo>
                    <a:lnTo>
                      <a:pt x="18234" y="18752"/>
                    </a:lnTo>
                    <a:lnTo>
                      <a:pt x="18234" y="18752"/>
                    </a:lnTo>
                    <a:lnTo>
                      <a:pt x="18281" y="18930"/>
                    </a:lnTo>
                    <a:lnTo>
                      <a:pt x="18374" y="19048"/>
                    </a:lnTo>
                    <a:lnTo>
                      <a:pt x="18514" y="19048"/>
                    </a:lnTo>
                    <a:lnTo>
                      <a:pt x="18608" y="18930"/>
                    </a:lnTo>
                    <a:lnTo>
                      <a:pt x="18608" y="18930"/>
                    </a:lnTo>
                    <a:lnTo>
                      <a:pt x="19075" y="18040"/>
                    </a:lnTo>
                    <a:lnTo>
                      <a:pt x="19403" y="17209"/>
                    </a:lnTo>
                    <a:lnTo>
                      <a:pt x="19823" y="16319"/>
                    </a:lnTo>
                    <a:lnTo>
                      <a:pt x="20291" y="15488"/>
                    </a:lnTo>
                    <a:lnTo>
                      <a:pt x="20291" y="15488"/>
                    </a:lnTo>
                    <a:lnTo>
                      <a:pt x="20057" y="17387"/>
                    </a:lnTo>
                    <a:lnTo>
                      <a:pt x="19917" y="18514"/>
                    </a:lnTo>
                    <a:lnTo>
                      <a:pt x="19917" y="19404"/>
                    </a:lnTo>
                    <a:lnTo>
                      <a:pt x="19917" y="19938"/>
                    </a:lnTo>
                    <a:lnTo>
                      <a:pt x="20010" y="20354"/>
                    </a:lnTo>
                    <a:lnTo>
                      <a:pt x="20104" y="20769"/>
                    </a:lnTo>
                    <a:lnTo>
                      <a:pt x="20244" y="21007"/>
                    </a:lnTo>
                    <a:lnTo>
                      <a:pt x="20431" y="21303"/>
                    </a:lnTo>
                    <a:lnTo>
                      <a:pt x="20758" y="21541"/>
                    </a:lnTo>
                    <a:lnTo>
                      <a:pt x="21039" y="21600"/>
                    </a:lnTo>
                    <a:lnTo>
                      <a:pt x="21413" y="21600"/>
                    </a:lnTo>
                    <a:lnTo>
                      <a:pt x="21413" y="21600"/>
                    </a:lnTo>
                    <a:lnTo>
                      <a:pt x="21553" y="21541"/>
                    </a:lnTo>
                    <a:lnTo>
                      <a:pt x="21600" y="21481"/>
                    </a:lnTo>
                    <a:lnTo>
                      <a:pt x="21600" y="21303"/>
                    </a:lnTo>
                    <a:lnTo>
                      <a:pt x="21553" y="21125"/>
                    </a:lnTo>
                    <a:lnTo>
                      <a:pt x="21460" y="21007"/>
                    </a:lnTo>
                    <a:lnTo>
                      <a:pt x="21366" y="21007"/>
                    </a:lnTo>
                    <a:lnTo>
                      <a:pt x="21366" y="21007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53" name="形狀"/>
              <p:cNvSpPr/>
              <p:nvPr/>
            </p:nvSpPr>
            <p:spPr>
              <a:xfrm>
                <a:off x="3560985" y="1639906"/>
                <a:ext cx="371471" cy="2477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55" y="971"/>
                    </a:moveTo>
                    <a:lnTo>
                      <a:pt x="20855" y="971"/>
                    </a:lnTo>
                    <a:lnTo>
                      <a:pt x="19738" y="3519"/>
                    </a:lnTo>
                    <a:lnTo>
                      <a:pt x="18807" y="5825"/>
                    </a:lnTo>
                    <a:lnTo>
                      <a:pt x="16945" y="10921"/>
                    </a:lnTo>
                    <a:lnTo>
                      <a:pt x="16945" y="10921"/>
                    </a:lnTo>
                    <a:lnTo>
                      <a:pt x="18248" y="5825"/>
                    </a:lnTo>
                    <a:lnTo>
                      <a:pt x="18900" y="3276"/>
                    </a:lnTo>
                    <a:lnTo>
                      <a:pt x="19366" y="971"/>
                    </a:lnTo>
                    <a:lnTo>
                      <a:pt x="19366" y="971"/>
                    </a:lnTo>
                    <a:lnTo>
                      <a:pt x="19366" y="485"/>
                    </a:lnTo>
                    <a:lnTo>
                      <a:pt x="19086" y="243"/>
                    </a:lnTo>
                    <a:lnTo>
                      <a:pt x="18900" y="0"/>
                    </a:lnTo>
                    <a:lnTo>
                      <a:pt x="18528" y="364"/>
                    </a:lnTo>
                    <a:lnTo>
                      <a:pt x="18528" y="364"/>
                    </a:lnTo>
                    <a:lnTo>
                      <a:pt x="17503" y="2306"/>
                    </a:lnTo>
                    <a:lnTo>
                      <a:pt x="16479" y="4369"/>
                    </a:lnTo>
                    <a:lnTo>
                      <a:pt x="15548" y="6553"/>
                    </a:lnTo>
                    <a:lnTo>
                      <a:pt x="14803" y="8616"/>
                    </a:lnTo>
                    <a:lnTo>
                      <a:pt x="14803" y="8616"/>
                    </a:lnTo>
                    <a:lnTo>
                      <a:pt x="15269" y="5825"/>
                    </a:lnTo>
                    <a:lnTo>
                      <a:pt x="15548" y="2912"/>
                    </a:lnTo>
                    <a:lnTo>
                      <a:pt x="15548" y="2912"/>
                    </a:lnTo>
                    <a:lnTo>
                      <a:pt x="15455" y="2548"/>
                    </a:lnTo>
                    <a:lnTo>
                      <a:pt x="15269" y="2306"/>
                    </a:lnTo>
                    <a:lnTo>
                      <a:pt x="14990" y="2306"/>
                    </a:lnTo>
                    <a:lnTo>
                      <a:pt x="14803" y="2548"/>
                    </a:lnTo>
                    <a:lnTo>
                      <a:pt x="14803" y="2548"/>
                    </a:lnTo>
                    <a:lnTo>
                      <a:pt x="14245" y="3883"/>
                    </a:lnTo>
                    <a:lnTo>
                      <a:pt x="13779" y="5218"/>
                    </a:lnTo>
                    <a:lnTo>
                      <a:pt x="12848" y="8130"/>
                    </a:lnTo>
                    <a:lnTo>
                      <a:pt x="12197" y="10921"/>
                    </a:lnTo>
                    <a:lnTo>
                      <a:pt x="11359" y="13712"/>
                    </a:lnTo>
                    <a:lnTo>
                      <a:pt x="11359" y="13712"/>
                    </a:lnTo>
                    <a:lnTo>
                      <a:pt x="11824" y="9222"/>
                    </a:lnTo>
                    <a:lnTo>
                      <a:pt x="12010" y="6917"/>
                    </a:lnTo>
                    <a:lnTo>
                      <a:pt x="12197" y="4611"/>
                    </a:lnTo>
                    <a:lnTo>
                      <a:pt x="12197" y="4611"/>
                    </a:lnTo>
                    <a:lnTo>
                      <a:pt x="12010" y="4369"/>
                    </a:lnTo>
                    <a:lnTo>
                      <a:pt x="11824" y="4004"/>
                    </a:lnTo>
                    <a:lnTo>
                      <a:pt x="11452" y="4004"/>
                    </a:lnTo>
                    <a:lnTo>
                      <a:pt x="11266" y="4369"/>
                    </a:lnTo>
                    <a:lnTo>
                      <a:pt x="11266" y="4369"/>
                    </a:lnTo>
                    <a:lnTo>
                      <a:pt x="10334" y="6553"/>
                    </a:lnTo>
                    <a:lnTo>
                      <a:pt x="9590" y="8980"/>
                    </a:lnTo>
                    <a:lnTo>
                      <a:pt x="8193" y="13834"/>
                    </a:lnTo>
                    <a:lnTo>
                      <a:pt x="8193" y="13834"/>
                    </a:lnTo>
                    <a:lnTo>
                      <a:pt x="8472" y="9951"/>
                    </a:lnTo>
                    <a:lnTo>
                      <a:pt x="8472" y="8130"/>
                    </a:lnTo>
                    <a:lnTo>
                      <a:pt x="8379" y="5946"/>
                    </a:lnTo>
                    <a:lnTo>
                      <a:pt x="8379" y="5946"/>
                    </a:lnTo>
                    <a:lnTo>
                      <a:pt x="8286" y="5703"/>
                    </a:lnTo>
                    <a:lnTo>
                      <a:pt x="8100" y="5582"/>
                    </a:lnTo>
                    <a:lnTo>
                      <a:pt x="7728" y="5582"/>
                    </a:lnTo>
                    <a:lnTo>
                      <a:pt x="7634" y="5825"/>
                    </a:lnTo>
                    <a:lnTo>
                      <a:pt x="7634" y="5825"/>
                    </a:lnTo>
                    <a:lnTo>
                      <a:pt x="7169" y="6917"/>
                    </a:lnTo>
                    <a:lnTo>
                      <a:pt x="6797" y="7888"/>
                    </a:lnTo>
                    <a:lnTo>
                      <a:pt x="6238" y="9951"/>
                    </a:lnTo>
                    <a:lnTo>
                      <a:pt x="5772" y="12256"/>
                    </a:lnTo>
                    <a:lnTo>
                      <a:pt x="5586" y="13470"/>
                    </a:lnTo>
                    <a:lnTo>
                      <a:pt x="5307" y="14440"/>
                    </a:lnTo>
                    <a:lnTo>
                      <a:pt x="5307" y="14440"/>
                    </a:lnTo>
                    <a:lnTo>
                      <a:pt x="5028" y="12984"/>
                    </a:lnTo>
                    <a:lnTo>
                      <a:pt x="4748" y="11407"/>
                    </a:lnTo>
                    <a:lnTo>
                      <a:pt x="4283" y="8252"/>
                    </a:lnTo>
                    <a:lnTo>
                      <a:pt x="4283" y="8252"/>
                    </a:lnTo>
                    <a:lnTo>
                      <a:pt x="4283" y="8130"/>
                    </a:lnTo>
                    <a:lnTo>
                      <a:pt x="4190" y="7888"/>
                    </a:lnTo>
                    <a:lnTo>
                      <a:pt x="3817" y="7766"/>
                    </a:lnTo>
                    <a:lnTo>
                      <a:pt x="3538" y="7888"/>
                    </a:lnTo>
                    <a:lnTo>
                      <a:pt x="3352" y="8130"/>
                    </a:lnTo>
                    <a:lnTo>
                      <a:pt x="3352" y="8373"/>
                    </a:lnTo>
                    <a:lnTo>
                      <a:pt x="3352" y="8373"/>
                    </a:lnTo>
                    <a:lnTo>
                      <a:pt x="3352" y="11892"/>
                    </a:lnTo>
                    <a:lnTo>
                      <a:pt x="3259" y="13712"/>
                    </a:lnTo>
                    <a:lnTo>
                      <a:pt x="2886" y="15411"/>
                    </a:lnTo>
                    <a:lnTo>
                      <a:pt x="2886" y="15411"/>
                    </a:lnTo>
                    <a:lnTo>
                      <a:pt x="2328" y="13591"/>
                    </a:lnTo>
                    <a:lnTo>
                      <a:pt x="1676" y="11892"/>
                    </a:lnTo>
                    <a:lnTo>
                      <a:pt x="1210" y="11164"/>
                    </a:lnTo>
                    <a:lnTo>
                      <a:pt x="838" y="10921"/>
                    </a:lnTo>
                    <a:lnTo>
                      <a:pt x="652" y="10921"/>
                    </a:lnTo>
                    <a:lnTo>
                      <a:pt x="466" y="10921"/>
                    </a:lnTo>
                    <a:lnTo>
                      <a:pt x="186" y="11043"/>
                    </a:lnTo>
                    <a:lnTo>
                      <a:pt x="0" y="11407"/>
                    </a:lnTo>
                    <a:lnTo>
                      <a:pt x="0" y="11407"/>
                    </a:lnTo>
                    <a:lnTo>
                      <a:pt x="0" y="11649"/>
                    </a:lnTo>
                    <a:lnTo>
                      <a:pt x="0" y="11771"/>
                    </a:lnTo>
                    <a:lnTo>
                      <a:pt x="93" y="12135"/>
                    </a:lnTo>
                    <a:lnTo>
                      <a:pt x="466" y="12256"/>
                    </a:lnTo>
                    <a:lnTo>
                      <a:pt x="652" y="12256"/>
                    </a:lnTo>
                    <a:lnTo>
                      <a:pt x="745" y="12135"/>
                    </a:lnTo>
                    <a:lnTo>
                      <a:pt x="745" y="12135"/>
                    </a:lnTo>
                    <a:lnTo>
                      <a:pt x="745" y="12378"/>
                    </a:lnTo>
                    <a:lnTo>
                      <a:pt x="838" y="12984"/>
                    </a:lnTo>
                    <a:lnTo>
                      <a:pt x="1490" y="14562"/>
                    </a:lnTo>
                    <a:lnTo>
                      <a:pt x="2141" y="16261"/>
                    </a:lnTo>
                    <a:lnTo>
                      <a:pt x="2700" y="17110"/>
                    </a:lnTo>
                    <a:lnTo>
                      <a:pt x="2700" y="17110"/>
                    </a:lnTo>
                    <a:lnTo>
                      <a:pt x="2793" y="17231"/>
                    </a:lnTo>
                    <a:lnTo>
                      <a:pt x="3072" y="17231"/>
                    </a:lnTo>
                    <a:lnTo>
                      <a:pt x="3259" y="17231"/>
                    </a:lnTo>
                    <a:lnTo>
                      <a:pt x="3352" y="16989"/>
                    </a:lnTo>
                    <a:lnTo>
                      <a:pt x="3352" y="16989"/>
                    </a:lnTo>
                    <a:lnTo>
                      <a:pt x="3910" y="15411"/>
                    </a:lnTo>
                    <a:lnTo>
                      <a:pt x="4190" y="13591"/>
                    </a:lnTo>
                    <a:lnTo>
                      <a:pt x="4190" y="13591"/>
                    </a:lnTo>
                    <a:lnTo>
                      <a:pt x="4376" y="14926"/>
                    </a:lnTo>
                    <a:lnTo>
                      <a:pt x="4748" y="16261"/>
                    </a:lnTo>
                    <a:lnTo>
                      <a:pt x="4748" y="16261"/>
                    </a:lnTo>
                    <a:lnTo>
                      <a:pt x="5028" y="16382"/>
                    </a:lnTo>
                    <a:lnTo>
                      <a:pt x="5214" y="16503"/>
                    </a:lnTo>
                    <a:lnTo>
                      <a:pt x="5400" y="16382"/>
                    </a:lnTo>
                    <a:lnTo>
                      <a:pt x="5586" y="16261"/>
                    </a:lnTo>
                    <a:lnTo>
                      <a:pt x="5586" y="16261"/>
                    </a:lnTo>
                    <a:lnTo>
                      <a:pt x="6052" y="15411"/>
                    </a:lnTo>
                    <a:lnTo>
                      <a:pt x="6238" y="14319"/>
                    </a:lnTo>
                    <a:lnTo>
                      <a:pt x="6703" y="12378"/>
                    </a:lnTo>
                    <a:lnTo>
                      <a:pt x="7169" y="10315"/>
                    </a:lnTo>
                    <a:lnTo>
                      <a:pt x="7634" y="8252"/>
                    </a:lnTo>
                    <a:lnTo>
                      <a:pt x="7634" y="8252"/>
                    </a:lnTo>
                    <a:lnTo>
                      <a:pt x="7448" y="10557"/>
                    </a:lnTo>
                    <a:lnTo>
                      <a:pt x="7355" y="12863"/>
                    </a:lnTo>
                    <a:lnTo>
                      <a:pt x="7169" y="15047"/>
                    </a:lnTo>
                    <a:lnTo>
                      <a:pt x="7076" y="17474"/>
                    </a:lnTo>
                    <a:lnTo>
                      <a:pt x="7076" y="17474"/>
                    </a:lnTo>
                    <a:lnTo>
                      <a:pt x="7169" y="17838"/>
                    </a:lnTo>
                    <a:lnTo>
                      <a:pt x="7355" y="18081"/>
                    </a:lnTo>
                    <a:lnTo>
                      <a:pt x="7728" y="18081"/>
                    </a:lnTo>
                    <a:lnTo>
                      <a:pt x="7914" y="17717"/>
                    </a:lnTo>
                    <a:lnTo>
                      <a:pt x="7914" y="17717"/>
                    </a:lnTo>
                    <a:lnTo>
                      <a:pt x="8752" y="15047"/>
                    </a:lnTo>
                    <a:lnTo>
                      <a:pt x="9590" y="12378"/>
                    </a:lnTo>
                    <a:lnTo>
                      <a:pt x="10241" y="9829"/>
                    </a:lnTo>
                    <a:lnTo>
                      <a:pt x="10986" y="7281"/>
                    </a:lnTo>
                    <a:lnTo>
                      <a:pt x="10986" y="7281"/>
                    </a:lnTo>
                    <a:lnTo>
                      <a:pt x="10614" y="12256"/>
                    </a:lnTo>
                    <a:lnTo>
                      <a:pt x="10148" y="17231"/>
                    </a:lnTo>
                    <a:lnTo>
                      <a:pt x="10148" y="17231"/>
                    </a:lnTo>
                    <a:lnTo>
                      <a:pt x="10148" y="17596"/>
                    </a:lnTo>
                    <a:lnTo>
                      <a:pt x="10334" y="17838"/>
                    </a:lnTo>
                    <a:lnTo>
                      <a:pt x="10707" y="17838"/>
                    </a:lnTo>
                    <a:lnTo>
                      <a:pt x="10893" y="17596"/>
                    </a:lnTo>
                    <a:lnTo>
                      <a:pt x="10893" y="17596"/>
                    </a:lnTo>
                    <a:lnTo>
                      <a:pt x="11452" y="16382"/>
                    </a:lnTo>
                    <a:lnTo>
                      <a:pt x="11917" y="15047"/>
                    </a:lnTo>
                    <a:lnTo>
                      <a:pt x="12755" y="12256"/>
                    </a:lnTo>
                    <a:lnTo>
                      <a:pt x="13407" y="9465"/>
                    </a:lnTo>
                    <a:lnTo>
                      <a:pt x="14245" y="6796"/>
                    </a:lnTo>
                    <a:lnTo>
                      <a:pt x="14245" y="6796"/>
                    </a:lnTo>
                    <a:lnTo>
                      <a:pt x="13779" y="9465"/>
                    </a:lnTo>
                    <a:lnTo>
                      <a:pt x="13221" y="11892"/>
                    </a:lnTo>
                    <a:lnTo>
                      <a:pt x="11917" y="17231"/>
                    </a:lnTo>
                    <a:lnTo>
                      <a:pt x="11917" y="17231"/>
                    </a:lnTo>
                    <a:lnTo>
                      <a:pt x="11917" y="17596"/>
                    </a:lnTo>
                    <a:lnTo>
                      <a:pt x="12010" y="17717"/>
                    </a:lnTo>
                    <a:lnTo>
                      <a:pt x="12290" y="18081"/>
                    </a:lnTo>
                    <a:lnTo>
                      <a:pt x="12662" y="18081"/>
                    </a:lnTo>
                    <a:lnTo>
                      <a:pt x="12755" y="17838"/>
                    </a:lnTo>
                    <a:lnTo>
                      <a:pt x="12848" y="17596"/>
                    </a:lnTo>
                    <a:lnTo>
                      <a:pt x="12848" y="17596"/>
                    </a:lnTo>
                    <a:lnTo>
                      <a:pt x="15176" y="10800"/>
                    </a:lnTo>
                    <a:lnTo>
                      <a:pt x="16386" y="7160"/>
                    </a:lnTo>
                    <a:lnTo>
                      <a:pt x="17038" y="5582"/>
                    </a:lnTo>
                    <a:lnTo>
                      <a:pt x="17783" y="3883"/>
                    </a:lnTo>
                    <a:lnTo>
                      <a:pt x="17783" y="3883"/>
                    </a:lnTo>
                    <a:lnTo>
                      <a:pt x="16200" y="10315"/>
                    </a:lnTo>
                    <a:lnTo>
                      <a:pt x="15455" y="13470"/>
                    </a:lnTo>
                    <a:lnTo>
                      <a:pt x="14897" y="16746"/>
                    </a:lnTo>
                    <a:lnTo>
                      <a:pt x="14897" y="16746"/>
                    </a:lnTo>
                    <a:lnTo>
                      <a:pt x="14897" y="16989"/>
                    </a:lnTo>
                    <a:lnTo>
                      <a:pt x="15176" y="17231"/>
                    </a:lnTo>
                    <a:lnTo>
                      <a:pt x="15455" y="17231"/>
                    </a:lnTo>
                    <a:lnTo>
                      <a:pt x="15734" y="16989"/>
                    </a:lnTo>
                    <a:lnTo>
                      <a:pt x="15734" y="16989"/>
                    </a:lnTo>
                    <a:lnTo>
                      <a:pt x="16852" y="14076"/>
                    </a:lnTo>
                    <a:lnTo>
                      <a:pt x="17969" y="10921"/>
                    </a:lnTo>
                    <a:lnTo>
                      <a:pt x="19086" y="7766"/>
                    </a:lnTo>
                    <a:lnTo>
                      <a:pt x="20297" y="4611"/>
                    </a:lnTo>
                    <a:lnTo>
                      <a:pt x="20297" y="4611"/>
                    </a:lnTo>
                    <a:lnTo>
                      <a:pt x="19459" y="8858"/>
                    </a:lnTo>
                    <a:lnTo>
                      <a:pt x="18714" y="12863"/>
                    </a:lnTo>
                    <a:lnTo>
                      <a:pt x="16759" y="20872"/>
                    </a:lnTo>
                    <a:lnTo>
                      <a:pt x="16759" y="20872"/>
                    </a:lnTo>
                    <a:lnTo>
                      <a:pt x="16572" y="21115"/>
                    </a:lnTo>
                    <a:lnTo>
                      <a:pt x="16759" y="21479"/>
                    </a:lnTo>
                    <a:lnTo>
                      <a:pt x="16945" y="21600"/>
                    </a:lnTo>
                    <a:lnTo>
                      <a:pt x="17317" y="21600"/>
                    </a:lnTo>
                    <a:lnTo>
                      <a:pt x="17410" y="21600"/>
                    </a:lnTo>
                    <a:lnTo>
                      <a:pt x="17503" y="21357"/>
                    </a:lnTo>
                    <a:lnTo>
                      <a:pt x="17503" y="21357"/>
                    </a:lnTo>
                    <a:lnTo>
                      <a:pt x="18807" y="16382"/>
                    </a:lnTo>
                    <a:lnTo>
                      <a:pt x="19924" y="11528"/>
                    </a:lnTo>
                    <a:lnTo>
                      <a:pt x="20948" y="6431"/>
                    </a:lnTo>
                    <a:lnTo>
                      <a:pt x="21321" y="3883"/>
                    </a:lnTo>
                    <a:lnTo>
                      <a:pt x="21600" y="1335"/>
                    </a:lnTo>
                    <a:lnTo>
                      <a:pt x="21600" y="1335"/>
                    </a:lnTo>
                    <a:lnTo>
                      <a:pt x="21507" y="971"/>
                    </a:lnTo>
                    <a:lnTo>
                      <a:pt x="21321" y="849"/>
                    </a:lnTo>
                    <a:lnTo>
                      <a:pt x="21041" y="849"/>
                    </a:lnTo>
                    <a:lnTo>
                      <a:pt x="20855" y="971"/>
                    </a:lnTo>
                    <a:lnTo>
                      <a:pt x="20855" y="971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54" name="形狀"/>
              <p:cNvSpPr/>
              <p:nvPr/>
            </p:nvSpPr>
            <p:spPr>
              <a:xfrm>
                <a:off x="485152" y="1433873"/>
                <a:ext cx="177731" cy="1336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514" y="6750"/>
                    </a:moveTo>
                    <a:lnTo>
                      <a:pt x="17514" y="6750"/>
                    </a:lnTo>
                    <a:lnTo>
                      <a:pt x="18486" y="5850"/>
                    </a:lnTo>
                    <a:lnTo>
                      <a:pt x="19265" y="4500"/>
                    </a:lnTo>
                    <a:lnTo>
                      <a:pt x="19654" y="3150"/>
                    </a:lnTo>
                    <a:lnTo>
                      <a:pt x="20043" y="1125"/>
                    </a:lnTo>
                    <a:lnTo>
                      <a:pt x="20043" y="1125"/>
                    </a:lnTo>
                    <a:lnTo>
                      <a:pt x="20043" y="675"/>
                    </a:lnTo>
                    <a:lnTo>
                      <a:pt x="19654" y="225"/>
                    </a:lnTo>
                    <a:lnTo>
                      <a:pt x="19070" y="0"/>
                    </a:lnTo>
                    <a:lnTo>
                      <a:pt x="18292" y="225"/>
                    </a:lnTo>
                    <a:lnTo>
                      <a:pt x="18097" y="675"/>
                    </a:lnTo>
                    <a:lnTo>
                      <a:pt x="18097" y="1125"/>
                    </a:lnTo>
                    <a:lnTo>
                      <a:pt x="18097" y="1125"/>
                    </a:lnTo>
                    <a:lnTo>
                      <a:pt x="17708" y="2700"/>
                    </a:lnTo>
                    <a:lnTo>
                      <a:pt x="17124" y="3825"/>
                    </a:lnTo>
                    <a:lnTo>
                      <a:pt x="16346" y="4950"/>
                    </a:lnTo>
                    <a:lnTo>
                      <a:pt x="15178" y="5625"/>
                    </a:lnTo>
                    <a:lnTo>
                      <a:pt x="13816" y="5850"/>
                    </a:lnTo>
                    <a:lnTo>
                      <a:pt x="12259" y="6075"/>
                    </a:lnTo>
                    <a:lnTo>
                      <a:pt x="9730" y="6075"/>
                    </a:lnTo>
                    <a:lnTo>
                      <a:pt x="9730" y="6075"/>
                    </a:lnTo>
                    <a:lnTo>
                      <a:pt x="9146" y="6300"/>
                    </a:lnTo>
                    <a:lnTo>
                      <a:pt x="9146" y="6075"/>
                    </a:lnTo>
                    <a:lnTo>
                      <a:pt x="9146" y="6075"/>
                    </a:lnTo>
                    <a:lnTo>
                      <a:pt x="8757" y="5625"/>
                    </a:lnTo>
                    <a:lnTo>
                      <a:pt x="8173" y="5175"/>
                    </a:lnTo>
                    <a:lnTo>
                      <a:pt x="7784" y="5175"/>
                    </a:lnTo>
                    <a:lnTo>
                      <a:pt x="7395" y="5850"/>
                    </a:lnTo>
                    <a:lnTo>
                      <a:pt x="7395" y="5850"/>
                    </a:lnTo>
                    <a:lnTo>
                      <a:pt x="7005" y="6750"/>
                    </a:lnTo>
                    <a:lnTo>
                      <a:pt x="7005" y="6750"/>
                    </a:lnTo>
                    <a:lnTo>
                      <a:pt x="5838" y="6975"/>
                    </a:lnTo>
                    <a:lnTo>
                      <a:pt x="4670" y="7650"/>
                    </a:lnTo>
                    <a:lnTo>
                      <a:pt x="3503" y="8550"/>
                    </a:lnTo>
                    <a:lnTo>
                      <a:pt x="2335" y="9675"/>
                    </a:lnTo>
                    <a:lnTo>
                      <a:pt x="2335" y="9675"/>
                    </a:lnTo>
                    <a:lnTo>
                      <a:pt x="1362" y="11025"/>
                    </a:lnTo>
                    <a:lnTo>
                      <a:pt x="389" y="12375"/>
                    </a:lnTo>
                    <a:lnTo>
                      <a:pt x="0" y="14400"/>
                    </a:lnTo>
                    <a:lnTo>
                      <a:pt x="0" y="15300"/>
                    </a:lnTo>
                    <a:lnTo>
                      <a:pt x="195" y="15975"/>
                    </a:lnTo>
                    <a:lnTo>
                      <a:pt x="195" y="15975"/>
                    </a:lnTo>
                    <a:lnTo>
                      <a:pt x="389" y="16875"/>
                    </a:lnTo>
                    <a:lnTo>
                      <a:pt x="973" y="17325"/>
                    </a:lnTo>
                    <a:lnTo>
                      <a:pt x="1557" y="17775"/>
                    </a:lnTo>
                    <a:lnTo>
                      <a:pt x="2335" y="18000"/>
                    </a:lnTo>
                    <a:lnTo>
                      <a:pt x="3697" y="18000"/>
                    </a:lnTo>
                    <a:lnTo>
                      <a:pt x="5254" y="17775"/>
                    </a:lnTo>
                    <a:lnTo>
                      <a:pt x="5254" y="17775"/>
                    </a:lnTo>
                    <a:lnTo>
                      <a:pt x="5643" y="17325"/>
                    </a:lnTo>
                    <a:lnTo>
                      <a:pt x="5838" y="17100"/>
                    </a:lnTo>
                    <a:lnTo>
                      <a:pt x="5838" y="16200"/>
                    </a:lnTo>
                    <a:lnTo>
                      <a:pt x="5643" y="15750"/>
                    </a:lnTo>
                    <a:lnTo>
                      <a:pt x="5254" y="15525"/>
                    </a:lnTo>
                    <a:lnTo>
                      <a:pt x="4865" y="15525"/>
                    </a:lnTo>
                    <a:lnTo>
                      <a:pt x="4865" y="15525"/>
                    </a:lnTo>
                    <a:lnTo>
                      <a:pt x="3503" y="15750"/>
                    </a:lnTo>
                    <a:lnTo>
                      <a:pt x="2530" y="15525"/>
                    </a:lnTo>
                    <a:lnTo>
                      <a:pt x="2141" y="14850"/>
                    </a:lnTo>
                    <a:lnTo>
                      <a:pt x="2141" y="14175"/>
                    </a:lnTo>
                    <a:lnTo>
                      <a:pt x="2530" y="13275"/>
                    </a:lnTo>
                    <a:lnTo>
                      <a:pt x="3114" y="12150"/>
                    </a:lnTo>
                    <a:lnTo>
                      <a:pt x="4476" y="10350"/>
                    </a:lnTo>
                    <a:lnTo>
                      <a:pt x="4476" y="10350"/>
                    </a:lnTo>
                    <a:lnTo>
                      <a:pt x="5643" y="9450"/>
                    </a:lnTo>
                    <a:lnTo>
                      <a:pt x="6811" y="8775"/>
                    </a:lnTo>
                    <a:lnTo>
                      <a:pt x="6811" y="8775"/>
                    </a:lnTo>
                    <a:lnTo>
                      <a:pt x="6811" y="9450"/>
                    </a:lnTo>
                    <a:lnTo>
                      <a:pt x="7395" y="9675"/>
                    </a:lnTo>
                    <a:lnTo>
                      <a:pt x="7589" y="9675"/>
                    </a:lnTo>
                    <a:lnTo>
                      <a:pt x="7978" y="9675"/>
                    </a:lnTo>
                    <a:lnTo>
                      <a:pt x="7978" y="9675"/>
                    </a:lnTo>
                    <a:lnTo>
                      <a:pt x="9146" y="13725"/>
                    </a:lnTo>
                    <a:lnTo>
                      <a:pt x="10703" y="17325"/>
                    </a:lnTo>
                    <a:lnTo>
                      <a:pt x="10703" y="17325"/>
                    </a:lnTo>
                    <a:lnTo>
                      <a:pt x="11092" y="18675"/>
                    </a:lnTo>
                    <a:lnTo>
                      <a:pt x="12065" y="20250"/>
                    </a:lnTo>
                    <a:lnTo>
                      <a:pt x="12649" y="20700"/>
                    </a:lnTo>
                    <a:lnTo>
                      <a:pt x="13038" y="20925"/>
                    </a:lnTo>
                    <a:lnTo>
                      <a:pt x="13427" y="20925"/>
                    </a:lnTo>
                    <a:lnTo>
                      <a:pt x="14205" y="20475"/>
                    </a:lnTo>
                    <a:lnTo>
                      <a:pt x="14205" y="20475"/>
                    </a:lnTo>
                    <a:lnTo>
                      <a:pt x="14205" y="19800"/>
                    </a:lnTo>
                    <a:lnTo>
                      <a:pt x="14205" y="19350"/>
                    </a:lnTo>
                    <a:lnTo>
                      <a:pt x="13816" y="18675"/>
                    </a:lnTo>
                    <a:lnTo>
                      <a:pt x="13232" y="18675"/>
                    </a:lnTo>
                    <a:lnTo>
                      <a:pt x="13232" y="18450"/>
                    </a:lnTo>
                    <a:lnTo>
                      <a:pt x="13232" y="18450"/>
                    </a:lnTo>
                    <a:lnTo>
                      <a:pt x="12843" y="17325"/>
                    </a:lnTo>
                    <a:lnTo>
                      <a:pt x="12843" y="17325"/>
                    </a:lnTo>
                    <a:lnTo>
                      <a:pt x="11286" y="13725"/>
                    </a:lnTo>
                    <a:lnTo>
                      <a:pt x="11286" y="13725"/>
                    </a:lnTo>
                    <a:lnTo>
                      <a:pt x="10508" y="11025"/>
                    </a:lnTo>
                    <a:lnTo>
                      <a:pt x="9730" y="8325"/>
                    </a:lnTo>
                    <a:lnTo>
                      <a:pt x="9730" y="8325"/>
                    </a:lnTo>
                    <a:lnTo>
                      <a:pt x="12065" y="8325"/>
                    </a:lnTo>
                    <a:lnTo>
                      <a:pt x="12065" y="8325"/>
                    </a:lnTo>
                    <a:lnTo>
                      <a:pt x="14011" y="8100"/>
                    </a:lnTo>
                    <a:lnTo>
                      <a:pt x="15568" y="7425"/>
                    </a:lnTo>
                    <a:lnTo>
                      <a:pt x="15568" y="7425"/>
                    </a:lnTo>
                    <a:lnTo>
                      <a:pt x="16541" y="11025"/>
                    </a:lnTo>
                    <a:lnTo>
                      <a:pt x="17514" y="14400"/>
                    </a:lnTo>
                    <a:lnTo>
                      <a:pt x="20043" y="20925"/>
                    </a:lnTo>
                    <a:lnTo>
                      <a:pt x="20043" y="20925"/>
                    </a:lnTo>
                    <a:lnTo>
                      <a:pt x="20238" y="21375"/>
                    </a:lnTo>
                    <a:lnTo>
                      <a:pt x="20432" y="21600"/>
                    </a:lnTo>
                    <a:lnTo>
                      <a:pt x="21211" y="21375"/>
                    </a:lnTo>
                    <a:lnTo>
                      <a:pt x="21600" y="20700"/>
                    </a:lnTo>
                    <a:lnTo>
                      <a:pt x="21600" y="20475"/>
                    </a:lnTo>
                    <a:lnTo>
                      <a:pt x="21600" y="19800"/>
                    </a:lnTo>
                    <a:lnTo>
                      <a:pt x="21600" y="19800"/>
                    </a:lnTo>
                    <a:lnTo>
                      <a:pt x="19265" y="13275"/>
                    </a:lnTo>
                    <a:lnTo>
                      <a:pt x="18292" y="9900"/>
                    </a:lnTo>
                    <a:lnTo>
                      <a:pt x="17514" y="6750"/>
                    </a:lnTo>
                    <a:lnTo>
                      <a:pt x="17514" y="6750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55" name="形狀"/>
              <p:cNvSpPr/>
              <p:nvPr/>
            </p:nvSpPr>
            <p:spPr>
              <a:xfrm>
                <a:off x="694904" y="1445010"/>
                <a:ext cx="36828" cy="194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48" y="1543"/>
                    </a:moveTo>
                    <a:lnTo>
                      <a:pt x="13148" y="1543"/>
                    </a:lnTo>
                    <a:lnTo>
                      <a:pt x="8452" y="4629"/>
                    </a:lnTo>
                    <a:lnTo>
                      <a:pt x="2817" y="6171"/>
                    </a:lnTo>
                    <a:lnTo>
                      <a:pt x="2817" y="6171"/>
                    </a:lnTo>
                    <a:lnTo>
                      <a:pt x="939" y="9257"/>
                    </a:lnTo>
                    <a:lnTo>
                      <a:pt x="0" y="10800"/>
                    </a:lnTo>
                    <a:lnTo>
                      <a:pt x="0" y="16971"/>
                    </a:lnTo>
                    <a:lnTo>
                      <a:pt x="939" y="21600"/>
                    </a:lnTo>
                    <a:lnTo>
                      <a:pt x="1878" y="21600"/>
                    </a:lnTo>
                    <a:lnTo>
                      <a:pt x="4696" y="21600"/>
                    </a:lnTo>
                    <a:lnTo>
                      <a:pt x="4696" y="21600"/>
                    </a:lnTo>
                    <a:lnTo>
                      <a:pt x="12209" y="18514"/>
                    </a:lnTo>
                    <a:lnTo>
                      <a:pt x="19722" y="12343"/>
                    </a:lnTo>
                    <a:lnTo>
                      <a:pt x="19722" y="12343"/>
                    </a:lnTo>
                    <a:lnTo>
                      <a:pt x="21600" y="10800"/>
                    </a:lnTo>
                    <a:lnTo>
                      <a:pt x="21600" y="6171"/>
                    </a:lnTo>
                    <a:lnTo>
                      <a:pt x="20661" y="3086"/>
                    </a:lnTo>
                    <a:lnTo>
                      <a:pt x="16904" y="0"/>
                    </a:lnTo>
                    <a:lnTo>
                      <a:pt x="15965" y="0"/>
                    </a:lnTo>
                    <a:lnTo>
                      <a:pt x="13148" y="1543"/>
                    </a:lnTo>
                    <a:lnTo>
                      <a:pt x="13148" y="1543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56" name="形狀"/>
              <p:cNvSpPr/>
              <p:nvPr/>
            </p:nvSpPr>
            <p:spPr>
              <a:xfrm>
                <a:off x="707714" y="1468677"/>
                <a:ext cx="44833" cy="236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657" y="2541"/>
                    </a:moveTo>
                    <a:lnTo>
                      <a:pt x="14657" y="2541"/>
                    </a:lnTo>
                    <a:lnTo>
                      <a:pt x="12343" y="6353"/>
                    </a:lnTo>
                    <a:lnTo>
                      <a:pt x="10800" y="8894"/>
                    </a:lnTo>
                    <a:lnTo>
                      <a:pt x="7714" y="8894"/>
                    </a:lnTo>
                    <a:lnTo>
                      <a:pt x="4629" y="7624"/>
                    </a:lnTo>
                    <a:lnTo>
                      <a:pt x="4629" y="7624"/>
                    </a:lnTo>
                    <a:lnTo>
                      <a:pt x="3086" y="7624"/>
                    </a:lnTo>
                    <a:lnTo>
                      <a:pt x="2314" y="8894"/>
                    </a:lnTo>
                    <a:lnTo>
                      <a:pt x="0" y="11435"/>
                    </a:lnTo>
                    <a:lnTo>
                      <a:pt x="0" y="16518"/>
                    </a:lnTo>
                    <a:lnTo>
                      <a:pt x="771" y="17788"/>
                    </a:lnTo>
                    <a:lnTo>
                      <a:pt x="2314" y="20329"/>
                    </a:lnTo>
                    <a:lnTo>
                      <a:pt x="2314" y="20329"/>
                    </a:lnTo>
                    <a:lnTo>
                      <a:pt x="7714" y="21600"/>
                    </a:lnTo>
                    <a:lnTo>
                      <a:pt x="12343" y="20329"/>
                    </a:lnTo>
                    <a:lnTo>
                      <a:pt x="16971" y="16518"/>
                    </a:lnTo>
                    <a:lnTo>
                      <a:pt x="20829" y="10165"/>
                    </a:lnTo>
                    <a:lnTo>
                      <a:pt x="20829" y="10165"/>
                    </a:lnTo>
                    <a:lnTo>
                      <a:pt x="21600" y="7624"/>
                    </a:lnTo>
                    <a:lnTo>
                      <a:pt x="21600" y="3812"/>
                    </a:lnTo>
                    <a:lnTo>
                      <a:pt x="20057" y="1271"/>
                    </a:lnTo>
                    <a:lnTo>
                      <a:pt x="16971" y="0"/>
                    </a:lnTo>
                    <a:lnTo>
                      <a:pt x="16200" y="1271"/>
                    </a:lnTo>
                    <a:lnTo>
                      <a:pt x="14657" y="2541"/>
                    </a:lnTo>
                    <a:lnTo>
                      <a:pt x="14657" y="2541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57" name="形狀"/>
              <p:cNvSpPr/>
              <p:nvPr/>
            </p:nvSpPr>
            <p:spPr>
              <a:xfrm>
                <a:off x="768558" y="1343387"/>
                <a:ext cx="75256" cy="96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843" y="1878"/>
                    </a:moveTo>
                    <a:lnTo>
                      <a:pt x="18843" y="1878"/>
                    </a:lnTo>
                    <a:lnTo>
                      <a:pt x="17004" y="1252"/>
                    </a:lnTo>
                    <a:lnTo>
                      <a:pt x="15166" y="313"/>
                    </a:lnTo>
                    <a:lnTo>
                      <a:pt x="13787" y="0"/>
                    </a:lnTo>
                    <a:lnTo>
                      <a:pt x="12409" y="0"/>
                    </a:lnTo>
                    <a:lnTo>
                      <a:pt x="9191" y="313"/>
                    </a:lnTo>
                    <a:lnTo>
                      <a:pt x="6434" y="1565"/>
                    </a:lnTo>
                    <a:lnTo>
                      <a:pt x="4136" y="3130"/>
                    </a:lnTo>
                    <a:lnTo>
                      <a:pt x="2298" y="5009"/>
                    </a:lnTo>
                    <a:lnTo>
                      <a:pt x="460" y="7513"/>
                    </a:lnTo>
                    <a:lnTo>
                      <a:pt x="0" y="9704"/>
                    </a:lnTo>
                    <a:lnTo>
                      <a:pt x="0" y="9704"/>
                    </a:lnTo>
                    <a:lnTo>
                      <a:pt x="0" y="10330"/>
                    </a:lnTo>
                    <a:lnTo>
                      <a:pt x="460" y="10957"/>
                    </a:lnTo>
                    <a:lnTo>
                      <a:pt x="2298" y="11270"/>
                    </a:lnTo>
                    <a:lnTo>
                      <a:pt x="4136" y="10957"/>
                    </a:lnTo>
                    <a:lnTo>
                      <a:pt x="4596" y="10330"/>
                    </a:lnTo>
                    <a:lnTo>
                      <a:pt x="4596" y="10017"/>
                    </a:lnTo>
                    <a:lnTo>
                      <a:pt x="4596" y="10017"/>
                    </a:lnTo>
                    <a:lnTo>
                      <a:pt x="5974" y="6887"/>
                    </a:lnTo>
                    <a:lnTo>
                      <a:pt x="6434" y="5948"/>
                    </a:lnTo>
                    <a:lnTo>
                      <a:pt x="7353" y="4696"/>
                    </a:lnTo>
                    <a:lnTo>
                      <a:pt x="9191" y="4070"/>
                    </a:lnTo>
                    <a:lnTo>
                      <a:pt x="11030" y="3443"/>
                    </a:lnTo>
                    <a:lnTo>
                      <a:pt x="12409" y="3130"/>
                    </a:lnTo>
                    <a:lnTo>
                      <a:pt x="14706" y="4070"/>
                    </a:lnTo>
                    <a:lnTo>
                      <a:pt x="14706" y="4070"/>
                    </a:lnTo>
                    <a:lnTo>
                      <a:pt x="16085" y="4383"/>
                    </a:lnTo>
                    <a:lnTo>
                      <a:pt x="16545" y="5009"/>
                    </a:lnTo>
                    <a:lnTo>
                      <a:pt x="17004" y="6887"/>
                    </a:lnTo>
                    <a:lnTo>
                      <a:pt x="17004" y="9391"/>
                    </a:lnTo>
                    <a:lnTo>
                      <a:pt x="17004" y="10957"/>
                    </a:lnTo>
                    <a:lnTo>
                      <a:pt x="17004" y="10957"/>
                    </a:lnTo>
                    <a:lnTo>
                      <a:pt x="16085" y="16278"/>
                    </a:lnTo>
                    <a:lnTo>
                      <a:pt x="16085" y="18783"/>
                    </a:lnTo>
                    <a:lnTo>
                      <a:pt x="16545" y="20035"/>
                    </a:lnTo>
                    <a:lnTo>
                      <a:pt x="17464" y="21287"/>
                    </a:lnTo>
                    <a:lnTo>
                      <a:pt x="17464" y="21287"/>
                    </a:lnTo>
                    <a:lnTo>
                      <a:pt x="17923" y="21600"/>
                    </a:lnTo>
                    <a:lnTo>
                      <a:pt x="18843" y="21600"/>
                    </a:lnTo>
                    <a:lnTo>
                      <a:pt x="20221" y="21287"/>
                    </a:lnTo>
                    <a:lnTo>
                      <a:pt x="21600" y="20348"/>
                    </a:lnTo>
                    <a:lnTo>
                      <a:pt x="21600" y="19722"/>
                    </a:lnTo>
                    <a:lnTo>
                      <a:pt x="21140" y="18783"/>
                    </a:lnTo>
                    <a:lnTo>
                      <a:pt x="21140" y="18783"/>
                    </a:lnTo>
                    <a:lnTo>
                      <a:pt x="20221" y="18157"/>
                    </a:lnTo>
                    <a:lnTo>
                      <a:pt x="19762" y="16904"/>
                    </a:lnTo>
                    <a:lnTo>
                      <a:pt x="20221" y="14400"/>
                    </a:lnTo>
                    <a:lnTo>
                      <a:pt x="21600" y="9704"/>
                    </a:lnTo>
                    <a:lnTo>
                      <a:pt x="21600" y="9704"/>
                    </a:lnTo>
                    <a:lnTo>
                      <a:pt x="21600" y="7826"/>
                    </a:lnTo>
                    <a:lnTo>
                      <a:pt x="21140" y="5322"/>
                    </a:lnTo>
                    <a:lnTo>
                      <a:pt x="20221" y="3443"/>
                    </a:lnTo>
                    <a:lnTo>
                      <a:pt x="18843" y="1878"/>
                    </a:lnTo>
                    <a:lnTo>
                      <a:pt x="18843" y="1878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58" name="形狀"/>
              <p:cNvSpPr/>
              <p:nvPr/>
            </p:nvSpPr>
            <p:spPr>
              <a:xfrm>
                <a:off x="4007711" y="2477956"/>
                <a:ext cx="112082" cy="1294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897" y="1161"/>
                    </a:moveTo>
                    <a:lnTo>
                      <a:pt x="17897" y="1161"/>
                    </a:lnTo>
                    <a:lnTo>
                      <a:pt x="16354" y="232"/>
                    </a:lnTo>
                    <a:lnTo>
                      <a:pt x="14194" y="0"/>
                    </a:lnTo>
                    <a:lnTo>
                      <a:pt x="12034" y="0"/>
                    </a:lnTo>
                    <a:lnTo>
                      <a:pt x="10183" y="232"/>
                    </a:lnTo>
                    <a:lnTo>
                      <a:pt x="8331" y="929"/>
                    </a:lnTo>
                    <a:lnTo>
                      <a:pt x="6789" y="1394"/>
                    </a:lnTo>
                    <a:lnTo>
                      <a:pt x="5246" y="2323"/>
                    </a:lnTo>
                    <a:lnTo>
                      <a:pt x="3703" y="3484"/>
                    </a:lnTo>
                    <a:lnTo>
                      <a:pt x="3703" y="3484"/>
                    </a:lnTo>
                    <a:lnTo>
                      <a:pt x="3086" y="4877"/>
                    </a:lnTo>
                    <a:lnTo>
                      <a:pt x="2777" y="6039"/>
                    </a:lnTo>
                    <a:lnTo>
                      <a:pt x="3086" y="6968"/>
                    </a:lnTo>
                    <a:lnTo>
                      <a:pt x="3394" y="8594"/>
                    </a:lnTo>
                    <a:lnTo>
                      <a:pt x="4629" y="9755"/>
                    </a:lnTo>
                    <a:lnTo>
                      <a:pt x="5554" y="10452"/>
                    </a:lnTo>
                    <a:lnTo>
                      <a:pt x="8640" y="12310"/>
                    </a:lnTo>
                    <a:lnTo>
                      <a:pt x="8640" y="12310"/>
                    </a:lnTo>
                    <a:lnTo>
                      <a:pt x="8949" y="12774"/>
                    </a:lnTo>
                    <a:lnTo>
                      <a:pt x="9874" y="13006"/>
                    </a:lnTo>
                    <a:lnTo>
                      <a:pt x="9874" y="13006"/>
                    </a:lnTo>
                    <a:lnTo>
                      <a:pt x="10491" y="13006"/>
                    </a:lnTo>
                    <a:lnTo>
                      <a:pt x="10491" y="13006"/>
                    </a:lnTo>
                    <a:lnTo>
                      <a:pt x="7097" y="14400"/>
                    </a:lnTo>
                    <a:lnTo>
                      <a:pt x="3086" y="16955"/>
                    </a:lnTo>
                    <a:lnTo>
                      <a:pt x="1543" y="18116"/>
                    </a:lnTo>
                    <a:lnTo>
                      <a:pt x="309" y="19510"/>
                    </a:lnTo>
                    <a:lnTo>
                      <a:pt x="0" y="20206"/>
                    </a:lnTo>
                    <a:lnTo>
                      <a:pt x="0" y="20671"/>
                    </a:lnTo>
                    <a:lnTo>
                      <a:pt x="309" y="21135"/>
                    </a:lnTo>
                    <a:lnTo>
                      <a:pt x="1234" y="21600"/>
                    </a:lnTo>
                    <a:lnTo>
                      <a:pt x="1234" y="21600"/>
                    </a:lnTo>
                    <a:lnTo>
                      <a:pt x="1851" y="21600"/>
                    </a:lnTo>
                    <a:lnTo>
                      <a:pt x="2160" y="21600"/>
                    </a:lnTo>
                    <a:lnTo>
                      <a:pt x="3394" y="21368"/>
                    </a:lnTo>
                    <a:lnTo>
                      <a:pt x="3703" y="20439"/>
                    </a:lnTo>
                    <a:lnTo>
                      <a:pt x="3394" y="19974"/>
                    </a:lnTo>
                    <a:lnTo>
                      <a:pt x="3394" y="19974"/>
                    </a:lnTo>
                    <a:lnTo>
                      <a:pt x="3703" y="19510"/>
                    </a:lnTo>
                    <a:lnTo>
                      <a:pt x="3703" y="19510"/>
                    </a:lnTo>
                    <a:lnTo>
                      <a:pt x="6171" y="17884"/>
                    </a:lnTo>
                    <a:lnTo>
                      <a:pt x="6171" y="17884"/>
                    </a:lnTo>
                    <a:lnTo>
                      <a:pt x="8949" y="16490"/>
                    </a:lnTo>
                    <a:lnTo>
                      <a:pt x="12034" y="15097"/>
                    </a:lnTo>
                    <a:lnTo>
                      <a:pt x="12034" y="15097"/>
                    </a:lnTo>
                    <a:lnTo>
                      <a:pt x="12343" y="14865"/>
                    </a:lnTo>
                    <a:lnTo>
                      <a:pt x="12960" y="14168"/>
                    </a:lnTo>
                    <a:lnTo>
                      <a:pt x="12343" y="13703"/>
                    </a:lnTo>
                    <a:lnTo>
                      <a:pt x="12034" y="13006"/>
                    </a:lnTo>
                    <a:lnTo>
                      <a:pt x="12034" y="13006"/>
                    </a:lnTo>
                    <a:lnTo>
                      <a:pt x="14811" y="12774"/>
                    </a:lnTo>
                    <a:lnTo>
                      <a:pt x="16971" y="11845"/>
                    </a:lnTo>
                    <a:lnTo>
                      <a:pt x="19131" y="10684"/>
                    </a:lnTo>
                    <a:lnTo>
                      <a:pt x="20674" y="8826"/>
                    </a:lnTo>
                    <a:lnTo>
                      <a:pt x="20674" y="8826"/>
                    </a:lnTo>
                    <a:lnTo>
                      <a:pt x="21291" y="7897"/>
                    </a:lnTo>
                    <a:lnTo>
                      <a:pt x="21600" y="6735"/>
                    </a:lnTo>
                    <a:lnTo>
                      <a:pt x="21600" y="5574"/>
                    </a:lnTo>
                    <a:lnTo>
                      <a:pt x="21291" y="4413"/>
                    </a:lnTo>
                    <a:lnTo>
                      <a:pt x="20674" y="3484"/>
                    </a:lnTo>
                    <a:lnTo>
                      <a:pt x="20057" y="2555"/>
                    </a:lnTo>
                    <a:lnTo>
                      <a:pt x="18823" y="1626"/>
                    </a:lnTo>
                    <a:lnTo>
                      <a:pt x="17897" y="1161"/>
                    </a:lnTo>
                    <a:lnTo>
                      <a:pt x="17897" y="1161"/>
                    </a:lnTo>
                    <a:close/>
                    <a:moveTo>
                      <a:pt x="17897" y="8594"/>
                    </a:moveTo>
                    <a:lnTo>
                      <a:pt x="17897" y="8594"/>
                    </a:lnTo>
                    <a:lnTo>
                      <a:pt x="16663" y="9755"/>
                    </a:lnTo>
                    <a:lnTo>
                      <a:pt x="15120" y="10452"/>
                    </a:lnTo>
                    <a:lnTo>
                      <a:pt x="13269" y="10684"/>
                    </a:lnTo>
                    <a:lnTo>
                      <a:pt x="11417" y="10684"/>
                    </a:lnTo>
                    <a:lnTo>
                      <a:pt x="11417" y="10684"/>
                    </a:lnTo>
                    <a:lnTo>
                      <a:pt x="11417" y="10684"/>
                    </a:lnTo>
                    <a:lnTo>
                      <a:pt x="8640" y="9755"/>
                    </a:lnTo>
                    <a:lnTo>
                      <a:pt x="7406" y="8826"/>
                    </a:lnTo>
                    <a:lnTo>
                      <a:pt x="6789" y="7897"/>
                    </a:lnTo>
                    <a:lnTo>
                      <a:pt x="6171" y="6968"/>
                    </a:lnTo>
                    <a:lnTo>
                      <a:pt x="6171" y="6039"/>
                    </a:lnTo>
                    <a:lnTo>
                      <a:pt x="6480" y="4877"/>
                    </a:lnTo>
                    <a:lnTo>
                      <a:pt x="7097" y="3948"/>
                    </a:lnTo>
                    <a:lnTo>
                      <a:pt x="7097" y="3948"/>
                    </a:lnTo>
                    <a:lnTo>
                      <a:pt x="8331" y="3484"/>
                    </a:lnTo>
                    <a:lnTo>
                      <a:pt x="9566" y="2787"/>
                    </a:lnTo>
                    <a:lnTo>
                      <a:pt x="12034" y="2323"/>
                    </a:lnTo>
                    <a:lnTo>
                      <a:pt x="13269" y="2323"/>
                    </a:lnTo>
                    <a:lnTo>
                      <a:pt x="14811" y="2555"/>
                    </a:lnTo>
                    <a:lnTo>
                      <a:pt x="15737" y="2787"/>
                    </a:lnTo>
                    <a:lnTo>
                      <a:pt x="16971" y="3484"/>
                    </a:lnTo>
                    <a:lnTo>
                      <a:pt x="16971" y="3484"/>
                    </a:lnTo>
                    <a:lnTo>
                      <a:pt x="18206" y="4413"/>
                    </a:lnTo>
                    <a:lnTo>
                      <a:pt x="18514" y="6039"/>
                    </a:lnTo>
                    <a:lnTo>
                      <a:pt x="18206" y="6968"/>
                    </a:lnTo>
                    <a:lnTo>
                      <a:pt x="17897" y="8594"/>
                    </a:lnTo>
                    <a:lnTo>
                      <a:pt x="17897" y="8594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59" name="形狀"/>
              <p:cNvSpPr/>
              <p:nvPr/>
            </p:nvSpPr>
            <p:spPr>
              <a:xfrm>
                <a:off x="4103780" y="2544777"/>
                <a:ext cx="68852" cy="55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098" y="17820"/>
                    </a:moveTo>
                    <a:lnTo>
                      <a:pt x="21098" y="17820"/>
                    </a:lnTo>
                    <a:lnTo>
                      <a:pt x="17079" y="12960"/>
                    </a:lnTo>
                    <a:lnTo>
                      <a:pt x="13060" y="9180"/>
                    </a:lnTo>
                    <a:lnTo>
                      <a:pt x="8540" y="4860"/>
                    </a:lnTo>
                    <a:lnTo>
                      <a:pt x="4521" y="540"/>
                    </a:lnTo>
                    <a:lnTo>
                      <a:pt x="4521" y="540"/>
                    </a:lnTo>
                    <a:lnTo>
                      <a:pt x="3516" y="0"/>
                    </a:lnTo>
                    <a:lnTo>
                      <a:pt x="2512" y="0"/>
                    </a:lnTo>
                    <a:lnTo>
                      <a:pt x="502" y="540"/>
                    </a:lnTo>
                    <a:lnTo>
                      <a:pt x="0" y="2700"/>
                    </a:lnTo>
                    <a:lnTo>
                      <a:pt x="0" y="3240"/>
                    </a:lnTo>
                    <a:lnTo>
                      <a:pt x="502" y="4320"/>
                    </a:lnTo>
                    <a:lnTo>
                      <a:pt x="502" y="4320"/>
                    </a:lnTo>
                    <a:lnTo>
                      <a:pt x="5023" y="8640"/>
                    </a:lnTo>
                    <a:lnTo>
                      <a:pt x="9042" y="12420"/>
                    </a:lnTo>
                    <a:lnTo>
                      <a:pt x="13563" y="16200"/>
                    </a:lnTo>
                    <a:lnTo>
                      <a:pt x="17079" y="21060"/>
                    </a:lnTo>
                    <a:lnTo>
                      <a:pt x="17079" y="21060"/>
                    </a:lnTo>
                    <a:lnTo>
                      <a:pt x="18586" y="21600"/>
                    </a:lnTo>
                    <a:lnTo>
                      <a:pt x="19088" y="21600"/>
                    </a:lnTo>
                    <a:lnTo>
                      <a:pt x="21098" y="21060"/>
                    </a:lnTo>
                    <a:lnTo>
                      <a:pt x="21600" y="19440"/>
                    </a:lnTo>
                    <a:lnTo>
                      <a:pt x="21600" y="18360"/>
                    </a:lnTo>
                    <a:lnTo>
                      <a:pt x="21098" y="17820"/>
                    </a:lnTo>
                    <a:lnTo>
                      <a:pt x="21098" y="17820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60" name="形狀"/>
              <p:cNvSpPr/>
              <p:nvPr/>
            </p:nvSpPr>
            <p:spPr>
              <a:xfrm>
                <a:off x="4001306" y="2564267"/>
                <a:ext cx="134499" cy="154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0238"/>
                    </a:moveTo>
                    <a:lnTo>
                      <a:pt x="21600" y="20238"/>
                    </a:lnTo>
                    <a:lnTo>
                      <a:pt x="19543" y="18486"/>
                    </a:lnTo>
                    <a:lnTo>
                      <a:pt x="17743" y="16930"/>
                    </a:lnTo>
                    <a:lnTo>
                      <a:pt x="15943" y="15373"/>
                    </a:lnTo>
                    <a:lnTo>
                      <a:pt x="13629" y="14205"/>
                    </a:lnTo>
                    <a:lnTo>
                      <a:pt x="13629" y="14205"/>
                    </a:lnTo>
                    <a:lnTo>
                      <a:pt x="13629" y="14205"/>
                    </a:lnTo>
                    <a:lnTo>
                      <a:pt x="15171" y="12843"/>
                    </a:lnTo>
                    <a:lnTo>
                      <a:pt x="15171" y="12843"/>
                    </a:lnTo>
                    <a:lnTo>
                      <a:pt x="15429" y="12259"/>
                    </a:lnTo>
                    <a:lnTo>
                      <a:pt x="15171" y="11676"/>
                    </a:lnTo>
                    <a:lnTo>
                      <a:pt x="14657" y="11481"/>
                    </a:lnTo>
                    <a:lnTo>
                      <a:pt x="13886" y="11481"/>
                    </a:lnTo>
                    <a:lnTo>
                      <a:pt x="13886" y="11481"/>
                    </a:lnTo>
                    <a:lnTo>
                      <a:pt x="13629" y="6227"/>
                    </a:lnTo>
                    <a:lnTo>
                      <a:pt x="13629" y="3697"/>
                    </a:lnTo>
                    <a:lnTo>
                      <a:pt x="13886" y="973"/>
                    </a:lnTo>
                    <a:lnTo>
                      <a:pt x="13886" y="973"/>
                    </a:lnTo>
                    <a:lnTo>
                      <a:pt x="13886" y="584"/>
                    </a:lnTo>
                    <a:lnTo>
                      <a:pt x="13629" y="389"/>
                    </a:lnTo>
                    <a:lnTo>
                      <a:pt x="12600" y="0"/>
                    </a:lnTo>
                    <a:lnTo>
                      <a:pt x="11829" y="0"/>
                    </a:lnTo>
                    <a:lnTo>
                      <a:pt x="11314" y="389"/>
                    </a:lnTo>
                    <a:lnTo>
                      <a:pt x="11314" y="778"/>
                    </a:lnTo>
                    <a:lnTo>
                      <a:pt x="11314" y="778"/>
                    </a:lnTo>
                    <a:lnTo>
                      <a:pt x="11057" y="3892"/>
                    </a:lnTo>
                    <a:lnTo>
                      <a:pt x="11057" y="7005"/>
                    </a:lnTo>
                    <a:lnTo>
                      <a:pt x="11314" y="10119"/>
                    </a:lnTo>
                    <a:lnTo>
                      <a:pt x="11057" y="13232"/>
                    </a:lnTo>
                    <a:lnTo>
                      <a:pt x="11057" y="13232"/>
                    </a:lnTo>
                    <a:lnTo>
                      <a:pt x="7971" y="14595"/>
                    </a:lnTo>
                    <a:lnTo>
                      <a:pt x="4371" y="15957"/>
                    </a:lnTo>
                    <a:lnTo>
                      <a:pt x="4371" y="15957"/>
                    </a:lnTo>
                    <a:lnTo>
                      <a:pt x="3343" y="16541"/>
                    </a:lnTo>
                    <a:lnTo>
                      <a:pt x="2057" y="17319"/>
                    </a:lnTo>
                    <a:lnTo>
                      <a:pt x="771" y="18097"/>
                    </a:lnTo>
                    <a:lnTo>
                      <a:pt x="0" y="19070"/>
                    </a:lnTo>
                    <a:lnTo>
                      <a:pt x="0" y="19070"/>
                    </a:lnTo>
                    <a:lnTo>
                      <a:pt x="0" y="19654"/>
                    </a:lnTo>
                    <a:lnTo>
                      <a:pt x="257" y="19849"/>
                    </a:lnTo>
                    <a:lnTo>
                      <a:pt x="1029" y="20238"/>
                    </a:lnTo>
                    <a:lnTo>
                      <a:pt x="2057" y="20238"/>
                    </a:lnTo>
                    <a:lnTo>
                      <a:pt x="2314" y="20043"/>
                    </a:lnTo>
                    <a:lnTo>
                      <a:pt x="2571" y="19849"/>
                    </a:lnTo>
                    <a:lnTo>
                      <a:pt x="2571" y="19849"/>
                    </a:lnTo>
                    <a:lnTo>
                      <a:pt x="2829" y="19070"/>
                    </a:lnTo>
                    <a:lnTo>
                      <a:pt x="3600" y="18681"/>
                    </a:lnTo>
                    <a:lnTo>
                      <a:pt x="5143" y="17708"/>
                    </a:lnTo>
                    <a:lnTo>
                      <a:pt x="9000" y="16541"/>
                    </a:lnTo>
                    <a:lnTo>
                      <a:pt x="9000" y="16541"/>
                    </a:lnTo>
                    <a:lnTo>
                      <a:pt x="10800" y="15568"/>
                    </a:lnTo>
                    <a:lnTo>
                      <a:pt x="10800" y="15568"/>
                    </a:lnTo>
                    <a:lnTo>
                      <a:pt x="10800" y="15957"/>
                    </a:lnTo>
                    <a:lnTo>
                      <a:pt x="10800" y="15957"/>
                    </a:lnTo>
                    <a:lnTo>
                      <a:pt x="10800" y="16346"/>
                    </a:lnTo>
                    <a:lnTo>
                      <a:pt x="10800" y="16541"/>
                    </a:lnTo>
                    <a:lnTo>
                      <a:pt x="11829" y="16930"/>
                    </a:lnTo>
                    <a:lnTo>
                      <a:pt x="12600" y="16735"/>
                    </a:lnTo>
                    <a:lnTo>
                      <a:pt x="12857" y="16541"/>
                    </a:lnTo>
                    <a:lnTo>
                      <a:pt x="13371" y="16346"/>
                    </a:lnTo>
                    <a:lnTo>
                      <a:pt x="13371" y="16346"/>
                    </a:lnTo>
                    <a:lnTo>
                      <a:pt x="16457" y="18486"/>
                    </a:lnTo>
                    <a:lnTo>
                      <a:pt x="19029" y="21016"/>
                    </a:lnTo>
                    <a:lnTo>
                      <a:pt x="19029" y="21016"/>
                    </a:lnTo>
                    <a:lnTo>
                      <a:pt x="19543" y="21211"/>
                    </a:lnTo>
                    <a:lnTo>
                      <a:pt x="19800" y="21600"/>
                    </a:lnTo>
                    <a:lnTo>
                      <a:pt x="20829" y="21600"/>
                    </a:lnTo>
                    <a:lnTo>
                      <a:pt x="21600" y="21016"/>
                    </a:lnTo>
                    <a:lnTo>
                      <a:pt x="21600" y="20627"/>
                    </a:lnTo>
                    <a:lnTo>
                      <a:pt x="21600" y="20238"/>
                    </a:lnTo>
                    <a:lnTo>
                      <a:pt x="21600" y="20238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61" name="形狀"/>
              <p:cNvSpPr/>
              <p:nvPr/>
            </p:nvSpPr>
            <p:spPr>
              <a:xfrm>
                <a:off x="2236825" y="1749883"/>
                <a:ext cx="222563" cy="43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89" y="6968"/>
                    </a:moveTo>
                    <a:lnTo>
                      <a:pt x="21289" y="6968"/>
                    </a:lnTo>
                    <a:lnTo>
                      <a:pt x="16627" y="5783"/>
                    </a:lnTo>
                    <a:lnTo>
                      <a:pt x="12276" y="4529"/>
                    </a:lnTo>
                    <a:lnTo>
                      <a:pt x="12276" y="4529"/>
                    </a:lnTo>
                    <a:lnTo>
                      <a:pt x="13053" y="4250"/>
                    </a:lnTo>
                    <a:lnTo>
                      <a:pt x="13675" y="3832"/>
                    </a:lnTo>
                    <a:lnTo>
                      <a:pt x="14607" y="3066"/>
                    </a:lnTo>
                    <a:lnTo>
                      <a:pt x="14607" y="3066"/>
                    </a:lnTo>
                    <a:lnTo>
                      <a:pt x="14918" y="2648"/>
                    </a:lnTo>
                    <a:lnTo>
                      <a:pt x="15229" y="2230"/>
                    </a:lnTo>
                    <a:lnTo>
                      <a:pt x="15229" y="1812"/>
                    </a:lnTo>
                    <a:lnTo>
                      <a:pt x="15229" y="1324"/>
                    </a:lnTo>
                    <a:lnTo>
                      <a:pt x="14763" y="1045"/>
                    </a:lnTo>
                    <a:lnTo>
                      <a:pt x="14452" y="697"/>
                    </a:lnTo>
                    <a:lnTo>
                      <a:pt x="13675" y="348"/>
                    </a:lnTo>
                    <a:lnTo>
                      <a:pt x="12898" y="139"/>
                    </a:lnTo>
                    <a:lnTo>
                      <a:pt x="12898" y="139"/>
                    </a:lnTo>
                    <a:lnTo>
                      <a:pt x="12276" y="139"/>
                    </a:lnTo>
                    <a:lnTo>
                      <a:pt x="12276" y="139"/>
                    </a:lnTo>
                    <a:lnTo>
                      <a:pt x="11033" y="0"/>
                    </a:lnTo>
                    <a:lnTo>
                      <a:pt x="9635" y="0"/>
                    </a:lnTo>
                    <a:lnTo>
                      <a:pt x="8391" y="0"/>
                    </a:lnTo>
                    <a:lnTo>
                      <a:pt x="7148" y="70"/>
                    </a:lnTo>
                    <a:lnTo>
                      <a:pt x="5905" y="348"/>
                    </a:lnTo>
                    <a:lnTo>
                      <a:pt x="4817" y="557"/>
                    </a:lnTo>
                    <a:lnTo>
                      <a:pt x="3885" y="1045"/>
                    </a:lnTo>
                    <a:lnTo>
                      <a:pt x="3108" y="1533"/>
                    </a:lnTo>
                    <a:lnTo>
                      <a:pt x="3108" y="1533"/>
                    </a:lnTo>
                    <a:lnTo>
                      <a:pt x="2797" y="2021"/>
                    </a:lnTo>
                    <a:lnTo>
                      <a:pt x="2797" y="2578"/>
                    </a:lnTo>
                    <a:lnTo>
                      <a:pt x="2953" y="3066"/>
                    </a:lnTo>
                    <a:lnTo>
                      <a:pt x="3574" y="3484"/>
                    </a:lnTo>
                    <a:lnTo>
                      <a:pt x="4196" y="3902"/>
                    </a:lnTo>
                    <a:lnTo>
                      <a:pt x="5128" y="4320"/>
                    </a:lnTo>
                    <a:lnTo>
                      <a:pt x="5905" y="4668"/>
                    </a:lnTo>
                    <a:lnTo>
                      <a:pt x="6993" y="4947"/>
                    </a:lnTo>
                    <a:lnTo>
                      <a:pt x="6993" y="4947"/>
                    </a:lnTo>
                    <a:lnTo>
                      <a:pt x="4817" y="6062"/>
                    </a:lnTo>
                    <a:lnTo>
                      <a:pt x="2797" y="7177"/>
                    </a:lnTo>
                    <a:lnTo>
                      <a:pt x="2797" y="7177"/>
                    </a:lnTo>
                    <a:lnTo>
                      <a:pt x="1865" y="7665"/>
                    </a:lnTo>
                    <a:lnTo>
                      <a:pt x="777" y="8292"/>
                    </a:lnTo>
                    <a:lnTo>
                      <a:pt x="311" y="8501"/>
                    </a:lnTo>
                    <a:lnTo>
                      <a:pt x="0" y="8849"/>
                    </a:lnTo>
                    <a:lnTo>
                      <a:pt x="0" y="9197"/>
                    </a:lnTo>
                    <a:lnTo>
                      <a:pt x="155" y="9476"/>
                    </a:lnTo>
                    <a:lnTo>
                      <a:pt x="155" y="9476"/>
                    </a:lnTo>
                    <a:lnTo>
                      <a:pt x="466" y="9546"/>
                    </a:lnTo>
                    <a:lnTo>
                      <a:pt x="1088" y="9546"/>
                    </a:lnTo>
                    <a:lnTo>
                      <a:pt x="1088" y="9546"/>
                    </a:lnTo>
                    <a:lnTo>
                      <a:pt x="1399" y="9476"/>
                    </a:lnTo>
                    <a:lnTo>
                      <a:pt x="1865" y="9406"/>
                    </a:lnTo>
                    <a:lnTo>
                      <a:pt x="1865" y="9406"/>
                    </a:lnTo>
                    <a:lnTo>
                      <a:pt x="2176" y="9406"/>
                    </a:lnTo>
                    <a:lnTo>
                      <a:pt x="2486" y="9267"/>
                    </a:lnTo>
                    <a:lnTo>
                      <a:pt x="2642" y="9058"/>
                    </a:lnTo>
                    <a:lnTo>
                      <a:pt x="2486" y="8849"/>
                    </a:lnTo>
                    <a:lnTo>
                      <a:pt x="2176" y="8779"/>
                    </a:lnTo>
                    <a:lnTo>
                      <a:pt x="1865" y="8710"/>
                    </a:lnTo>
                    <a:lnTo>
                      <a:pt x="1865" y="8710"/>
                    </a:lnTo>
                    <a:lnTo>
                      <a:pt x="1865" y="8710"/>
                    </a:lnTo>
                    <a:lnTo>
                      <a:pt x="5439" y="6898"/>
                    </a:lnTo>
                    <a:lnTo>
                      <a:pt x="5439" y="6898"/>
                    </a:lnTo>
                    <a:lnTo>
                      <a:pt x="6993" y="6062"/>
                    </a:lnTo>
                    <a:lnTo>
                      <a:pt x="8547" y="5086"/>
                    </a:lnTo>
                    <a:lnTo>
                      <a:pt x="8547" y="5086"/>
                    </a:lnTo>
                    <a:lnTo>
                      <a:pt x="8702" y="5086"/>
                    </a:lnTo>
                    <a:lnTo>
                      <a:pt x="8702" y="5086"/>
                    </a:lnTo>
                    <a:lnTo>
                      <a:pt x="8858" y="5783"/>
                    </a:lnTo>
                    <a:lnTo>
                      <a:pt x="9013" y="6550"/>
                    </a:lnTo>
                    <a:lnTo>
                      <a:pt x="9635" y="7943"/>
                    </a:lnTo>
                    <a:lnTo>
                      <a:pt x="10567" y="9267"/>
                    </a:lnTo>
                    <a:lnTo>
                      <a:pt x="11499" y="10661"/>
                    </a:lnTo>
                    <a:lnTo>
                      <a:pt x="11499" y="10661"/>
                    </a:lnTo>
                    <a:lnTo>
                      <a:pt x="13053" y="13030"/>
                    </a:lnTo>
                    <a:lnTo>
                      <a:pt x="13986" y="14145"/>
                    </a:lnTo>
                    <a:lnTo>
                      <a:pt x="15384" y="15259"/>
                    </a:lnTo>
                    <a:lnTo>
                      <a:pt x="15384" y="15259"/>
                    </a:lnTo>
                    <a:lnTo>
                      <a:pt x="15229" y="16723"/>
                    </a:lnTo>
                    <a:lnTo>
                      <a:pt x="14452" y="18255"/>
                    </a:lnTo>
                    <a:lnTo>
                      <a:pt x="13675" y="19719"/>
                    </a:lnTo>
                    <a:lnTo>
                      <a:pt x="12742" y="21182"/>
                    </a:lnTo>
                    <a:lnTo>
                      <a:pt x="12742" y="21182"/>
                    </a:lnTo>
                    <a:lnTo>
                      <a:pt x="12587" y="21321"/>
                    </a:lnTo>
                    <a:lnTo>
                      <a:pt x="12742" y="21391"/>
                    </a:lnTo>
                    <a:lnTo>
                      <a:pt x="13053" y="21600"/>
                    </a:lnTo>
                    <a:lnTo>
                      <a:pt x="13675" y="21600"/>
                    </a:lnTo>
                    <a:lnTo>
                      <a:pt x="13830" y="21461"/>
                    </a:lnTo>
                    <a:lnTo>
                      <a:pt x="13986" y="21391"/>
                    </a:lnTo>
                    <a:lnTo>
                      <a:pt x="13986" y="21391"/>
                    </a:lnTo>
                    <a:lnTo>
                      <a:pt x="15229" y="19858"/>
                    </a:lnTo>
                    <a:lnTo>
                      <a:pt x="16006" y="18325"/>
                    </a:lnTo>
                    <a:lnTo>
                      <a:pt x="16472" y="16792"/>
                    </a:lnTo>
                    <a:lnTo>
                      <a:pt x="16938" y="15259"/>
                    </a:lnTo>
                    <a:lnTo>
                      <a:pt x="16938" y="15259"/>
                    </a:lnTo>
                    <a:lnTo>
                      <a:pt x="16938" y="15120"/>
                    </a:lnTo>
                    <a:lnTo>
                      <a:pt x="16938" y="14981"/>
                    </a:lnTo>
                    <a:lnTo>
                      <a:pt x="16938" y="14981"/>
                    </a:lnTo>
                    <a:lnTo>
                      <a:pt x="15695" y="14075"/>
                    </a:lnTo>
                    <a:lnTo>
                      <a:pt x="14763" y="13030"/>
                    </a:lnTo>
                    <a:lnTo>
                      <a:pt x="13209" y="10939"/>
                    </a:lnTo>
                    <a:lnTo>
                      <a:pt x="13209" y="10939"/>
                    </a:lnTo>
                    <a:lnTo>
                      <a:pt x="12121" y="9546"/>
                    </a:lnTo>
                    <a:lnTo>
                      <a:pt x="11188" y="8083"/>
                    </a:lnTo>
                    <a:lnTo>
                      <a:pt x="10567" y="6619"/>
                    </a:lnTo>
                    <a:lnTo>
                      <a:pt x="10412" y="5853"/>
                    </a:lnTo>
                    <a:lnTo>
                      <a:pt x="10256" y="5086"/>
                    </a:lnTo>
                    <a:lnTo>
                      <a:pt x="10256" y="5086"/>
                    </a:lnTo>
                    <a:lnTo>
                      <a:pt x="10256" y="5017"/>
                    </a:lnTo>
                    <a:lnTo>
                      <a:pt x="10256" y="5017"/>
                    </a:lnTo>
                    <a:lnTo>
                      <a:pt x="11033" y="4947"/>
                    </a:lnTo>
                    <a:lnTo>
                      <a:pt x="11033" y="4947"/>
                    </a:lnTo>
                    <a:lnTo>
                      <a:pt x="11188" y="5017"/>
                    </a:lnTo>
                    <a:lnTo>
                      <a:pt x="11188" y="5017"/>
                    </a:lnTo>
                    <a:lnTo>
                      <a:pt x="15695" y="6271"/>
                    </a:lnTo>
                    <a:lnTo>
                      <a:pt x="20512" y="7525"/>
                    </a:lnTo>
                    <a:lnTo>
                      <a:pt x="20512" y="7525"/>
                    </a:lnTo>
                    <a:lnTo>
                      <a:pt x="20668" y="7595"/>
                    </a:lnTo>
                    <a:lnTo>
                      <a:pt x="21134" y="7595"/>
                    </a:lnTo>
                    <a:lnTo>
                      <a:pt x="21445" y="7386"/>
                    </a:lnTo>
                    <a:lnTo>
                      <a:pt x="21600" y="7177"/>
                    </a:lnTo>
                    <a:lnTo>
                      <a:pt x="21445" y="7037"/>
                    </a:lnTo>
                    <a:lnTo>
                      <a:pt x="21289" y="6968"/>
                    </a:lnTo>
                    <a:lnTo>
                      <a:pt x="21289" y="6968"/>
                    </a:lnTo>
                    <a:close/>
                    <a:moveTo>
                      <a:pt x="9479" y="4390"/>
                    </a:moveTo>
                    <a:lnTo>
                      <a:pt x="9479" y="4390"/>
                    </a:lnTo>
                    <a:lnTo>
                      <a:pt x="9479" y="4320"/>
                    </a:lnTo>
                    <a:lnTo>
                      <a:pt x="9479" y="4181"/>
                    </a:lnTo>
                    <a:lnTo>
                      <a:pt x="9013" y="3972"/>
                    </a:lnTo>
                    <a:lnTo>
                      <a:pt x="8547" y="3972"/>
                    </a:lnTo>
                    <a:lnTo>
                      <a:pt x="8391" y="3972"/>
                    </a:lnTo>
                    <a:lnTo>
                      <a:pt x="8081" y="4111"/>
                    </a:lnTo>
                    <a:lnTo>
                      <a:pt x="8081" y="4111"/>
                    </a:lnTo>
                    <a:lnTo>
                      <a:pt x="7770" y="4320"/>
                    </a:lnTo>
                    <a:lnTo>
                      <a:pt x="7770" y="4320"/>
                    </a:lnTo>
                    <a:lnTo>
                      <a:pt x="6993" y="4181"/>
                    </a:lnTo>
                    <a:lnTo>
                      <a:pt x="6216" y="3902"/>
                    </a:lnTo>
                    <a:lnTo>
                      <a:pt x="5594" y="3623"/>
                    </a:lnTo>
                    <a:lnTo>
                      <a:pt x="5128" y="3345"/>
                    </a:lnTo>
                    <a:lnTo>
                      <a:pt x="4662" y="2996"/>
                    </a:lnTo>
                    <a:lnTo>
                      <a:pt x="4506" y="2648"/>
                    </a:lnTo>
                    <a:lnTo>
                      <a:pt x="4351" y="2299"/>
                    </a:lnTo>
                    <a:lnTo>
                      <a:pt x="4506" y="1951"/>
                    </a:lnTo>
                    <a:lnTo>
                      <a:pt x="4506" y="1951"/>
                    </a:lnTo>
                    <a:lnTo>
                      <a:pt x="5128" y="1463"/>
                    </a:lnTo>
                    <a:lnTo>
                      <a:pt x="5594" y="1115"/>
                    </a:lnTo>
                    <a:lnTo>
                      <a:pt x="6682" y="836"/>
                    </a:lnTo>
                    <a:lnTo>
                      <a:pt x="7770" y="766"/>
                    </a:lnTo>
                    <a:lnTo>
                      <a:pt x="8702" y="697"/>
                    </a:lnTo>
                    <a:lnTo>
                      <a:pt x="9790" y="697"/>
                    </a:lnTo>
                    <a:lnTo>
                      <a:pt x="11033" y="766"/>
                    </a:lnTo>
                    <a:lnTo>
                      <a:pt x="11965" y="836"/>
                    </a:lnTo>
                    <a:lnTo>
                      <a:pt x="11965" y="836"/>
                    </a:lnTo>
                    <a:lnTo>
                      <a:pt x="12121" y="836"/>
                    </a:lnTo>
                    <a:lnTo>
                      <a:pt x="12587" y="836"/>
                    </a:lnTo>
                    <a:lnTo>
                      <a:pt x="12587" y="836"/>
                    </a:lnTo>
                    <a:lnTo>
                      <a:pt x="13053" y="1045"/>
                    </a:lnTo>
                    <a:lnTo>
                      <a:pt x="13209" y="1185"/>
                    </a:lnTo>
                    <a:lnTo>
                      <a:pt x="13675" y="1463"/>
                    </a:lnTo>
                    <a:lnTo>
                      <a:pt x="13675" y="1672"/>
                    </a:lnTo>
                    <a:lnTo>
                      <a:pt x="13675" y="2230"/>
                    </a:lnTo>
                    <a:lnTo>
                      <a:pt x="13209" y="2717"/>
                    </a:lnTo>
                    <a:lnTo>
                      <a:pt x="13209" y="2717"/>
                    </a:lnTo>
                    <a:lnTo>
                      <a:pt x="12742" y="3345"/>
                    </a:lnTo>
                    <a:lnTo>
                      <a:pt x="11965" y="3832"/>
                    </a:lnTo>
                    <a:lnTo>
                      <a:pt x="10722" y="4250"/>
                    </a:lnTo>
                    <a:lnTo>
                      <a:pt x="10101" y="4320"/>
                    </a:lnTo>
                    <a:lnTo>
                      <a:pt x="9479" y="4390"/>
                    </a:lnTo>
                    <a:lnTo>
                      <a:pt x="9479" y="4390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62" name="形狀"/>
              <p:cNvSpPr/>
              <p:nvPr/>
            </p:nvSpPr>
            <p:spPr>
              <a:xfrm>
                <a:off x="2411350" y="2046402"/>
                <a:ext cx="118487" cy="515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32" y="15762"/>
                    </a:moveTo>
                    <a:lnTo>
                      <a:pt x="20432" y="15762"/>
                    </a:lnTo>
                    <a:lnTo>
                      <a:pt x="18097" y="15762"/>
                    </a:lnTo>
                    <a:lnTo>
                      <a:pt x="15762" y="15178"/>
                    </a:lnTo>
                    <a:lnTo>
                      <a:pt x="11384" y="12259"/>
                    </a:lnTo>
                    <a:lnTo>
                      <a:pt x="11384" y="12259"/>
                    </a:lnTo>
                    <a:lnTo>
                      <a:pt x="9341" y="10508"/>
                    </a:lnTo>
                    <a:lnTo>
                      <a:pt x="6422" y="8757"/>
                    </a:lnTo>
                    <a:lnTo>
                      <a:pt x="3795" y="5838"/>
                    </a:lnTo>
                    <a:lnTo>
                      <a:pt x="3211" y="4086"/>
                    </a:lnTo>
                    <a:lnTo>
                      <a:pt x="2627" y="2335"/>
                    </a:lnTo>
                    <a:lnTo>
                      <a:pt x="2627" y="2335"/>
                    </a:lnTo>
                    <a:lnTo>
                      <a:pt x="2627" y="1168"/>
                    </a:lnTo>
                    <a:lnTo>
                      <a:pt x="2335" y="584"/>
                    </a:lnTo>
                    <a:lnTo>
                      <a:pt x="1459" y="0"/>
                    </a:lnTo>
                    <a:lnTo>
                      <a:pt x="292" y="1168"/>
                    </a:lnTo>
                    <a:lnTo>
                      <a:pt x="0" y="2335"/>
                    </a:lnTo>
                    <a:lnTo>
                      <a:pt x="0" y="3503"/>
                    </a:lnTo>
                    <a:lnTo>
                      <a:pt x="0" y="3503"/>
                    </a:lnTo>
                    <a:lnTo>
                      <a:pt x="292" y="5838"/>
                    </a:lnTo>
                    <a:lnTo>
                      <a:pt x="1459" y="8757"/>
                    </a:lnTo>
                    <a:lnTo>
                      <a:pt x="2335" y="9924"/>
                    </a:lnTo>
                    <a:lnTo>
                      <a:pt x="3503" y="12259"/>
                    </a:lnTo>
                    <a:lnTo>
                      <a:pt x="6422" y="15178"/>
                    </a:lnTo>
                    <a:lnTo>
                      <a:pt x="8757" y="16346"/>
                    </a:lnTo>
                    <a:lnTo>
                      <a:pt x="8757" y="16346"/>
                    </a:lnTo>
                    <a:lnTo>
                      <a:pt x="14595" y="20432"/>
                    </a:lnTo>
                    <a:lnTo>
                      <a:pt x="17805" y="21600"/>
                    </a:lnTo>
                    <a:lnTo>
                      <a:pt x="20724" y="21600"/>
                    </a:lnTo>
                    <a:lnTo>
                      <a:pt x="20724" y="21600"/>
                    </a:lnTo>
                    <a:lnTo>
                      <a:pt x="21308" y="21600"/>
                    </a:lnTo>
                    <a:lnTo>
                      <a:pt x="21600" y="20432"/>
                    </a:lnTo>
                    <a:lnTo>
                      <a:pt x="21600" y="18681"/>
                    </a:lnTo>
                    <a:lnTo>
                      <a:pt x="21308" y="16346"/>
                    </a:lnTo>
                    <a:lnTo>
                      <a:pt x="20724" y="16346"/>
                    </a:lnTo>
                    <a:lnTo>
                      <a:pt x="20432" y="15762"/>
                    </a:lnTo>
                    <a:lnTo>
                      <a:pt x="20432" y="15762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63" name="形狀"/>
              <p:cNvSpPr/>
              <p:nvPr/>
            </p:nvSpPr>
            <p:spPr>
              <a:xfrm>
                <a:off x="2672341" y="2228769"/>
                <a:ext cx="702912" cy="4761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010" y="253"/>
                    </a:moveTo>
                    <a:lnTo>
                      <a:pt x="21010" y="253"/>
                    </a:lnTo>
                    <a:lnTo>
                      <a:pt x="20911" y="63"/>
                    </a:lnTo>
                    <a:lnTo>
                      <a:pt x="20764" y="0"/>
                    </a:lnTo>
                    <a:lnTo>
                      <a:pt x="20616" y="63"/>
                    </a:lnTo>
                    <a:lnTo>
                      <a:pt x="20518" y="253"/>
                    </a:lnTo>
                    <a:lnTo>
                      <a:pt x="20518" y="253"/>
                    </a:lnTo>
                    <a:lnTo>
                      <a:pt x="20075" y="3095"/>
                    </a:lnTo>
                    <a:lnTo>
                      <a:pt x="19632" y="5937"/>
                    </a:lnTo>
                    <a:lnTo>
                      <a:pt x="19140" y="8842"/>
                    </a:lnTo>
                    <a:lnTo>
                      <a:pt x="18894" y="10232"/>
                    </a:lnTo>
                    <a:lnTo>
                      <a:pt x="18549" y="11621"/>
                    </a:lnTo>
                    <a:lnTo>
                      <a:pt x="18549" y="11621"/>
                    </a:lnTo>
                    <a:lnTo>
                      <a:pt x="18549" y="10358"/>
                    </a:lnTo>
                    <a:lnTo>
                      <a:pt x="18549" y="9221"/>
                    </a:lnTo>
                    <a:lnTo>
                      <a:pt x="18648" y="6758"/>
                    </a:lnTo>
                    <a:lnTo>
                      <a:pt x="18746" y="4358"/>
                    </a:lnTo>
                    <a:lnTo>
                      <a:pt x="18648" y="3095"/>
                    </a:lnTo>
                    <a:lnTo>
                      <a:pt x="18599" y="1832"/>
                    </a:lnTo>
                    <a:lnTo>
                      <a:pt x="18599" y="1832"/>
                    </a:lnTo>
                    <a:lnTo>
                      <a:pt x="18549" y="1705"/>
                    </a:lnTo>
                    <a:lnTo>
                      <a:pt x="18451" y="1642"/>
                    </a:lnTo>
                    <a:lnTo>
                      <a:pt x="18254" y="1705"/>
                    </a:lnTo>
                    <a:lnTo>
                      <a:pt x="18107" y="1832"/>
                    </a:lnTo>
                    <a:lnTo>
                      <a:pt x="18107" y="1832"/>
                    </a:lnTo>
                    <a:lnTo>
                      <a:pt x="17762" y="4358"/>
                    </a:lnTo>
                    <a:lnTo>
                      <a:pt x="17467" y="6758"/>
                    </a:lnTo>
                    <a:lnTo>
                      <a:pt x="16877" y="11684"/>
                    </a:lnTo>
                    <a:lnTo>
                      <a:pt x="16877" y="11684"/>
                    </a:lnTo>
                    <a:lnTo>
                      <a:pt x="17024" y="6063"/>
                    </a:lnTo>
                    <a:lnTo>
                      <a:pt x="17024" y="3221"/>
                    </a:lnTo>
                    <a:lnTo>
                      <a:pt x="16975" y="1832"/>
                    </a:lnTo>
                    <a:lnTo>
                      <a:pt x="16926" y="379"/>
                    </a:lnTo>
                    <a:lnTo>
                      <a:pt x="16926" y="379"/>
                    </a:lnTo>
                    <a:lnTo>
                      <a:pt x="16877" y="253"/>
                    </a:lnTo>
                    <a:lnTo>
                      <a:pt x="16729" y="126"/>
                    </a:lnTo>
                    <a:lnTo>
                      <a:pt x="16631" y="126"/>
                    </a:lnTo>
                    <a:lnTo>
                      <a:pt x="16483" y="316"/>
                    </a:lnTo>
                    <a:lnTo>
                      <a:pt x="16483" y="316"/>
                    </a:lnTo>
                    <a:lnTo>
                      <a:pt x="16040" y="1705"/>
                    </a:lnTo>
                    <a:lnTo>
                      <a:pt x="15597" y="3032"/>
                    </a:lnTo>
                    <a:lnTo>
                      <a:pt x="15302" y="4484"/>
                    </a:lnTo>
                    <a:lnTo>
                      <a:pt x="15007" y="5874"/>
                    </a:lnTo>
                    <a:lnTo>
                      <a:pt x="14761" y="7326"/>
                    </a:lnTo>
                    <a:lnTo>
                      <a:pt x="14564" y="8842"/>
                    </a:lnTo>
                    <a:lnTo>
                      <a:pt x="14269" y="11747"/>
                    </a:lnTo>
                    <a:lnTo>
                      <a:pt x="14269" y="11747"/>
                    </a:lnTo>
                    <a:lnTo>
                      <a:pt x="14269" y="9916"/>
                    </a:lnTo>
                    <a:lnTo>
                      <a:pt x="14269" y="7958"/>
                    </a:lnTo>
                    <a:lnTo>
                      <a:pt x="14220" y="7011"/>
                    </a:lnTo>
                    <a:lnTo>
                      <a:pt x="14072" y="6126"/>
                    </a:lnTo>
                    <a:lnTo>
                      <a:pt x="13974" y="5179"/>
                    </a:lnTo>
                    <a:lnTo>
                      <a:pt x="13728" y="4232"/>
                    </a:lnTo>
                    <a:lnTo>
                      <a:pt x="13728" y="4232"/>
                    </a:lnTo>
                    <a:lnTo>
                      <a:pt x="13678" y="4168"/>
                    </a:lnTo>
                    <a:lnTo>
                      <a:pt x="13531" y="4105"/>
                    </a:lnTo>
                    <a:lnTo>
                      <a:pt x="13432" y="4168"/>
                    </a:lnTo>
                    <a:lnTo>
                      <a:pt x="13285" y="4232"/>
                    </a:lnTo>
                    <a:lnTo>
                      <a:pt x="13285" y="4232"/>
                    </a:lnTo>
                    <a:lnTo>
                      <a:pt x="12990" y="4926"/>
                    </a:lnTo>
                    <a:lnTo>
                      <a:pt x="12744" y="5621"/>
                    </a:lnTo>
                    <a:lnTo>
                      <a:pt x="12350" y="7137"/>
                    </a:lnTo>
                    <a:lnTo>
                      <a:pt x="11956" y="8653"/>
                    </a:lnTo>
                    <a:lnTo>
                      <a:pt x="11759" y="10232"/>
                    </a:lnTo>
                    <a:lnTo>
                      <a:pt x="11759" y="10232"/>
                    </a:lnTo>
                    <a:lnTo>
                      <a:pt x="11661" y="9347"/>
                    </a:lnTo>
                    <a:lnTo>
                      <a:pt x="11612" y="8526"/>
                    </a:lnTo>
                    <a:lnTo>
                      <a:pt x="11513" y="7642"/>
                    </a:lnTo>
                    <a:lnTo>
                      <a:pt x="11317" y="6821"/>
                    </a:lnTo>
                    <a:lnTo>
                      <a:pt x="11317" y="6821"/>
                    </a:lnTo>
                    <a:lnTo>
                      <a:pt x="11267" y="6632"/>
                    </a:lnTo>
                    <a:lnTo>
                      <a:pt x="11120" y="6568"/>
                    </a:lnTo>
                    <a:lnTo>
                      <a:pt x="11021" y="6632"/>
                    </a:lnTo>
                    <a:lnTo>
                      <a:pt x="10874" y="6821"/>
                    </a:lnTo>
                    <a:lnTo>
                      <a:pt x="10874" y="6821"/>
                    </a:lnTo>
                    <a:lnTo>
                      <a:pt x="10529" y="7895"/>
                    </a:lnTo>
                    <a:lnTo>
                      <a:pt x="10234" y="8968"/>
                    </a:lnTo>
                    <a:lnTo>
                      <a:pt x="9988" y="10042"/>
                    </a:lnTo>
                    <a:lnTo>
                      <a:pt x="9742" y="11242"/>
                    </a:lnTo>
                    <a:lnTo>
                      <a:pt x="9742" y="11242"/>
                    </a:lnTo>
                    <a:lnTo>
                      <a:pt x="9693" y="10358"/>
                    </a:lnTo>
                    <a:lnTo>
                      <a:pt x="9496" y="9537"/>
                    </a:lnTo>
                    <a:lnTo>
                      <a:pt x="9349" y="8716"/>
                    </a:lnTo>
                    <a:lnTo>
                      <a:pt x="9004" y="7958"/>
                    </a:lnTo>
                    <a:lnTo>
                      <a:pt x="9004" y="7958"/>
                    </a:lnTo>
                    <a:lnTo>
                      <a:pt x="8955" y="7832"/>
                    </a:lnTo>
                    <a:lnTo>
                      <a:pt x="8856" y="7832"/>
                    </a:lnTo>
                    <a:lnTo>
                      <a:pt x="8660" y="7832"/>
                    </a:lnTo>
                    <a:lnTo>
                      <a:pt x="8610" y="7958"/>
                    </a:lnTo>
                    <a:lnTo>
                      <a:pt x="8610" y="7958"/>
                    </a:lnTo>
                    <a:lnTo>
                      <a:pt x="8414" y="8653"/>
                    </a:lnTo>
                    <a:lnTo>
                      <a:pt x="8217" y="9411"/>
                    </a:lnTo>
                    <a:lnTo>
                      <a:pt x="8118" y="10105"/>
                    </a:lnTo>
                    <a:lnTo>
                      <a:pt x="8020" y="10863"/>
                    </a:lnTo>
                    <a:lnTo>
                      <a:pt x="8020" y="10863"/>
                    </a:lnTo>
                    <a:lnTo>
                      <a:pt x="7823" y="9158"/>
                    </a:lnTo>
                    <a:lnTo>
                      <a:pt x="7676" y="8211"/>
                    </a:lnTo>
                    <a:lnTo>
                      <a:pt x="7528" y="7326"/>
                    </a:lnTo>
                    <a:lnTo>
                      <a:pt x="7528" y="7326"/>
                    </a:lnTo>
                    <a:lnTo>
                      <a:pt x="7380" y="7200"/>
                    </a:lnTo>
                    <a:lnTo>
                      <a:pt x="7282" y="7137"/>
                    </a:lnTo>
                    <a:lnTo>
                      <a:pt x="7085" y="7200"/>
                    </a:lnTo>
                    <a:lnTo>
                      <a:pt x="7036" y="7326"/>
                    </a:lnTo>
                    <a:lnTo>
                      <a:pt x="7036" y="7326"/>
                    </a:lnTo>
                    <a:lnTo>
                      <a:pt x="6839" y="8653"/>
                    </a:lnTo>
                    <a:lnTo>
                      <a:pt x="6741" y="9979"/>
                    </a:lnTo>
                    <a:lnTo>
                      <a:pt x="6692" y="11305"/>
                    </a:lnTo>
                    <a:lnTo>
                      <a:pt x="6692" y="12632"/>
                    </a:lnTo>
                    <a:lnTo>
                      <a:pt x="6692" y="12632"/>
                    </a:lnTo>
                    <a:lnTo>
                      <a:pt x="6347" y="10737"/>
                    </a:lnTo>
                    <a:lnTo>
                      <a:pt x="6200" y="9853"/>
                    </a:lnTo>
                    <a:lnTo>
                      <a:pt x="5904" y="8968"/>
                    </a:lnTo>
                    <a:lnTo>
                      <a:pt x="5904" y="8968"/>
                    </a:lnTo>
                    <a:lnTo>
                      <a:pt x="5806" y="8842"/>
                    </a:lnTo>
                    <a:lnTo>
                      <a:pt x="5708" y="8716"/>
                    </a:lnTo>
                    <a:lnTo>
                      <a:pt x="5609" y="8842"/>
                    </a:lnTo>
                    <a:lnTo>
                      <a:pt x="5462" y="8968"/>
                    </a:lnTo>
                    <a:lnTo>
                      <a:pt x="5462" y="8968"/>
                    </a:lnTo>
                    <a:lnTo>
                      <a:pt x="5363" y="9537"/>
                    </a:lnTo>
                    <a:lnTo>
                      <a:pt x="5215" y="10042"/>
                    </a:lnTo>
                    <a:lnTo>
                      <a:pt x="5117" y="11242"/>
                    </a:lnTo>
                    <a:lnTo>
                      <a:pt x="5117" y="11242"/>
                    </a:lnTo>
                    <a:lnTo>
                      <a:pt x="4871" y="9916"/>
                    </a:lnTo>
                    <a:lnTo>
                      <a:pt x="4576" y="8653"/>
                    </a:lnTo>
                    <a:lnTo>
                      <a:pt x="4576" y="8653"/>
                    </a:lnTo>
                    <a:lnTo>
                      <a:pt x="4428" y="8526"/>
                    </a:lnTo>
                    <a:lnTo>
                      <a:pt x="4330" y="8526"/>
                    </a:lnTo>
                    <a:lnTo>
                      <a:pt x="4182" y="8589"/>
                    </a:lnTo>
                    <a:lnTo>
                      <a:pt x="4084" y="8716"/>
                    </a:lnTo>
                    <a:lnTo>
                      <a:pt x="4084" y="8716"/>
                    </a:lnTo>
                    <a:lnTo>
                      <a:pt x="4084" y="10232"/>
                    </a:lnTo>
                    <a:lnTo>
                      <a:pt x="4084" y="11621"/>
                    </a:lnTo>
                    <a:lnTo>
                      <a:pt x="4133" y="13074"/>
                    </a:lnTo>
                    <a:lnTo>
                      <a:pt x="4281" y="14463"/>
                    </a:lnTo>
                    <a:lnTo>
                      <a:pt x="4281" y="14463"/>
                    </a:lnTo>
                    <a:lnTo>
                      <a:pt x="3789" y="12695"/>
                    </a:lnTo>
                    <a:lnTo>
                      <a:pt x="3247" y="10863"/>
                    </a:lnTo>
                    <a:lnTo>
                      <a:pt x="3247" y="10863"/>
                    </a:lnTo>
                    <a:lnTo>
                      <a:pt x="3247" y="10737"/>
                    </a:lnTo>
                    <a:lnTo>
                      <a:pt x="3100" y="10674"/>
                    </a:lnTo>
                    <a:lnTo>
                      <a:pt x="3001" y="10674"/>
                    </a:lnTo>
                    <a:lnTo>
                      <a:pt x="2805" y="10863"/>
                    </a:lnTo>
                    <a:lnTo>
                      <a:pt x="2805" y="10926"/>
                    </a:lnTo>
                    <a:lnTo>
                      <a:pt x="2805" y="11053"/>
                    </a:lnTo>
                    <a:lnTo>
                      <a:pt x="2805" y="11053"/>
                    </a:lnTo>
                    <a:lnTo>
                      <a:pt x="3493" y="15158"/>
                    </a:lnTo>
                    <a:lnTo>
                      <a:pt x="4084" y="19263"/>
                    </a:lnTo>
                    <a:lnTo>
                      <a:pt x="4084" y="19263"/>
                    </a:lnTo>
                    <a:lnTo>
                      <a:pt x="2755" y="15221"/>
                    </a:lnTo>
                    <a:lnTo>
                      <a:pt x="2755" y="15221"/>
                    </a:lnTo>
                    <a:lnTo>
                      <a:pt x="2263" y="14021"/>
                    </a:lnTo>
                    <a:lnTo>
                      <a:pt x="1722" y="12758"/>
                    </a:lnTo>
                    <a:lnTo>
                      <a:pt x="1427" y="12126"/>
                    </a:lnTo>
                    <a:lnTo>
                      <a:pt x="1132" y="11621"/>
                    </a:lnTo>
                    <a:lnTo>
                      <a:pt x="787" y="11053"/>
                    </a:lnTo>
                    <a:lnTo>
                      <a:pt x="344" y="10611"/>
                    </a:lnTo>
                    <a:lnTo>
                      <a:pt x="344" y="10611"/>
                    </a:lnTo>
                    <a:lnTo>
                      <a:pt x="295" y="10547"/>
                    </a:lnTo>
                    <a:lnTo>
                      <a:pt x="246" y="10547"/>
                    </a:lnTo>
                    <a:lnTo>
                      <a:pt x="49" y="10674"/>
                    </a:lnTo>
                    <a:lnTo>
                      <a:pt x="0" y="10926"/>
                    </a:lnTo>
                    <a:lnTo>
                      <a:pt x="49" y="10989"/>
                    </a:lnTo>
                    <a:lnTo>
                      <a:pt x="98" y="11116"/>
                    </a:lnTo>
                    <a:lnTo>
                      <a:pt x="98" y="11116"/>
                    </a:lnTo>
                    <a:lnTo>
                      <a:pt x="541" y="11621"/>
                    </a:lnTo>
                    <a:lnTo>
                      <a:pt x="886" y="12126"/>
                    </a:lnTo>
                    <a:lnTo>
                      <a:pt x="1181" y="12695"/>
                    </a:lnTo>
                    <a:lnTo>
                      <a:pt x="1476" y="13326"/>
                    </a:lnTo>
                    <a:lnTo>
                      <a:pt x="1968" y="14653"/>
                    </a:lnTo>
                    <a:lnTo>
                      <a:pt x="2460" y="15916"/>
                    </a:lnTo>
                    <a:lnTo>
                      <a:pt x="2460" y="15916"/>
                    </a:lnTo>
                    <a:lnTo>
                      <a:pt x="3346" y="18695"/>
                    </a:lnTo>
                    <a:lnTo>
                      <a:pt x="3838" y="20147"/>
                    </a:lnTo>
                    <a:lnTo>
                      <a:pt x="4379" y="21411"/>
                    </a:lnTo>
                    <a:lnTo>
                      <a:pt x="4379" y="21411"/>
                    </a:lnTo>
                    <a:lnTo>
                      <a:pt x="4527" y="21600"/>
                    </a:lnTo>
                    <a:lnTo>
                      <a:pt x="4674" y="21600"/>
                    </a:lnTo>
                    <a:lnTo>
                      <a:pt x="4822" y="21537"/>
                    </a:lnTo>
                    <a:lnTo>
                      <a:pt x="4822" y="21284"/>
                    </a:lnTo>
                    <a:lnTo>
                      <a:pt x="4822" y="21284"/>
                    </a:lnTo>
                    <a:lnTo>
                      <a:pt x="4428" y="18442"/>
                    </a:lnTo>
                    <a:lnTo>
                      <a:pt x="4035" y="15600"/>
                    </a:lnTo>
                    <a:lnTo>
                      <a:pt x="4035" y="15600"/>
                    </a:lnTo>
                    <a:lnTo>
                      <a:pt x="4674" y="18000"/>
                    </a:lnTo>
                    <a:lnTo>
                      <a:pt x="4674" y="18000"/>
                    </a:lnTo>
                    <a:lnTo>
                      <a:pt x="4723" y="18126"/>
                    </a:lnTo>
                    <a:lnTo>
                      <a:pt x="4822" y="18189"/>
                    </a:lnTo>
                    <a:lnTo>
                      <a:pt x="4969" y="18189"/>
                    </a:lnTo>
                    <a:lnTo>
                      <a:pt x="5117" y="18000"/>
                    </a:lnTo>
                    <a:lnTo>
                      <a:pt x="5117" y="17937"/>
                    </a:lnTo>
                    <a:lnTo>
                      <a:pt x="5117" y="17874"/>
                    </a:lnTo>
                    <a:lnTo>
                      <a:pt x="5117" y="17874"/>
                    </a:lnTo>
                    <a:lnTo>
                      <a:pt x="4871" y="16105"/>
                    </a:lnTo>
                    <a:lnTo>
                      <a:pt x="4674" y="14337"/>
                    </a:lnTo>
                    <a:lnTo>
                      <a:pt x="4576" y="12442"/>
                    </a:lnTo>
                    <a:lnTo>
                      <a:pt x="4576" y="10674"/>
                    </a:lnTo>
                    <a:lnTo>
                      <a:pt x="4576" y="10674"/>
                    </a:lnTo>
                    <a:lnTo>
                      <a:pt x="4822" y="12253"/>
                    </a:lnTo>
                    <a:lnTo>
                      <a:pt x="5068" y="13768"/>
                    </a:lnTo>
                    <a:lnTo>
                      <a:pt x="5462" y="16926"/>
                    </a:lnTo>
                    <a:lnTo>
                      <a:pt x="5462" y="16926"/>
                    </a:lnTo>
                    <a:lnTo>
                      <a:pt x="5511" y="17053"/>
                    </a:lnTo>
                    <a:lnTo>
                      <a:pt x="5609" y="17116"/>
                    </a:lnTo>
                    <a:lnTo>
                      <a:pt x="5757" y="17179"/>
                    </a:lnTo>
                    <a:lnTo>
                      <a:pt x="5904" y="17116"/>
                    </a:lnTo>
                    <a:lnTo>
                      <a:pt x="5954" y="17053"/>
                    </a:lnTo>
                    <a:lnTo>
                      <a:pt x="5954" y="16863"/>
                    </a:lnTo>
                    <a:lnTo>
                      <a:pt x="5954" y="16800"/>
                    </a:lnTo>
                    <a:lnTo>
                      <a:pt x="5954" y="16800"/>
                    </a:lnTo>
                    <a:lnTo>
                      <a:pt x="5954" y="16800"/>
                    </a:lnTo>
                    <a:lnTo>
                      <a:pt x="5954" y="16800"/>
                    </a:lnTo>
                    <a:lnTo>
                      <a:pt x="5806" y="15095"/>
                    </a:lnTo>
                    <a:lnTo>
                      <a:pt x="5658" y="13389"/>
                    </a:lnTo>
                    <a:lnTo>
                      <a:pt x="5609" y="12632"/>
                    </a:lnTo>
                    <a:lnTo>
                      <a:pt x="5609" y="11747"/>
                    </a:lnTo>
                    <a:lnTo>
                      <a:pt x="5609" y="10926"/>
                    </a:lnTo>
                    <a:lnTo>
                      <a:pt x="5708" y="10042"/>
                    </a:lnTo>
                    <a:lnTo>
                      <a:pt x="5708" y="10042"/>
                    </a:lnTo>
                    <a:lnTo>
                      <a:pt x="5954" y="11116"/>
                    </a:lnTo>
                    <a:lnTo>
                      <a:pt x="6150" y="12126"/>
                    </a:lnTo>
                    <a:lnTo>
                      <a:pt x="6347" y="14211"/>
                    </a:lnTo>
                    <a:lnTo>
                      <a:pt x="6593" y="16295"/>
                    </a:lnTo>
                    <a:lnTo>
                      <a:pt x="6839" y="18505"/>
                    </a:lnTo>
                    <a:lnTo>
                      <a:pt x="6839" y="18505"/>
                    </a:lnTo>
                    <a:lnTo>
                      <a:pt x="6938" y="18568"/>
                    </a:lnTo>
                    <a:lnTo>
                      <a:pt x="6987" y="18632"/>
                    </a:lnTo>
                    <a:lnTo>
                      <a:pt x="7085" y="18695"/>
                    </a:lnTo>
                    <a:lnTo>
                      <a:pt x="7282" y="18632"/>
                    </a:lnTo>
                    <a:lnTo>
                      <a:pt x="7331" y="18568"/>
                    </a:lnTo>
                    <a:lnTo>
                      <a:pt x="7331" y="18442"/>
                    </a:lnTo>
                    <a:lnTo>
                      <a:pt x="7331" y="18442"/>
                    </a:lnTo>
                    <a:lnTo>
                      <a:pt x="7282" y="16042"/>
                    </a:lnTo>
                    <a:lnTo>
                      <a:pt x="7134" y="13642"/>
                    </a:lnTo>
                    <a:lnTo>
                      <a:pt x="7134" y="11242"/>
                    </a:lnTo>
                    <a:lnTo>
                      <a:pt x="7233" y="10042"/>
                    </a:lnTo>
                    <a:lnTo>
                      <a:pt x="7282" y="8905"/>
                    </a:lnTo>
                    <a:lnTo>
                      <a:pt x="7282" y="8905"/>
                    </a:lnTo>
                    <a:lnTo>
                      <a:pt x="7528" y="10737"/>
                    </a:lnTo>
                    <a:lnTo>
                      <a:pt x="7676" y="12695"/>
                    </a:lnTo>
                    <a:lnTo>
                      <a:pt x="7823" y="14526"/>
                    </a:lnTo>
                    <a:lnTo>
                      <a:pt x="8069" y="16484"/>
                    </a:lnTo>
                    <a:lnTo>
                      <a:pt x="8069" y="16484"/>
                    </a:lnTo>
                    <a:lnTo>
                      <a:pt x="8069" y="16547"/>
                    </a:lnTo>
                    <a:lnTo>
                      <a:pt x="8118" y="16611"/>
                    </a:lnTo>
                    <a:lnTo>
                      <a:pt x="8315" y="16737"/>
                    </a:lnTo>
                    <a:lnTo>
                      <a:pt x="8463" y="16611"/>
                    </a:lnTo>
                    <a:lnTo>
                      <a:pt x="8463" y="16547"/>
                    </a:lnTo>
                    <a:lnTo>
                      <a:pt x="8561" y="16484"/>
                    </a:lnTo>
                    <a:lnTo>
                      <a:pt x="8561" y="16484"/>
                    </a:lnTo>
                    <a:lnTo>
                      <a:pt x="8414" y="14526"/>
                    </a:lnTo>
                    <a:lnTo>
                      <a:pt x="8414" y="12695"/>
                    </a:lnTo>
                    <a:lnTo>
                      <a:pt x="8414" y="11684"/>
                    </a:lnTo>
                    <a:lnTo>
                      <a:pt x="8561" y="10737"/>
                    </a:lnTo>
                    <a:lnTo>
                      <a:pt x="8660" y="9853"/>
                    </a:lnTo>
                    <a:lnTo>
                      <a:pt x="8856" y="8905"/>
                    </a:lnTo>
                    <a:lnTo>
                      <a:pt x="8856" y="8905"/>
                    </a:lnTo>
                    <a:lnTo>
                      <a:pt x="9004" y="9663"/>
                    </a:lnTo>
                    <a:lnTo>
                      <a:pt x="9201" y="10421"/>
                    </a:lnTo>
                    <a:lnTo>
                      <a:pt x="9398" y="11937"/>
                    </a:lnTo>
                    <a:lnTo>
                      <a:pt x="9447" y="13453"/>
                    </a:lnTo>
                    <a:lnTo>
                      <a:pt x="9447" y="15095"/>
                    </a:lnTo>
                    <a:lnTo>
                      <a:pt x="9447" y="15095"/>
                    </a:lnTo>
                    <a:lnTo>
                      <a:pt x="9496" y="17305"/>
                    </a:lnTo>
                    <a:lnTo>
                      <a:pt x="9496" y="17305"/>
                    </a:lnTo>
                    <a:lnTo>
                      <a:pt x="9496" y="17432"/>
                    </a:lnTo>
                    <a:lnTo>
                      <a:pt x="9545" y="17558"/>
                    </a:lnTo>
                    <a:lnTo>
                      <a:pt x="9742" y="17621"/>
                    </a:lnTo>
                    <a:lnTo>
                      <a:pt x="9890" y="17558"/>
                    </a:lnTo>
                    <a:lnTo>
                      <a:pt x="9939" y="17495"/>
                    </a:lnTo>
                    <a:lnTo>
                      <a:pt x="9988" y="17305"/>
                    </a:lnTo>
                    <a:lnTo>
                      <a:pt x="9988" y="17305"/>
                    </a:lnTo>
                    <a:lnTo>
                      <a:pt x="9939" y="15221"/>
                    </a:lnTo>
                    <a:lnTo>
                      <a:pt x="9939" y="15221"/>
                    </a:lnTo>
                    <a:lnTo>
                      <a:pt x="9988" y="13326"/>
                    </a:lnTo>
                    <a:lnTo>
                      <a:pt x="10234" y="11432"/>
                    </a:lnTo>
                    <a:lnTo>
                      <a:pt x="10333" y="10547"/>
                    </a:lnTo>
                    <a:lnTo>
                      <a:pt x="10579" y="9600"/>
                    </a:lnTo>
                    <a:lnTo>
                      <a:pt x="10775" y="8716"/>
                    </a:lnTo>
                    <a:lnTo>
                      <a:pt x="11071" y="7832"/>
                    </a:lnTo>
                    <a:lnTo>
                      <a:pt x="11071" y="7832"/>
                    </a:lnTo>
                    <a:lnTo>
                      <a:pt x="11169" y="8842"/>
                    </a:lnTo>
                    <a:lnTo>
                      <a:pt x="11267" y="9726"/>
                    </a:lnTo>
                    <a:lnTo>
                      <a:pt x="11267" y="10737"/>
                    </a:lnTo>
                    <a:lnTo>
                      <a:pt x="11267" y="11747"/>
                    </a:lnTo>
                    <a:lnTo>
                      <a:pt x="11021" y="15600"/>
                    </a:lnTo>
                    <a:lnTo>
                      <a:pt x="11021" y="15600"/>
                    </a:lnTo>
                    <a:lnTo>
                      <a:pt x="11071" y="15789"/>
                    </a:lnTo>
                    <a:lnTo>
                      <a:pt x="11071" y="15853"/>
                    </a:lnTo>
                    <a:lnTo>
                      <a:pt x="11267" y="16042"/>
                    </a:lnTo>
                    <a:lnTo>
                      <a:pt x="11415" y="15916"/>
                    </a:lnTo>
                    <a:lnTo>
                      <a:pt x="11513" y="15853"/>
                    </a:lnTo>
                    <a:lnTo>
                      <a:pt x="11513" y="15726"/>
                    </a:lnTo>
                    <a:lnTo>
                      <a:pt x="11513" y="15726"/>
                    </a:lnTo>
                    <a:lnTo>
                      <a:pt x="11858" y="13011"/>
                    </a:lnTo>
                    <a:lnTo>
                      <a:pt x="12202" y="10358"/>
                    </a:lnTo>
                    <a:lnTo>
                      <a:pt x="12399" y="9032"/>
                    </a:lnTo>
                    <a:lnTo>
                      <a:pt x="12694" y="7768"/>
                    </a:lnTo>
                    <a:lnTo>
                      <a:pt x="12990" y="6442"/>
                    </a:lnTo>
                    <a:lnTo>
                      <a:pt x="13432" y="5179"/>
                    </a:lnTo>
                    <a:lnTo>
                      <a:pt x="13432" y="5179"/>
                    </a:lnTo>
                    <a:lnTo>
                      <a:pt x="13678" y="6568"/>
                    </a:lnTo>
                    <a:lnTo>
                      <a:pt x="13777" y="7958"/>
                    </a:lnTo>
                    <a:lnTo>
                      <a:pt x="13826" y="9347"/>
                    </a:lnTo>
                    <a:lnTo>
                      <a:pt x="13777" y="10863"/>
                    </a:lnTo>
                    <a:lnTo>
                      <a:pt x="13678" y="13705"/>
                    </a:lnTo>
                    <a:lnTo>
                      <a:pt x="13629" y="15095"/>
                    </a:lnTo>
                    <a:lnTo>
                      <a:pt x="13629" y="16484"/>
                    </a:lnTo>
                    <a:lnTo>
                      <a:pt x="13629" y="16484"/>
                    </a:lnTo>
                    <a:lnTo>
                      <a:pt x="13678" y="16737"/>
                    </a:lnTo>
                    <a:lnTo>
                      <a:pt x="13826" y="16800"/>
                    </a:lnTo>
                    <a:lnTo>
                      <a:pt x="13974" y="16800"/>
                    </a:lnTo>
                    <a:lnTo>
                      <a:pt x="14023" y="16737"/>
                    </a:lnTo>
                    <a:lnTo>
                      <a:pt x="14072" y="16611"/>
                    </a:lnTo>
                    <a:lnTo>
                      <a:pt x="14072" y="16547"/>
                    </a:lnTo>
                    <a:lnTo>
                      <a:pt x="14072" y="16547"/>
                    </a:lnTo>
                    <a:lnTo>
                      <a:pt x="14072" y="16547"/>
                    </a:lnTo>
                    <a:lnTo>
                      <a:pt x="14072" y="16547"/>
                    </a:lnTo>
                    <a:lnTo>
                      <a:pt x="14367" y="14716"/>
                    </a:lnTo>
                    <a:lnTo>
                      <a:pt x="14613" y="12758"/>
                    </a:lnTo>
                    <a:lnTo>
                      <a:pt x="15056" y="8968"/>
                    </a:lnTo>
                    <a:lnTo>
                      <a:pt x="15302" y="7137"/>
                    </a:lnTo>
                    <a:lnTo>
                      <a:pt x="15597" y="5242"/>
                    </a:lnTo>
                    <a:lnTo>
                      <a:pt x="16040" y="3474"/>
                    </a:lnTo>
                    <a:lnTo>
                      <a:pt x="16483" y="1705"/>
                    </a:lnTo>
                    <a:lnTo>
                      <a:pt x="16483" y="1705"/>
                    </a:lnTo>
                    <a:lnTo>
                      <a:pt x="16581" y="3347"/>
                    </a:lnTo>
                    <a:lnTo>
                      <a:pt x="16581" y="5053"/>
                    </a:lnTo>
                    <a:lnTo>
                      <a:pt x="16483" y="8463"/>
                    </a:lnTo>
                    <a:lnTo>
                      <a:pt x="16385" y="11811"/>
                    </a:lnTo>
                    <a:lnTo>
                      <a:pt x="16385" y="13453"/>
                    </a:lnTo>
                    <a:lnTo>
                      <a:pt x="16385" y="15158"/>
                    </a:lnTo>
                    <a:lnTo>
                      <a:pt x="16385" y="15158"/>
                    </a:lnTo>
                    <a:lnTo>
                      <a:pt x="16434" y="15411"/>
                    </a:lnTo>
                    <a:lnTo>
                      <a:pt x="16581" y="15474"/>
                    </a:lnTo>
                    <a:lnTo>
                      <a:pt x="16729" y="15474"/>
                    </a:lnTo>
                    <a:lnTo>
                      <a:pt x="16778" y="15411"/>
                    </a:lnTo>
                    <a:lnTo>
                      <a:pt x="16877" y="15347"/>
                    </a:lnTo>
                    <a:lnTo>
                      <a:pt x="16877" y="15347"/>
                    </a:lnTo>
                    <a:lnTo>
                      <a:pt x="17221" y="12505"/>
                    </a:lnTo>
                    <a:lnTo>
                      <a:pt x="17565" y="9726"/>
                    </a:lnTo>
                    <a:lnTo>
                      <a:pt x="17861" y="6947"/>
                    </a:lnTo>
                    <a:lnTo>
                      <a:pt x="18254" y="4232"/>
                    </a:lnTo>
                    <a:lnTo>
                      <a:pt x="18254" y="4232"/>
                    </a:lnTo>
                    <a:lnTo>
                      <a:pt x="18205" y="6442"/>
                    </a:lnTo>
                    <a:lnTo>
                      <a:pt x="18107" y="8653"/>
                    </a:lnTo>
                    <a:lnTo>
                      <a:pt x="18057" y="10926"/>
                    </a:lnTo>
                    <a:lnTo>
                      <a:pt x="18107" y="12000"/>
                    </a:lnTo>
                    <a:lnTo>
                      <a:pt x="18205" y="13137"/>
                    </a:lnTo>
                    <a:lnTo>
                      <a:pt x="18205" y="13137"/>
                    </a:lnTo>
                    <a:lnTo>
                      <a:pt x="18254" y="13326"/>
                    </a:lnTo>
                    <a:lnTo>
                      <a:pt x="18353" y="13389"/>
                    </a:lnTo>
                    <a:lnTo>
                      <a:pt x="18549" y="13326"/>
                    </a:lnTo>
                    <a:lnTo>
                      <a:pt x="18648" y="13137"/>
                    </a:lnTo>
                    <a:lnTo>
                      <a:pt x="18648" y="13137"/>
                    </a:lnTo>
                    <a:lnTo>
                      <a:pt x="19041" y="11747"/>
                    </a:lnTo>
                    <a:lnTo>
                      <a:pt x="19337" y="10358"/>
                    </a:lnTo>
                    <a:lnTo>
                      <a:pt x="19632" y="8968"/>
                    </a:lnTo>
                    <a:lnTo>
                      <a:pt x="19878" y="7516"/>
                    </a:lnTo>
                    <a:lnTo>
                      <a:pt x="20272" y="4674"/>
                    </a:lnTo>
                    <a:lnTo>
                      <a:pt x="20714" y="1705"/>
                    </a:lnTo>
                    <a:lnTo>
                      <a:pt x="20714" y="1705"/>
                    </a:lnTo>
                    <a:lnTo>
                      <a:pt x="20862" y="2842"/>
                    </a:lnTo>
                    <a:lnTo>
                      <a:pt x="20911" y="4042"/>
                    </a:lnTo>
                    <a:lnTo>
                      <a:pt x="20960" y="5116"/>
                    </a:lnTo>
                    <a:lnTo>
                      <a:pt x="20911" y="6253"/>
                    </a:lnTo>
                    <a:lnTo>
                      <a:pt x="20911" y="6253"/>
                    </a:lnTo>
                    <a:lnTo>
                      <a:pt x="20911" y="6253"/>
                    </a:lnTo>
                    <a:lnTo>
                      <a:pt x="20764" y="7768"/>
                    </a:lnTo>
                    <a:lnTo>
                      <a:pt x="20665" y="9221"/>
                    </a:lnTo>
                    <a:lnTo>
                      <a:pt x="20616" y="12126"/>
                    </a:lnTo>
                    <a:lnTo>
                      <a:pt x="20616" y="12126"/>
                    </a:lnTo>
                    <a:lnTo>
                      <a:pt x="20468" y="14400"/>
                    </a:lnTo>
                    <a:lnTo>
                      <a:pt x="20468" y="14400"/>
                    </a:lnTo>
                    <a:lnTo>
                      <a:pt x="20518" y="14526"/>
                    </a:lnTo>
                    <a:lnTo>
                      <a:pt x="20665" y="14716"/>
                    </a:lnTo>
                    <a:lnTo>
                      <a:pt x="20862" y="14716"/>
                    </a:lnTo>
                    <a:lnTo>
                      <a:pt x="20960" y="14526"/>
                    </a:lnTo>
                    <a:lnTo>
                      <a:pt x="20960" y="14526"/>
                    </a:lnTo>
                    <a:lnTo>
                      <a:pt x="20911" y="14905"/>
                    </a:lnTo>
                    <a:lnTo>
                      <a:pt x="20911" y="14905"/>
                    </a:lnTo>
                    <a:lnTo>
                      <a:pt x="20862" y="15032"/>
                    </a:lnTo>
                    <a:lnTo>
                      <a:pt x="20764" y="15221"/>
                    </a:lnTo>
                    <a:lnTo>
                      <a:pt x="20911" y="16042"/>
                    </a:lnTo>
                    <a:lnTo>
                      <a:pt x="20911" y="16042"/>
                    </a:lnTo>
                    <a:lnTo>
                      <a:pt x="20960" y="16168"/>
                    </a:lnTo>
                    <a:lnTo>
                      <a:pt x="21010" y="16232"/>
                    </a:lnTo>
                    <a:lnTo>
                      <a:pt x="21157" y="16232"/>
                    </a:lnTo>
                    <a:lnTo>
                      <a:pt x="21305" y="16168"/>
                    </a:lnTo>
                    <a:lnTo>
                      <a:pt x="21403" y="16105"/>
                    </a:lnTo>
                    <a:lnTo>
                      <a:pt x="21403" y="16042"/>
                    </a:lnTo>
                    <a:lnTo>
                      <a:pt x="21403" y="16042"/>
                    </a:lnTo>
                    <a:lnTo>
                      <a:pt x="21452" y="13516"/>
                    </a:lnTo>
                    <a:lnTo>
                      <a:pt x="21551" y="11116"/>
                    </a:lnTo>
                    <a:lnTo>
                      <a:pt x="21600" y="9916"/>
                    </a:lnTo>
                    <a:lnTo>
                      <a:pt x="21551" y="8653"/>
                    </a:lnTo>
                    <a:lnTo>
                      <a:pt x="21502" y="7516"/>
                    </a:lnTo>
                    <a:lnTo>
                      <a:pt x="21403" y="6253"/>
                    </a:lnTo>
                    <a:lnTo>
                      <a:pt x="21403" y="6253"/>
                    </a:lnTo>
                    <a:lnTo>
                      <a:pt x="21452" y="4800"/>
                    </a:lnTo>
                    <a:lnTo>
                      <a:pt x="21403" y="3221"/>
                    </a:lnTo>
                    <a:lnTo>
                      <a:pt x="21256" y="1768"/>
                    </a:lnTo>
                    <a:lnTo>
                      <a:pt x="21010" y="253"/>
                    </a:lnTo>
                    <a:lnTo>
                      <a:pt x="21010" y="253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64" name="形狀"/>
              <p:cNvSpPr/>
              <p:nvPr/>
            </p:nvSpPr>
            <p:spPr>
              <a:xfrm>
                <a:off x="3469720" y="952203"/>
                <a:ext cx="105678" cy="100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636" y="8700"/>
                    </a:moveTo>
                    <a:lnTo>
                      <a:pt x="19636" y="8700"/>
                    </a:lnTo>
                    <a:lnTo>
                      <a:pt x="18000" y="9300"/>
                    </a:lnTo>
                    <a:lnTo>
                      <a:pt x="16036" y="9900"/>
                    </a:lnTo>
                    <a:lnTo>
                      <a:pt x="12764" y="10200"/>
                    </a:lnTo>
                    <a:lnTo>
                      <a:pt x="12764" y="10200"/>
                    </a:lnTo>
                    <a:lnTo>
                      <a:pt x="8836" y="600"/>
                    </a:lnTo>
                    <a:lnTo>
                      <a:pt x="8836" y="600"/>
                    </a:lnTo>
                    <a:lnTo>
                      <a:pt x="8836" y="300"/>
                    </a:lnTo>
                    <a:lnTo>
                      <a:pt x="8182" y="0"/>
                    </a:lnTo>
                    <a:lnTo>
                      <a:pt x="6873" y="300"/>
                    </a:lnTo>
                    <a:lnTo>
                      <a:pt x="6218" y="900"/>
                    </a:lnTo>
                    <a:lnTo>
                      <a:pt x="6218" y="1200"/>
                    </a:lnTo>
                    <a:lnTo>
                      <a:pt x="6218" y="2100"/>
                    </a:lnTo>
                    <a:lnTo>
                      <a:pt x="6218" y="2100"/>
                    </a:lnTo>
                    <a:lnTo>
                      <a:pt x="9818" y="10500"/>
                    </a:lnTo>
                    <a:lnTo>
                      <a:pt x="9818" y="10500"/>
                    </a:lnTo>
                    <a:lnTo>
                      <a:pt x="5236" y="11700"/>
                    </a:lnTo>
                    <a:lnTo>
                      <a:pt x="982" y="13200"/>
                    </a:lnTo>
                    <a:lnTo>
                      <a:pt x="982" y="13200"/>
                    </a:lnTo>
                    <a:lnTo>
                      <a:pt x="327" y="13500"/>
                    </a:lnTo>
                    <a:lnTo>
                      <a:pt x="0" y="14100"/>
                    </a:lnTo>
                    <a:lnTo>
                      <a:pt x="0" y="15000"/>
                    </a:lnTo>
                    <a:lnTo>
                      <a:pt x="1309" y="15600"/>
                    </a:lnTo>
                    <a:lnTo>
                      <a:pt x="1636" y="15900"/>
                    </a:lnTo>
                    <a:lnTo>
                      <a:pt x="2618" y="15600"/>
                    </a:lnTo>
                    <a:lnTo>
                      <a:pt x="2618" y="15600"/>
                    </a:lnTo>
                    <a:lnTo>
                      <a:pt x="4582" y="15000"/>
                    </a:lnTo>
                    <a:lnTo>
                      <a:pt x="6545" y="14700"/>
                    </a:lnTo>
                    <a:lnTo>
                      <a:pt x="10473" y="13800"/>
                    </a:lnTo>
                    <a:lnTo>
                      <a:pt x="10473" y="13800"/>
                    </a:lnTo>
                    <a:lnTo>
                      <a:pt x="13418" y="20700"/>
                    </a:lnTo>
                    <a:lnTo>
                      <a:pt x="13418" y="20700"/>
                    </a:lnTo>
                    <a:lnTo>
                      <a:pt x="13745" y="21300"/>
                    </a:lnTo>
                    <a:lnTo>
                      <a:pt x="14073" y="21600"/>
                    </a:lnTo>
                    <a:lnTo>
                      <a:pt x="15382" y="21600"/>
                    </a:lnTo>
                    <a:lnTo>
                      <a:pt x="16036" y="20700"/>
                    </a:lnTo>
                    <a:lnTo>
                      <a:pt x="16364" y="20100"/>
                    </a:lnTo>
                    <a:lnTo>
                      <a:pt x="16036" y="19200"/>
                    </a:lnTo>
                    <a:lnTo>
                      <a:pt x="16036" y="19200"/>
                    </a:lnTo>
                    <a:lnTo>
                      <a:pt x="13745" y="13200"/>
                    </a:lnTo>
                    <a:lnTo>
                      <a:pt x="13745" y="13200"/>
                    </a:lnTo>
                    <a:lnTo>
                      <a:pt x="17673" y="12600"/>
                    </a:lnTo>
                    <a:lnTo>
                      <a:pt x="20945" y="11700"/>
                    </a:lnTo>
                    <a:lnTo>
                      <a:pt x="20945" y="11700"/>
                    </a:lnTo>
                    <a:lnTo>
                      <a:pt x="21600" y="11100"/>
                    </a:lnTo>
                    <a:lnTo>
                      <a:pt x="21600" y="10500"/>
                    </a:lnTo>
                    <a:lnTo>
                      <a:pt x="21600" y="9300"/>
                    </a:lnTo>
                    <a:lnTo>
                      <a:pt x="20945" y="8700"/>
                    </a:lnTo>
                    <a:lnTo>
                      <a:pt x="20291" y="8700"/>
                    </a:lnTo>
                    <a:lnTo>
                      <a:pt x="19636" y="8700"/>
                    </a:lnTo>
                    <a:lnTo>
                      <a:pt x="19636" y="8700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65" name="形狀"/>
              <p:cNvSpPr/>
              <p:nvPr/>
            </p:nvSpPr>
            <p:spPr>
              <a:xfrm>
                <a:off x="3676269" y="925753"/>
                <a:ext cx="67250" cy="779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7329"/>
                    </a:moveTo>
                    <a:lnTo>
                      <a:pt x="20057" y="7329"/>
                    </a:lnTo>
                    <a:lnTo>
                      <a:pt x="14914" y="6171"/>
                    </a:lnTo>
                    <a:lnTo>
                      <a:pt x="10800" y="6171"/>
                    </a:lnTo>
                    <a:lnTo>
                      <a:pt x="10800" y="6171"/>
                    </a:lnTo>
                    <a:lnTo>
                      <a:pt x="7714" y="1157"/>
                    </a:lnTo>
                    <a:lnTo>
                      <a:pt x="7714" y="1157"/>
                    </a:lnTo>
                    <a:lnTo>
                      <a:pt x="6686" y="0"/>
                    </a:lnTo>
                    <a:lnTo>
                      <a:pt x="6171" y="0"/>
                    </a:lnTo>
                    <a:lnTo>
                      <a:pt x="4114" y="0"/>
                    </a:lnTo>
                    <a:lnTo>
                      <a:pt x="3086" y="1157"/>
                    </a:lnTo>
                    <a:lnTo>
                      <a:pt x="3086" y="1929"/>
                    </a:lnTo>
                    <a:lnTo>
                      <a:pt x="3086" y="2314"/>
                    </a:lnTo>
                    <a:lnTo>
                      <a:pt x="3086" y="2314"/>
                    </a:lnTo>
                    <a:lnTo>
                      <a:pt x="5657" y="7329"/>
                    </a:lnTo>
                    <a:lnTo>
                      <a:pt x="5657" y="7329"/>
                    </a:lnTo>
                    <a:lnTo>
                      <a:pt x="1029" y="8100"/>
                    </a:lnTo>
                    <a:lnTo>
                      <a:pt x="1029" y="8100"/>
                    </a:lnTo>
                    <a:lnTo>
                      <a:pt x="514" y="8486"/>
                    </a:lnTo>
                    <a:lnTo>
                      <a:pt x="0" y="9643"/>
                    </a:lnTo>
                    <a:lnTo>
                      <a:pt x="0" y="10800"/>
                    </a:lnTo>
                    <a:lnTo>
                      <a:pt x="1029" y="11957"/>
                    </a:lnTo>
                    <a:lnTo>
                      <a:pt x="2571" y="11957"/>
                    </a:lnTo>
                    <a:lnTo>
                      <a:pt x="3600" y="11571"/>
                    </a:lnTo>
                    <a:lnTo>
                      <a:pt x="3600" y="11571"/>
                    </a:lnTo>
                    <a:lnTo>
                      <a:pt x="6686" y="10414"/>
                    </a:lnTo>
                    <a:lnTo>
                      <a:pt x="6686" y="10414"/>
                    </a:lnTo>
                    <a:lnTo>
                      <a:pt x="9257" y="15043"/>
                    </a:lnTo>
                    <a:lnTo>
                      <a:pt x="10800" y="20443"/>
                    </a:lnTo>
                    <a:lnTo>
                      <a:pt x="10800" y="20443"/>
                    </a:lnTo>
                    <a:lnTo>
                      <a:pt x="11314" y="20829"/>
                    </a:lnTo>
                    <a:lnTo>
                      <a:pt x="11829" y="21214"/>
                    </a:lnTo>
                    <a:lnTo>
                      <a:pt x="13886" y="21600"/>
                    </a:lnTo>
                    <a:lnTo>
                      <a:pt x="15943" y="20829"/>
                    </a:lnTo>
                    <a:lnTo>
                      <a:pt x="15943" y="20443"/>
                    </a:lnTo>
                    <a:lnTo>
                      <a:pt x="15943" y="19286"/>
                    </a:lnTo>
                    <a:lnTo>
                      <a:pt x="15943" y="19286"/>
                    </a:lnTo>
                    <a:lnTo>
                      <a:pt x="14400" y="14657"/>
                    </a:lnTo>
                    <a:lnTo>
                      <a:pt x="11829" y="10029"/>
                    </a:lnTo>
                    <a:lnTo>
                      <a:pt x="11829" y="10029"/>
                    </a:lnTo>
                    <a:lnTo>
                      <a:pt x="14914" y="10029"/>
                    </a:lnTo>
                    <a:lnTo>
                      <a:pt x="18000" y="10414"/>
                    </a:lnTo>
                    <a:lnTo>
                      <a:pt x="18000" y="10414"/>
                    </a:lnTo>
                    <a:lnTo>
                      <a:pt x="19543" y="10800"/>
                    </a:lnTo>
                    <a:lnTo>
                      <a:pt x="20057" y="10414"/>
                    </a:lnTo>
                    <a:lnTo>
                      <a:pt x="21600" y="9643"/>
                    </a:lnTo>
                    <a:lnTo>
                      <a:pt x="21600" y="8100"/>
                    </a:lnTo>
                    <a:lnTo>
                      <a:pt x="20571" y="7714"/>
                    </a:lnTo>
                    <a:lnTo>
                      <a:pt x="20057" y="7329"/>
                    </a:lnTo>
                    <a:lnTo>
                      <a:pt x="20057" y="7329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66" name="形狀"/>
              <p:cNvSpPr/>
              <p:nvPr/>
            </p:nvSpPr>
            <p:spPr>
              <a:xfrm>
                <a:off x="602037" y="2569836"/>
                <a:ext cx="78458" cy="75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514" y="5200"/>
                    </a:moveTo>
                    <a:lnTo>
                      <a:pt x="18514" y="5200"/>
                    </a:lnTo>
                    <a:lnTo>
                      <a:pt x="12343" y="8800"/>
                    </a:lnTo>
                    <a:lnTo>
                      <a:pt x="12343" y="8800"/>
                    </a:lnTo>
                    <a:lnTo>
                      <a:pt x="5290" y="800"/>
                    </a:lnTo>
                    <a:lnTo>
                      <a:pt x="5290" y="800"/>
                    </a:lnTo>
                    <a:lnTo>
                      <a:pt x="4849" y="400"/>
                    </a:lnTo>
                    <a:lnTo>
                      <a:pt x="3967" y="0"/>
                    </a:lnTo>
                    <a:lnTo>
                      <a:pt x="2204" y="400"/>
                    </a:lnTo>
                    <a:lnTo>
                      <a:pt x="1763" y="2000"/>
                    </a:lnTo>
                    <a:lnTo>
                      <a:pt x="1763" y="2400"/>
                    </a:lnTo>
                    <a:lnTo>
                      <a:pt x="2204" y="3600"/>
                    </a:lnTo>
                    <a:lnTo>
                      <a:pt x="2204" y="3600"/>
                    </a:lnTo>
                    <a:lnTo>
                      <a:pt x="8816" y="10800"/>
                    </a:lnTo>
                    <a:lnTo>
                      <a:pt x="8816" y="10800"/>
                    </a:lnTo>
                    <a:lnTo>
                      <a:pt x="1322" y="13600"/>
                    </a:lnTo>
                    <a:lnTo>
                      <a:pt x="1322" y="13600"/>
                    </a:lnTo>
                    <a:lnTo>
                      <a:pt x="441" y="14400"/>
                    </a:lnTo>
                    <a:lnTo>
                      <a:pt x="0" y="15200"/>
                    </a:lnTo>
                    <a:lnTo>
                      <a:pt x="441" y="16800"/>
                    </a:lnTo>
                    <a:lnTo>
                      <a:pt x="1763" y="17600"/>
                    </a:lnTo>
                    <a:lnTo>
                      <a:pt x="2204" y="17600"/>
                    </a:lnTo>
                    <a:lnTo>
                      <a:pt x="3086" y="17600"/>
                    </a:lnTo>
                    <a:lnTo>
                      <a:pt x="3086" y="17600"/>
                    </a:lnTo>
                    <a:lnTo>
                      <a:pt x="11461" y="13600"/>
                    </a:lnTo>
                    <a:lnTo>
                      <a:pt x="11461" y="13600"/>
                    </a:lnTo>
                    <a:lnTo>
                      <a:pt x="18073" y="20400"/>
                    </a:lnTo>
                    <a:lnTo>
                      <a:pt x="18073" y="20400"/>
                    </a:lnTo>
                    <a:lnTo>
                      <a:pt x="18514" y="21200"/>
                    </a:lnTo>
                    <a:lnTo>
                      <a:pt x="18955" y="21600"/>
                    </a:lnTo>
                    <a:lnTo>
                      <a:pt x="20718" y="21200"/>
                    </a:lnTo>
                    <a:lnTo>
                      <a:pt x="21600" y="19600"/>
                    </a:lnTo>
                    <a:lnTo>
                      <a:pt x="21159" y="18800"/>
                    </a:lnTo>
                    <a:lnTo>
                      <a:pt x="21159" y="18000"/>
                    </a:lnTo>
                    <a:lnTo>
                      <a:pt x="21159" y="18000"/>
                    </a:lnTo>
                    <a:lnTo>
                      <a:pt x="14988" y="11600"/>
                    </a:lnTo>
                    <a:lnTo>
                      <a:pt x="14988" y="11600"/>
                    </a:lnTo>
                    <a:lnTo>
                      <a:pt x="20718" y="9200"/>
                    </a:lnTo>
                    <a:lnTo>
                      <a:pt x="20718" y="9200"/>
                    </a:lnTo>
                    <a:lnTo>
                      <a:pt x="21159" y="8400"/>
                    </a:lnTo>
                    <a:lnTo>
                      <a:pt x="21600" y="8000"/>
                    </a:lnTo>
                    <a:lnTo>
                      <a:pt x="21600" y="6400"/>
                    </a:lnTo>
                    <a:lnTo>
                      <a:pt x="20718" y="5200"/>
                    </a:lnTo>
                    <a:lnTo>
                      <a:pt x="19396" y="5200"/>
                    </a:lnTo>
                    <a:lnTo>
                      <a:pt x="18514" y="5200"/>
                    </a:lnTo>
                    <a:lnTo>
                      <a:pt x="18514" y="5200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67" name="形狀"/>
              <p:cNvSpPr/>
              <p:nvPr/>
            </p:nvSpPr>
            <p:spPr>
              <a:xfrm>
                <a:off x="656476" y="2434801"/>
                <a:ext cx="73655" cy="75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130" y="18800"/>
                    </a:moveTo>
                    <a:lnTo>
                      <a:pt x="21130" y="18800"/>
                    </a:lnTo>
                    <a:lnTo>
                      <a:pt x="17374" y="14800"/>
                    </a:lnTo>
                    <a:lnTo>
                      <a:pt x="14087" y="10800"/>
                    </a:lnTo>
                    <a:lnTo>
                      <a:pt x="14087" y="10800"/>
                    </a:lnTo>
                    <a:lnTo>
                      <a:pt x="14557" y="10400"/>
                    </a:lnTo>
                    <a:lnTo>
                      <a:pt x="14557" y="10400"/>
                    </a:lnTo>
                    <a:lnTo>
                      <a:pt x="15496" y="10000"/>
                    </a:lnTo>
                    <a:lnTo>
                      <a:pt x="15496" y="9600"/>
                    </a:lnTo>
                    <a:lnTo>
                      <a:pt x="15496" y="8000"/>
                    </a:lnTo>
                    <a:lnTo>
                      <a:pt x="14557" y="6800"/>
                    </a:lnTo>
                    <a:lnTo>
                      <a:pt x="13617" y="6800"/>
                    </a:lnTo>
                    <a:lnTo>
                      <a:pt x="12678" y="6800"/>
                    </a:lnTo>
                    <a:lnTo>
                      <a:pt x="12678" y="6800"/>
                    </a:lnTo>
                    <a:lnTo>
                      <a:pt x="11739" y="7600"/>
                    </a:lnTo>
                    <a:lnTo>
                      <a:pt x="11739" y="7600"/>
                    </a:lnTo>
                    <a:lnTo>
                      <a:pt x="8922" y="4000"/>
                    </a:lnTo>
                    <a:lnTo>
                      <a:pt x="7513" y="2000"/>
                    </a:lnTo>
                    <a:lnTo>
                      <a:pt x="6104" y="400"/>
                    </a:lnTo>
                    <a:lnTo>
                      <a:pt x="6104" y="400"/>
                    </a:lnTo>
                    <a:lnTo>
                      <a:pt x="4696" y="0"/>
                    </a:lnTo>
                    <a:lnTo>
                      <a:pt x="4226" y="0"/>
                    </a:lnTo>
                    <a:lnTo>
                      <a:pt x="2348" y="1200"/>
                    </a:lnTo>
                    <a:lnTo>
                      <a:pt x="2348" y="2400"/>
                    </a:lnTo>
                    <a:lnTo>
                      <a:pt x="2348" y="3600"/>
                    </a:lnTo>
                    <a:lnTo>
                      <a:pt x="3287" y="4000"/>
                    </a:lnTo>
                    <a:lnTo>
                      <a:pt x="3287" y="4000"/>
                    </a:lnTo>
                    <a:lnTo>
                      <a:pt x="5165" y="6400"/>
                    </a:lnTo>
                    <a:lnTo>
                      <a:pt x="7513" y="9600"/>
                    </a:lnTo>
                    <a:lnTo>
                      <a:pt x="7513" y="9600"/>
                    </a:lnTo>
                    <a:lnTo>
                      <a:pt x="1409" y="12800"/>
                    </a:lnTo>
                    <a:lnTo>
                      <a:pt x="1409" y="12800"/>
                    </a:lnTo>
                    <a:lnTo>
                      <a:pt x="939" y="13200"/>
                    </a:lnTo>
                    <a:lnTo>
                      <a:pt x="0" y="14400"/>
                    </a:lnTo>
                    <a:lnTo>
                      <a:pt x="939" y="15600"/>
                    </a:lnTo>
                    <a:lnTo>
                      <a:pt x="1878" y="16800"/>
                    </a:lnTo>
                    <a:lnTo>
                      <a:pt x="2348" y="16800"/>
                    </a:lnTo>
                    <a:lnTo>
                      <a:pt x="3757" y="16400"/>
                    </a:lnTo>
                    <a:lnTo>
                      <a:pt x="3757" y="16400"/>
                    </a:lnTo>
                    <a:lnTo>
                      <a:pt x="9861" y="12800"/>
                    </a:lnTo>
                    <a:lnTo>
                      <a:pt x="9861" y="12800"/>
                    </a:lnTo>
                    <a:lnTo>
                      <a:pt x="13617" y="17200"/>
                    </a:lnTo>
                    <a:lnTo>
                      <a:pt x="17374" y="21200"/>
                    </a:lnTo>
                    <a:lnTo>
                      <a:pt x="17374" y="21200"/>
                    </a:lnTo>
                    <a:lnTo>
                      <a:pt x="18783" y="21600"/>
                    </a:lnTo>
                    <a:lnTo>
                      <a:pt x="19252" y="21600"/>
                    </a:lnTo>
                    <a:lnTo>
                      <a:pt x="21130" y="21200"/>
                    </a:lnTo>
                    <a:lnTo>
                      <a:pt x="21600" y="20000"/>
                    </a:lnTo>
                    <a:lnTo>
                      <a:pt x="21600" y="19200"/>
                    </a:lnTo>
                    <a:lnTo>
                      <a:pt x="21130" y="18800"/>
                    </a:lnTo>
                    <a:lnTo>
                      <a:pt x="21130" y="18800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68" name="形狀"/>
              <p:cNvSpPr/>
              <p:nvPr/>
            </p:nvSpPr>
            <p:spPr>
              <a:xfrm>
                <a:off x="951090" y="2379117"/>
                <a:ext cx="86464" cy="779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200" y="5786"/>
                    </a:moveTo>
                    <a:lnTo>
                      <a:pt x="19200" y="5786"/>
                    </a:lnTo>
                    <a:lnTo>
                      <a:pt x="12800" y="7329"/>
                    </a:lnTo>
                    <a:lnTo>
                      <a:pt x="12800" y="7329"/>
                    </a:lnTo>
                    <a:lnTo>
                      <a:pt x="11200" y="1157"/>
                    </a:lnTo>
                    <a:lnTo>
                      <a:pt x="11200" y="1157"/>
                    </a:lnTo>
                    <a:lnTo>
                      <a:pt x="10800" y="386"/>
                    </a:lnTo>
                    <a:lnTo>
                      <a:pt x="10400" y="0"/>
                    </a:lnTo>
                    <a:lnTo>
                      <a:pt x="8800" y="0"/>
                    </a:lnTo>
                    <a:lnTo>
                      <a:pt x="8000" y="386"/>
                    </a:lnTo>
                    <a:lnTo>
                      <a:pt x="7600" y="1157"/>
                    </a:lnTo>
                    <a:lnTo>
                      <a:pt x="7600" y="1929"/>
                    </a:lnTo>
                    <a:lnTo>
                      <a:pt x="7600" y="1929"/>
                    </a:lnTo>
                    <a:lnTo>
                      <a:pt x="8800" y="8486"/>
                    </a:lnTo>
                    <a:lnTo>
                      <a:pt x="8800" y="8486"/>
                    </a:lnTo>
                    <a:lnTo>
                      <a:pt x="5600" y="8871"/>
                    </a:lnTo>
                    <a:lnTo>
                      <a:pt x="2000" y="8871"/>
                    </a:lnTo>
                    <a:lnTo>
                      <a:pt x="2000" y="8871"/>
                    </a:lnTo>
                    <a:lnTo>
                      <a:pt x="1200" y="8871"/>
                    </a:lnTo>
                    <a:lnTo>
                      <a:pt x="400" y="9257"/>
                    </a:lnTo>
                    <a:lnTo>
                      <a:pt x="0" y="10800"/>
                    </a:lnTo>
                    <a:lnTo>
                      <a:pt x="400" y="12343"/>
                    </a:lnTo>
                    <a:lnTo>
                      <a:pt x="1200" y="12729"/>
                    </a:lnTo>
                    <a:lnTo>
                      <a:pt x="2000" y="12729"/>
                    </a:lnTo>
                    <a:lnTo>
                      <a:pt x="2000" y="12729"/>
                    </a:lnTo>
                    <a:lnTo>
                      <a:pt x="6000" y="12729"/>
                    </a:lnTo>
                    <a:lnTo>
                      <a:pt x="10000" y="12343"/>
                    </a:lnTo>
                    <a:lnTo>
                      <a:pt x="10000" y="12343"/>
                    </a:lnTo>
                    <a:lnTo>
                      <a:pt x="11200" y="16586"/>
                    </a:lnTo>
                    <a:lnTo>
                      <a:pt x="12800" y="20829"/>
                    </a:lnTo>
                    <a:lnTo>
                      <a:pt x="12800" y="20829"/>
                    </a:lnTo>
                    <a:lnTo>
                      <a:pt x="13200" y="21600"/>
                    </a:lnTo>
                    <a:lnTo>
                      <a:pt x="13600" y="21600"/>
                    </a:lnTo>
                    <a:lnTo>
                      <a:pt x="15200" y="21600"/>
                    </a:lnTo>
                    <a:lnTo>
                      <a:pt x="16400" y="20829"/>
                    </a:lnTo>
                    <a:lnTo>
                      <a:pt x="16400" y="19671"/>
                    </a:lnTo>
                    <a:lnTo>
                      <a:pt x="16400" y="19286"/>
                    </a:lnTo>
                    <a:lnTo>
                      <a:pt x="16400" y="19286"/>
                    </a:lnTo>
                    <a:lnTo>
                      <a:pt x="13600" y="11186"/>
                    </a:lnTo>
                    <a:lnTo>
                      <a:pt x="13600" y="11186"/>
                    </a:lnTo>
                    <a:lnTo>
                      <a:pt x="20800" y="8871"/>
                    </a:lnTo>
                    <a:lnTo>
                      <a:pt x="20800" y="8871"/>
                    </a:lnTo>
                    <a:lnTo>
                      <a:pt x="21600" y="8871"/>
                    </a:lnTo>
                    <a:lnTo>
                      <a:pt x="21600" y="8100"/>
                    </a:lnTo>
                    <a:lnTo>
                      <a:pt x="21600" y="6557"/>
                    </a:lnTo>
                    <a:lnTo>
                      <a:pt x="20800" y="5786"/>
                    </a:lnTo>
                    <a:lnTo>
                      <a:pt x="19600" y="5786"/>
                    </a:lnTo>
                    <a:lnTo>
                      <a:pt x="19200" y="5786"/>
                    </a:lnTo>
                    <a:lnTo>
                      <a:pt x="19200" y="5786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69" name="形狀"/>
              <p:cNvSpPr/>
              <p:nvPr/>
            </p:nvSpPr>
            <p:spPr>
              <a:xfrm>
                <a:off x="2846867" y="2798141"/>
                <a:ext cx="75256" cy="65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923" y="7813"/>
                    </a:moveTo>
                    <a:lnTo>
                      <a:pt x="17923" y="7813"/>
                    </a:lnTo>
                    <a:lnTo>
                      <a:pt x="15626" y="9651"/>
                    </a:lnTo>
                    <a:lnTo>
                      <a:pt x="15626" y="9651"/>
                    </a:lnTo>
                    <a:lnTo>
                      <a:pt x="13328" y="5055"/>
                    </a:lnTo>
                    <a:lnTo>
                      <a:pt x="10570" y="460"/>
                    </a:lnTo>
                    <a:lnTo>
                      <a:pt x="10570" y="460"/>
                    </a:lnTo>
                    <a:lnTo>
                      <a:pt x="10111" y="0"/>
                    </a:lnTo>
                    <a:lnTo>
                      <a:pt x="8732" y="0"/>
                    </a:lnTo>
                    <a:lnTo>
                      <a:pt x="7353" y="460"/>
                    </a:lnTo>
                    <a:lnTo>
                      <a:pt x="6434" y="2298"/>
                    </a:lnTo>
                    <a:lnTo>
                      <a:pt x="6434" y="2757"/>
                    </a:lnTo>
                    <a:lnTo>
                      <a:pt x="7353" y="4136"/>
                    </a:lnTo>
                    <a:lnTo>
                      <a:pt x="7353" y="4136"/>
                    </a:lnTo>
                    <a:lnTo>
                      <a:pt x="9191" y="7353"/>
                    </a:lnTo>
                    <a:lnTo>
                      <a:pt x="11489" y="11489"/>
                    </a:lnTo>
                    <a:lnTo>
                      <a:pt x="11489" y="11489"/>
                    </a:lnTo>
                    <a:lnTo>
                      <a:pt x="6434" y="12409"/>
                    </a:lnTo>
                    <a:lnTo>
                      <a:pt x="1379" y="13787"/>
                    </a:lnTo>
                    <a:lnTo>
                      <a:pt x="1379" y="13787"/>
                    </a:lnTo>
                    <a:lnTo>
                      <a:pt x="919" y="14247"/>
                    </a:lnTo>
                    <a:lnTo>
                      <a:pt x="460" y="14706"/>
                    </a:lnTo>
                    <a:lnTo>
                      <a:pt x="0" y="16545"/>
                    </a:lnTo>
                    <a:lnTo>
                      <a:pt x="919" y="17464"/>
                    </a:lnTo>
                    <a:lnTo>
                      <a:pt x="1379" y="17923"/>
                    </a:lnTo>
                    <a:lnTo>
                      <a:pt x="2757" y="17923"/>
                    </a:lnTo>
                    <a:lnTo>
                      <a:pt x="2757" y="17923"/>
                    </a:lnTo>
                    <a:lnTo>
                      <a:pt x="7813" y="17004"/>
                    </a:lnTo>
                    <a:lnTo>
                      <a:pt x="13328" y="15166"/>
                    </a:lnTo>
                    <a:lnTo>
                      <a:pt x="13328" y="15166"/>
                    </a:lnTo>
                    <a:lnTo>
                      <a:pt x="14706" y="19762"/>
                    </a:lnTo>
                    <a:lnTo>
                      <a:pt x="14706" y="19762"/>
                    </a:lnTo>
                    <a:lnTo>
                      <a:pt x="14706" y="20221"/>
                    </a:lnTo>
                    <a:lnTo>
                      <a:pt x="15626" y="20681"/>
                    </a:lnTo>
                    <a:lnTo>
                      <a:pt x="17464" y="21600"/>
                    </a:lnTo>
                    <a:lnTo>
                      <a:pt x="18383" y="20221"/>
                    </a:lnTo>
                    <a:lnTo>
                      <a:pt x="18843" y="19762"/>
                    </a:lnTo>
                    <a:lnTo>
                      <a:pt x="18843" y="18843"/>
                    </a:lnTo>
                    <a:lnTo>
                      <a:pt x="18843" y="18843"/>
                    </a:lnTo>
                    <a:lnTo>
                      <a:pt x="17464" y="13787"/>
                    </a:lnTo>
                    <a:lnTo>
                      <a:pt x="17464" y="13787"/>
                    </a:lnTo>
                    <a:lnTo>
                      <a:pt x="20681" y="11489"/>
                    </a:lnTo>
                    <a:lnTo>
                      <a:pt x="20681" y="11489"/>
                    </a:lnTo>
                    <a:lnTo>
                      <a:pt x="21140" y="10111"/>
                    </a:lnTo>
                    <a:lnTo>
                      <a:pt x="21600" y="9651"/>
                    </a:lnTo>
                    <a:lnTo>
                      <a:pt x="20681" y="7813"/>
                    </a:lnTo>
                    <a:lnTo>
                      <a:pt x="19762" y="7353"/>
                    </a:lnTo>
                    <a:lnTo>
                      <a:pt x="18383" y="7353"/>
                    </a:lnTo>
                    <a:lnTo>
                      <a:pt x="17923" y="7813"/>
                    </a:lnTo>
                    <a:lnTo>
                      <a:pt x="17923" y="7813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70" name="形狀"/>
              <p:cNvSpPr/>
              <p:nvPr/>
            </p:nvSpPr>
            <p:spPr>
              <a:xfrm>
                <a:off x="1806111" y="1187470"/>
                <a:ext cx="137701" cy="132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581" y="227"/>
                    </a:moveTo>
                    <a:lnTo>
                      <a:pt x="17581" y="227"/>
                    </a:lnTo>
                    <a:lnTo>
                      <a:pt x="17330" y="0"/>
                    </a:lnTo>
                    <a:lnTo>
                      <a:pt x="16577" y="0"/>
                    </a:lnTo>
                    <a:lnTo>
                      <a:pt x="16074" y="0"/>
                    </a:lnTo>
                    <a:lnTo>
                      <a:pt x="15823" y="227"/>
                    </a:lnTo>
                    <a:lnTo>
                      <a:pt x="15823" y="227"/>
                    </a:lnTo>
                    <a:lnTo>
                      <a:pt x="14316" y="2501"/>
                    </a:lnTo>
                    <a:lnTo>
                      <a:pt x="13060" y="4547"/>
                    </a:lnTo>
                    <a:lnTo>
                      <a:pt x="12307" y="6821"/>
                    </a:lnTo>
                    <a:lnTo>
                      <a:pt x="11805" y="9322"/>
                    </a:lnTo>
                    <a:lnTo>
                      <a:pt x="11805" y="9322"/>
                    </a:lnTo>
                    <a:lnTo>
                      <a:pt x="10047" y="6821"/>
                    </a:lnTo>
                    <a:lnTo>
                      <a:pt x="7535" y="5002"/>
                    </a:lnTo>
                    <a:lnTo>
                      <a:pt x="6279" y="4093"/>
                    </a:lnTo>
                    <a:lnTo>
                      <a:pt x="4772" y="3411"/>
                    </a:lnTo>
                    <a:lnTo>
                      <a:pt x="3265" y="2956"/>
                    </a:lnTo>
                    <a:lnTo>
                      <a:pt x="1507" y="2501"/>
                    </a:lnTo>
                    <a:lnTo>
                      <a:pt x="1507" y="2501"/>
                    </a:lnTo>
                    <a:lnTo>
                      <a:pt x="1005" y="2501"/>
                    </a:lnTo>
                    <a:lnTo>
                      <a:pt x="502" y="2956"/>
                    </a:lnTo>
                    <a:lnTo>
                      <a:pt x="502" y="3183"/>
                    </a:lnTo>
                    <a:lnTo>
                      <a:pt x="0" y="3865"/>
                    </a:lnTo>
                    <a:lnTo>
                      <a:pt x="0" y="3865"/>
                    </a:lnTo>
                    <a:lnTo>
                      <a:pt x="1005" y="6366"/>
                    </a:lnTo>
                    <a:lnTo>
                      <a:pt x="2009" y="8640"/>
                    </a:lnTo>
                    <a:lnTo>
                      <a:pt x="3516" y="10459"/>
                    </a:lnTo>
                    <a:lnTo>
                      <a:pt x="5274" y="12505"/>
                    </a:lnTo>
                    <a:lnTo>
                      <a:pt x="7284" y="14097"/>
                    </a:lnTo>
                    <a:lnTo>
                      <a:pt x="9293" y="15688"/>
                    </a:lnTo>
                    <a:lnTo>
                      <a:pt x="13814" y="18872"/>
                    </a:lnTo>
                    <a:lnTo>
                      <a:pt x="13814" y="18872"/>
                    </a:lnTo>
                    <a:lnTo>
                      <a:pt x="14316" y="19099"/>
                    </a:lnTo>
                    <a:lnTo>
                      <a:pt x="14819" y="19099"/>
                    </a:lnTo>
                    <a:lnTo>
                      <a:pt x="15572" y="18644"/>
                    </a:lnTo>
                    <a:lnTo>
                      <a:pt x="15823" y="17735"/>
                    </a:lnTo>
                    <a:lnTo>
                      <a:pt x="15572" y="17507"/>
                    </a:lnTo>
                    <a:lnTo>
                      <a:pt x="15070" y="17280"/>
                    </a:lnTo>
                    <a:lnTo>
                      <a:pt x="15070" y="17280"/>
                    </a:lnTo>
                    <a:lnTo>
                      <a:pt x="11553" y="14324"/>
                    </a:lnTo>
                    <a:lnTo>
                      <a:pt x="8037" y="11823"/>
                    </a:lnTo>
                    <a:lnTo>
                      <a:pt x="6530" y="10459"/>
                    </a:lnTo>
                    <a:lnTo>
                      <a:pt x="5023" y="8867"/>
                    </a:lnTo>
                    <a:lnTo>
                      <a:pt x="3767" y="7048"/>
                    </a:lnTo>
                    <a:lnTo>
                      <a:pt x="3265" y="5229"/>
                    </a:lnTo>
                    <a:lnTo>
                      <a:pt x="3265" y="5229"/>
                    </a:lnTo>
                    <a:lnTo>
                      <a:pt x="4772" y="5684"/>
                    </a:lnTo>
                    <a:lnTo>
                      <a:pt x="6028" y="6594"/>
                    </a:lnTo>
                    <a:lnTo>
                      <a:pt x="7284" y="7731"/>
                    </a:lnTo>
                    <a:lnTo>
                      <a:pt x="8288" y="8867"/>
                    </a:lnTo>
                    <a:lnTo>
                      <a:pt x="10298" y="11368"/>
                    </a:lnTo>
                    <a:lnTo>
                      <a:pt x="11805" y="14097"/>
                    </a:lnTo>
                    <a:lnTo>
                      <a:pt x="11805" y="14097"/>
                    </a:lnTo>
                    <a:lnTo>
                      <a:pt x="12056" y="14552"/>
                    </a:lnTo>
                    <a:lnTo>
                      <a:pt x="13060" y="14552"/>
                    </a:lnTo>
                    <a:lnTo>
                      <a:pt x="13563" y="14324"/>
                    </a:lnTo>
                    <a:lnTo>
                      <a:pt x="13814" y="13869"/>
                    </a:lnTo>
                    <a:lnTo>
                      <a:pt x="13814" y="13869"/>
                    </a:lnTo>
                    <a:lnTo>
                      <a:pt x="14316" y="11141"/>
                    </a:lnTo>
                    <a:lnTo>
                      <a:pt x="14567" y="8185"/>
                    </a:lnTo>
                    <a:lnTo>
                      <a:pt x="15572" y="5457"/>
                    </a:lnTo>
                    <a:lnTo>
                      <a:pt x="16577" y="2956"/>
                    </a:lnTo>
                    <a:lnTo>
                      <a:pt x="16577" y="2956"/>
                    </a:lnTo>
                    <a:lnTo>
                      <a:pt x="17833" y="5684"/>
                    </a:lnTo>
                    <a:lnTo>
                      <a:pt x="18837" y="8640"/>
                    </a:lnTo>
                    <a:lnTo>
                      <a:pt x="19088" y="11368"/>
                    </a:lnTo>
                    <a:lnTo>
                      <a:pt x="19088" y="14324"/>
                    </a:lnTo>
                    <a:lnTo>
                      <a:pt x="19088" y="14324"/>
                    </a:lnTo>
                    <a:lnTo>
                      <a:pt x="19088" y="16371"/>
                    </a:lnTo>
                    <a:lnTo>
                      <a:pt x="18837" y="18189"/>
                    </a:lnTo>
                    <a:lnTo>
                      <a:pt x="18837" y="18189"/>
                    </a:lnTo>
                    <a:lnTo>
                      <a:pt x="17833" y="18644"/>
                    </a:lnTo>
                    <a:lnTo>
                      <a:pt x="17833" y="18872"/>
                    </a:lnTo>
                    <a:lnTo>
                      <a:pt x="17833" y="19326"/>
                    </a:lnTo>
                    <a:lnTo>
                      <a:pt x="17833" y="19326"/>
                    </a:lnTo>
                    <a:lnTo>
                      <a:pt x="17833" y="20691"/>
                    </a:lnTo>
                    <a:lnTo>
                      <a:pt x="18335" y="21373"/>
                    </a:lnTo>
                    <a:lnTo>
                      <a:pt x="18837" y="21600"/>
                    </a:lnTo>
                    <a:lnTo>
                      <a:pt x="18837" y="21600"/>
                    </a:lnTo>
                    <a:lnTo>
                      <a:pt x="19591" y="21600"/>
                    </a:lnTo>
                    <a:lnTo>
                      <a:pt x="20344" y="21373"/>
                    </a:lnTo>
                    <a:lnTo>
                      <a:pt x="20344" y="21373"/>
                    </a:lnTo>
                    <a:lnTo>
                      <a:pt x="21098" y="19781"/>
                    </a:lnTo>
                    <a:lnTo>
                      <a:pt x="21349" y="17962"/>
                    </a:lnTo>
                    <a:lnTo>
                      <a:pt x="21600" y="14324"/>
                    </a:lnTo>
                    <a:lnTo>
                      <a:pt x="21600" y="14324"/>
                    </a:lnTo>
                    <a:lnTo>
                      <a:pt x="21600" y="10686"/>
                    </a:lnTo>
                    <a:lnTo>
                      <a:pt x="21098" y="7048"/>
                    </a:lnTo>
                    <a:lnTo>
                      <a:pt x="20344" y="5229"/>
                    </a:lnTo>
                    <a:lnTo>
                      <a:pt x="19842" y="3411"/>
                    </a:lnTo>
                    <a:lnTo>
                      <a:pt x="18837" y="1819"/>
                    </a:lnTo>
                    <a:lnTo>
                      <a:pt x="17581" y="227"/>
                    </a:lnTo>
                    <a:lnTo>
                      <a:pt x="17581" y="227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71" name="形狀"/>
              <p:cNvSpPr/>
              <p:nvPr/>
            </p:nvSpPr>
            <p:spPr>
              <a:xfrm>
                <a:off x="2051090" y="1167981"/>
                <a:ext cx="81661" cy="100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5100"/>
                    </a:moveTo>
                    <a:lnTo>
                      <a:pt x="20753" y="5100"/>
                    </a:lnTo>
                    <a:lnTo>
                      <a:pt x="19906" y="3600"/>
                    </a:lnTo>
                    <a:lnTo>
                      <a:pt x="18212" y="3000"/>
                    </a:lnTo>
                    <a:lnTo>
                      <a:pt x="16941" y="2700"/>
                    </a:lnTo>
                    <a:lnTo>
                      <a:pt x="14824" y="2700"/>
                    </a:lnTo>
                    <a:lnTo>
                      <a:pt x="14824" y="2700"/>
                    </a:lnTo>
                    <a:lnTo>
                      <a:pt x="13129" y="3300"/>
                    </a:lnTo>
                    <a:lnTo>
                      <a:pt x="12282" y="3600"/>
                    </a:lnTo>
                    <a:lnTo>
                      <a:pt x="10165" y="5400"/>
                    </a:lnTo>
                    <a:lnTo>
                      <a:pt x="10165" y="5400"/>
                    </a:lnTo>
                    <a:lnTo>
                      <a:pt x="9741" y="3600"/>
                    </a:lnTo>
                    <a:lnTo>
                      <a:pt x="9741" y="1500"/>
                    </a:lnTo>
                    <a:lnTo>
                      <a:pt x="9741" y="1500"/>
                    </a:lnTo>
                    <a:lnTo>
                      <a:pt x="8894" y="900"/>
                    </a:lnTo>
                    <a:lnTo>
                      <a:pt x="8471" y="0"/>
                    </a:lnTo>
                    <a:lnTo>
                      <a:pt x="6776" y="0"/>
                    </a:lnTo>
                    <a:lnTo>
                      <a:pt x="5929" y="300"/>
                    </a:lnTo>
                    <a:lnTo>
                      <a:pt x="5929" y="300"/>
                    </a:lnTo>
                    <a:lnTo>
                      <a:pt x="3388" y="2700"/>
                    </a:lnTo>
                    <a:lnTo>
                      <a:pt x="1694" y="4800"/>
                    </a:lnTo>
                    <a:lnTo>
                      <a:pt x="847" y="7500"/>
                    </a:lnTo>
                    <a:lnTo>
                      <a:pt x="0" y="9900"/>
                    </a:lnTo>
                    <a:lnTo>
                      <a:pt x="0" y="12600"/>
                    </a:lnTo>
                    <a:lnTo>
                      <a:pt x="847" y="15000"/>
                    </a:lnTo>
                    <a:lnTo>
                      <a:pt x="1694" y="17700"/>
                    </a:lnTo>
                    <a:lnTo>
                      <a:pt x="3388" y="20100"/>
                    </a:lnTo>
                    <a:lnTo>
                      <a:pt x="3388" y="20100"/>
                    </a:lnTo>
                    <a:lnTo>
                      <a:pt x="4235" y="21000"/>
                    </a:lnTo>
                    <a:lnTo>
                      <a:pt x="5082" y="21000"/>
                    </a:lnTo>
                    <a:lnTo>
                      <a:pt x="5929" y="21000"/>
                    </a:lnTo>
                    <a:lnTo>
                      <a:pt x="6353" y="20700"/>
                    </a:lnTo>
                    <a:lnTo>
                      <a:pt x="6353" y="20700"/>
                    </a:lnTo>
                    <a:lnTo>
                      <a:pt x="6776" y="21300"/>
                    </a:lnTo>
                    <a:lnTo>
                      <a:pt x="7624" y="21600"/>
                    </a:lnTo>
                    <a:lnTo>
                      <a:pt x="8471" y="21600"/>
                    </a:lnTo>
                    <a:lnTo>
                      <a:pt x="8894" y="21600"/>
                    </a:lnTo>
                    <a:lnTo>
                      <a:pt x="8894" y="21600"/>
                    </a:lnTo>
                    <a:lnTo>
                      <a:pt x="12282" y="20100"/>
                    </a:lnTo>
                    <a:lnTo>
                      <a:pt x="14824" y="18300"/>
                    </a:lnTo>
                    <a:lnTo>
                      <a:pt x="17365" y="16500"/>
                    </a:lnTo>
                    <a:lnTo>
                      <a:pt x="19059" y="14400"/>
                    </a:lnTo>
                    <a:lnTo>
                      <a:pt x="20329" y="12300"/>
                    </a:lnTo>
                    <a:lnTo>
                      <a:pt x="21600" y="9900"/>
                    </a:lnTo>
                    <a:lnTo>
                      <a:pt x="21600" y="7500"/>
                    </a:lnTo>
                    <a:lnTo>
                      <a:pt x="20753" y="5100"/>
                    </a:lnTo>
                    <a:lnTo>
                      <a:pt x="20753" y="5100"/>
                    </a:lnTo>
                    <a:close/>
                    <a:moveTo>
                      <a:pt x="7624" y="18900"/>
                    </a:moveTo>
                    <a:lnTo>
                      <a:pt x="7624" y="19200"/>
                    </a:lnTo>
                    <a:lnTo>
                      <a:pt x="7624" y="19200"/>
                    </a:lnTo>
                    <a:lnTo>
                      <a:pt x="7624" y="19200"/>
                    </a:lnTo>
                    <a:lnTo>
                      <a:pt x="5506" y="15900"/>
                    </a:lnTo>
                    <a:lnTo>
                      <a:pt x="4235" y="12300"/>
                    </a:lnTo>
                    <a:lnTo>
                      <a:pt x="4235" y="8700"/>
                    </a:lnTo>
                    <a:lnTo>
                      <a:pt x="5082" y="7500"/>
                    </a:lnTo>
                    <a:lnTo>
                      <a:pt x="5929" y="5400"/>
                    </a:lnTo>
                    <a:lnTo>
                      <a:pt x="5929" y="5400"/>
                    </a:lnTo>
                    <a:lnTo>
                      <a:pt x="6353" y="8400"/>
                    </a:lnTo>
                    <a:lnTo>
                      <a:pt x="6353" y="11100"/>
                    </a:lnTo>
                    <a:lnTo>
                      <a:pt x="6353" y="11100"/>
                    </a:lnTo>
                    <a:lnTo>
                      <a:pt x="6776" y="12300"/>
                    </a:lnTo>
                    <a:lnTo>
                      <a:pt x="8471" y="12600"/>
                    </a:lnTo>
                    <a:lnTo>
                      <a:pt x="9741" y="12600"/>
                    </a:lnTo>
                    <a:lnTo>
                      <a:pt x="10165" y="12300"/>
                    </a:lnTo>
                    <a:lnTo>
                      <a:pt x="10588" y="11700"/>
                    </a:lnTo>
                    <a:lnTo>
                      <a:pt x="10588" y="11700"/>
                    </a:lnTo>
                    <a:lnTo>
                      <a:pt x="11435" y="9900"/>
                    </a:lnTo>
                    <a:lnTo>
                      <a:pt x="13553" y="6900"/>
                    </a:lnTo>
                    <a:lnTo>
                      <a:pt x="14824" y="6300"/>
                    </a:lnTo>
                    <a:lnTo>
                      <a:pt x="15671" y="5400"/>
                    </a:lnTo>
                    <a:lnTo>
                      <a:pt x="16094" y="5400"/>
                    </a:lnTo>
                    <a:lnTo>
                      <a:pt x="16941" y="6000"/>
                    </a:lnTo>
                    <a:lnTo>
                      <a:pt x="17365" y="7500"/>
                    </a:lnTo>
                    <a:lnTo>
                      <a:pt x="17365" y="7500"/>
                    </a:lnTo>
                    <a:lnTo>
                      <a:pt x="17365" y="8700"/>
                    </a:lnTo>
                    <a:lnTo>
                      <a:pt x="16941" y="10800"/>
                    </a:lnTo>
                    <a:lnTo>
                      <a:pt x="16094" y="12600"/>
                    </a:lnTo>
                    <a:lnTo>
                      <a:pt x="14824" y="14100"/>
                    </a:lnTo>
                    <a:lnTo>
                      <a:pt x="11012" y="16800"/>
                    </a:lnTo>
                    <a:lnTo>
                      <a:pt x="7624" y="18900"/>
                    </a:lnTo>
                    <a:lnTo>
                      <a:pt x="7624" y="18900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72" name="形狀"/>
              <p:cNvSpPr/>
              <p:nvPr/>
            </p:nvSpPr>
            <p:spPr>
              <a:xfrm>
                <a:off x="2994174" y="1715080"/>
                <a:ext cx="81661" cy="1225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65" y="1227"/>
                    </a:moveTo>
                    <a:lnTo>
                      <a:pt x="17365" y="1227"/>
                    </a:lnTo>
                    <a:lnTo>
                      <a:pt x="14824" y="10309"/>
                    </a:lnTo>
                    <a:lnTo>
                      <a:pt x="14824" y="10309"/>
                    </a:lnTo>
                    <a:lnTo>
                      <a:pt x="12706" y="7855"/>
                    </a:lnTo>
                    <a:lnTo>
                      <a:pt x="9741" y="5891"/>
                    </a:lnTo>
                    <a:lnTo>
                      <a:pt x="6353" y="3927"/>
                    </a:lnTo>
                    <a:lnTo>
                      <a:pt x="3388" y="2209"/>
                    </a:lnTo>
                    <a:lnTo>
                      <a:pt x="3388" y="2209"/>
                    </a:lnTo>
                    <a:lnTo>
                      <a:pt x="2541" y="1964"/>
                    </a:lnTo>
                    <a:lnTo>
                      <a:pt x="1694" y="1964"/>
                    </a:lnTo>
                    <a:lnTo>
                      <a:pt x="424" y="2455"/>
                    </a:lnTo>
                    <a:lnTo>
                      <a:pt x="0" y="3436"/>
                    </a:lnTo>
                    <a:lnTo>
                      <a:pt x="424" y="3682"/>
                    </a:lnTo>
                    <a:lnTo>
                      <a:pt x="847" y="4173"/>
                    </a:lnTo>
                    <a:lnTo>
                      <a:pt x="847" y="4173"/>
                    </a:lnTo>
                    <a:lnTo>
                      <a:pt x="3812" y="5891"/>
                    </a:lnTo>
                    <a:lnTo>
                      <a:pt x="7200" y="7609"/>
                    </a:lnTo>
                    <a:lnTo>
                      <a:pt x="9318" y="9327"/>
                    </a:lnTo>
                    <a:lnTo>
                      <a:pt x="11012" y="11536"/>
                    </a:lnTo>
                    <a:lnTo>
                      <a:pt x="11012" y="11536"/>
                    </a:lnTo>
                    <a:lnTo>
                      <a:pt x="11859" y="11782"/>
                    </a:lnTo>
                    <a:lnTo>
                      <a:pt x="12706" y="12027"/>
                    </a:lnTo>
                    <a:lnTo>
                      <a:pt x="13129" y="12027"/>
                    </a:lnTo>
                    <a:lnTo>
                      <a:pt x="14400" y="11782"/>
                    </a:lnTo>
                    <a:lnTo>
                      <a:pt x="14400" y="11782"/>
                    </a:lnTo>
                    <a:lnTo>
                      <a:pt x="11012" y="20618"/>
                    </a:lnTo>
                    <a:lnTo>
                      <a:pt x="11012" y="20618"/>
                    </a:lnTo>
                    <a:lnTo>
                      <a:pt x="11859" y="21109"/>
                    </a:lnTo>
                    <a:lnTo>
                      <a:pt x="11859" y="21355"/>
                    </a:lnTo>
                    <a:lnTo>
                      <a:pt x="13129" y="21600"/>
                    </a:lnTo>
                    <a:lnTo>
                      <a:pt x="14824" y="21600"/>
                    </a:lnTo>
                    <a:lnTo>
                      <a:pt x="15247" y="21355"/>
                    </a:lnTo>
                    <a:lnTo>
                      <a:pt x="15247" y="20864"/>
                    </a:lnTo>
                    <a:lnTo>
                      <a:pt x="15247" y="20864"/>
                    </a:lnTo>
                    <a:lnTo>
                      <a:pt x="21600" y="1227"/>
                    </a:lnTo>
                    <a:lnTo>
                      <a:pt x="21600" y="1227"/>
                    </a:lnTo>
                    <a:lnTo>
                      <a:pt x="21600" y="736"/>
                    </a:lnTo>
                    <a:lnTo>
                      <a:pt x="21600" y="491"/>
                    </a:lnTo>
                    <a:lnTo>
                      <a:pt x="19906" y="0"/>
                    </a:lnTo>
                    <a:lnTo>
                      <a:pt x="18635" y="491"/>
                    </a:lnTo>
                    <a:lnTo>
                      <a:pt x="17788" y="736"/>
                    </a:lnTo>
                    <a:lnTo>
                      <a:pt x="17365" y="1227"/>
                    </a:lnTo>
                    <a:lnTo>
                      <a:pt x="17365" y="1227"/>
                    </a:lnTo>
                    <a:close/>
                  </a:path>
                </a:pathLst>
              </a:custGeom>
              <a:solidFill>
                <a:srgbClr val="4A7058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73" name="形狀"/>
              <p:cNvSpPr/>
              <p:nvPr/>
            </p:nvSpPr>
            <p:spPr>
              <a:xfrm>
                <a:off x="1753274" y="33410"/>
                <a:ext cx="145707" cy="1280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1035"/>
                    </a:moveTo>
                    <a:lnTo>
                      <a:pt x="21600" y="11035"/>
                    </a:lnTo>
                    <a:lnTo>
                      <a:pt x="21600" y="13148"/>
                    </a:lnTo>
                    <a:lnTo>
                      <a:pt x="20651" y="15026"/>
                    </a:lnTo>
                    <a:lnTo>
                      <a:pt x="19938" y="16904"/>
                    </a:lnTo>
                    <a:lnTo>
                      <a:pt x="18277" y="18548"/>
                    </a:lnTo>
                    <a:lnTo>
                      <a:pt x="16853" y="19957"/>
                    </a:lnTo>
                    <a:lnTo>
                      <a:pt x="15191" y="20896"/>
                    </a:lnTo>
                    <a:lnTo>
                      <a:pt x="13055" y="21365"/>
                    </a:lnTo>
                    <a:lnTo>
                      <a:pt x="10919" y="21600"/>
                    </a:lnTo>
                    <a:lnTo>
                      <a:pt x="10919" y="21600"/>
                    </a:lnTo>
                    <a:lnTo>
                      <a:pt x="8782" y="21365"/>
                    </a:lnTo>
                    <a:lnTo>
                      <a:pt x="6646" y="20896"/>
                    </a:lnTo>
                    <a:lnTo>
                      <a:pt x="4747" y="19957"/>
                    </a:lnTo>
                    <a:lnTo>
                      <a:pt x="3323" y="18548"/>
                    </a:lnTo>
                    <a:lnTo>
                      <a:pt x="1899" y="16904"/>
                    </a:lnTo>
                    <a:lnTo>
                      <a:pt x="949" y="15026"/>
                    </a:lnTo>
                    <a:lnTo>
                      <a:pt x="0" y="13148"/>
                    </a:lnTo>
                    <a:lnTo>
                      <a:pt x="0" y="11035"/>
                    </a:lnTo>
                    <a:lnTo>
                      <a:pt x="0" y="11035"/>
                    </a:lnTo>
                    <a:lnTo>
                      <a:pt x="0" y="8687"/>
                    </a:lnTo>
                    <a:lnTo>
                      <a:pt x="949" y="6809"/>
                    </a:lnTo>
                    <a:lnTo>
                      <a:pt x="1899" y="4930"/>
                    </a:lnTo>
                    <a:lnTo>
                      <a:pt x="3323" y="3287"/>
                    </a:lnTo>
                    <a:lnTo>
                      <a:pt x="4747" y="2113"/>
                    </a:lnTo>
                    <a:lnTo>
                      <a:pt x="6646" y="939"/>
                    </a:lnTo>
                    <a:lnTo>
                      <a:pt x="8782" y="470"/>
                    </a:lnTo>
                    <a:lnTo>
                      <a:pt x="10919" y="0"/>
                    </a:lnTo>
                    <a:lnTo>
                      <a:pt x="10919" y="0"/>
                    </a:lnTo>
                    <a:lnTo>
                      <a:pt x="13055" y="470"/>
                    </a:lnTo>
                    <a:lnTo>
                      <a:pt x="15191" y="939"/>
                    </a:lnTo>
                    <a:lnTo>
                      <a:pt x="16853" y="2113"/>
                    </a:lnTo>
                    <a:lnTo>
                      <a:pt x="18277" y="3287"/>
                    </a:lnTo>
                    <a:lnTo>
                      <a:pt x="19938" y="4930"/>
                    </a:lnTo>
                    <a:lnTo>
                      <a:pt x="20651" y="6809"/>
                    </a:lnTo>
                    <a:lnTo>
                      <a:pt x="21600" y="8687"/>
                    </a:lnTo>
                    <a:lnTo>
                      <a:pt x="21600" y="11035"/>
                    </a:lnTo>
                    <a:lnTo>
                      <a:pt x="21600" y="11035"/>
                    </a:lnTo>
                    <a:close/>
                  </a:path>
                </a:pathLst>
              </a:custGeom>
              <a:solidFill>
                <a:srgbClr val="FFBE00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866986">
                  <a:defRPr b="0" sz="2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sp>
          <p:nvSpPr>
            <p:cNvPr id="475" name="有感"/>
            <p:cNvSpPr txBox="1"/>
            <p:nvPr/>
          </p:nvSpPr>
          <p:spPr>
            <a:xfrm rot="21067262">
              <a:off x="465312" y="1520540"/>
              <a:ext cx="3974568" cy="2333917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186" tIns="54186" rIns="54186" bIns="54186" numCol="1" anchor="t">
              <a:noAutofit/>
            </a:bodyPr>
            <a:lstStyle>
              <a:lvl1pPr defTabSz="1733973">
                <a:lnSpc>
                  <a:spcPts val="5600"/>
                </a:lnSpc>
                <a:buClr>
                  <a:srgbClr val="FFFFFF"/>
                </a:buClr>
                <a:buFont typeface="Helvetica"/>
                <a:defRPr b="0" sz="50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Hannotate SC Bold"/>
                  <a:ea typeface="Hannotate SC Bold"/>
                  <a:cs typeface="Hannotate SC Bold"/>
                  <a:sym typeface="Hannotate SC Bold"/>
                </a:defRPr>
              </a:lvl1pPr>
            </a:lstStyle>
            <a:p>
              <a: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Hannotate SC Bold"/>
                  <a:ea typeface="Hannotate SC Bold"/>
                  <a:cs typeface="Hannotate SC Bold"/>
                  <a:sym typeface="Hannotate SC Bold"/>
                </a:rPr>
                <a:t>有感</a:t>
              </a:r>
            </a:p>
          </p:txBody>
        </p:sp>
      </p:grpSp>
      <p:sp>
        <p:nvSpPr>
          <p:cNvPr id="477" name="Math"/>
          <p:cNvSpPr txBox="1"/>
          <p:nvPr/>
        </p:nvSpPr>
        <p:spPr>
          <a:xfrm>
            <a:off x="5435037" y="4277860"/>
            <a:ext cx="4527716" cy="1541019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algn="l" defTabSz="1733973">
              <a:buClr>
                <a:srgbClr val="FFFFFF"/>
              </a:buClr>
              <a:buFont typeface="Helvetica"/>
              <a:defRPr b="0" sz="9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>
              <a:defRPr sz="3400">
                <a:uFill>
                  <a:solidFill>
                    <a:srgbClr val="000000"/>
                  </a:solidFill>
                </a:uFill>
              </a:defRPr>
            </a:pPr>
            <a:r>
              <a:rPr sz="9000">
                <a:uFill>
                  <a:solidFill>
                    <a:srgbClr val="FFFFFF"/>
                  </a:solidFill>
                </a:uFill>
              </a:rPr>
              <a:t>Math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你非常熟悉的"/>
          <p:cNvSpPr txBox="1"/>
          <p:nvPr/>
        </p:nvSpPr>
        <p:spPr>
          <a:xfrm>
            <a:off x="1213611" y="3345293"/>
            <a:ext cx="3042195" cy="80314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254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defRPr b="0" sz="3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你非常熟悉的</a:t>
            </a:r>
          </a:p>
        </p:txBody>
      </p:sp>
      <p:sp>
        <p:nvSpPr>
          <p:cNvPr id="540" name="就是這樣？"/>
          <p:cNvSpPr txBox="1"/>
          <p:nvPr/>
        </p:nvSpPr>
        <p:spPr>
          <a:xfrm>
            <a:off x="8679236" y="6669261"/>
            <a:ext cx="3446461" cy="80314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254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defRPr b="0" sz="3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就是這樣？</a:t>
            </a:r>
          </a:p>
        </p:txBody>
      </p:sp>
      <p:sp>
        <p:nvSpPr>
          <p:cNvPr id="541" name="找出某個新鮮面向"/>
          <p:cNvSpPr txBox="1"/>
          <p:nvPr/>
        </p:nvSpPr>
        <p:spPr>
          <a:xfrm>
            <a:off x="7909518" y="2267249"/>
            <a:ext cx="4102500" cy="80314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25400" dir="5400000">
              <a:srgbClr val="000000">
                <a:alpha val="75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defRPr sz="3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找出某個新鮮面向</a:t>
            </a:r>
          </a:p>
        </p:txBody>
      </p:sp>
      <p:sp>
        <p:nvSpPr>
          <p:cNvPr id="542" name="數學"/>
          <p:cNvSpPr txBox="1"/>
          <p:nvPr/>
        </p:nvSpPr>
        <p:spPr>
          <a:xfrm>
            <a:off x="989851" y="863605"/>
            <a:ext cx="2291197" cy="9592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778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 anchor="ctr">
            <a:spAutoFit/>
          </a:bodyPr>
          <a:lstStyle>
            <a:lvl1pPr marL="57799" marR="57799" algn="l" defTabSz="1300480">
              <a:defRPr b="0" sz="4800">
                <a:solidFill>
                  <a:schemeClr val="accent2">
                    <a:hueOff val="258623"/>
                    <a:satOff val="16006"/>
                    <a:lumOff val="-25223"/>
                  </a:schemeClr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數學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標題 1"/>
          <p:cNvSpPr txBox="1"/>
          <p:nvPr>
            <p:ph type="title"/>
          </p:nvPr>
        </p:nvSpPr>
        <p:spPr>
          <a:xfrm>
            <a:off x="673100" y="346072"/>
            <a:ext cx="11658600" cy="2340929"/>
          </a:xfrm>
          <a:prstGeom prst="rect">
            <a:avLst/>
          </a:prstGeom>
        </p:spPr>
        <p:txBody>
          <a:bodyPr/>
          <a:lstStyle>
            <a:lvl1pPr>
              <a:defRPr b="1" spc="124" sz="6200">
                <a:solidFill>
                  <a:srgbClr val="8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費氏數列</a:t>
            </a:r>
          </a:p>
        </p:txBody>
      </p:sp>
      <p:pic>
        <p:nvPicPr>
          <p:cNvPr id="545" name="影像" descr="影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400" y="2350466"/>
            <a:ext cx="11430000" cy="564633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68" name="繪圖"/>
          <p:cNvGrpSpPr/>
          <p:nvPr/>
        </p:nvGrpSpPr>
        <p:grpSpPr>
          <a:xfrm>
            <a:off x="1313771" y="7197174"/>
            <a:ext cx="10377276" cy="1899049"/>
            <a:chOff x="27960" y="-879412"/>
            <a:chExt cx="10377275" cy="1899048"/>
          </a:xfrm>
        </p:grpSpPr>
        <p:pic>
          <p:nvPicPr>
            <p:cNvPr id="546" name="線條" descr="線條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7960" y="-375026"/>
              <a:ext cx="1796228" cy="861829"/>
            </a:xfrm>
            <a:prstGeom prst="rect">
              <a:avLst/>
            </a:prstGeom>
            <a:effectLst/>
          </p:spPr>
        </p:pic>
        <p:pic>
          <p:nvPicPr>
            <p:cNvPr id="548" name="線條" descr="線條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57096" y="-429741"/>
              <a:ext cx="711876" cy="1271771"/>
            </a:xfrm>
            <a:prstGeom prst="rect">
              <a:avLst/>
            </a:prstGeom>
            <a:effectLst/>
          </p:spPr>
        </p:pic>
        <p:pic>
          <p:nvPicPr>
            <p:cNvPr id="550" name="線條" descr="線條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32977" y="-879413"/>
              <a:ext cx="1085780" cy="437839"/>
            </a:xfrm>
            <a:prstGeom prst="rect">
              <a:avLst/>
            </a:prstGeom>
            <a:effectLst/>
          </p:spPr>
        </p:pic>
        <p:pic>
          <p:nvPicPr>
            <p:cNvPr id="552" name="線條" descr="線條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542546" y="-206373"/>
              <a:ext cx="945575" cy="337962"/>
            </a:xfrm>
            <a:prstGeom prst="rect">
              <a:avLst/>
            </a:prstGeom>
            <a:effectLst/>
          </p:spPr>
        </p:pic>
        <p:pic>
          <p:nvPicPr>
            <p:cNvPr id="554" name="線條" descr="線條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879299" y="-670829"/>
              <a:ext cx="1814917" cy="1279152"/>
            </a:xfrm>
            <a:prstGeom prst="rect">
              <a:avLst/>
            </a:prstGeom>
            <a:effectLst/>
          </p:spPr>
        </p:pic>
        <p:pic>
          <p:nvPicPr>
            <p:cNvPr id="556" name="線條" descr="線條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458871" y="-673763"/>
              <a:ext cx="842738" cy="1534482"/>
            </a:xfrm>
            <a:prstGeom prst="rect">
              <a:avLst/>
            </a:prstGeom>
            <a:effectLst/>
          </p:spPr>
        </p:pic>
        <p:pic>
          <p:nvPicPr>
            <p:cNvPr id="558" name="線條" descr="線條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141496" y="-234415"/>
              <a:ext cx="964262" cy="160341"/>
            </a:xfrm>
            <a:prstGeom prst="rect">
              <a:avLst/>
            </a:prstGeom>
            <a:effectLst/>
          </p:spPr>
        </p:pic>
        <p:pic>
          <p:nvPicPr>
            <p:cNvPr id="560" name="線條" descr="線條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683655" y="-748542"/>
              <a:ext cx="197976" cy="1768179"/>
            </a:xfrm>
            <a:prstGeom prst="rect">
              <a:avLst/>
            </a:prstGeom>
            <a:effectLst/>
          </p:spPr>
        </p:pic>
        <p:pic>
          <p:nvPicPr>
            <p:cNvPr id="562" name="線條" descr="線條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8618691" y="-393325"/>
              <a:ext cx="618383" cy="105202"/>
            </a:xfrm>
            <a:prstGeom prst="rect">
              <a:avLst/>
            </a:prstGeom>
            <a:effectLst/>
          </p:spPr>
        </p:pic>
        <p:pic>
          <p:nvPicPr>
            <p:cNvPr id="564" name="線條" descr="線條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628031" y="-122237"/>
              <a:ext cx="721219" cy="272520"/>
            </a:xfrm>
            <a:prstGeom prst="rect">
              <a:avLst/>
            </a:prstGeom>
            <a:effectLst/>
          </p:spPr>
        </p:pic>
        <p:pic>
          <p:nvPicPr>
            <p:cNvPr id="566" name="線條" descr="線條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740439" y="-509831"/>
              <a:ext cx="664798" cy="65215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標題 1"/>
          <p:cNvSpPr txBox="1"/>
          <p:nvPr>
            <p:ph type="title"/>
          </p:nvPr>
        </p:nvSpPr>
        <p:spPr>
          <a:xfrm>
            <a:off x="673100" y="346072"/>
            <a:ext cx="11658600" cy="2340929"/>
          </a:xfrm>
          <a:prstGeom prst="rect">
            <a:avLst/>
          </a:prstGeom>
        </p:spPr>
        <p:txBody>
          <a:bodyPr/>
          <a:lstStyle>
            <a:lvl1pPr>
              <a:defRPr b="1" spc="124" sz="6200">
                <a:solidFill>
                  <a:srgbClr val="8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費氏數列</a:t>
            </a:r>
          </a:p>
        </p:txBody>
      </p:sp>
      <p:pic>
        <p:nvPicPr>
          <p:cNvPr id="571" name="影像" descr="影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400" y="2300200"/>
            <a:ext cx="11430000" cy="5980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572" name="DAFBF953-D228-45FF-859E-F4A3BF892B41-L0-001.jpeg" descr="DAFBF953-D228-45FF-859E-F4A3BF892B41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3576" y="6665150"/>
            <a:ext cx="10457648" cy="19948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7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標題 1"/>
          <p:cNvSpPr txBox="1"/>
          <p:nvPr>
            <p:ph type="title"/>
          </p:nvPr>
        </p:nvSpPr>
        <p:spPr>
          <a:xfrm>
            <a:off x="673100" y="346072"/>
            <a:ext cx="11658600" cy="2340929"/>
          </a:xfrm>
          <a:prstGeom prst="rect">
            <a:avLst/>
          </a:prstGeom>
        </p:spPr>
        <p:txBody>
          <a:bodyPr/>
          <a:lstStyle>
            <a:lvl1pPr>
              <a:defRPr b="1" spc="124" sz="6200">
                <a:solidFill>
                  <a:srgbClr val="8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費氏數列</a:t>
            </a:r>
          </a:p>
        </p:txBody>
      </p:sp>
      <p:pic>
        <p:nvPicPr>
          <p:cNvPr id="575" name="影像" descr="影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400" y="2331191"/>
            <a:ext cx="11430000" cy="59481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over dir="d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標題 1"/>
          <p:cNvSpPr txBox="1"/>
          <p:nvPr>
            <p:ph type="title"/>
          </p:nvPr>
        </p:nvSpPr>
        <p:spPr>
          <a:xfrm>
            <a:off x="673100" y="346072"/>
            <a:ext cx="11658600" cy="2340929"/>
          </a:xfrm>
          <a:prstGeom prst="rect">
            <a:avLst/>
          </a:prstGeom>
        </p:spPr>
        <p:txBody>
          <a:bodyPr/>
          <a:lstStyle>
            <a:lvl1pPr>
              <a:defRPr b="1" spc="124" sz="6200">
                <a:solidFill>
                  <a:srgbClr val="8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費氏數列</a:t>
            </a:r>
          </a:p>
        </p:txBody>
      </p:sp>
      <p:pic>
        <p:nvPicPr>
          <p:cNvPr id="578" name="影像" descr="影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400" y="2207392"/>
            <a:ext cx="11430000" cy="5585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prism dir="r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形狀"/>
          <p:cNvSpPr/>
          <p:nvPr/>
        </p:nvSpPr>
        <p:spPr>
          <a:xfrm>
            <a:off x="8331200" y="1761066"/>
            <a:ext cx="923432" cy="1031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8" y="14463"/>
                </a:moveTo>
                <a:lnTo>
                  <a:pt x="158" y="14463"/>
                </a:lnTo>
                <a:lnTo>
                  <a:pt x="53" y="14888"/>
                </a:lnTo>
                <a:lnTo>
                  <a:pt x="0" y="15125"/>
                </a:lnTo>
                <a:lnTo>
                  <a:pt x="0" y="15361"/>
                </a:lnTo>
                <a:lnTo>
                  <a:pt x="53" y="15550"/>
                </a:lnTo>
                <a:lnTo>
                  <a:pt x="106" y="15786"/>
                </a:lnTo>
                <a:lnTo>
                  <a:pt x="211" y="15975"/>
                </a:lnTo>
                <a:lnTo>
                  <a:pt x="370" y="16165"/>
                </a:lnTo>
                <a:lnTo>
                  <a:pt x="370" y="16165"/>
                </a:lnTo>
                <a:lnTo>
                  <a:pt x="581" y="16354"/>
                </a:lnTo>
                <a:lnTo>
                  <a:pt x="845" y="16543"/>
                </a:lnTo>
                <a:lnTo>
                  <a:pt x="1162" y="16637"/>
                </a:lnTo>
                <a:lnTo>
                  <a:pt x="1532" y="16732"/>
                </a:lnTo>
                <a:lnTo>
                  <a:pt x="2165" y="16779"/>
                </a:lnTo>
                <a:lnTo>
                  <a:pt x="2799" y="16826"/>
                </a:lnTo>
                <a:lnTo>
                  <a:pt x="2799" y="16826"/>
                </a:lnTo>
                <a:lnTo>
                  <a:pt x="3961" y="16779"/>
                </a:lnTo>
                <a:lnTo>
                  <a:pt x="5070" y="16590"/>
                </a:lnTo>
                <a:lnTo>
                  <a:pt x="6232" y="16401"/>
                </a:lnTo>
                <a:lnTo>
                  <a:pt x="7341" y="16070"/>
                </a:lnTo>
                <a:lnTo>
                  <a:pt x="7341" y="16070"/>
                </a:lnTo>
                <a:lnTo>
                  <a:pt x="7446" y="16543"/>
                </a:lnTo>
                <a:lnTo>
                  <a:pt x="7446" y="16543"/>
                </a:lnTo>
                <a:lnTo>
                  <a:pt x="7658" y="17582"/>
                </a:lnTo>
                <a:lnTo>
                  <a:pt x="8027" y="18575"/>
                </a:lnTo>
                <a:lnTo>
                  <a:pt x="8397" y="19520"/>
                </a:lnTo>
                <a:lnTo>
                  <a:pt x="8661" y="19993"/>
                </a:lnTo>
                <a:lnTo>
                  <a:pt x="8978" y="20418"/>
                </a:lnTo>
                <a:lnTo>
                  <a:pt x="8978" y="20418"/>
                </a:lnTo>
                <a:lnTo>
                  <a:pt x="9348" y="20891"/>
                </a:lnTo>
                <a:lnTo>
                  <a:pt x="9559" y="21080"/>
                </a:lnTo>
                <a:lnTo>
                  <a:pt x="9770" y="21316"/>
                </a:lnTo>
                <a:lnTo>
                  <a:pt x="10087" y="21458"/>
                </a:lnTo>
                <a:lnTo>
                  <a:pt x="10404" y="21553"/>
                </a:lnTo>
                <a:lnTo>
                  <a:pt x="10668" y="21600"/>
                </a:lnTo>
                <a:lnTo>
                  <a:pt x="10985" y="21600"/>
                </a:lnTo>
                <a:lnTo>
                  <a:pt x="10985" y="21600"/>
                </a:lnTo>
                <a:lnTo>
                  <a:pt x="11355" y="21553"/>
                </a:lnTo>
                <a:lnTo>
                  <a:pt x="11619" y="21411"/>
                </a:lnTo>
                <a:lnTo>
                  <a:pt x="11935" y="21222"/>
                </a:lnTo>
                <a:lnTo>
                  <a:pt x="12147" y="20986"/>
                </a:lnTo>
                <a:lnTo>
                  <a:pt x="12411" y="20749"/>
                </a:lnTo>
                <a:lnTo>
                  <a:pt x="12569" y="20466"/>
                </a:lnTo>
                <a:lnTo>
                  <a:pt x="12939" y="19993"/>
                </a:lnTo>
                <a:lnTo>
                  <a:pt x="12939" y="19993"/>
                </a:lnTo>
                <a:lnTo>
                  <a:pt x="13150" y="19520"/>
                </a:lnTo>
                <a:lnTo>
                  <a:pt x="13414" y="19048"/>
                </a:lnTo>
                <a:lnTo>
                  <a:pt x="13784" y="18055"/>
                </a:lnTo>
                <a:lnTo>
                  <a:pt x="14048" y="17015"/>
                </a:lnTo>
                <a:lnTo>
                  <a:pt x="14312" y="16023"/>
                </a:lnTo>
                <a:lnTo>
                  <a:pt x="14312" y="16023"/>
                </a:lnTo>
                <a:lnTo>
                  <a:pt x="15104" y="16259"/>
                </a:lnTo>
                <a:lnTo>
                  <a:pt x="15104" y="16259"/>
                </a:lnTo>
                <a:lnTo>
                  <a:pt x="16213" y="16495"/>
                </a:lnTo>
                <a:lnTo>
                  <a:pt x="17375" y="16732"/>
                </a:lnTo>
                <a:lnTo>
                  <a:pt x="17956" y="16779"/>
                </a:lnTo>
                <a:lnTo>
                  <a:pt x="18590" y="16826"/>
                </a:lnTo>
                <a:lnTo>
                  <a:pt x="19171" y="16826"/>
                </a:lnTo>
                <a:lnTo>
                  <a:pt x="19752" y="16779"/>
                </a:lnTo>
                <a:lnTo>
                  <a:pt x="19752" y="16779"/>
                </a:lnTo>
                <a:lnTo>
                  <a:pt x="20333" y="16637"/>
                </a:lnTo>
                <a:lnTo>
                  <a:pt x="20597" y="16543"/>
                </a:lnTo>
                <a:lnTo>
                  <a:pt x="20861" y="16401"/>
                </a:lnTo>
                <a:lnTo>
                  <a:pt x="21125" y="16259"/>
                </a:lnTo>
                <a:lnTo>
                  <a:pt x="21283" y="16070"/>
                </a:lnTo>
                <a:lnTo>
                  <a:pt x="21442" y="15834"/>
                </a:lnTo>
                <a:lnTo>
                  <a:pt x="21547" y="15597"/>
                </a:lnTo>
                <a:lnTo>
                  <a:pt x="21547" y="15597"/>
                </a:lnTo>
                <a:lnTo>
                  <a:pt x="21600" y="15267"/>
                </a:lnTo>
                <a:lnTo>
                  <a:pt x="21600" y="14936"/>
                </a:lnTo>
                <a:lnTo>
                  <a:pt x="21494" y="14605"/>
                </a:lnTo>
                <a:lnTo>
                  <a:pt x="21336" y="14321"/>
                </a:lnTo>
                <a:lnTo>
                  <a:pt x="20966" y="13707"/>
                </a:lnTo>
                <a:lnTo>
                  <a:pt x="20597" y="13140"/>
                </a:lnTo>
                <a:lnTo>
                  <a:pt x="20597" y="13140"/>
                </a:lnTo>
                <a:lnTo>
                  <a:pt x="20016" y="12525"/>
                </a:lnTo>
                <a:lnTo>
                  <a:pt x="19382" y="11911"/>
                </a:lnTo>
                <a:lnTo>
                  <a:pt x="18748" y="11344"/>
                </a:lnTo>
                <a:lnTo>
                  <a:pt x="18009" y="10776"/>
                </a:lnTo>
                <a:lnTo>
                  <a:pt x="18009" y="10776"/>
                </a:lnTo>
                <a:lnTo>
                  <a:pt x="18907" y="10115"/>
                </a:lnTo>
                <a:lnTo>
                  <a:pt x="19699" y="9358"/>
                </a:lnTo>
                <a:lnTo>
                  <a:pt x="20438" y="8602"/>
                </a:lnTo>
                <a:lnTo>
                  <a:pt x="20808" y="8177"/>
                </a:lnTo>
                <a:lnTo>
                  <a:pt x="21072" y="7751"/>
                </a:lnTo>
                <a:lnTo>
                  <a:pt x="21072" y="7751"/>
                </a:lnTo>
                <a:lnTo>
                  <a:pt x="21389" y="7279"/>
                </a:lnTo>
                <a:lnTo>
                  <a:pt x="21494" y="6995"/>
                </a:lnTo>
                <a:lnTo>
                  <a:pt x="21547" y="6712"/>
                </a:lnTo>
                <a:lnTo>
                  <a:pt x="21600" y="6428"/>
                </a:lnTo>
                <a:lnTo>
                  <a:pt x="21547" y="6192"/>
                </a:lnTo>
                <a:lnTo>
                  <a:pt x="21494" y="5908"/>
                </a:lnTo>
                <a:lnTo>
                  <a:pt x="21389" y="5577"/>
                </a:lnTo>
                <a:lnTo>
                  <a:pt x="21389" y="5577"/>
                </a:lnTo>
                <a:lnTo>
                  <a:pt x="21178" y="5341"/>
                </a:lnTo>
                <a:lnTo>
                  <a:pt x="20861" y="5152"/>
                </a:lnTo>
                <a:lnTo>
                  <a:pt x="20597" y="5010"/>
                </a:lnTo>
                <a:lnTo>
                  <a:pt x="20227" y="4916"/>
                </a:lnTo>
                <a:lnTo>
                  <a:pt x="19857" y="4821"/>
                </a:lnTo>
                <a:lnTo>
                  <a:pt x="19488" y="4821"/>
                </a:lnTo>
                <a:lnTo>
                  <a:pt x="18801" y="4774"/>
                </a:lnTo>
                <a:lnTo>
                  <a:pt x="18801" y="4774"/>
                </a:lnTo>
                <a:lnTo>
                  <a:pt x="18220" y="4774"/>
                </a:lnTo>
                <a:lnTo>
                  <a:pt x="17639" y="4821"/>
                </a:lnTo>
                <a:lnTo>
                  <a:pt x="16530" y="5010"/>
                </a:lnTo>
                <a:lnTo>
                  <a:pt x="15421" y="5246"/>
                </a:lnTo>
                <a:lnTo>
                  <a:pt x="14312" y="5577"/>
                </a:lnTo>
                <a:lnTo>
                  <a:pt x="14312" y="5577"/>
                </a:lnTo>
                <a:lnTo>
                  <a:pt x="13942" y="4254"/>
                </a:lnTo>
                <a:lnTo>
                  <a:pt x="13942" y="4254"/>
                </a:lnTo>
                <a:lnTo>
                  <a:pt x="13678" y="3356"/>
                </a:lnTo>
                <a:lnTo>
                  <a:pt x="13361" y="2505"/>
                </a:lnTo>
                <a:lnTo>
                  <a:pt x="13150" y="1985"/>
                </a:lnTo>
                <a:lnTo>
                  <a:pt x="12939" y="1607"/>
                </a:lnTo>
                <a:lnTo>
                  <a:pt x="12675" y="1182"/>
                </a:lnTo>
                <a:lnTo>
                  <a:pt x="12358" y="804"/>
                </a:lnTo>
                <a:lnTo>
                  <a:pt x="12358" y="804"/>
                </a:lnTo>
                <a:lnTo>
                  <a:pt x="11988" y="473"/>
                </a:lnTo>
                <a:lnTo>
                  <a:pt x="11777" y="331"/>
                </a:lnTo>
                <a:lnTo>
                  <a:pt x="11513" y="189"/>
                </a:lnTo>
                <a:lnTo>
                  <a:pt x="11302" y="95"/>
                </a:lnTo>
                <a:lnTo>
                  <a:pt x="11038" y="47"/>
                </a:lnTo>
                <a:lnTo>
                  <a:pt x="10774" y="0"/>
                </a:lnTo>
                <a:lnTo>
                  <a:pt x="10510" y="47"/>
                </a:lnTo>
                <a:lnTo>
                  <a:pt x="10510" y="47"/>
                </a:lnTo>
                <a:lnTo>
                  <a:pt x="10193" y="142"/>
                </a:lnTo>
                <a:lnTo>
                  <a:pt x="9929" y="284"/>
                </a:lnTo>
                <a:lnTo>
                  <a:pt x="9612" y="425"/>
                </a:lnTo>
                <a:lnTo>
                  <a:pt x="9348" y="662"/>
                </a:lnTo>
                <a:lnTo>
                  <a:pt x="8978" y="1134"/>
                </a:lnTo>
                <a:lnTo>
                  <a:pt x="8661" y="1607"/>
                </a:lnTo>
                <a:lnTo>
                  <a:pt x="8661" y="1607"/>
                </a:lnTo>
                <a:lnTo>
                  <a:pt x="8186" y="2600"/>
                </a:lnTo>
                <a:lnTo>
                  <a:pt x="7816" y="3545"/>
                </a:lnTo>
                <a:lnTo>
                  <a:pt x="7499" y="4537"/>
                </a:lnTo>
                <a:lnTo>
                  <a:pt x="7235" y="5577"/>
                </a:lnTo>
                <a:lnTo>
                  <a:pt x="7235" y="5577"/>
                </a:lnTo>
                <a:lnTo>
                  <a:pt x="6232" y="5294"/>
                </a:lnTo>
                <a:lnTo>
                  <a:pt x="5123" y="5057"/>
                </a:lnTo>
                <a:lnTo>
                  <a:pt x="5123" y="5057"/>
                </a:lnTo>
                <a:lnTo>
                  <a:pt x="4172" y="4868"/>
                </a:lnTo>
                <a:lnTo>
                  <a:pt x="3169" y="4774"/>
                </a:lnTo>
                <a:lnTo>
                  <a:pt x="2693" y="4774"/>
                </a:lnTo>
                <a:lnTo>
                  <a:pt x="2165" y="4774"/>
                </a:lnTo>
                <a:lnTo>
                  <a:pt x="1690" y="4868"/>
                </a:lnTo>
                <a:lnTo>
                  <a:pt x="1162" y="4963"/>
                </a:lnTo>
                <a:lnTo>
                  <a:pt x="1162" y="4963"/>
                </a:lnTo>
                <a:lnTo>
                  <a:pt x="845" y="5105"/>
                </a:lnTo>
                <a:lnTo>
                  <a:pt x="581" y="5246"/>
                </a:lnTo>
                <a:lnTo>
                  <a:pt x="370" y="5388"/>
                </a:lnTo>
                <a:lnTo>
                  <a:pt x="211" y="5577"/>
                </a:lnTo>
                <a:lnTo>
                  <a:pt x="106" y="5814"/>
                </a:lnTo>
                <a:lnTo>
                  <a:pt x="53" y="6097"/>
                </a:lnTo>
                <a:lnTo>
                  <a:pt x="53" y="6333"/>
                </a:lnTo>
                <a:lnTo>
                  <a:pt x="53" y="6570"/>
                </a:lnTo>
                <a:lnTo>
                  <a:pt x="158" y="7042"/>
                </a:lnTo>
                <a:lnTo>
                  <a:pt x="370" y="7562"/>
                </a:lnTo>
                <a:lnTo>
                  <a:pt x="687" y="8035"/>
                </a:lnTo>
                <a:lnTo>
                  <a:pt x="1003" y="8460"/>
                </a:lnTo>
                <a:lnTo>
                  <a:pt x="1003" y="8460"/>
                </a:lnTo>
                <a:lnTo>
                  <a:pt x="1637" y="9075"/>
                </a:lnTo>
                <a:lnTo>
                  <a:pt x="2218" y="9737"/>
                </a:lnTo>
                <a:lnTo>
                  <a:pt x="2905" y="10304"/>
                </a:lnTo>
                <a:lnTo>
                  <a:pt x="3591" y="10871"/>
                </a:lnTo>
                <a:lnTo>
                  <a:pt x="3591" y="10871"/>
                </a:lnTo>
                <a:lnTo>
                  <a:pt x="2641" y="11627"/>
                </a:lnTo>
                <a:lnTo>
                  <a:pt x="2641" y="11627"/>
                </a:lnTo>
                <a:lnTo>
                  <a:pt x="1901" y="12242"/>
                </a:lnTo>
                <a:lnTo>
                  <a:pt x="1215" y="12903"/>
                </a:lnTo>
                <a:lnTo>
                  <a:pt x="898" y="13234"/>
                </a:lnTo>
                <a:lnTo>
                  <a:pt x="634" y="13660"/>
                </a:lnTo>
                <a:lnTo>
                  <a:pt x="370" y="14038"/>
                </a:lnTo>
                <a:lnTo>
                  <a:pt x="158" y="14463"/>
                </a:lnTo>
                <a:lnTo>
                  <a:pt x="158" y="14463"/>
                </a:lnTo>
                <a:close/>
                <a:moveTo>
                  <a:pt x="13467" y="17441"/>
                </a:moveTo>
                <a:lnTo>
                  <a:pt x="13467" y="17441"/>
                </a:lnTo>
                <a:lnTo>
                  <a:pt x="13150" y="18386"/>
                </a:lnTo>
                <a:lnTo>
                  <a:pt x="12992" y="18811"/>
                </a:lnTo>
                <a:lnTo>
                  <a:pt x="12780" y="19284"/>
                </a:lnTo>
                <a:lnTo>
                  <a:pt x="12569" y="19709"/>
                </a:lnTo>
                <a:lnTo>
                  <a:pt x="12305" y="20135"/>
                </a:lnTo>
                <a:lnTo>
                  <a:pt x="11988" y="20513"/>
                </a:lnTo>
                <a:lnTo>
                  <a:pt x="11619" y="20891"/>
                </a:lnTo>
                <a:lnTo>
                  <a:pt x="11619" y="20891"/>
                </a:lnTo>
                <a:lnTo>
                  <a:pt x="11460" y="20986"/>
                </a:lnTo>
                <a:lnTo>
                  <a:pt x="11249" y="21080"/>
                </a:lnTo>
                <a:lnTo>
                  <a:pt x="11090" y="21127"/>
                </a:lnTo>
                <a:lnTo>
                  <a:pt x="10932" y="21222"/>
                </a:lnTo>
                <a:lnTo>
                  <a:pt x="10562" y="21127"/>
                </a:lnTo>
                <a:lnTo>
                  <a:pt x="10245" y="20986"/>
                </a:lnTo>
                <a:lnTo>
                  <a:pt x="9981" y="20796"/>
                </a:lnTo>
                <a:lnTo>
                  <a:pt x="9665" y="20560"/>
                </a:lnTo>
                <a:lnTo>
                  <a:pt x="9400" y="20277"/>
                </a:lnTo>
                <a:lnTo>
                  <a:pt x="9189" y="19993"/>
                </a:lnTo>
                <a:lnTo>
                  <a:pt x="9189" y="19993"/>
                </a:lnTo>
                <a:lnTo>
                  <a:pt x="8925" y="19568"/>
                </a:lnTo>
                <a:lnTo>
                  <a:pt x="8714" y="19142"/>
                </a:lnTo>
                <a:lnTo>
                  <a:pt x="8344" y="18197"/>
                </a:lnTo>
                <a:lnTo>
                  <a:pt x="8080" y="17204"/>
                </a:lnTo>
                <a:lnTo>
                  <a:pt x="7816" y="16212"/>
                </a:lnTo>
                <a:lnTo>
                  <a:pt x="7816" y="16212"/>
                </a:lnTo>
                <a:lnTo>
                  <a:pt x="7763" y="15928"/>
                </a:lnTo>
                <a:lnTo>
                  <a:pt x="7763" y="15928"/>
                </a:lnTo>
                <a:lnTo>
                  <a:pt x="9295" y="15408"/>
                </a:lnTo>
                <a:lnTo>
                  <a:pt x="10826" y="14794"/>
                </a:lnTo>
                <a:lnTo>
                  <a:pt x="10826" y="14794"/>
                </a:lnTo>
                <a:lnTo>
                  <a:pt x="12305" y="15361"/>
                </a:lnTo>
                <a:lnTo>
                  <a:pt x="13837" y="15881"/>
                </a:lnTo>
                <a:lnTo>
                  <a:pt x="13837" y="15881"/>
                </a:lnTo>
                <a:lnTo>
                  <a:pt x="13467" y="17441"/>
                </a:lnTo>
                <a:lnTo>
                  <a:pt x="13467" y="17441"/>
                </a:lnTo>
                <a:close/>
                <a:moveTo>
                  <a:pt x="6866" y="10824"/>
                </a:moveTo>
                <a:lnTo>
                  <a:pt x="6866" y="10824"/>
                </a:lnTo>
                <a:lnTo>
                  <a:pt x="6918" y="12383"/>
                </a:lnTo>
                <a:lnTo>
                  <a:pt x="6918" y="12383"/>
                </a:lnTo>
                <a:lnTo>
                  <a:pt x="5651" y="11627"/>
                </a:lnTo>
                <a:lnTo>
                  <a:pt x="4383" y="10824"/>
                </a:lnTo>
                <a:lnTo>
                  <a:pt x="4383" y="10824"/>
                </a:lnTo>
                <a:lnTo>
                  <a:pt x="4647" y="10635"/>
                </a:lnTo>
                <a:lnTo>
                  <a:pt x="4647" y="10635"/>
                </a:lnTo>
                <a:lnTo>
                  <a:pt x="5756" y="9926"/>
                </a:lnTo>
                <a:lnTo>
                  <a:pt x="6866" y="9217"/>
                </a:lnTo>
                <a:lnTo>
                  <a:pt x="6866" y="9217"/>
                </a:lnTo>
                <a:lnTo>
                  <a:pt x="6866" y="10824"/>
                </a:lnTo>
                <a:lnTo>
                  <a:pt x="6866" y="10824"/>
                </a:lnTo>
                <a:close/>
                <a:moveTo>
                  <a:pt x="7288" y="10824"/>
                </a:moveTo>
                <a:lnTo>
                  <a:pt x="7288" y="10824"/>
                </a:lnTo>
                <a:lnTo>
                  <a:pt x="7394" y="8933"/>
                </a:lnTo>
                <a:lnTo>
                  <a:pt x="7394" y="8933"/>
                </a:lnTo>
                <a:lnTo>
                  <a:pt x="9031" y="8035"/>
                </a:lnTo>
                <a:lnTo>
                  <a:pt x="10826" y="7279"/>
                </a:lnTo>
                <a:lnTo>
                  <a:pt x="10826" y="7279"/>
                </a:lnTo>
                <a:lnTo>
                  <a:pt x="12569" y="8035"/>
                </a:lnTo>
                <a:lnTo>
                  <a:pt x="14312" y="8933"/>
                </a:lnTo>
                <a:lnTo>
                  <a:pt x="14312" y="8933"/>
                </a:lnTo>
                <a:lnTo>
                  <a:pt x="14365" y="9878"/>
                </a:lnTo>
                <a:lnTo>
                  <a:pt x="14365" y="10776"/>
                </a:lnTo>
                <a:lnTo>
                  <a:pt x="14365" y="11722"/>
                </a:lnTo>
                <a:lnTo>
                  <a:pt x="14312" y="12620"/>
                </a:lnTo>
                <a:lnTo>
                  <a:pt x="14312" y="12620"/>
                </a:lnTo>
                <a:lnTo>
                  <a:pt x="12464" y="13612"/>
                </a:lnTo>
                <a:lnTo>
                  <a:pt x="12464" y="13612"/>
                </a:lnTo>
                <a:lnTo>
                  <a:pt x="10826" y="14321"/>
                </a:lnTo>
                <a:lnTo>
                  <a:pt x="10826" y="14321"/>
                </a:lnTo>
                <a:lnTo>
                  <a:pt x="9136" y="13612"/>
                </a:lnTo>
                <a:lnTo>
                  <a:pt x="9136" y="13612"/>
                </a:lnTo>
                <a:lnTo>
                  <a:pt x="7394" y="12620"/>
                </a:lnTo>
                <a:lnTo>
                  <a:pt x="7394" y="12620"/>
                </a:lnTo>
                <a:lnTo>
                  <a:pt x="7288" y="10824"/>
                </a:lnTo>
                <a:lnTo>
                  <a:pt x="7288" y="10824"/>
                </a:lnTo>
                <a:close/>
                <a:moveTo>
                  <a:pt x="7394" y="8460"/>
                </a:moveTo>
                <a:lnTo>
                  <a:pt x="7394" y="8460"/>
                </a:lnTo>
                <a:lnTo>
                  <a:pt x="7499" y="7326"/>
                </a:lnTo>
                <a:lnTo>
                  <a:pt x="7711" y="6144"/>
                </a:lnTo>
                <a:lnTo>
                  <a:pt x="7711" y="6144"/>
                </a:lnTo>
                <a:lnTo>
                  <a:pt x="8978" y="6570"/>
                </a:lnTo>
                <a:lnTo>
                  <a:pt x="10298" y="7090"/>
                </a:lnTo>
                <a:lnTo>
                  <a:pt x="10298" y="7090"/>
                </a:lnTo>
                <a:lnTo>
                  <a:pt x="8820" y="7704"/>
                </a:lnTo>
                <a:lnTo>
                  <a:pt x="7446" y="8413"/>
                </a:lnTo>
                <a:lnTo>
                  <a:pt x="7446" y="8413"/>
                </a:lnTo>
                <a:lnTo>
                  <a:pt x="7394" y="8460"/>
                </a:lnTo>
                <a:lnTo>
                  <a:pt x="7394" y="8460"/>
                </a:lnTo>
                <a:close/>
                <a:moveTo>
                  <a:pt x="11302" y="7042"/>
                </a:moveTo>
                <a:lnTo>
                  <a:pt x="11302" y="7042"/>
                </a:lnTo>
                <a:lnTo>
                  <a:pt x="12569" y="6570"/>
                </a:lnTo>
                <a:lnTo>
                  <a:pt x="13889" y="6144"/>
                </a:lnTo>
                <a:lnTo>
                  <a:pt x="13889" y="6144"/>
                </a:lnTo>
                <a:lnTo>
                  <a:pt x="14154" y="7279"/>
                </a:lnTo>
                <a:lnTo>
                  <a:pt x="14259" y="8460"/>
                </a:lnTo>
                <a:lnTo>
                  <a:pt x="14259" y="8460"/>
                </a:lnTo>
                <a:lnTo>
                  <a:pt x="12728" y="7704"/>
                </a:lnTo>
                <a:lnTo>
                  <a:pt x="11302" y="7042"/>
                </a:lnTo>
                <a:lnTo>
                  <a:pt x="11302" y="7042"/>
                </a:lnTo>
                <a:close/>
                <a:moveTo>
                  <a:pt x="14787" y="9784"/>
                </a:moveTo>
                <a:lnTo>
                  <a:pt x="14787" y="9784"/>
                </a:lnTo>
                <a:lnTo>
                  <a:pt x="14734" y="9169"/>
                </a:lnTo>
                <a:lnTo>
                  <a:pt x="14734" y="9169"/>
                </a:lnTo>
                <a:lnTo>
                  <a:pt x="16002" y="10020"/>
                </a:lnTo>
                <a:lnTo>
                  <a:pt x="17269" y="10824"/>
                </a:lnTo>
                <a:lnTo>
                  <a:pt x="17269" y="10824"/>
                </a:lnTo>
                <a:lnTo>
                  <a:pt x="16002" y="11627"/>
                </a:lnTo>
                <a:lnTo>
                  <a:pt x="14734" y="12383"/>
                </a:lnTo>
                <a:lnTo>
                  <a:pt x="14734" y="12383"/>
                </a:lnTo>
                <a:lnTo>
                  <a:pt x="14787" y="11107"/>
                </a:lnTo>
                <a:lnTo>
                  <a:pt x="14787" y="9784"/>
                </a:lnTo>
                <a:lnTo>
                  <a:pt x="14787" y="9784"/>
                </a:lnTo>
                <a:close/>
                <a:moveTo>
                  <a:pt x="12675" y="13943"/>
                </a:moveTo>
                <a:lnTo>
                  <a:pt x="12675" y="13943"/>
                </a:lnTo>
                <a:lnTo>
                  <a:pt x="14259" y="13092"/>
                </a:lnTo>
                <a:lnTo>
                  <a:pt x="14259" y="13092"/>
                </a:lnTo>
                <a:lnTo>
                  <a:pt x="14154" y="14321"/>
                </a:lnTo>
                <a:lnTo>
                  <a:pt x="13889" y="15456"/>
                </a:lnTo>
                <a:lnTo>
                  <a:pt x="13889" y="15456"/>
                </a:lnTo>
                <a:lnTo>
                  <a:pt x="12622" y="15030"/>
                </a:lnTo>
                <a:lnTo>
                  <a:pt x="11355" y="14558"/>
                </a:lnTo>
                <a:lnTo>
                  <a:pt x="11355" y="14558"/>
                </a:lnTo>
                <a:lnTo>
                  <a:pt x="12675" y="13943"/>
                </a:lnTo>
                <a:lnTo>
                  <a:pt x="12675" y="13943"/>
                </a:lnTo>
                <a:close/>
                <a:moveTo>
                  <a:pt x="8925" y="13943"/>
                </a:moveTo>
                <a:lnTo>
                  <a:pt x="8925" y="13943"/>
                </a:lnTo>
                <a:lnTo>
                  <a:pt x="10298" y="14558"/>
                </a:lnTo>
                <a:lnTo>
                  <a:pt x="10298" y="14558"/>
                </a:lnTo>
                <a:lnTo>
                  <a:pt x="8978" y="15030"/>
                </a:lnTo>
                <a:lnTo>
                  <a:pt x="7711" y="15456"/>
                </a:lnTo>
                <a:lnTo>
                  <a:pt x="7711" y="15456"/>
                </a:lnTo>
                <a:lnTo>
                  <a:pt x="7499" y="14321"/>
                </a:lnTo>
                <a:lnTo>
                  <a:pt x="7394" y="13140"/>
                </a:lnTo>
                <a:lnTo>
                  <a:pt x="7394" y="13140"/>
                </a:lnTo>
                <a:lnTo>
                  <a:pt x="8925" y="13943"/>
                </a:lnTo>
                <a:lnTo>
                  <a:pt x="8925" y="13943"/>
                </a:lnTo>
                <a:close/>
                <a:moveTo>
                  <a:pt x="21125" y="15077"/>
                </a:moveTo>
                <a:lnTo>
                  <a:pt x="21125" y="15077"/>
                </a:lnTo>
                <a:lnTo>
                  <a:pt x="21125" y="15267"/>
                </a:lnTo>
                <a:lnTo>
                  <a:pt x="21125" y="15456"/>
                </a:lnTo>
                <a:lnTo>
                  <a:pt x="21072" y="15597"/>
                </a:lnTo>
                <a:lnTo>
                  <a:pt x="21019" y="15739"/>
                </a:lnTo>
                <a:lnTo>
                  <a:pt x="20861" y="15881"/>
                </a:lnTo>
                <a:lnTo>
                  <a:pt x="20755" y="16023"/>
                </a:lnTo>
                <a:lnTo>
                  <a:pt x="20385" y="16165"/>
                </a:lnTo>
                <a:lnTo>
                  <a:pt x="20016" y="16306"/>
                </a:lnTo>
                <a:lnTo>
                  <a:pt x="19593" y="16354"/>
                </a:lnTo>
                <a:lnTo>
                  <a:pt x="18801" y="16401"/>
                </a:lnTo>
                <a:lnTo>
                  <a:pt x="18801" y="16401"/>
                </a:lnTo>
                <a:lnTo>
                  <a:pt x="18220" y="16401"/>
                </a:lnTo>
                <a:lnTo>
                  <a:pt x="17692" y="16354"/>
                </a:lnTo>
                <a:lnTo>
                  <a:pt x="16636" y="16165"/>
                </a:lnTo>
                <a:lnTo>
                  <a:pt x="15579" y="15928"/>
                </a:lnTo>
                <a:lnTo>
                  <a:pt x="14523" y="15645"/>
                </a:lnTo>
                <a:lnTo>
                  <a:pt x="14523" y="15645"/>
                </a:lnTo>
                <a:lnTo>
                  <a:pt x="14365" y="15597"/>
                </a:lnTo>
                <a:lnTo>
                  <a:pt x="14365" y="15597"/>
                </a:lnTo>
                <a:lnTo>
                  <a:pt x="14576" y="14274"/>
                </a:lnTo>
                <a:lnTo>
                  <a:pt x="14734" y="12856"/>
                </a:lnTo>
                <a:lnTo>
                  <a:pt x="14734" y="12856"/>
                </a:lnTo>
                <a:lnTo>
                  <a:pt x="16160" y="12005"/>
                </a:lnTo>
                <a:lnTo>
                  <a:pt x="17586" y="11060"/>
                </a:lnTo>
                <a:lnTo>
                  <a:pt x="17586" y="11060"/>
                </a:lnTo>
                <a:lnTo>
                  <a:pt x="18854" y="12053"/>
                </a:lnTo>
                <a:lnTo>
                  <a:pt x="18854" y="12053"/>
                </a:lnTo>
                <a:lnTo>
                  <a:pt x="19540" y="12667"/>
                </a:lnTo>
                <a:lnTo>
                  <a:pt x="19910" y="12998"/>
                </a:lnTo>
                <a:lnTo>
                  <a:pt x="20227" y="13376"/>
                </a:lnTo>
                <a:lnTo>
                  <a:pt x="20544" y="13801"/>
                </a:lnTo>
                <a:lnTo>
                  <a:pt x="20808" y="14227"/>
                </a:lnTo>
                <a:lnTo>
                  <a:pt x="20966" y="14605"/>
                </a:lnTo>
                <a:lnTo>
                  <a:pt x="21125" y="15077"/>
                </a:lnTo>
                <a:lnTo>
                  <a:pt x="21125" y="15077"/>
                </a:lnTo>
                <a:close/>
                <a:moveTo>
                  <a:pt x="16794" y="5388"/>
                </a:moveTo>
                <a:lnTo>
                  <a:pt x="16794" y="5388"/>
                </a:lnTo>
                <a:lnTo>
                  <a:pt x="17745" y="5246"/>
                </a:lnTo>
                <a:lnTo>
                  <a:pt x="18273" y="5199"/>
                </a:lnTo>
                <a:lnTo>
                  <a:pt x="18907" y="5152"/>
                </a:lnTo>
                <a:lnTo>
                  <a:pt x="19435" y="5152"/>
                </a:lnTo>
                <a:lnTo>
                  <a:pt x="19963" y="5246"/>
                </a:lnTo>
                <a:lnTo>
                  <a:pt x="20438" y="5388"/>
                </a:lnTo>
                <a:lnTo>
                  <a:pt x="20649" y="5530"/>
                </a:lnTo>
                <a:lnTo>
                  <a:pt x="20808" y="5625"/>
                </a:lnTo>
                <a:lnTo>
                  <a:pt x="20808" y="5625"/>
                </a:lnTo>
                <a:lnTo>
                  <a:pt x="20966" y="5766"/>
                </a:lnTo>
                <a:lnTo>
                  <a:pt x="21072" y="6003"/>
                </a:lnTo>
                <a:lnTo>
                  <a:pt x="21125" y="6144"/>
                </a:lnTo>
                <a:lnTo>
                  <a:pt x="21178" y="6333"/>
                </a:lnTo>
                <a:lnTo>
                  <a:pt x="21125" y="6664"/>
                </a:lnTo>
                <a:lnTo>
                  <a:pt x="21019" y="7042"/>
                </a:lnTo>
                <a:lnTo>
                  <a:pt x="20808" y="7421"/>
                </a:lnTo>
                <a:lnTo>
                  <a:pt x="20597" y="7751"/>
                </a:lnTo>
                <a:lnTo>
                  <a:pt x="20121" y="8319"/>
                </a:lnTo>
                <a:lnTo>
                  <a:pt x="20121" y="8319"/>
                </a:lnTo>
                <a:lnTo>
                  <a:pt x="19593" y="8886"/>
                </a:lnTo>
                <a:lnTo>
                  <a:pt x="19012" y="9453"/>
                </a:lnTo>
                <a:lnTo>
                  <a:pt x="18326" y="10020"/>
                </a:lnTo>
                <a:lnTo>
                  <a:pt x="17692" y="10540"/>
                </a:lnTo>
                <a:lnTo>
                  <a:pt x="17692" y="10540"/>
                </a:lnTo>
                <a:lnTo>
                  <a:pt x="16953" y="10067"/>
                </a:lnTo>
                <a:lnTo>
                  <a:pt x="16213" y="9547"/>
                </a:lnTo>
                <a:lnTo>
                  <a:pt x="14734" y="8697"/>
                </a:lnTo>
                <a:lnTo>
                  <a:pt x="14734" y="8697"/>
                </a:lnTo>
                <a:lnTo>
                  <a:pt x="14576" y="7326"/>
                </a:lnTo>
                <a:lnTo>
                  <a:pt x="14365" y="6003"/>
                </a:lnTo>
                <a:lnTo>
                  <a:pt x="14365" y="6003"/>
                </a:lnTo>
                <a:lnTo>
                  <a:pt x="15579" y="5672"/>
                </a:lnTo>
                <a:lnTo>
                  <a:pt x="16794" y="5388"/>
                </a:lnTo>
                <a:lnTo>
                  <a:pt x="16794" y="5388"/>
                </a:lnTo>
                <a:close/>
                <a:moveTo>
                  <a:pt x="7975" y="4774"/>
                </a:moveTo>
                <a:lnTo>
                  <a:pt x="7975" y="4774"/>
                </a:lnTo>
                <a:lnTo>
                  <a:pt x="8239" y="3781"/>
                </a:lnTo>
                <a:lnTo>
                  <a:pt x="8608" y="2789"/>
                </a:lnTo>
                <a:lnTo>
                  <a:pt x="8820" y="2269"/>
                </a:lnTo>
                <a:lnTo>
                  <a:pt x="9084" y="1796"/>
                </a:lnTo>
                <a:lnTo>
                  <a:pt x="9348" y="1323"/>
                </a:lnTo>
                <a:lnTo>
                  <a:pt x="9717" y="945"/>
                </a:lnTo>
                <a:lnTo>
                  <a:pt x="9717" y="945"/>
                </a:lnTo>
                <a:lnTo>
                  <a:pt x="9981" y="756"/>
                </a:lnTo>
                <a:lnTo>
                  <a:pt x="10193" y="614"/>
                </a:lnTo>
                <a:lnTo>
                  <a:pt x="10351" y="520"/>
                </a:lnTo>
                <a:lnTo>
                  <a:pt x="10562" y="425"/>
                </a:lnTo>
                <a:lnTo>
                  <a:pt x="10774" y="378"/>
                </a:lnTo>
                <a:lnTo>
                  <a:pt x="10932" y="425"/>
                </a:lnTo>
                <a:lnTo>
                  <a:pt x="11143" y="425"/>
                </a:lnTo>
                <a:lnTo>
                  <a:pt x="11302" y="520"/>
                </a:lnTo>
                <a:lnTo>
                  <a:pt x="11619" y="709"/>
                </a:lnTo>
                <a:lnTo>
                  <a:pt x="11935" y="1040"/>
                </a:lnTo>
                <a:lnTo>
                  <a:pt x="12252" y="1418"/>
                </a:lnTo>
                <a:lnTo>
                  <a:pt x="12516" y="1891"/>
                </a:lnTo>
                <a:lnTo>
                  <a:pt x="12728" y="2411"/>
                </a:lnTo>
                <a:lnTo>
                  <a:pt x="12992" y="2883"/>
                </a:lnTo>
                <a:lnTo>
                  <a:pt x="13361" y="3923"/>
                </a:lnTo>
                <a:lnTo>
                  <a:pt x="13625" y="4774"/>
                </a:lnTo>
                <a:lnTo>
                  <a:pt x="13731" y="5341"/>
                </a:lnTo>
                <a:lnTo>
                  <a:pt x="13731" y="5341"/>
                </a:lnTo>
                <a:lnTo>
                  <a:pt x="13837" y="5719"/>
                </a:lnTo>
                <a:lnTo>
                  <a:pt x="13837" y="5719"/>
                </a:lnTo>
                <a:lnTo>
                  <a:pt x="13625" y="5766"/>
                </a:lnTo>
                <a:lnTo>
                  <a:pt x="13625" y="5766"/>
                </a:lnTo>
                <a:lnTo>
                  <a:pt x="12200" y="6286"/>
                </a:lnTo>
                <a:lnTo>
                  <a:pt x="10826" y="6853"/>
                </a:lnTo>
                <a:lnTo>
                  <a:pt x="10826" y="6853"/>
                </a:lnTo>
                <a:lnTo>
                  <a:pt x="9295" y="6286"/>
                </a:lnTo>
                <a:lnTo>
                  <a:pt x="7763" y="5719"/>
                </a:lnTo>
                <a:lnTo>
                  <a:pt x="7763" y="5719"/>
                </a:lnTo>
                <a:lnTo>
                  <a:pt x="7975" y="4774"/>
                </a:lnTo>
                <a:lnTo>
                  <a:pt x="7975" y="4774"/>
                </a:lnTo>
                <a:close/>
                <a:moveTo>
                  <a:pt x="3591" y="10256"/>
                </a:moveTo>
                <a:lnTo>
                  <a:pt x="3591" y="10256"/>
                </a:lnTo>
                <a:lnTo>
                  <a:pt x="2746" y="9547"/>
                </a:lnTo>
                <a:lnTo>
                  <a:pt x="1901" y="8791"/>
                </a:lnTo>
                <a:lnTo>
                  <a:pt x="1532" y="8366"/>
                </a:lnTo>
                <a:lnTo>
                  <a:pt x="1162" y="7988"/>
                </a:lnTo>
                <a:lnTo>
                  <a:pt x="845" y="7515"/>
                </a:lnTo>
                <a:lnTo>
                  <a:pt x="634" y="7090"/>
                </a:lnTo>
                <a:lnTo>
                  <a:pt x="634" y="7090"/>
                </a:lnTo>
                <a:lnTo>
                  <a:pt x="528" y="6806"/>
                </a:lnTo>
                <a:lnTo>
                  <a:pt x="475" y="6570"/>
                </a:lnTo>
                <a:lnTo>
                  <a:pt x="422" y="6333"/>
                </a:lnTo>
                <a:lnTo>
                  <a:pt x="475" y="6144"/>
                </a:lnTo>
                <a:lnTo>
                  <a:pt x="528" y="6003"/>
                </a:lnTo>
                <a:lnTo>
                  <a:pt x="581" y="5766"/>
                </a:lnTo>
                <a:lnTo>
                  <a:pt x="739" y="5672"/>
                </a:lnTo>
                <a:lnTo>
                  <a:pt x="845" y="5530"/>
                </a:lnTo>
                <a:lnTo>
                  <a:pt x="1320" y="5388"/>
                </a:lnTo>
                <a:lnTo>
                  <a:pt x="1743" y="5294"/>
                </a:lnTo>
                <a:lnTo>
                  <a:pt x="2324" y="5246"/>
                </a:lnTo>
                <a:lnTo>
                  <a:pt x="2905" y="5246"/>
                </a:lnTo>
                <a:lnTo>
                  <a:pt x="3486" y="5294"/>
                </a:lnTo>
                <a:lnTo>
                  <a:pt x="4119" y="5341"/>
                </a:lnTo>
                <a:lnTo>
                  <a:pt x="5334" y="5530"/>
                </a:lnTo>
                <a:lnTo>
                  <a:pt x="6443" y="5766"/>
                </a:lnTo>
                <a:lnTo>
                  <a:pt x="7077" y="6003"/>
                </a:lnTo>
                <a:lnTo>
                  <a:pt x="7077" y="6003"/>
                </a:lnTo>
                <a:lnTo>
                  <a:pt x="7182" y="6003"/>
                </a:lnTo>
                <a:lnTo>
                  <a:pt x="7182" y="6003"/>
                </a:lnTo>
                <a:lnTo>
                  <a:pt x="7024" y="7373"/>
                </a:lnTo>
                <a:lnTo>
                  <a:pt x="6918" y="8744"/>
                </a:lnTo>
                <a:lnTo>
                  <a:pt x="6918" y="8744"/>
                </a:lnTo>
                <a:lnTo>
                  <a:pt x="5387" y="9595"/>
                </a:lnTo>
                <a:lnTo>
                  <a:pt x="4014" y="10540"/>
                </a:lnTo>
                <a:lnTo>
                  <a:pt x="4014" y="10540"/>
                </a:lnTo>
                <a:lnTo>
                  <a:pt x="3591" y="10256"/>
                </a:lnTo>
                <a:lnTo>
                  <a:pt x="3591" y="10256"/>
                </a:lnTo>
                <a:close/>
                <a:moveTo>
                  <a:pt x="6918" y="12903"/>
                </a:moveTo>
                <a:lnTo>
                  <a:pt x="6918" y="12903"/>
                </a:lnTo>
                <a:lnTo>
                  <a:pt x="7077" y="14274"/>
                </a:lnTo>
                <a:lnTo>
                  <a:pt x="7235" y="15597"/>
                </a:lnTo>
                <a:lnTo>
                  <a:pt x="7235" y="15597"/>
                </a:lnTo>
                <a:lnTo>
                  <a:pt x="5968" y="15975"/>
                </a:lnTo>
                <a:lnTo>
                  <a:pt x="5968" y="15975"/>
                </a:lnTo>
                <a:lnTo>
                  <a:pt x="4806" y="16212"/>
                </a:lnTo>
                <a:lnTo>
                  <a:pt x="4225" y="16306"/>
                </a:lnTo>
                <a:lnTo>
                  <a:pt x="3644" y="16401"/>
                </a:lnTo>
                <a:lnTo>
                  <a:pt x="3063" y="16401"/>
                </a:lnTo>
                <a:lnTo>
                  <a:pt x="2482" y="16401"/>
                </a:lnTo>
                <a:lnTo>
                  <a:pt x="1901" y="16354"/>
                </a:lnTo>
                <a:lnTo>
                  <a:pt x="1373" y="16212"/>
                </a:lnTo>
                <a:lnTo>
                  <a:pt x="1373" y="16212"/>
                </a:lnTo>
                <a:lnTo>
                  <a:pt x="898" y="16070"/>
                </a:lnTo>
                <a:lnTo>
                  <a:pt x="581" y="15834"/>
                </a:lnTo>
                <a:lnTo>
                  <a:pt x="422" y="15597"/>
                </a:lnTo>
                <a:lnTo>
                  <a:pt x="370" y="15314"/>
                </a:lnTo>
                <a:lnTo>
                  <a:pt x="422" y="14983"/>
                </a:lnTo>
                <a:lnTo>
                  <a:pt x="581" y="14605"/>
                </a:lnTo>
                <a:lnTo>
                  <a:pt x="739" y="14274"/>
                </a:lnTo>
                <a:lnTo>
                  <a:pt x="1003" y="13896"/>
                </a:lnTo>
                <a:lnTo>
                  <a:pt x="1743" y="13092"/>
                </a:lnTo>
                <a:lnTo>
                  <a:pt x="2535" y="12336"/>
                </a:lnTo>
                <a:lnTo>
                  <a:pt x="3274" y="11674"/>
                </a:lnTo>
                <a:lnTo>
                  <a:pt x="3961" y="11107"/>
                </a:lnTo>
                <a:lnTo>
                  <a:pt x="3961" y="11107"/>
                </a:lnTo>
                <a:lnTo>
                  <a:pt x="4700" y="11580"/>
                </a:lnTo>
                <a:lnTo>
                  <a:pt x="5387" y="12053"/>
                </a:lnTo>
                <a:lnTo>
                  <a:pt x="6918" y="12903"/>
                </a:lnTo>
                <a:lnTo>
                  <a:pt x="6918" y="12903"/>
                </a:lnTo>
                <a:close/>
              </a:path>
            </a:pathLst>
          </a:custGeom>
          <a:solidFill>
            <a:srgbClr val="FFFFFF"/>
          </a:solidFill>
          <a:ln w="12700"/>
        </p:spPr>
        <p:txBody>
          <a:bodyPr lIns="0" tIns="0" rIns="0" bIns="0"/>
          <a:lstStyle/>
          <a:p>
            <a:pPr algn="l" defTabSz="866986">
              <a:defRPr b="0" sz="2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81" name="形狀"/>
          <p:cNvSpPr/>
          <p:nvPr/>
        </p:nvSpPr>
        <p:spPr>
          <a:xfrm>
            <a:off x="2908017" y="7136836"/>
            <a:ext cx="241584" cy="6276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17" y="11888"/>
                </a:moveTo>
                <a:lnTo>
                  <a:pt x="1817" y="11888"/>
                </a:lnTo>
                <a:lnTo>
                  <a:pt x="2221" y="9635"/>
                </a:lnTo>
                <a:lnTo>
                  <a:pt x="2624" y="7304"/>
                </a:lnTo>
                <a:lnTo>
                  <a:pt x="3028" y="6138"/>
                </a:lnTo>
                <a:lnTo>
                  <a:pt x="3634" y="4895"/>
                </a:lnTo>
                <a:lnTo>
                  <a:pt x="4441" y="3807"/>
                </a:lnTo>
                <a:lnTo>
                  <a:pt x="5652" y="2797"/>
                </a:lnTo>
                <a:lnTo>
                  <a:pt x="5652" y="2797"/>
                </a:lnTo>
                <a:lnTo>
                  <a:pt x="6864" y="2020"/>
                </a:lnTo>
                <a:lnTo>
                  <a:pt x="7671" y="1709"/>
                </a:lnTo>
                <a:lnTo>
                  <a:pt x="8680" y="1399"/>
                </a:lnTo>
                <a:lnTo>
                  <a:pt x="9892" y="1088"/>
                </a:lnTo>
                <a:lnTo>
                  <a:pt x="10901" y="855"/>
                </a:lnTo>
                <a:lnTo>
                  <a:pt x="11910" y="777"/>
                </a:lnTo>
                <a:lnTo>
                  <a:pt x="13121" y="699"/>
                </a:lnTo>
                <a:lnTo>
                  <a:pt x="13121" y="699"/>
                </a:lnTo>
                <a:lnTo>
                  <a:pt x="13929" y="699"/>
                </a:lnTo>
                <a:lnTo>
                  <a:pt x="14535" y="777"/>
                </a:lnTo>
                <a:lnTo>
                  <a:pt x="15746" y="1010"/>
                </a:lnTo>
                <a:lnTo>
                  <a:pt x="16755" y="1399"/>
                </a:lnTo>
                <a:lnTo>
                  <a:pt x="17563" y="1865"/>
                </a:lnTo>
                <a:lnTo>
                  <a:pt x="18168" y="2409"/>
                </a:lnTo>
                <a:lnTo>
                  <a:pt x="18774" y="2953"/>
                </a:lnTo>
                <a:lnTo>
                  <a:pt x="19379" y="3963"/>
                </a:lnTo>
                <a:lnTo>
                  <a:pt x="19379" y="3963"/>
                </a:lnTo>
                <a:lnTo>
                  <a:pt x="19581" y="4895"/>
                </a:lnTo>
                <a:lnTo>
                  <a:pt x="19783" y="5905"/>
                </a:lnTo>
                <a:lnTo>
                  <a:pt x="19985" y="8003"/>
                </a:lnTo>
                <a:lnTo>
                  <a:pt x="19783" y="10101"/>
                </a:lnTo>
                <a:lnTo>
                  <a:pt x="19379" y="12043"/>
                </a:lnTo>
                <a:lnTo>
                  <a:pt x="19379" y="12043"/>
                </a:lnTo>
                <a:lnTo>
                  <a:pt x="18976" y="14219"/>
                </a:lnTo>
                <a:lnTo>
                  <a:pt x="18572" y="16394"/>
                </a:lnTo>
                <a:lnTo>
                  <a:pt x="18572" y="16394"/>
                </a:lnTo>
                <a:lnTo>
                  <a:pt x="18168" y="17482"/>
                </a:lnTo>
                <a:lnTo>
                  <a:pt x="17966" y="18104"/>
                </a:lnTo>
                <a:lnTo>
                  <a:pt x="17563" y="18725"/>
                </a:lnTo>
                <a:lnTo>
                  <a:pt x="17159" y="19347"/>
                </a:lnTo>
                <a:lnTo>
                  <a:pt x="16351" y="19813"/>
                </a:lnTo>
                <a:lnTo>
                  <a:pt x="15544" y="20279"/>
                </a:lnTo>
                <a:lnTo>
                  <a:pt x="14333" y="20668"/>
                </a:lnTo>
                <a:lnTo>
                  <a:pt x="14333" y="20668"/>
                </a:lnTo>
                <a:lnTo>
                  <a:pt x="13525" y="20823"/>
                </a:lnTo>
                <a:lnTo>
                  <a:pt x="12718" y="20901"/>
                </a:lnTo>
                <a:lnTo>
                  <a:pt x="12112" y="20978"/>
                </a:lnTo>
                <a:lnTo>
                  <a:pt x="11507" y="20901"/>
                </a:lnTo>
                <a:lnTo>
                  <a:pt x="10901" y="20823"/>
                </a:lnTo>
                <a:lnTo>
                  <a:pt x="10497" y="20668"/>
                </a:lnTo>
                <a:lnTo>
                  <a:pt x="9690" y="20279"/>
                </a:lnTo>
                <a:lnTo>
                  <a:pt x="9084" y="19735"/>
                </a:lnTo>
                <a:lnTo>
                  <a:pt x="8479" y="19191"/>
                </a:lnTo>
                <a:lnTo>
                  <a:pt x="8075" y="18104"/>
                </a:lnTo>
                <a:lnTo>
                  <a:pt x="8075" y="18104"/>
                </a:lnTo>
                <a:lnTo>
                  <a:pt x="7469" y="16006"/>
                </a:lnTo>
                <a:lnTo>
                  <a:pt x="7065" y="13908"/>
                </a:lnTo>
                <a:lnTo>
                  <a:pt x="7065" y="13908"/>
                </a:lnTo>
                <a:lnTo>
                  <a:pt x="7065" y="12509"/>
                </a:lnTo>
                <a:lnTo>
                  <a:pt x="7065" y="10955"/>
                </a:lnTo>
                <a:lnTo>
                  <a:pt x="7469" y="9557"/>
                </a:lnTo>
                <a:lnTo>
                  <a:pt x="8277" y="8158"/>
                </a:lnTo>
                <a:lnTo>
                  <a:pt x="8277" y="8158"/>
                </a:lnTo>
                <a:lnTo>
                  <a:pt x="8479" y="7614"/>
                </a:lnTo>
                <a:lnTo>
                  <a:pt x="9286" y="7148"/>
                </a:lnTo>
                <a:lnTo>
                  <a:pt x="9286" y="7148"/>
                </a:lnTo>
                <a:lnTo>
                  <a:pt x="9690" y="6993"/>
                </a:lnTo>
                <a:lnTo>
                  <a:pt x="10093" y="6837"/>
                </a:lnTo>
                <a:lnTo>
                  <a:pt x="10497" y="6760"/>
                </a:lnTo>
                <a:lnTo>
                  <a:pt x="10901" y="6760"/>
                </a:lnTo>
                <a:lnTo>
                  <a:pt x="11910" y="6837"/>
                </a:lnTo>
                <a:lnTo>
                  <a:pt x="12718" y="7071"/>
                </a:lnTo>
                <a:lnTo>
                  <a:pt x="13525" y="7381"/>
                </a:lnTo>
                <a:lnTo>
                  <a:pt x="14131" y="7692"/>
                </a:lnTo>
                <a:lnTo>
                  <a:pt x="14736" y="8003"/>
                </a:lnTo>
                <a:lnTo>
                  <a:pt x="14938" y="8314"/>
                </a:lnTo>
                <a:lnTo>
                  <a:pt x="14938" y="8314"/>
                </a:lnTo>
                <a:lnTo>
                  <a:pt x="14938" y="9324"/>
                </a:lnTo>
                <a:lnTo>
                  <a:pt x="14938" y="10256"/>
                </a:lnTo>
                <a:lnTo>
                  <a:pt x="14938" y="10256"/>
                </a:lnTo>
                <a:lnTo>
                  <a:pt x="14736" y="11655"/>
                </a:lnTo>
                <a:lnTo>
                  <a:pt x="14535" y="13131"/>
                </a:lnTo>
                <a:lnTo>
                  <a:pt x="14131" y="14452"/>
                </a:lnTo>
                <a:lnTo>
                  <a:pt x="13525" y="15850"/>
                </a:lnTo>
                <a:lnTo>
                  <a:pt x="13525" y="15850"/>
                </a:lnTo>
                <a:lnTo>
                  <a:pt x="13323" y="15928"/>
                </a:lnTo>
                <a:lnTo>
                  <a:pt x="13525" y="16083"/>
                </a:lnTo>
                <a:lnTo>
                  <a:pt x="14131" y="16239"/>
                </a:lnTo>
                <a:lnTo>
                  <a:pt x="14736" y="16239"/>
                </a:lnTo>
                <a:lnTo>
                  <a:pt x="14938" y="16161"/>
                </a:lnTo>
                <a:lnTo>
                  <a:pt x="15140" y="16006"/>
                </a:lnTo>
                <a:lnTo>
                  <a:pt x="15140" y="16006"/>
                </a:lnTo>
                <a:lnTo>
                  <a:pt x="15948" y="14607"/>
                </a:lnTo>
                <a:lnTo>
                  <a:pt x="16351" y="13209"/>
                </a:lnTo>
                <a:lnTo>
                  <a:pt x="16553" y="10256"/>
                </a:lnTo>
                <a:lnTo>
                  <a:pt x="16553" y="10256"/>
                </a:lnTo>
                <a:lnTo>
                  <a:pt x="16755" y="9091"/>
                </a:lnTo>
                <a:lnTo>
                  <a:pt x="16553" y="8547"/>
                </a:lnTo>
                <a:lnTo>
                  <a:pt x="16351" y="7925"/>
                </a:lnTo>
                <a:lnTo>
                  <a:pt x="15948" y="7381"/>
                </a:lnTo>
                <a:lnTo>
                  <a:pt x="15140" y="6915"/>
                </a:lnTo>
                <a:lnTo>
                  <a:pt x="14131" y="6527"/>
                </a:lnTo>
                <a:lnTo>
                  <a:pt x="13525" y="6371"/>
                </a:lnTo>
                <a:lnTo>
                  <a:pt x="12718" y="6294"/>
                </a:lnTo>
                <a:lnTo>
                  <a:pt x="12718" y="6294"/>
                </a:lnTo>
                <a:lnTo>
                  <a:pt x="11708" y="6216"/>
                </a:lnTo>
                <a:lnTo>
                  <a:pt x="10901" y="6138"/>
                </a:lnTo>
                <a:lnTo>
                  <a:pt x="10093" y="6216"/>
                </a:lnTo>
                <a:lnTo>
                  <a:pt x="9488" y="6294"/>
                </a:lnTo>
                <a:lnTo>
                  <a:pt x="8680" y="6449"/>
                </a:lnTo>
                <a:lnTo>
                  <a:pt x="8075" y="6604"/>
                </a:lnTo>
                <a:lnTo>
                  <a:pt x="7267" y="7071"/>
                </a:lnTo>
                <a:lnTo>
                  <a:pt x="6662" y="7692"/>
                </a:lnTo>
                <a:lnTo>
                  <a:pt x="6258" y="8236"/>
                </a:lnTo>
                <a:lnTo>
                  <a:pt x="5854" y="9479"/>
                </a:lnTo>
                <a:lnTo>
                  <a:pt x="5854" y="9479"/>
                </a:lnTo>
                <a:lnTo>
                  <a:pt x="5249" y="11344"/>
                </a:lnTo>
                <a:lnTo>
                  <a:pt x="5249" y="13209"/>
                </a:lnTo>
                <a:lnTo>
                  <a:pt x="5450" y="15073"/>
                </a:lnTo>
                <a:lnTo>
                  <a:pt x="6056" y="16938"/>
                </a:lnTo>
                <a:lnTo>
                  <a:pt x="6056" y="16938"/>
                </a:lnTo>
                <a:lnTo>
                  <a:pt x="6258" y="18259"/>
                </a:lnTo>
                <a:lnTo>
                  <a:pt x="6460" y="19036"/>
                </a:lnTo>
                <a:lnTo>
                  <a:pt x="6864" y="19813"/>
                </a:lnTo>
                <a:lnTo>
                  <a:pt x="7671" y="20512"/>
                </a:lnTo>
                <a:lnTo>
                  <a:pt x="8075" y="20823"/>
                </a:lnTo>
                <a:lnTo>
                  <a:pt x="8479" y="21056"/>
                </a:lnTo>
                <a:lnTo>
                  <a:pt x="9286" y="21289"/>
                </a:lnTo>
                <a:lnTo>
                  <a:pt x="10093" y="21445"/>
                </a:lnTo>
                <a:lnTo>
                  <a:pt x="10901" y="21522"/>
                </a:lnTo>
                <a:lnTo>
                  <a:pt x="11910" y="21600"/>
                </a:lnTo>
                <a:lnTo>
                  <a:pt x="11910" y="21600"/>
                </a:lnTo>
                <a:lnTo>
                  <a:pt x="13121" y="21522"/>
                </a:lnTo>
                <a:lnTo>
                  <a:pt x="14131" y="21445"/>
                </a:lnTo>
                <a:lnTo>
                  <a:pt x="15140" y="21289"/>
                </a:lnTo>
                <a:lnTo>
                  <a:pt x="15948" y="21056"/>
                </a:lnTo>
                <a:lnTo>
                  <a:pt x="16755" y="20745"/>
                </a:lnTo>
                <a:lnTo>
                  <a:pt x="17361" y="20512"/>
                </a:lnTo>
                <a:lnTo>
                  <a:pt x="18572" y="19735"/>
                </a:lnTo>
                <a:lnTo>
                  <a:pt x="19178" y="18958"/>
                </a:lnTo>
                <a:lnTo>
                  <a:pt x="19783" y="18026"/>
                </a:lnTo>
                <a:lnTo>
                  <a:pt x="20389" y="16394"/>
                </a:lnTo>
                <a:lnTo>
                  <a:pt x="20389" y="16394"/>
                </a:lnTo>
                <a:lnTo>
                  <a:pt x="20994" y="13986"/>
                </a:lnTo>
                <a:lnTo>
                  <a:pt x="21398" y="11577"/>
                </a:lnTo>
                <a:lnTo>
                  <a:pt x="21600" y="9168"/>
                </a:lnTo>
                <a:lnTo>
                  <a:pt x="21600" y="6837"/>
                </a:lnTo>
                <a:lnTo>
                  <a:pt x="21600" y="6837"/>
                </a:lnTo>
                <a:lnTo>
                  <a:pt x="21398" y="4973"/>
                </a:lnTo>
                <a:lnTo>
                  <a:pt x="21196" y="4118"/>
                </a:lnTo>
                <a:lnTo>
                  <a:pt x="20793" y="3263"/>
                </a:lnTo>
                <a:lnTo>
                  <a:pt x="20187" y="2409"/>
                </a:lnTo>
                <a:lnTo>
                  <a:pt x="19178" y="1632"/>
                </a:lnTo>
                <a:lnTo>
                  <a:pt x="18572" y="1321"/>
                </a:lnTo>
                <a:lnTo>
                  <a:pt x="17966" y="932"/>
                </a:lnTo>
                <a:lnTo>
                  <a:pt x="17159" y="622"/>
                </a:lnTo>
                <a:lnTo>
                  <a:pt x="16150" y="388"/>
                </a:lnTo>
                <a:lnTo>
                  <a:pt x="16150" y="388"/>
                </a:lnTo>
                <a:lnTo>
                  <a:pt x="15342" y="155"/>
                </a:lnTo>
                <a:lnTo>
                  <a:pt x="14333" y="78"/>
                </a:lnTo>
                <a:lnTo>
                  <a:pt x="13525" y="0"/>
                </a:lnTo>
                <a:lnTo>
                  <a:pt x="12718" y="0"/>
                </a:lnTo>
                <a:lnTo>
                  <a:pt x="11910" y="0"/>
                </a:lnTo>
                <a:lnTo>
                  <a:pt x="10901" y="155"/>
                </a:lnTo>
                <a:lnTo>
                  <a:pt x="9286" y="466"/>
                </a:lnTo>
                <a:lnTo>
                  <a:pt x="7671" y="855"/>
                </a:lnTo>
                <a:lnTo>
                  <a:pt x="6258" y="1399"/>
                </a:lnTo>
                <a:lnTo>
                  <a:pt x="5047" y="1942"/>
                </a:lnTo>
                <a:lnTo>
                  <a:pt x="4037" y="2486"/>
                </a:lnTo>
                <a:lnTo>
                  <a:pt x="4037" y="2486"/>
                </a:lnTo>
                <a:lnTo>
                  <a:pt x="3432" y="2875"/>
                </a:lnTo>
                <a:lnTo>
                  <a:pt x="3028" y="3341"/>
                </a:lnTo>
                <a:lnTo>
                  <a:pt x="2221" y="4351"/>
                </a:lnTo>
                <a:lnTo>
                  <a:pt x="1817" y="5361"/>
                </a:lnTo>
                <a:lnTo>
                  <a:pt x="1413" y="6449"/>
                </a:lnTo>
                <a:lnTo>
                  <a:pt x="1413" y="6449"/>
                </a:lnTo>
                <a:lnTo>
                  <a:pt x="606" y="9168"/>
                </a:lnTo>
                <a:lnTo>
                  <a:pt x="0" y="11888"/>
                </a:lnTo>
                <a:lnTo>
                  <a:pt x="0" y="11888"/>
                </a:lnTo>
                <a:lnTo>
                  <a:pt x="0" y="12043"/>
                </a:lnTo>
                <a:lnTo>
                  <a:pt x="202" y="12121"/>
                </a:lnTo>
                <a:lnTo>
                  <a:pt x="404" y="12199"/>
                </a:lnTo>
                <a:lnTo>
                  <a:pt x="807" y="12199"/>
                </a:lnTo>
                <a:lnTo>
                  <a:pt x="1413" y="12121"/>
                </a:lnTo>
                <a:lnTo>
                  <a:pt x="1615" y="12043"/>
                </a:lnTo>
                <a:lnTo>
                  <a:pt x="1817" y="11888"/>
                </a:lnTo>
                <a:lnTo>
                  <a:pt x="1817" y="11888"/>
                </a:lnTo>
                <a:close/>
              </a:path>
            </a:pathLst>
          </a:custGeom>
          <a:solidFill>
            <a:srgbClr val="FFFFFF"/>
          </a:solidFill>
          <a:ln w="12700"/>
        </p:spPr>
        <p:txBody>
          <a:bodyPr lIns="0" tIns="0" rIns="0" bIns="0"/>
          <a:lstStyle/>
          <a:p>
            <a:pPr algn="l" defTabSz="866986">
              <a:defRPr b="0" sz="2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82" name="形狀"/>
          <p:cNvSpPr/>
          <p:nvPr/>
        </p:nvSpPr>
        <p:spPr>
          <a:xfrm>
            <a:off x="451555" y="5210951"/>
            <a:ext cx="796997" cy="1514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937" y="5955"/>
                </a:moveTo>
                <a:lnTo>
                  <a:pt x="2937" y="5955"/>
                </a:lnTo>
                <a:lnTo>
                  <a:pt x="5997" y="10398"/>
                </a:lnTo>
                <a:lnTo>
                  <a:pt x="5997" y="10398"/>
                </a:lnTo>
                <a:lnTo>
                  <a:pt x="8567" y="14261"/>
                </a:lnTo>
                <a:lnTo>
                  <a:pt x="11320" y="18156"/>
                </a:lnTo>
                <a:lnTo>
                  <a:pt x="11320" y="18156"/>
                </a:lnTo>
                <a:lnTo>
                  <a:pt x="12116" y="19282"/>
                </a:lnTo>
                <a:lnTo>
                  <a:pt x="12972" y="20441"/>
                </a:lnTo>
                <a:lnTo>
                  <a:pt x="12972" y="20441"/>
                </a:lnTo>
                <a:lnTo>
                  <a:pt x="13401" y="20956"/>
                </a:lnTo>
                <a:lnTo>
                  <a:pt x="13584" y="21214"/>
                </a:lnTo>
                <a:lnTo>
                  <a:pt x="13890" y="21439"/>
                </a:lnTo>
                <a:lnTo>
                  <a:pt x="13890" y="21439"/>
                </a:lnTo>
                <a:lnTo>
                  <a:pt x="13890" y="21536"/>
                </a:lnTo>
                <a:lnTo>
                  <a:pt x="13951" y="21568"/>
                </a:lnTo>
                <a:lnTo>
                  <a:pt x="14074" y="21600"/>
                </a:lnTo>
                <a:lnTo>
                  <a:pt x="14196" y="21600"/>
                </a:lnTo>
                <a:lnTo>
                  <a:pt x="14196" y="21600"/>
                </a:lnTo>
                <a:lnTo>
                  <a:pt x="15971" y="21310"/>
                </a:lnTo>
                <a:lnTo>
                  <a:pt x="17684" y="21021"/>
                </a:lnTo>
                <a:lnTo>
                  <a:pt x="19458" y="20763"/>
                </a:lnTo>
                <a:lnTo>
                  <a:pt x="21172" y="20441"/>
                </a:lnTo>
                <a:lnTo>
                  <a:pt x="21172" y="20441"/>
                </a:lnTo>
                <a:lnTo>
                  <a:pt x="21294" y="20409"/>
                </a:lnTo>
                <a:lnTo>
                  <a:pt x="21355" y="20377"/>
                </a:lnTo>
                <a:lnTo>
                  <a:pt x="21355" y="20377"/>
                </a:lnTo>
                <a:lnTo>
                  <a:pt x="21478" y="20345"/>
                </a:lnTo>
                <a:lnTo>
                  <a:pt x="21539" y="20312"/>
                </a:lnTo>
                <a:lnTo>
                  <a:pt x="21600" y="20248"/>
                </a:lnTo>
                <a:lnTo>
                  <a:pt x="21600" y="20184"/>
                </a:lnTo>
                <a:lnTo>
                  <a:pt x="21600" y="20184"/>
                </a:lnTo>
                <a:lnTo>
                  <a:pt x="19948" y="17705"/>
                </a:lnTo>
                <a:lnTo>
                  <a:pt x="19030" y="16449"/>
                </a:lnTo>
                <a:lnTo>
                  <a:pt x="18173" y="15226"/>
                </a:lnTo>
                <a:lnTo>
                  <a:pt x="18173" y="15226"/>
                </a:lnTo>
                <a:lnTo>
                  <a:pt x="17256" y="13971"/>
                </a:lnTo>
                <a:lnTo>
                  <a:pt x="16276" y="12780"/>
                </a:lnTo>
                <a:lnTo>
                  <a:pt x="15420" y="11556"/>
                </a:lnTo>
                <a:lnTo>
                  <a:pt x="14502" y="10333"/>
                </a:lnTo>
                <a:lnTo>
                  <a:pt x="14502" y="10333"/>
                </a:lnTo>
                <a:lnTo>
                  <a:pt x="12972" y="7790"/>
                </a:lnTo>
                <a:lnTo>
                  <a:pt x="12177" y="6535"/>
                </a:lnTo>
                <a:lnTo>
                  <a:pt x="11320" y="5247"/>
                </a:lnTo>
                <a:lnTo>
                  <a:pt x="11320" y="5247"/>
                </a:lnTo>
                <a:lnTo>
                  <a:pt x="9423" y="2672"/>
                </a:lnTo>
                <a:lnTo>
                  <a:pt x="7588" y="97"/>
                </a:lnTo>
                <a:lnTo>
                  <a:pt x="7588" y="97"/>
                </a:lnTo>
                <a:lnTo>
                  <a:pt x="7526" y="32"/>
                </a:lnTo>
                <a:lnTo>
                  <a:pt x="7526" y="32"/>
                </a:lnTo>
                <a:lnTo>
                  <a:pt x="7404" y="0"/>
                </a:lnTo>
                <a:lnTo>
                  <a:pt x="7282" y="0"/>
                </a:lnTo>
                <a:lnTo>
                  <a:pt x="7282" y="0"/>
                </a:lnTo>
                <a:lnTo>
                  <a:pt x="3733" y="773"/>
                </a:lnTo>
                <a:lnTo>
                  <a:pt x="1958" y="1127"/>
                </a:lnTo>
                <a:lnTo>
                  <a:pt x="184" y="1513"/>
                </a:lnTo>
                <a:lnTo>
                  <a:pt x="184" y="1513"/>
                </a:lnTo>
                <a:lnTo>
                  <a:pt x="122" y="1545"/>
                </a:lnTo>
                <a:lnTo>
                  <a:pt x="61" y="1577"/>
                </a:lnTo>
                <a:lnTo>
                  <a:pt x="0" y="1674"/>
                </a:lnTo>
                <a:lnTo>
                  <a:pt x="0" y="1674"/>
                </a:lnTo>
                <a:lnTo>
                  <a:pt x="0" y="1738"/>
                </a:lnTo>
                <a:lnTo>
                  <a:pt x="0" y="1803"/>
                </a:lnTo>
                <a:lnTo>
                  <a:pt x="0" y="1803"/>
                </a:lnTo>
                <a:lnTo>
                  <a:pt x="428" y="2286"/>
                </a:lnTo>
                <a:lnTo>
                  <a:pt x="857" y="2801"/>
                </a:lnTo>
                <a:lnTo>
                  <a:pt x="1591" y="3831"/>
                </a:lnTo>
                <a:lnTo>
                  <a:pt x="2937" y="5955"/>
                </a:lnTo>
                <a:lnTo>
                  <a:pt x="2937" y="5955"/>
                </a:lnTo>
                <a:close/>
                <a:moveTo>
                  <a:pt x="1346" y="2736"/>
                </a:moveTo>
                <a:lnTo>
                  <a:pt x="1346" y="2736"/>
                </a:lnTo>
                <a:lnTo>
                  <a:pt x="2876" y="2414"/>
                </a:lnTo>
                <a:lnTo>
                  <a:pt x="3671" y="2253"/>
                </a:lnTo>
                <a:lnTo>
                  <a:pt x="4344" y="2028"/>
                </a:lnTo>
                <a:lnTo>
                  <a:pt x="4344" y="2028"/>
                </a:lnTo>
                <a:lnTo>
                  <a:pt x="4467" y="1964"/>
                </a:lnTo>
                <a:lnTo>
                  <a:pt x="4467" y="1931"/>
                </a:lnTo>
                <a:lnTo>
                  <a:pt x="4406" y="1835"/>
                </a:lnTo>
                <a:lnTo>
                  <a:pt x="4283" y="1770"/>
                </a:lnTo>
                <a:lnTo>
                  <a:pt x="4161" y="1770"/>
                </a:lnTo>
                <a:lnTo>
                  <a:pt x="4039" y="1770"/>
                </a:lnTo>
                <a:lnTo>
                  <a:pt x="4039" y="1770"/>
                </a:lnTo>
                <a:lnTo>
                  <a:pt x="3365" y="1996"/>
                </a:lnTo>
                <a:lnTo>
                  <a:pt x="2631" y="2189"/>
                </a:lnTo>
                <a:lnTo>
                  <a:pt x="1163" y="2479"/>
                </a:lnTo>
                <a:lnTo>
                  <a:pt x="1163" y="2479"/>
                </a:lnTo>
                <a:lnTo>
                  <a:pt x="551" y="1738"/>
                </a:lnTo>
                <a:lnTo>
                  <a:pt x="551" y="1738"/>
                </a:lnTo>
                <a:lnTo>
                  <a:pt x="2203" y="1416"/>
                </a:lnTo>
                <a:lnTo>
                  <a:pt x="3855" y="1030"/>
                </a:lnTo>
                <a:lnTo>
                  <a:pt x="7220" y="322"/>
                </a:lnTo>
                <a:lnTo>
                  <a:pt x="7220" y="322"/>
                </a:lnTo>
                <a:lnTo>
                  <a:pt x="8934" y="2768"/>
                </a:lnTo>
                <a:lnTo>
                  <a:pt x="10708" y="5183"/>
                </a:lnTo>
                <a:lnTo>
                  <a:pt x="10708" y="5183"/>
                </a:lnTo>
                <a:lnTo>
                  <a:pt x="11565" y="6406"/>
                </a:lnTo>
                <a:lnTo>
                  <a:pt x="12360" y="7694"/>
                </a:lnTo>
                <a:lnTo>
                  <a:pt x="13890" y="10237"/>
                </a:lnTo>
                <a:lnTo>
                  <a:pt x="13890" y="10237"/>
                </a:lnTo>
                <a:lnTo>
                  <a:pt x="14686" y="11460"/>
                </a:lnTo>
                <a:lnTo>
                  <a:pt x="15665" y="12715"/>
                </a:lnTo>
                <a:lnTo>
                  <a:pt x="17500" y="15162"/>
                </a:lnTo>
                <a:lnTo>
                  <a:pt x="17500" y="15162"/>
                </a:lnTo>
                <a:lnTo>
                  <a:pt x="18418" y="16385"/>
                </a:lnTo>
                <a:lnTo>
                  <a:pt x="19275" y="17673"/>
                </a:lnTo>
                <a:lnTo>
                  <a:pt x="21049" y="20184"/>
                </a:lnTo>
                <a:lnTo>
                  <a:pt x="21049" y="20184"/>
                </a:lnTo>
                <a:lnTo>
                  <a:pt x="21049" y="20184"/>
                </a:lnTo>
                <a:lnTo>
                  <a:pt x="21049" y="20184"/>
                </a:lnTo>
                <a:lnTo>
                  <a:pt x="19336" y="20473"/>
                </a:lnTo>
                <a:lnTo>
                  <a:pt x="17684" y="20731"/>
                </a:lnTo>
                <a:lnTo>
                  <a:pt x="16032" y="21021"/>
                </a:lnTo>
                <a:lnTo>
                  <a:pt x="14318" y="21310"/>
                </a:lnTo>
                <a:lnTo>
                  <a:pt x="14318" y="21310"/>
                </a:lnTo>
                <a:lnTo>
                  <a:pt x="14135" y="21117"/>
                </a:lnTo>
                <a:lnTo>
                  <a:pt x="13951" y="20956"/>
                </a:lnTo>
                <a:lnTo>
                  <a:pt x="13951" y="20956"/>
                </a:lnTo>
                <a:lnTo>
                  <a:pt x="14074" y="20956"/>
                </a:lnTo>
                <a:lnTo>
                  <a:pt x="14074" y="20956"/>
                </a:lnTo>
                <a:lnTo>
                  <a:pt x="14686" y="20827"/>
                </a:lnTo>
                <a:lnTo>
                  <a:pt x="15359" y="20731"/>
                </a:lnTo>
                <a:lnTo>
                  <a:pt x="15971" y="20602"/>
                </a:lnTo>
                <a:lnTo>
                  <a:pt x="16582" y="20473"/>
                </a:lnTo>
                <a:lnTo>
                  <a:pt x="16582" y="20473"/>
                </a:lnTo>
                <a:lnTo>
                  <a:pt x="16705" y="20441"/>
                </a:lnTo>
                <a:lnTo>
                  <a:pt x="16705" y="20377"/>
                </a:lnTo>
                <a:lnTo>
                  <a:pt x="16705" y="20345"/>
                </a:lnTo>
                <a:lnTo>
                  <a:pt x="16644" y="20280"/>
                </a:lnTo>
                <a:lnTo>
                  <a:pt x="16521" y="20216"/>
                </a:lnTo>
                <a:lnTo>
                  <a:pt x="16399" y="20216"/>
                </a:lnTo>
                <a:lnTo>
                  <a:pt x="16276" y="20248"/>
                </a:lnTo>
                <a:lnTo>
                  <a:pt x="16276" y="20248"/>
                </a:lnTo>
                <a:lnTo>
                  <a:pt x="15726" y="20377"/>
                </a:lnTo>
                <a:lnTo>
                  <a:pt x="15114" y="20473"/>
                </a:lnTo>
                <a:lnTo>
                  <a:pt x="14441" y="20570"/>
                </a:lnTo>
                <a:lnTo>
                  <a:pt x="13890" y="20666"/>
                </a:lnTo>
                <a:lnTo>
                  <a:pt x="13890" y="20666"/>
                </a:lnTo>
                <a:lnTo>
                  <a:pt x="13768" y="20699"/>
                </a:lnTo>
                <a:lnTo>
                  <a:pt x="13768" y="20699"/>
                </a:lnTo>
                <a:lnTo>
                  <a:pt x="13645" y="20506"/>
                </a:lnTo>
                <a:lnTo>
                  <a:pt x="13645" y="20506"/>
                </a:lnTo>
                <a:lnTo>
                  <a:pt x="13401" y="20248"/>
                </a:lnTo>
                <a:lnTo>
                  <a:pt x="13401" y="20248"/>
                </a:lnTo>
                <a:lnTo>
                  <a:pt x="13584" y="20248"/>
                </a:lnTo>
                <a:lnTo>
                  <a:pt x="13584" y="20248"/>
                </a:lnTo>
                <a:lnTo>
                  <a:pt x="15236" y="19926"/>
                </a:lnTo>
                <a:lnTo>
                  <a:pt x="16032" y="19765"/>
                </a:lnTo>
                <a:lnTo>
                  <a:pt x="16827" y="19508"/>
                </a:lnTo>
                <a:lnTo>
                  <a:pt x="16827" y="19508"/>
                </a:lnTo>
                <a:lnTo>
                  <a:pt x="16888" y="19475"/>
                </a:lnTo>
                <a:lnTo>
                  <a:pt x="16950" y="19411"/>
                </a:lnTo>
                <a:lnTo>
                  <a:pt x="16888" y="19314"/>
                </a:lnTo>
                <a:lnTo>
                  <a:pt x="16705" y="19250"/>
                </a:lnTo>
                <a:lnTo>
                  <a:pt x="16582" y="19250"/>
                </a:lnTo>
                <a:lnTo>
                  <a:pt x="16521" y="19282"/>
                </a:lnTo>
                <a:lnTo>
                  <a:pt x="16521" y="19282"/>
                </a:lnTo>
                <a:lnTo>
                  <a:pt x="15787" y="19475"/>
                </a:lnTo>
                <a:lnTo>
                  <a:pt x="14992" y="19669"/>
                </a:lnTo>
                <a:lnTo>
                  <a:pt x="13401" y="19990"/>
                </a:lnTo>
                <a:lnTo>
                  <a:pt x="13401" y="19990"/>
                </a:lnTo>
                <a:lnTo>
                  <a:pt x="13278" y="20023"/>
                </a:lnTo>
                <a:lnTo>
                  <a:pt x="13278" y="20023"/>
                </a:lnTo>
                <a:lnTo>
                  <a:pt x="12789" y="19411"/>
                </a:lnTo>
                <a:lnTo>
                  <a:pt x="12789" y="19411"/>
                </a:lnTo>
                <a:lnTo>
                  <a:pt x="14257" y="19250"/>
                </a:lnTo>
                <a:lnTo>
                  <a:pt x="15053" y="19154"/>
                </a:lnTo>
                <a:lnTo>
                  <a:pt x="15359" y="19057"/>
                </a:lnTo>
                <a:lnTo>
                  <a:pt x="15665" y="18960"/>
                </a:lnTo>
                <a:lnTo>
                  <a:pt x="15665" y="18960"/>
                </a:lnTo>
                <a:lnTo>
                  <a:pt x="15787" y="18928"/>
                </a:lnTo>
                <a:lnTo>
                  <a:pt x="15787" y="18864"/>
                </a:lnTo>
                <a:lnTo>
                  <a:pt x="15726" y="18767"/>
                </a:lnTo>
                <a:lnTo>
                  <a:pt x="15603" y="18735"/>
                </a:lnTo>
                <a:lnTo>
                  <a:pt x="15481" y="18703"/>
                </a:lnTo>
                <a:lnTo>
                  <a:pt x="15359" y="18735"/>
                </a:lnTo>
                <a:lnTo>
                  <a:pt x="15359" y="18735"/>
                </a:lnTo>
                <a:lnTo>
                  <a:pt x="15053" y="18832"/>
                </a:lnTo>
                <a:lnTo>
                  <a:pt x="14686" y="18896"/>
                </a:lnTo>
                <a:lnTo>
                  <a:pt x="14012" y="19025"/>
                </a:lnTo>
                <a:lnTo>
                  <a:pt x="12605" y="19154"/>
                </a:lnTo>
                <a:lnTo>
                  <a:pt x="12605" y="19154"/>
                </a:lnTo>
                <a:lnTo>
                  <a:pt x="12299" y="18735"/>
                </a:lnTo>
                <a:lnTo>
                  <a:pt x="12299" y="18735"/>
                </a:lnTo>
                <a:lnTo>
                  <a:pt x="12177" y="18574"/>
                </a:lnTo>
                <a:lnTo>
                  <a:pt x="12177" y="18574"/>
                </a:lnTo>
                <a:lnTo>
                  <a:pt x="12605" y="18510"/>
                </a:lnTo>
                <a:lnTo>
                  <a:pt x="13095" y="18477"/>
                </a:lnTo>
                <a:lnTo>
                  <a:pt x="13951" y="18317"/>
                </a:lnTo>
                <a:lnTo>
                  <a:pt x="15665" y="17930"/>
                </a:lnTo>
                <a:lnTo>
                  <a:pt x="15665" y="17930"/>
                </a:lnTo>
                <a:lnTo>
                  <a:pt x="15726" y="17898"/>
                </a:lnTo>
                <a:lnTo>
                  <a:pt x="15787" y="17866"/>
                </a:lnTo>
                <a:lnTo>
                  <a:pt x="15787" y="17769"/>
                </a:lnTo>
                <a:lnTo>
                  <a:pt x="15665" y="17673"/>
                </a:lnTo>
                <a:lnTo>
                  <a:pt x="15603" y="17673"/>
                </a:lnTo>
                <a:lnTo>
                  <a:pt x="15481" y="17673"/>
                </a:lnTo>
                <a:lnTo>
                  <a:pt x="15481" y="17673"/>
                </a:lnTo>
                <a:lnTo>
                  <a:pt x="13768" y="18059"/>
                </a:lnTo>
                <a:lnTo>
                  <a:pt x="12850" y="18188"/>
                </a:lnTo>
                <a:lnTo>
                  <a:pt x="12422" y="18252"/>
                </a:lnTo>
                <a:lnTo>
                  <a:pt x="11993" y="18284"/>
                </a:lnTo>
                <a:lnTo>
                  <a:pt x="11993" y="18284"/>
                </a:lnTo>
                <a:lnTo>
                  <a:pt x="11259" y="17286"/>
                </a:lnTo>
                <a:lnTo>
                  <a:pt x="11259" y="17286"/>
                </a:lnTo>
                <a:lnTo>
                  <a:pt x="11381" y="17286"/>
                </a:lnTo>
                <a:lnTo>
                  <a:pt x="11442" y="17286"/>
                </a:lnTo>
                <a:lnTo>
                  <a:pt x="11442" y="17286"/>
                </a:lnTo>
                <a:lnTo>
                  <a:pt x="13095" y="16965"/>
                </a:lnTo>
                <a:lnTo>
                  <a:pt x="13890" y="16771"/>
                </a:lnTo>
                <a:lnTo>
                  <a:pt x="14808" y="16643"/>
                </a:lnTo>
                <a:lnTo>
                  <a:pt x="14808" y="16643"/>
                </a:lnTo>
                <a:lnTo>
                  <a:pt x="14869" y="16610"/>
                </a:lnTo>
                <a:lnTo>
                  <a:pt x="14930" y="16546"/>
                </a:lnTo>
                <a:lnTo>
                  <a:pt x="14930" y="16449"/>
                </a:lnTo>
                <a:lnTo>
                  <a:pt x="14808" y="16385"/>
                </a:lnTo>
                <a:lnTo>
                  <a:pt x="14686" y="16353"/>
                </a:lnTo>
                <a:lnTo>
                  <a:pt x="14563" y="16353"/>
                </a:lnTo>
                <a:lnTo>
                  <a:pt x="14563" y="16353"/>
                </a:lnTo>
                <a:lnTo>
                  <a:pt x="13707" y="16514"/>
                </a:lnTo>
                <a:lnTo>
                  <a:pt x="12911" y="16675"/>
                </a:lnTo>
                <a:lnTo>
                  <a:pt x="11259" y="17029"/>
                </a:lnTo>
                <a:lnTo>
                  <a:pt x="11259" y="17029"/>
                </a:lnTo>
                <a:lnTo>
                  <a:pt x="11198" y="17061"/>
                </a:lnTo>
                <a:lnTo>
                  <a:pt x="11137" y="17093"/>
                </a:lnTo>
                <a:lnTo>
                  <a:pt x="11137" y="17093"/>
                </a:lnTo>
                <a:lnTo>
                  <a:pt x="10647" y="16417"/>
                </a:lnTo>
                <a:lnTo>
                  <a:pt x="10647" y="16417"/>
                </a:lnTo>
                <a:lnTo>
                  <a:pt x="10708" y="16417"/>
                </a:lnTo>
                <a:lnTo>
                  <a:pt x="10708" y="16417"/>
                </a:lnTo>
                <a:lnTo>
                  <a:pt x="11381" y="16256"/>
                </a:lnTo>
                <a:lnTo>
                  <a:pt x="12054" y="16160"/>
                </a:lnTo>
                <a:lnTo>
                  <a:pt x="12727" y="16063"/>
                </a:lnTo>
                <a:lnTo>
                  <a:pt x="13339" y="15902"/>
                </a:lnTo>
                <a:lnTo>
                  <a:pt x="13339" y="15902"/>
                </a:lnTo>
                <a:lnTo>
                  <a:pt x="13462" y="15870"/>
                </a:lnTo>
                <a:lnTo>
                  <a:pt x="13462" y="15806"/>
                </a:lnTo>
                <a:lnTo>
                  <a:pt x="13462" y="15773"/>
                </a:lnTo>
                <a:lnTo>
                  <a:pt x="13401" y="15709"/>
                </a:lnTo>
                <a:lnTo>
                  <a:pt x="13278" y="15645"/>
                </a:lnTo>
                <a:lnTo>
                  <a:pt x="13156" y="15645"/>
                </a:lnTo>
                <a:lnTo>
                  <a:pt x="13033" y="15677"/>
                </a:lnTo>
                <a:lnTo>
                  <a:pt x="13033" y="15677"/>
                </a:lnTo>
                <a:lnTo>
                  <a:pt x="12422" y="15806"/>
                </a:lnTo>
                <a:lnTo>
                  <a:pt x="11810" y="15902"/>
                </a:lnTo>
                <a:lnTo>
                  <a:pt x="11137" y="16031"/>
                </a:lnTo>
                <a:lnTo>
                  <a:pt x="10525" y="16128"/>
                </a:lnTo>
                <a:lnTo>
                  <a:pt x="10525" y="16128"/>
                </a:lnTo>
                <a:lnTo>
                  <a:pt x="10525" y="16160"/>
                </a:lnTo>
                <a:lnTo>
                  <a:pt x="10525" y="16160"/>
                </a:lnTo>
                <a:lnTo>
                  <a:pt x="10219" y="15773"/>
                </a:lnTo>
                <a:lnTo>
                  <a:pt x="10219" y="15773"/>
                </a:lnTo>
                <a:lnTo>
                  <a:pt x="10341" y="15773"/>
                </a:lnTo>
                <a:lnTo>
                  <a:pt x="10341" y="15773"/>
                </a:lnTo>
                <a:lnTo>
                  <a:pt x="12177" y="15419"/>
                </a:lnTo>
                <a:lnTo>
                  <a:pt x="13033" y="15226"/>
                </a:lnTo>
                <a:lnTo>
                  <a:pt x="13890" y="15001"/>
                </a:lnTo>
                <a:lnTo>
                  <a:pt x="13890" y="15001"/>
                </a:lnTo>
                <a:lnTo>
                  <a:pt x="13951" y="14969"/>
                </a:lnTo>
                <a:lnTo>
                  <a:pt x="14012" y="14904"/>
                </a:lnTo>
                <a:lnTo>
                  <a:pt x="13951" y="14808"/>
                </a:lnTo>
                <a:lnTo>
                  <a:pt x="13768" y="14743"/>
                </a:lnTo>
                <a:lnTo>
                  <a:pt x="13645" y="14743"/>
                </a:lnTo>
                <a:lnTo>
                  <a:pt x="13584" y="14776"/>
                </a:lnTo>
                <a:lnTo>
                  <a:pt x="13584" y="14776"/>
                </a:lnTo>
                <a:lnTo>
                  <a:pt x="12727" y="15001"/>
                </a:lnTo>
                <a:lnTo>
                  <a:pt x="11932" y="15194"/>
                </a:lnTo>
                <a:lnTo>
                  <a:pt x="10158" y="15516"/>
                </a:lnTo>
                <a:lnTo>
                  <a:pt x="10158" y="15516"/>
                </a:lnTo>
                <a:lnTo>
                  <a:pt x="10096" y="15548"/>
                </a:lnTo>
                <a:lnTo>
                  <a:pt x="10096" y="15548"/>
                </a:lnTo>
                <a:lnTo>
                  <a:pt x="9484" y="14776"/>
                </a:lnTo>
                <a:lnTo>
                  <a:pt x="9484" y="14776"/>
                </a:lnTo>
                <a:lnTo>
                  <a:pt x="10341" y="14679"/>
                </a:lnTo>
                <a:lnTo>
                  <a:pt x="11137" y="14550"/>
                </a:lnTo>
                <a:lnTo>
                  <a:pt x="11932" y="14421"/>
                </a:lnTo>
                <a:lnTo>
                  <a:pt x="12299" y="14293"/>
                </a:lnTo>
                <a:lnTo>
                  <a:pt x="12666" y="14196"/>
                </a:lnTo>
                <a:lnTo>
                  <a:pt x="12666" y="14196"/>
                </a:lnTo>
                <a:lnTo>
                  <a:pt x="12789" y="14164"/>
                </a:lnTo>
                <a:lnTo>
                  <a:pt x="12789" y="14100"/>
                </a:lnTo>
                <a:lnTo>
                  <a:pt x="12727" y="14003"/>
                </a:lnTo>
                <a:lnTo>
                  <a:pt x="12605" y="13939"/>
                </a:lnTo>
                <a:lnTo>
                  <a:pt x="12483" y="13939"/>
                </a:lnTo>
                <a:lnTo>
                  <a:pt x="12360" y="13971"/>
                </a:lnTo>
                <a:lnTo>
                  <a:pt x="12360" y="13971"/>
                </a:lnTo>
                <a:lnTo>
                  <a:pt x="11993" y="14067"/>
                </a:lnTo>
                <a:lnTo>
                  <a:pt x="11687" y="14164"/>
                </a:lnTo>
                <a:lnTo>
                  <a:pt x="10892" y="14293"/>
                </a:lnTo>
                <a:lnTo>
                  <a:pt x="10158" y="14421"/>
                </a:lnTo>
                <a:lnTo>
                  <a:pt x="9301" y="14518"/>
                </a:lnTo>
                <a:lnTo>
                  <a:pt x="9301" y="14518"/>
                </a:lnTo>
                <a:lnTo>
                  <a:pt x="9117" y="14196"/>
                </a:lnTo>
                <a:lnTo>
                  <a:pt x="9117" y="14196"/>
                </a:lnTo>
                <a:lnTo>
                  <a:pt x="9178" y="14196"/>
                </a:lnTo>
                <a:lnTo>
                  <a:pt x="9301" y="14196"/>
                </a:lnTo>
                <a:lnTo>
                  <a:pt x="9301" y="14196"/>
                </a:lnTo>
                <a:lnTo>
                  <a:pt x="9668" y="14067"/>
                </a:lnTo>
                <a:lnTo>
                  <a:pt x="10158" y="13971"/>
                </a:lnTo>
                <a:lnTo>
                  <a:pt x="10953" y="13842"/>
                </a:lnTo>
                <a:lnTo>
                  <a:pt x="10953" y="13842"/>
                </a:lnTo>
                <a:lnTo>
                  <a:pt x="12850" y="13424"/>
                </a:lnTo>
                <a:lnTo>
                  <a:pt x="12850" y="13424"/>
                </a:lnTo>
                <a:lnTo>
                  <a:pt x="12911" y="13391"/>
                </a:lnTo>
                <a:lnTo>
                  <a:pt x="12972" y="13359"/>
                </a:lnTo>
                <a:lnTo>
                  <a:pt x="12972" y="13263"/>
                </a:lnTo>
                <a:lnTo>
                  <a:pt x="12850" y="13166"/>
                </a:lnTo>
                <a:lnTo>
                  <a:pt x="12789" y="13166"/>
                </a:lnTo>
                <a:lnTo>
                  <a:pt x="12666" y="13166"/>
                </a:lnTo>
                <a:lnTo>
                  <a:pt x="12666" y="13166"/>
                </a:lnTo>
                <a:lnTo>
                  <a:pt x="10769" y="13585"/>
                </a:lnTo>
                <a:lnTo>
                  <a:pt x="10769" y="13585"/>
                </a:lnTo>
                <a:lnTo>
                  <a:pt x="9913" y="13745"/>
                </a:lnTo>
                <a:lnTo>
                  <a:pt x="9423" y="13842"/>
                </a:lnTo>
                <a:lnTo>
                  <a:pt x="8995" y="13971"/>
                </a:lnTo>
                <a:lnTo>
                  <a:pt x="8995" y="13971"/>
                </a:lnTo>
                <a:lnTo>
                  <a:pt x="8934" y="13971"/>
                </a:lnTo>
                <a:lnTo>
                  <a:pt x="8934" y="13971"/>
                </a:lnTo>
                <a:lnTo>
                  <a:pt x="8567" y="13391"/>
                </a:lnTo>
                <a:lnTo>
                  <a:pt x="8567" y="13391"/>
                </a:lnTo>
                <a:lnTo>
                  <a:pt x="11442" y="12908"/>
                </a:lnTo>
                <a:lnTo>
                  <a:pt x="11442" y="12908"/>
                </a:lnTo>
                <a:lnTo>
                  <a:pt x="11504" y="12876"/>
                </a:lnTo>
                <a:lnTo>
                  <a:pt x="11565" y="12812"/>
                </a:lnTo>
                <a:lnTo>
                  <a:pt x="11565" y="12715"/>
                </a:lnTo>
                <a:lnTo>
                  <a:pt x="11442" y="12651"/>
                </a:lnTo>
                <a:lnTo>
                  <a:pt x="11381" y="12619"/>
                </a:lnTo>
                <a:lnTo>
                  <a:pt x="11259" y="12651"/>
                </a:lnTo>
                <a:lnTo>
                  <a:pt x="11259" y="12651"/>
                </a:lnTo>
                <a:lnTo>
                  <a:pt x="8383" y="13134"/>
                </a:lnTo>
                <a:lnTo>
                  <a:pt x="8383" y="13134"/>
                </a:lnTo>
                <a:lnTo>
                  <a:pt x="8016" y="12651"/>
                </a:lnTo>
                <a:lnTo>
                  <a:pt x="8016" y="12651"/>
                </a:lnTo>
                <a:lnTo>
                  <a:pt x="8444" y="12554"/>
                </a:lnTo>
                <a:lnTo>
                  <a:pt x="8811" y="12522"/>
                </a:lnTo>
                <a:lnTo>
                  <a:pt x="9668" y="12426"/>
                </a:lnTo>
                <a:lnTo>
                  <a:pt x="9668" y="12426"/>
                </a:lnTo>
                <a:lnTo>
                  <a:pt x="10158" y="12361"/>
                </a:lnTo>
                <a:lnTo>
                  <a:pt x="10647" y="12265"/>
                </a:lnTo>
                <a:lnTo>
                  <a:pt x="11504" y="12039"/>
                </a:lnTo>
                <a:lnTo>
                  <a:pt x="11504" y="12039"/>
                </a:lnTo>
                <a:lnTo>
                  <a:pt x="11626" y="12007"/>
                </a:lnTo>
                <a:lnTo>
                  <a:pt x="11626" y="11975"/>
                </a:lnTo>
                <a:lnTo>
                  <a:pt x="11626" y="11878"/>
                </a:lnTo>
                <a:lnTo>
                  <a:pt x="11504" y="11782"/>
                </a:lnTo>
                <a:lnTo>
                  <a:pt x="11442" y="11782"/>
                </a:lnTo>
                <a:lnTo>
                  <a:pt x="11320" y="11782"/>
                </a:lnTo>
                <a:lnTo>
                  <a:pt x="11320" y="11782"/>
                </a:lnTo>
                <a:lnTo>
                  <a:pt x="9729" y="12136"/>
                </a:lnTo>
                <a:lnTo>
                  <a:pt x="9729" y="12136"/>
                </a:lnTo>
                <a:lnTo>
                  <a:pt x="9240" y="12200"/>
                </a:lnTo>
                <a:lnTo>
                  <a:pt x="8811" y="12232"/>
                </a:lnTo>
                <a:lnTo>
                  <a:pt x="8322" y="12297"/>
                </a:lnTo>
                <a:lnTo>
                  <a:pt x="7832" y="12361"/>
                </a:lnTo>
                <a:lnTo>
                  <a:pt x="7832" y="12361"/>
                </a:lnTo>
                <a:lnTo>
                  <a:pt x="7220" y="11428"/>
                </a:lnTo>
                <a:lnTo>
                  <a:pt x="7220" y="11428"/>
                </a:lnTo>
                <a:lnTo>
                  <a:pt x="7343" y="11428"/>
                </a:lnTo>
                <a:lnTo>
                  <a:pt x="7465" y="11428"/>
                </a:lnTo>
                <a:lnTo>
                  <a:pt x="7465" y="11428"/>
                </a:lnTo>
                <a:lnTo>
                  <a:pt x="8138" y="11299"/>
                </a:lnTo>
                <a:lnTo>
                  <a:pt x="8873" y="11235"/>
                </a:lnTo>
                <a:lnTo>
                  <a:pt x="10402" y="11074"/>
                </a:lnTo>
                <a:lnTo>
                  <a:pt x="10402" y="11074"/>
                </a:lnTo>
                <a:lnTo>
                  <a:pt x="10525" y="11041"/>
                </a:lnTo>
                <a:lnTo>
                  <a:pt x="10586" y="11009"/>
                </a:lnTo>
                <a:lnTo>
                  <a:pt x="10647" y="10913"/>
                </a:lnTo>
                <a:lnTo>
                  <a:pt x="10586" y="10848"/>
                </a:lnTo>
                <a:lnTo>
                  <a:pt x="10586" y="10816"/>
                </a:lnTo>
                <a:lnTo>
                  <a:pt x="10463" y="10784"/>
                </a:lnTo>
                <a:lnTo>
                  <a:pt x="10341" y="10784"/>
                </a:lnTo>
                <a:lnTo>
                  <a:pt x="10341" y="10784"/>
                </a:lnTo>
                <a:lnTo>
                  <a:pt x="8750" y="10945"/>
                </a:lnTo>
                <a:lnTo>
                  <a:pt x="8016" y="11041"/>
                </a:lnTo>
                <a:lnTo>
                  <a:pt x="7282" y="11170"/>
                </a:lnTo>
                <a:lnTo>
                  <a:pt x="7282" y="11170"/>
                </a:lnTo>
                <a:lnTo>
                  <a:pt x="7159" y="11202"/>
                </a:lnTo>
                <a:lnTo>
                  <a:pt x="7098" y="11235"/>
                </a:lnTo>
                <a:lnTo>
                  <a:pt x="7098" y="11235"/>
                </a:lnTo>
                <a:lnTo>
                  <a:pt x="6731" y="10720"/>
                </a:lnTo>
                <a:lnTo>
                  <a:pt x="6731" y="10720"/>
                </a:lnTo>
                <a:lnTo>
                  <a:pt x="6853" y="10687"/>
                </a:lnTo>
                <a:lnTo>
                  <a:pt x="6853" y="10687"/>
                </a:lnTo>
                <a:lnTo>
                  <a:pt x="8689" y="10365"/>
                </a:lnTo>
                <a:lnTo>
                  <a:pt x="9607" y="10237"/>
                </a:lnTo>
                <a:lnTo>
                  <a:pt x="10586" y="10108"/>
                </a:lnTo>
                <a:lnTo>
                  <a:pt x="10586" y="10108"/>
                </a:lnTo>
                <a:lnTo>
                  <a:pt x="10647" y="10076"/>
                </a:lnTo>
                <a:lnTo>
                  <a:pt x="10708" y="10044"/>
                </a:lnTo>
                <a:lnTo>
                  <a:pt x="10769" y="9979"/>
                </a:lnTo>
                <a:lnTo>
                  <a:pt x="10708" y="9947"/>
                </a:lnTo>
                <a:lnTo>
                  <a:pt x="10586" y="9850"/>
                </a:lnTo>
                <a:lnTo>
                  <a:pt x="10525" y="9850"/>
                </a:lnTo>
                <a:lnTo>
                  <a:pt x="10402" y="9850"/>
                </a:lnTo>
                <a:lnTo>
                  <a:pt x="10402" y="9850"/>
                </a:lnTo>
                <a:lnTo>
                  <a:pt x="9423" y="9947"/>
                </a:lnTo>
                <a:lnTo>
                  <a:pt x="8505" y="10108"/>
                </a:lnTo>
                <a:lnTo>
                  <a:pt x="6670" y="10430"/>
                </a:lnTo>
                <a:lnTo>
                  <a:pt x="6670" y="10430"/>
                </a:lnTo>
                <a:lnTo>
                  <a:pt x="6547" y="10462"/>
                </a:lnTo>
                <a:lnTo>
                  <a:pt x="6547" y="10462"/>
                </a:lnTo>
                <a:lnTo>
                  <a:pt x="6241" y="10011"/>
                </a:lnTo>
                <a:lnTo>
                  <a:pt x="6241" y="10011"/>
                </a:lnTo>
                <a:lnTo>
                  <a:pt x="6303" y="10011"/>
                </a:lnTo>
                <a:lnTo>
                  <a:pt x="6303" y="10011"/>
                </a:lnTo>
                <a:lnTo>
                  <a:pt x="7832" y="9754"/>
                </a:lnTo>
                <a:lnTo>
                  <a:pt x="8567" y="9593"/>
                </a:lnTo>
                <a:lnTo>
                  <a:pt x="9240" y="9400"/>
                </a:lnTo>
                <a:lnTo>
                  <a:pt x="9240" y="9400"/>
                </a:lnTo>
                <a:lnTo>
                  <a:pt x="9301" y="9335"/>
                </a:lnTo>
                <a:lnTo>
                  <a:pt x="9362" y="9303"/>
                </a:lnTo>
                <a:lnTo>
                  <a:pt x="9301" y="9207"/>
                </a:lnTo>
                <a:lnTo>
                  <a:pt x="9117" y="9142"/>
                </a:lnTo>
                <a:lnTo>
                  <a:pt x="9056" y="9142"/>
                </a:lnTo>
                <a:lnTo>
                  <a:pt x="8934" y="9174"/>
                </a:lnTo>
                <a:lnTo>
                  <a:pt x="8934" y="9174"/>
                </a:lnTo>
                <a:lnTo>
                  <a:pt x="8261" y="9368"/>
                </a:lnTo>
                <a:lnTo>
                  <a:pt x="7588" y="9496"/>
                </a:lnTo>
                <a:lnTo>
                  <a:pt x="6119" y="9754"/>
                </a:lnTo>
                <a:lnTo>
                  <a:pt x="6119" y="9754"/>
                </a:lnTo>
                <a:lnTo>
                  <a:pt x="6119" y="9754"/>
                </a:lnTo>
                <a:lnTo>
                  <a:pt x="6119" y="9754"/>
                </a:lnTo>
                <a:lnTo>
                  <a:pt x="5629" y="9013"/>
                </a:lnTo>
                <a:lnTo>
                  <a:pt x="5629" y="9013"/>
                </a:lnTo>
                <a:lnTo>
                  <a:pt x="5691" y="8981"/>
                </a:lnTo>
                <a:lnTo>
                  <a:pt x="5691" y="8981"/>
                </a:lnTo>
                <a:lnTo>
                  <a:pt x="7343" y="8724"/>
                </a:lnTo>
                <a:lnTo>
                  <a:pt x="8138" y="8595"/>
                </a:lnTo>
                <a:lnTo>
                  <a:pt x="8995" y="8531"/>
                </a:lnTo>
                <a:lnTo>
                  <a:pt x="8995" y="8531"/>
                </a:lnTo>
                <a:lnTo>
                  <a:pt x="9117" y="8498"/>
                </a:lnTo>
                <a:lnTo>
                  <a:pt x="9178" y="8466"/>
                </a:lnTo>
                <a:lnTo>
                  <a:pt x="9240" y="8337"/>
                </a:lnTo>
                <a:lnTo>
                  <a:pt x="9178" y="8305"/>
                </a:lnTo>
                <a:lnTo>
                  <a:pt x="9117" y="8273"/>
                </a:lnTo>
                <a:lnTo>
                  <a:pt x="9056" y="8241"/>
                </a:lnTo>
                <a:lnTo>
                  <a:pt x="8934" y="8241"/>
                </a:lnTo>
                <a:lnTo>
                  <a:pt x="8934" y="8241"/>
                </a:lnTo>
                <a:lnTo>
                  <a:pt x="8077" y="8337"/>
                </a:lnTo>
                <a:lnTo>
                  <a:pt x="7220" y="8434"/>
                </a:lnTo>
                <a:lnTo>
                  <a:pt x="5507" y="8724"/>
                </a:lnTo>
                <a:lnTo>
                  <a:pt x="5507" y="8724"/>
                </a:lnTo>
                <a:lnTo>
                  <a:pt x="5446" y="8756"/>
                </a:lnTo>
                <a:lnTo>
                  <a:pt x="5446" y="8756"/>
                </a:lnTo>
                <a:lnTo>
                  <a:pt x="5140" y="8337"/>
                </a:lnTo>
                <a:lnTo>
                  <a:pt x="5140" y="8337"/>
                </a:lnTo>
                <a:lnTo>
                  <a:pt x="5262" y="8337"/>
                </a:lnTo>
                <a:lnTo>
                  <a:pt x="5262" y="8337"/>
                </a:lnTo>
                <a:lnTo>
                  <a:pt x="8199" y="7822"/>
                </a:lnTo>
                <a:lnTo>
                  <a:pt x="8199" y="7822"/>
                </a:lnTo>
                <a:lnTo>
                  <a:pt x="8322" y="7790"/>
                </a:lnTo>
                <a:lnTo>
                  <a:pt x="8383" y="7758"/>
                </a:lnTo>
                <a:lnTo>
                  <a:pt x="8383" y="7661"/>
                </a:lnTo>
                <a:lnTo>
                  <a:pt x="8261" y="7565"/>
                </a:lnTo>
                <a:lnTo>
                  <a:pt x="8138" y="7565"/>
                </a:lnTo>
                <a:lnTo>
                  <a:pt x="8016" y="7565"/>
                </a:lnTo>
                <a:lnTo>
                  <a:pt x="8016" y="7565"/>
                </a:lnTo>
                <a:lnTo>
                  <a:pt x="5079" y="8080"/>
                </a:lnTo>
                <a:lnTo>
                  <a:pt x="5079" y="8080"/>
                </a:lnTo>
                <a:lnTo>
                  <a:pt x="5018" y="8112"/>
                </a:lnTo>
                <a:lnTo>
                  <a:pt x="5018" y="8112"/>
                </a:lnTo>
                <a:lnTo>
                  <a:pt x="4467" y="7404"/>
                </a:lnTo>
                <a:lnTo>
                  <a:pt x="4467" y="7404"/>
                </a:lnTo>
                <a:lnTo>
                  <a:pt x="4589" y="7404"/>
                </a:lnTo>
                <a:lnTo>
                  <a:pt x="4589" y="7404"/>
                </a:lnTo>
                <a:lnTo>
                  <a:pt x="5385" y="7307"/>
                </a:lnTo>
                <a:lnTo>
                  <a:pt x="6119" y="7179"/>
                </a:lnTo>
                <a:lnTo>
                  <a:pt x="7588" y="6889"/>
                </a:lnTo>
                <a:lnTo>
                  <a:pt x="7588" y="6889"/>
                </a:lnTo>
                <a:lnTo>
                  <a:pt x="7649" y="6857"/>
                </a:lnTo>
                <a:lnTo>
                  <a:pt x="7710" y="6824"/>
                </a:lnTo>
                <a:lnTo>
                  <a:pt x="7710" y="6728"/>
                </a:lnTo>
                <a:lnTo>
                  <a:pt x="7588" y="6631"/>
                </a:lnTo>
                <a:lnTo>
                  <a:pt x="7526" y="6631"/>
                </a:lnTo>
                <a:lnTo>
                  <a:pt x="7404" y="6631"/>
                </a:lnTo>
                <a:lnTo>
                  <a:pt x="7404" y="6631"/>
                </a:lnTo>
                <a:lnTo>
                  <a:pt x="5997" y="6921"/>
                </a:lnTo>
                <a:lnTo>
                  <a:pt x="5324" y="7018"/>
                </a:lnTo>
                <a:lnTo>
                  <a:pt x="4528" y="7114"/>
                </a:lnTo>
                <a:lnTo>
                  <a:pt x="4528" y="7114"/>
                </a:lnTo>
                <a:lnTo>
                  <a:pt x="4406" y="7146"/>
                </a:lnTo>
                <a:lnTo>
                  <a:pt x="4344" y="7211"/>
                </a:lnTo>
                <a:lnTo>
                  <a:pt x="4344" y="7211"/>
                </a:lnTo>
                <a:lnTo>
                  <a:pt x="4039" y="6760"/>
                </a:lnTo>
                <a:lnTo>
                  <a:pt x="4039" y="6760"/>
                </a:lnTo>
                <a:lnTo>
                  <a:pt x="3855" y="6535"/>
                </a:lnTo>
                <a:lnTo>
                  <a:pt x="3855" y="6535"/>
                </a:lnTo>
                <a:lnTo>
                  <a:pt x="4895" y="6374"/>
                </a:lnTo>
                <a:lnTo>
                  <a:pt x="5813" y="6213"/>
                </a:lnTo>
                <a:lnTo>
                  <a:pt x="6731" y="6084"/>
                </a:lnTo>
                <a:lnTo>
                  <a:pt x="7649" y="5923"/>
                </a:lnTo>
                <a:lnTo>
                  <a:pt x="7649" y="5923"/>
                </a:lnTo>
                <a:lnTo>
                  <a:pt x="7771" y="5859"/>
                </a:lnTo>
                <a:lnTo>
                  <a:pt x="7832" y="5827"/>
                </a:lnTo>
                <a:lnTo>
                  <a:pt x="7832" y="5730"/>
                </a:lnTo>
                <a:lnTo>
                  <a:pt x="7710" y="5633"/>
                </a:lnTo>
                <a:lnTo>
                  <a:pt x="7588" y="5633"/>
                </a:lnTo>
                <a:lnTo>
                  <a:pt x="7465" y="5633"/>
                </a:lnTo>
                <a:lnTo>
                  <a:pt x="7465" y="5633"/>
                </a:lnTo>
                <a:lnTo>
                  <a:pt x="6547" y="5827"/>
                </a:lnTo>
                <a:lnTo>
                  <a:pt x="5629" y="5955"/>
                </a:lnTo>
                <a:lnTo>
                  <a:pt x="4650" y="6116"/>
                </a:lnTo>
                <a:lnTo>
                  <a:pt x="3733" y="6245"/>
                </a:lnTo>
                <a:lnTo>
                  <a:pt x="3733" y="6245"/>
                </a:lnTo>
                <a:lnTo>
                  <a:pt x="3243" y="5601"/>
                </a:lnTo>
                <a:lnTo>
                  <a:pt x="3243" y="5601"/>
                </a:lnTo>
                <a:lnTo>
                  <a:pt x="4039" y="5472"/>
                </a:lnTo>
                <a:lnTo>
                  <a:pt x="4895" y="5376"/>
                </a:lnTo>
                <a:lnTo>
                  <a:pt x="5691" y="5215"/>
                </a:lnTo>
                <a:lnTo>
                  <a:pt x="6058" y="5118"/>
                </a:lnTo>
                <a:lnTo>
                  <a:pt x="6364" y="5022"/>
                </a:lnTo>
                <a:lnTo>
                  <a:pt x="6364" y="5022"/>
                </a:lnTo>
                <a:lnTo>
                  <a:pt x="6425" y="4957"/>
                </a:lnTo>
                <a:lnTo>
                  <a:pt x="6486" y="4893"/>
                </a:lnTo>
                <a:lnTo>
                  <a:pt x="6425" y="4796"/>
                </a:lnTo>
                <a:lnTo>
                  <a:pt x="6241" y="4764"/>
                </a:lnTo>
                <a:lnTo>
                  <a:pt x="6180" y="4764"/>
                </a:lnTo>
                <a:lnTo>
                  <a:pt x="6058" y="4764"/>
                </a:lnTo>
                <a:lnTo>
                  <a:pt x="6058" y="4764"/>
                </a:lnTo>
                <a:lnTo>
                  <a:pt x="5752" y="4893"/>
                </a:lnTo>
                <a:lnTo>
                  <a:pt x="5385" y="4990"/>
                </a:lnTo>
                <a:lnTo>
                  <a:pt x="4589" y="5118"/>
                </a:lnTo>
                <a:lnTo>
                  <a:pt x="3855" y="5215"/>
                </a:lnTo>
                <a:lnTo>
                  <a:pt x="3059" y="5344"/>
                </a:lnTo>
                <a:lnTo>
                  <a:pt x="3059" y="5344"/>
                </a:lnTo>
                <a:lnTo>
                  <a:pt x="2570" y="4571"/>
                </a:lnTo>
                <a:lnTo>
                  <a:pt x="2570" y="4571"/>
                </a:lnTo>
                <a:lnTo>
                  <a:pt x="2631" y="4571"/>
                </a:lnTo>
                <a:lnTo>
                  <a:pt x="2631" y="4571"/>
                </a:lnTo>
                <a:lnTo>
                  <a:pt x="3304" y="4378"/>
                </a:lnTo>
                <a:lnTo>
                  <a:pt x="4039" y="4249"/>
                </a:lnTo>
                <a:lnTo>
                  <a:pt x="4895" y="4120"/>
                </a:lnTo>
                <a:lnTo>
                  <a:pt x="5629" y="4056"/>
                </a:lnTo>
                <a:lnTo>
                  <a:pt x="5629" y="4056"/>
                </a:lnTo>
                <a:lnTo>
                  <a:pt x="5752" y="4024"/>
                </a:lnTo>
                <a:lnTo>
                  <a:pt x="5813" y="3992"/>
                </a:lnTo>
                <a:lnTo>
                  <a:pt x="5874" y="3863"/>
                </a:lnTo>
                <a:lnTo>
                  <a:pt x="5874" y="3799"/>
                </a:lnTo>
                <a:lnTo>
                  <a:pt x="5813" y="3766"/>
                </a:lnTo>
                <a:lnTo>
                  <a:pt x="5752" y="3734"/>
                </a:lnTo>
                <a:lnTo>
                  <a:pt x="5629" y="3734"/>
                </a:lnTo>
                <a:lnTo>
                  <a:pt x="5629" y="3734"/>
                </a:lnTo>
                <a:lnTo>
                  <a:pt x="4712" y="3831"/>
                </a:lnTo>
                <a:lnTo>
                  <a:pt x="3916" y="3992"/>
                </a:lnTo>
                <a:lnTo>
                  <a:pt x="3121" y="4120"/>
                </a:lnTo>
                <a:lnTo>
                  <a:pt x="2386" y="4314"/>
                </a:lnTo>
                <a:lnTo>
                  <a:pt x="2386" y="4314"/>
                </a:lnTo>
                <a:lnTo>
                  <a:pt x="1958" y="3670"/>
                </a:lnTo>
                <a:lnTo>
                  <a:pt x="1958" y="3670"/>
                </a:lnTo>
                <a:lnTo>
                  <a:pt x="4773" y="3090"/>
                </a:lnTo>
                <a:lnTo>
                  <a:pt x="4773" y="3090"/>
                </a:lnTo>
                <a:lnTo>
                  <a:pt x="4895" y="3058"/>
                </a:lnTo>
                <a:lnTo>
                  <a:pt x="4956" y="3026"/>
                </a:lnTo>
                <a:lnTo>
                  <a:pt x="4956" y="2897"/>
                </a:lnTo>
                <a:lnTo>
                  <a:pt x="4773" y="2833"/>
                </a:lnTo>
                <a:lnTo>
                  <a:pt x="4712" y="2833"/>
                </a:lnTo>
                <a:lnTo>
                  <a:pt x="4589" y="2833"/>
                </a:lnTo>
                <a:lnTo>
                  <a:pt x="4589" y="2833"/>
                </a:lnTo>
                <a:lnTo>
                  <a:pt x="1775" y="3412"/>
                </a:lnTo>
                <a:lnTo>
                  <a:pt x="1775" y="3412"/>
                </a:lnTo>
                <a:lnTo>
                  <a:pt x="1346" y="2736"/>
                </a:lnTo>
                <a:lnTo>
                  <a:pt x="1346" y="2736"/>
                </a:lnTo>
                <a:close/>
              </a:path>
            </a:pathLst>
          </a:custGeom>
          <a:solidFill>
            <a:srgbClr val="FFFFFF"/>
          </a:solidFill>
          <a:ln w="12700"/>
        </p:spPr>
        <p:txBody>
          <a:bodyPr lIns="0" tIns="0" rIns="0" bIns="0"/>
          <a:lstStyle/>
          <a:p>
            <a:pPr algn="l" defTabSz="866986">
              <a:defRPr b="0" sz="2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83" name="形狀"/>
          <p:cNvSpPr/>
          <p:nvPr/>
        </p:nvSpPr>
        <p:spPr>
          <a:xfrm>
            <a:off x="880533" y="6412088"/>
            <a:ext cx="112890" cy="496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" y="21600"/>
                </a:moveTo>
                <a:lnTo>
                  <a:pt x="2160" y="21600"/>
                </a:lnTo>
                <a:lnTo>
                  <a:pt x="20736" y="7855"/>
                </a:lnTo>
                <a:lnTo>
                  <a:pt x="20736" y="7855"/>
                </a:lnTo>
                <a:lnTo>
                  <a:pt x="21600" y="6873"/>
                </a:lnTo>
                <a:lnTo>
                  <a:pt x="21600" y="5891"/>
                </a:lnTo>
                <a:lnTo>
                  <a:pt x="21600" y="2945"/>
                </a:lnTo>
                <a:lnTo>
                  <a:pt x="20736" y="0"/>
                </a:lnTo>
                <a:lnTo>
                  <a:pt x="20304" y="0"/>
                </a:lnTo>
                <a:lnTo>
                  <a:pt x="19440" y="0"/>
                </a:lnTo>
                <a:lnTo>
                  <a:pt x="19440" y="0"/>
                </a:lnTo>
                <a:lnTo>
                  <a:pt x="864" y="13745"/>
                </a:lnTo>
                <a:lnTo>
                  <a:pt x="864" y="13745"/>
                </a:lnTo>
                <a:lnTo>
                  <a:pt x="432" y="14727"/>
                </a:lnTo>
                <a:lnTo>
                  <a:pt x="0" y="15709"/>
                </a:lnTo>
                <a:lnTo>
                  <a:pt x="0" y="18655"/>
                </a:lnTo>
                <a:lnTo>
                  <a:pt x="864" y="21600"/>
                </a:lnTo>
                <a:lnTo>
                  <a:pt x="1296" y="21600"/>
                </a:lnTo>
                <a:lnTo>
                  <a:pt x="2160" y="21600"/>
                </a:lnTo>
                <a:lnTo>
                  <a:pt x="2160" y="21600"/>
                </a:lnTo>
                <a:close/>
              </a:path>
            </a:pathLst>
          </a:custGeom>
          <a:solidFill>
            <a:srgbClr val="FFFFFF"/>
          </a:solidFill>
          <a:ln w="12700"/>
        </p:spPr>
        <p:txBody>
          <a:bodyPr lIns="0" tIns="0" rIns="0" bIns="0"/>
          <a:lstStyle/>
          <a:p>
            <a:pPr algn="l" defTabSz="866986">
              <a:defRPr b="0" sz="2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84" name="形狀"/>
          <p:cNvSpPr/>
          <p:nvPr/>
        </p:nvSpPr>
        <p:spPr>
          <a:xfrm>
            <a:off x="580249" y="4463627"/>
            <a:ext cx="907628" cy="620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803" y="21129"/>
                </a:moveTo>
                <a:lnTo>
                  <a:pt x="5803" y="21129"/>
                </a:lnTo>
                <a:lnTo>
                  <a:pt x="10907" y="21364"/>
                </a:lnTo>
                <a:lnTo>
                  <a:pt x="10907" y="21364"/>
                </a:lnTo>
                <a:lnTo>
                  <a:pt x="16066" y="21521"/>
                </a:lnTo>
                <a:lnTo>
                  <a:pt x="21224" y="21600"/>
                </a:lnTo>
                <a:lnTo>
                  <a:pt x="21224" y="21600"/>
                </a:lnTo>
                <a:lnTo>
                  <a:pt x="21331" y="21600"/>
                </a:lnTo>
                <a:lnTo>
                  <a:pt x="21385" y="21521"/>
                </a:lnTo>
                <a:lnTo>
                  <a:pt x="21385" y="21521"/>
                </a:lnTo>
                <a:lnTo>
                  <a:pt x="21439" y="21521"/>
                </a:lnTo>
                <a:lnTo>
                  <a:pt x="21439" y="21521"/>
                </a:lnTo>
                <a:lnTo>
                  <a:pt x="21439" y="21521"/>
                </a:lnTo>
                <a:lnTo>
                  <a:pt x="21439" y="21521"/>
                </a:lnTo>
                <a:lnTo>
                  <a:pt x="21439" y="21443"/>
                </a:lnTo>
                <a:lnTo>
                  <a:pt x="21493" y="21286"/>
                </a:lnTo>
                <a:lnTo>
                  <a:pt x="21493" y="21286"/>
                </a:lnTo>
                <a:lnTo>
                  <a:pt x="21439" y="16652"/>
                </a:lnTo>
                <a:lnTo>
                  <a:pt x="21439" y="14217"/>
                </a:lnTo>
                <a:lnTo>
                  <a:pt x="21439" y="11860"/>
                </a:lnTo>
                <a:lnTo>
                  <a:pt x="21439" y="11860"/>
                </a:lnTo>
                <a:lnTo>
                  <a:pt x="21493" y="8876"/>
                </a:lnTo>
                <a:lnTo>
                  <a:pt x="21546" y="5891"/>
                </a:lnTo>
                <a:lnTo>
                  <a:pt x="21546" y="5891"/>
                </a:lnTo>
                <a:lnTo>
                  <a:pt x="21600" y="4634"/>
                </a:lnTo>
                <a:lnTo>
                  <a:pt x="21600" y="3220"/>
                </a:lnTo>
                <a:lnTo>
                  <a:pt x="21600" y="1885"/>
                </a:lnTo>
                <a:lnTo>
                  <a:pt x="21493" y="628"/>
                </a:lnTo>
                <a:lnTo>
                  <a:pt x="21493" y="628"/>
                </a:lnTo>
                <a:lnTo>
                  <a:pt x="21439" y="471"/>
                </a:lnTo>
                <a:lnTo>
                  <a:pt x="21385" y="314"/>
                </a:lnTo>
                <a:lnTo>
                  <a:pt x="21331" y="236"/>
                </a:lnTo>
                <a:lnTo>
                  <a:pt x="21170" y="157"/>
                </a:lnTo>
                <a:lnTo>
                  <a:pt x="21170" y="157"/>
                </a:lnTo>
                <a:lnTo>
                  <a:pt x="19934" y="393"/>
                </a:lnTo>
                <a:lnTo>
                  <a:pt x="18699" y="471"/>
                </a:lnTo>
                <a:lnTo>
                  <a:pt x="17355" y="471"/>
                </a:lnTo>
                <a:lnTo>
                  <a:pt x="16119" y="393"/>
                </a:lnTo>
                <a:lnTo>
                  <a:pt x="16119" y="393"/>
                </a:lnTo>
                <a:lnTo>
                  <a:pt x="13379" y="314"/>
                </a:lnTo>
                <a:lnTo>
                  <a:pt x="10693" y="236"/>
                </a:lnTo>
                <a:lnTo>
                  <a:pt x="10693" y="236"/>
                </a:lnTo>
                <a:lnTo>
                  <a:pt x="5319" y="0"/>
                </a:lnTo>
                <a:lnTo>
                  <a:pt x="5319" y="0"/>
                </a:lnTo>
                <a:lnTo>
                  <a:pt x="4084" y="0"/>
                </a:lnTo>
                <a:lnTo>
                  <a:pt x="2848" y="79"/>
                </a:lnTo>
                <a:lnTo>
                  <a:pt x="1612" y="157"/>
                </a:lnTo>
                <a:lnTo>
                  <a:pt x="913" y="157"/>
                </a:lnTo>
                <a:lnTo>
                  <a:pt x="322" y="79"/>
                </a:lnTo>
                <a:lnTo>
                  <a:pt x="322" y="79"/>
                </a:lnTo>
                <a:lnTo>
                  <a:pt x="161" y="79"/>
                </a:lnTo>
                <a:lnTo>
                  <a:pt x="107" y="236"/>
                </a:lnTo>
                <a:lnTo>
                  <a:pt x="107" y="236"/>
                </a:lnTo>
                <a:lnTo>
                  <a:pt x="107" y="314"/>
                </a:lnTo>
                <a:lnTo>
                  <a:pt x="107" y="314"/>
                </a:lnTo>
                <a:lnTo>
                  <a:pt x="0" y="1021"/>
                </a:lnTo>
                <a:lnTo>
                  <a:pt x="0" y="1728"/>
                </a:lnTo>
                <a:lnTo>
                  <a:pt x="0" y="3220"/>
                </a:lnTo>
                <a:lnTo>
                  <a:pt x="0" y="3220"/>
                </a:lnTo>
                <a:lnTo>
                  <a:pt x="161" y="8090"/>
                </a:lnTo>
                <a:lnTo>
                  <a:pt x="161" y="8090"/>
                </a:lnTo>
                <a:lnTo>
                  <a:pt x="376" y="14217"/>
                </a:lnTo>
                <a:lnTo>
                  <a:pt x="484" y="17359"/>
                </a:lnTo>
                <a:lnTo>
                  <a:pt x="699" y="20343"/>
                </a:lnTo>
                <a:lnTo>
                  <a:pt x="699" y="20343"/>
                </a:lnTo>
                <a:lnTo>
                  <a:pt x="752" y="20500"/>
                </a:lnTo>
                <a:lnTo>
                  <a:pt x="806" y="20657"/>
                </a:lnTo>
                <a:lnTo>
                  <a:pt x="913" y="20657"/>
                </a:lnTo>
                <a:lnTo>
                  <a:pt x="1021" y="20657"/>
                </a:lnTo>
                <a:lnTo>
                  <a:pt x="1021" y="20657"/>
                </a:lnTo>
                <a:lnTo>
                  <a:pt x="1075" y="20736"/>
                </a:lnTo>
                <a:lnTo>
                  <a:pt x="1075" y="20736"/>
                </a:lnTo>
                <a:lnTo>
                  <a:pt x="2257" y="20893"/>
                </a:lnTo>
                <a:lnTo>
                  <a:pt x="3439" y="20972"/>
                </a:lnTo>
                <a:lnTo>
                  <a:pt x="5803" y="21129"/>
                </a:lnTo>
                <a:lnTo>
                  <a:pt x="5803" y="21129"/>
                </a:lnTo>
                <a:close/>
                <a:moveTo>
                  <a:pt x="6072" y="20500"/>
                </a:moveTo>
                <a:lnTo>
                  <a:pt x="6072" y="20500"/>
                </a:lnTo>
                <a:lnTo>
                  <a:pt x="3976" y="20343"/>
                </a:lnTo>
                <a:lnTo>
                  <a:pt x="1934" y="20108"/>
                </a:lnTo>
                <a:lnTo>
                  <a:pt x="1934" y="20108"/>
                </a:lnTo>
                <a:lnTo>
                  <a:pt x="2579" y="19244"/>
                </a:lnTo>
                <a:lnTo>
                  <a:pt x="3224" y="18458"/>
                </a:lnTo>
                <a:lnTo>
                  <a:pt x="4621" y="16887"/>
                </a:lnTo>
                <a:lnTo>
                  <a:pt x="4621" y="16887"/>
                </a:lnTo>
                <a:lnTo>
                  <a:pt x="5749" y="15473"/>
                </a:lnTo>
                <a:lnTo>
                  <a:pt x="6824" y="14138"/>
                </a:lnTo>
                <a:lnTo>
                  <a:pt x="7845" y="12724"/>
                </a:lnTo>
                <a:lnTo>
                  <a:pt x="8328" y="11939"/>
                </a:lnTo>
                <a:lnTo>
                  <a:pt x="8758" y="11153"/>
                </a:lnTo>
                <a:lnTo>
                  <a:pt x="8758" y="11153"/>
                </a:lnTo>
                <a:lnTo>
                  <a:pt x="8812" y="11075"/>
                </a:lnTo>
                <a:lnTo>
                  <a:pt x="8812" y="11075"/>
                </a:lnTo>
                <a:lnTo>
                  <a:pt x="9833" y="12410"/>
                </a:lnTo>
                <a:lnTo>
                  <a:pt x="10907" y="13667"/>
                </a:lnTo>
                <a:lnTo>
                  <a:pt x="10907" y="13667"/>
                </a:lnTo>
                <a:lnTo>
                  <a:pt x="11015" y="13745"/>
                </a:lnTo>
                <a:lnTo>
                  <a:pt x="11122" y="13745"/>
                </a:lnTo>
                <a:lnTo>
                  <a:pt x="11230" y="13667"/>
                </a:lnTo>
                <a:lnTo>
                  <a:pt x="11284" y="13588"/>
                </a:lnTo>
                <a:lnTo>
                  <a:pt x="11284" y="13588"/>
                </a:lnTo>
                <a:lnTo>
                  <a:pt x="11391" y="13510"/>
                </a:lnTo>
                <a:lnTo>
                  <a:pt x="11499" y="13431"/>
                </a:lnTo>
                <a:lnTo>
                  <a:pt x="11499" y="13431"/>
                </a:lnTo>
                <a:lnTo>
                  <a:pt x="11821" y="12881"/>
                </a:lnTo>
                <a:lnTo>
                  <a:pt x="12197" y="12410"/>
                </a:lnTo>
                <a:lnTo>
                  <a:pt x="13003" y="11389"/>
                </a:lnTo>
                <a:lnTo>
                  <a:pt x="13003" y="11389"/>
                </a:lnTo>
                <a:lnTo>
                  <a:pt x="13809" y="10447"/>
                </a:lnTo>
                <a:lnTo>
                  <a:pt x="13809" y="10447"/>
                </a:lnTo>
                <a:lnTo>
                  <a:pt x="14776" y="11625"/>
                </a:lnTo>
                <a:lnTo>
                  <a:pt x="15690" y="12803"/>
                </a:lnTo>
                <a:lnTo>
                  <a:pt x="16603" y="14138"/>
                </a:lnTo>
                <a:lnTo>
                  <a:pt x="17463" y="15395"/>
                </a:lnTo>
                <a:lnTo>
                  <a:pt x="19182" y="18223"/>
                </a:lnTo>
                <a:lnTo>
                  <a:pt x="20848" y="20893"/>
                </a:lnTo>
                <a:lnTo>
                  <a:pt x="20848" y="20893"/>
                </a:lnTo>
                <a:lnTo>
                  <a:pt x="16012" y="20893"/>
                </a:lnTo>
                <a:lnTo>
                  <a:pt x="11230" y="20736"/>
                </a:lnTo>
                <a:lnTo>
                  <a:pt x="11230" y="20736"/>
                </a:lnTo>
                <a:lnTo>
                  <a:pt x="6072" y="20500"/>
                </a:lnTo>
                <a:lnTo>
                  <a:pt x="6072" y="20500"/>
                </a:lnTo>
                <a:close/>
                <a:moveTo>
                  <a:pt x="21063" y="6362"/>
                </a:moveTo>
                <a:lnTo>
                  <a:pt x="21063" y="6362"/>
                </a:lnTo>
                <a:lnTo>
                  <a:pt x="21009" y="9033"/>
                </a:lnTo>
                <a:lnTo>
                  <a:pt x="20955" y="11860"/>
                </a:lnTo>
                <a:lnTo>
                  <a:pt x="20955" y="11860"/>
                </a:lnTo>
                <a:lnTo>
                  <a:pt x="20955" y="15945"/>
                </a:lnTo>
                <a:lnTo>
                  <a:pt x="21009" y="20186"/>
                </a:lnTo>
                <a:lnTo>
                  <a:pt x="21009" y="20186"/>
                </a:lnTo>
                <a:lnTo>
                  <a:pt x="19397" y="17516"/>
                </a:lnTo>
                <a:lnTo>
                  <a:pt x="17731" y="14845"/>
                </a:lnTo>
                <a:lnTo>
                  <a:pt x="16872" y="13588"/>
                </a:lnTo>
                <a:lnTo>
                  <a:pt x="16012" y="12332"/>
                </a:lnTo>
                <a:lnTo>
                  <a:pt x="15099" y="11153"/>
                </a:lnTo>
                <a:lnTo>
                  <a:pt x="14131" y="9897"/>
                </a:lnTo>
                <a:lnTo>
                  <a:pt x="14131" y="9897"/>
                </a:lnTo>
                <a:lnTo>
                  <a:pt x="15958" y="7776"/>
                </a:lnTo>
                <a:lnTo>
                  <a:pt x="15958" y="7776"/>
                </a:lnTo>
                <a:lnTo>
                  <a:pt x="21116" y="1571"/>
                </a:lnTo>
                <a:lnTo>
                  <a:pt x="21116" y="1571"/>
                </a:lnTo>
                <a:lnTo>
                  <a:pt x="21170" y="2749"/>
                </a:lnTo>
                <a:lnTo>
                  <a:pt x="21116" y="4006"/>
                </a:lnTo>
                <a:lnTo>
                  <a:pt x="21063" y="6362"/>
                </a:lnTo>
                <a:lnTo>
                  <a:pt x="21063" y="6362"/>
                </a:lnTo>
                <a:close/>
                <a:moveTo>
                  <a:pt x="4997" y="628"/>
                </a:moveTo>
                <a:lnTo>
                  <a:pt x="4997" y="628"/>
                </a:lnTo>
                <a:lnTo>
                  <a:pt x="10693" y="943"/>
                </a:lnTo>
                <a:lnTo>
                  <a:pt x="10693" y="943"/>
                </a:lnTo>
                <a:lnTo>
                  <a:pt x="13540" y="1021"/>
                </a:lnTo>
                <a:lnTo>
                  <a:pt x="16388" y="1100"/>
                </a:lnTo>
                <a:lnTo>
                  <a:pt x="16388" y="1100"/>
                </a:lnTo>
                <a:lnTo>
                  <a:pt x="17516" y="1178"/>
                </a:lnTo>
                <a:lnTo>
                  <a:pt x="18699" y="1178"/>
                </a:lnTo>
                <a:lnTo>
                  <a:pt x="19827" y="1100"/>
                </a:lnTo>
                <a:lnTo>
                  <a:pt x="20955" y="943"/>
                </a:lnTo>
                <a:lnTo>
                  <a:pt x="20955" y="943"/>
                </a:lnTo>
                <a:lnTo>
                  <a:pt x="15743" y="7148"/>
                </a:lnTo>
                <a:lnTo>
                  <a:pt x="15743" y="7148"/>
                </a:lnTo>
                <a:lnTo>
                  <a:pt x="12788" y="10761"/>
                </a:lnTo>
                <a:lnTo>
                  <a:pt x="12788" y="10761"/>
                </a:lnTo>
                <a:lnTo>
                  <a:pt x="11928" y="11860"/>
                </a:lnTo>
                <a:lnTo>
                  <a:pt x="11499" y="12410"/>
                </a:lnTo>
                <a:lnTo>
                  <a:pt x="11122" y="12960"/>
                </a:lnTo>
                <a:lnTo>
                  <a:pt x="11122" y="12960"/>
                </a:lnTo>
                <a:lnTo>
                  <a:pt x="11122" y="13039"/>
                </a:lnTo>
                <a:lnTo>
                  <a:pt x="11122" y="13039"/>
                </a:lnTo>
                <a:lnTo>
                  <a:pt x="9618" y="11232"/>
                </a:lnTo>
                <a:lnTo>
                  <a:pt x="8167" y="9268"/>
                </a:lnTo>
                <a:lnTo>
                  <a:pt x="6770" y="7383"/>
                </a:lnTo>
                <a:lnTo>
                  <a:pt x="5212" y="5577"/>
                </a:lnTo>
                <a:lnTo>
                  <a:pt x="5212" y="5577"/>
                </a:lnTo>
                <a:lnTo>
                  <a:pt x="1128" y="785"/>
                </a:lnTo>
                <a:lnTo>
                  <a:pt x="1128" y="785"/>
                </a:lnTo>
                <a:lnTo>
                  <a:pt x="2149" y="785"/>
                </a:lnTo>
                <a:lnTo>
                  <a:pt x="3116" y="707"/>
                </a:lnTo>
                <a:lnTo>
                  <a:pt x="4084" y="628"/>
                </a:lnTo>
                <a:lnTo>
                  <a:pt x="4997" y="628"/>
                </a:lnTo>
                <a:lnTo>
                  <a:pt x="4997" y="628"/>
                </a:lnTo>
                <a:close/>
                <a:moveTo>
                  <a:pt x="645" y="8326"/>
                </a:moveTo>
                <a:lnTo>
                  <a:pt x="645" y="8326"/>
                </a:lnTo>
                <a:lnTo>
                  <a:pt x="484" y="3770"/>
                </a:lnTo>
                <a:lnTo>
                  <a:pt x="484" y="3770"/>
                </a:lnTo>
                <a:lnTo>
                  <a:pt x="430" y="2278"/>
                </a:lnTo>
                <a:lnTo>
                  <a:pt x="430" y="1571"/>
                </a:lnTo>
                <a:lnTo>
                  <a:pt x="484" y="864"/>
                </a:lnTo>
                <a:lnTo>
                  <a:pt x="484" y="864"/>
                </a:lnTo>
                <a:lnTo>
                  <a:pt x="4890" y="6048"/>
                </a:lnTo>
                <a:lnTo>
                  <a:pt x="4890" y="6048"/>
                </a:lnTo>
                <a:lnTo>
                  <a:pt x="5857" y="7148"/>
                </a:lnTo>
                <a:lnTo>
                  <a:pt x="6716" y="8247"/>
                </a:lnTo>
                <a:lnTo>
                  <a:pt x="8490" y="10604"/>
                </a:lnTo>
                <a:lnTo>
                  <a:pt x="8490" y="10604"/>
                </a:lnTo>
                <a:lnTo>
                  <a:pt x="8436" y="10682"/>
                </a:lnTo>
                <a:lnTo>
                  <a:pt x="8436" y="10682"/>
                </a:lnTo>
                <a:lnTo>
                  <a:pt x="8006" y="11468"/>
                </a:lnTo>
                <a:lnTo>
                  <a:pt x="7522" y="12175"/>
                </a:lnTo>
                <a:lnTo>
                  <a:pt x="6555" y="13588"/>
                </a:lnTo>
                <a:lnTo>
                  <a:pt x="5481" y="14924"/>
                </a:lnTo>
                <a:lnTo>
                  <a:pt x="4406" y="16180"/>
                </a:lnTo>
                <a:lnTo>
                  <a:pt x="4406" y="16180"/>
                </a:lnTo>
                <a:lnTo>
                  <a:pt x="2848" y="18065"/>
                </a:lnTo>
                <a:lnTo>
                  <a:pt x="2042" y="19008"/>
                </a:lnTo>
                <a:lnTo>
                  <a:pt x="1343" y="20029"/>
                </a:lnTo>
                <a:lnTo>
                  <a:pt x="1343" y="20029"/>
                </a:lnTo>
                <a:lnTo>
                  <a:pt x="1128" y="20029"/>
                </a:lnTo>
                <a:lnTo>
                  <a:pt x="1128" y="20029"/>
                </a:lnTo>
                <a:lnTo>
                  <a:pt x="967" y="17123"/>
                </a:lnTo>
                <a:lnTo>
                  <a:pt x="806" y="14217"/>
                </a:lnTo>
                <a:lnTo>
                  <a:pt x="645" y="8326"/>
                </a:lnTo>
                <a:lnTo>
                  <a:pt x="645" y="8326"/>
                </a:lnTo>
                <a:close/>
              </a:path>
            </a:pathLst>
          </a:custGeom>
          <a:solidFill>
            <a:srgbClr val="FFFFFF"/>
          </a:solidFill>
          <a:ln w="12700"/>
        </p:spPr>
        <p:txBody>
          <a:bodyPr lIns="0" tIns="0" rIns="0" bIns="0"/>
          <a:lstStyle/>
          <a:p>
            <a:pPr algn="l" defTabSz="866986">
              <a:defRPr b="0" sz="2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85" name="形狀"/>
          <p:cNvSpPr/>
          <p:nvPr/>
        </p:nvSpPr>
        <p:spPr>
          <a:xfrm>
            <a:off x="10575431" y="1530773"/>
            <a:ext cx="796997" cy="652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030" y="2765"/>
                </a:moveTo>
                <a:lnTo>
                  <a:pt x="19030" y="2765"/>
                </a:lnTo>
                <a:lnTo>
                  <a:pt x="18418" y="2242"/>
                </a:lnTo>
                <a:lnTo>
                  <a:pt x="17806" y="1794"/>
                </a:lnTo>
                <a:lnTo>
                  <a:pt x="17133" y="1345"/>
                </a:lnTo>
                <a:lnTo>
                  <a:pt x="16460" y="1046"/>
                </a:lnTo>
                <a:lnTo>
                  <a:pt x="15787" y="747"/>
                </a:lnTo>
                <a:lnTo>
                  <a:pt x="15114" y="523"/>
                </a:lnTo>
                <a:lnTo>
                  <a:pt x="14318" y="299"/>
                </a:lnTo>
                <a:lnTo>
                  <a:pt x="13645" y="149"/>
                </a:lnTo>
                <a:lnTo>
                  <a:pt x="12911" y="75"/>
                </a:lnTo>
                <a:lnTo>
                  <a:pt x="12177" y="0"/>
                </a:lnTo>
                <a:lnTo>
                  <a:pt x="10708" y="0"/>
                </a:lnTo>
                <a:lnTo>
                  <a:pt x="9240" y="149"/>
                </a:lnTo>
                <a:lnTo>
                  <a:pt x="7771" y="448"/>
                </a:lnTo>
                <a:lnTo>
                  <a:pt x="7771" y="448"/>
                </a:lnTo>
                <a:lnTo>
                  <a:pt x="7098" y="673"/>
                </a:lnTo>
                <a:lnTo>
                  <a:pt x="6364" y="972"/>
                </a:lnTo>
                <a:lnTo>
                  <a:pt x="5629" y="1271"/>
                </a:lnTo>
                <a:lnTo>
                  <a:pt x="4895" y="1644"/>
                </a:lnTo>
                <a:lnTo>
                  <a:pt x="4222" y="2093"/>
                </a:lnTo>
                <a:lnTo>
                  <a:pt x="3610" y="2616"/>
                </a:lnTo>
                <a:lnTo>
                  <a:pt x="2998" y="3289"/>
                </a:lnTo>
                <a:lnTo>
                  <a:pt x="2509" y="3961"/>
                </a:lnTo>
                <a:lnTo>
                  <a:pt x="2509" y="3961"/>
                </a:lnTo>
                <a:lnTo>
                  <a:pt x="2142" y="4634"/>
                </a:lnTo>
                <a:lnTo>
                  <a:pt x="1836" y="5531"/>
                </a:lnTo>
                <a:lnTo>
                  <a:pt x="1591" y="6353"/>
                </a:lnTo>
                <a:lnTo>
                  <a:pt x="1346" y="7250"/>
                </a:lnTo>
                <a:lnTo>
                  <a:pt x="1224" y="8147"/>
                </a:lnTo>
                <a:lnTo>
                  <a:pt x="1101" y="9044"/>
                </a:lnTo>
                <a:lnTo>
                  <a:pt x="1101" y="9940"/>
                </a:lnTo>
                <a:lnTo>
                  <a:pt x="1163" y="10763"/>
                </a:lnTo>
                <a:lnTo>
                  <a:pt x="1163" y="10763"/>
                </a:lnTo>
                <a:lnTo>
                  <a:pt x="1224" y="11585"/>
                </a:lnTo>
                <a:lnTo>
                  <a:pt x="1407" y="12257"/>
                </a:lnTo>
                <a:lnTo>
                  <a:pt x="1591" y="12930"/>
                </a:lnTo>
                <a:lnTo>
                  <a:pt x="1897" y="13603"/>
                </a:lnTo>
                <a:lnTo>
                  <a:pt x="2203" y="14201"/>
                </a:lnTo>
                <a:lnTo>
                  <a:pt x="2570" y="14724"/>
                </a:lnTo>
                <a:lnTo>
                  <a:pt x="2998" y="15247"/>
                </a:lnTo>
                <a:lnTo>
                  <a:pt x="3427" y="15770"/>
                </a:lnTo>
                <a:lnTo>
                  <a:pt x="3427" y="15770"/>
                </a:lnTo>
                <a:lnTo>
                  <a:pt x="3304" y="16518"/>
                </a:lnTo>
                <a:lnTo>
                  <a:pt x="3059" y="17340"/>
                </a:lnTo>
                <a:lnTo>
                  <a:pt x="2754" y="18012"/>
                </a:lnTo>
                <a:lnTo>
                  <a:pt x="2386" y="18685"/>
                </a:lnTo>
                <a:lnTo>
                  <a:pt x="1897" y="19358"/>
                </a:lnTo>
                <a:lnTo>
                  <a:pt x="1407" y="19881"/>
                </a:lnTo>
                <a:lnTo>
                  <a:pt x="918" y="20404"/>
                </a:lnTo>
                <a:lnTo>
                  <a:pt x="428" y="20853"/>
                </a:lnTo>
                <a:lnTo>
                  <a:pt x="428" y="20853"/>
                </a:lnTo>
                <a:lnTo>
                  <a:pt x="428" y="20927"/>
                </a:lnTo>
                <a:lnTo>
                  <a:pt x="428" y="20927"/>
                </a:lnTo>
                <a:lnTo>
                  <a:pt x="245" y="20927"/>
                </a:lnTo>
                <a:lnTo>
                  <a:pt x="245" y="20927"/>
                </a:lnTo>
                <a:lnTo>
                  <a:pt x="61" y="21002"/>
                </a:lnTo>
                <a:lnTo>
                  <a:pt x="0" y="21077"/>
                </a:lnTo>
                <a:lnTo>
                  <a:pt x="0" y="21152"/>
                </a:lnTo>
                <a:lnTo>
                  <a:pt x="0" y="21301"/>
                </a:lnTo>
                <a:lnTo>
                  <a:pt x="184" y="21525"/>
                </a:lnTo>
                <a:lnTo>
                  <a:pt x="245" y="21600"/>
                </a:lnTo>
                <a:lnTo>
                  <a:pt x="367" y="21600"/>
                </a:lnTo>
                <a:lnTo>
                  <a:pt x="367" y="21600"/>
                </a:lnTo>
                <a:lnTo>
                  <a:pt x="1346" y="21301"/>
                </a:lnTo>
                <a:lnTo>
                  <a:pt x="2264" y="21002"/>
                </a:lnTo>
                <a:lnTo>
                  <a:pt x="3243" y="20479"/>
                </a:lnTo>
                <a:lnTo>
                  <a:pt x="4161" y="19956"/>
                </a:lnTo>
                <a:lnTo>
                  <a:pt x="5140" y="19208"/>
                </a:lnTo>
                <a:lnTo>
                  <a:pt x="5935" y="18461"/>
                </a:lnTo>
                <a:lnTo>
                  <a:pt x="6608" y="17564"/>
                </a:lnTo>
                <a:lnTo>
                  <a:pt x="6914" y="17116"/>
                </a:lnTo>
                <a:lnTo>
                  <a:pt x="7159" y="16518"/>
                </a:lnTo>
                <a:lnTo>
                  <a:pt x="7159" y="16518"/>
                </a:lnTo>
                <a:lnTo>
                  <a:pt x="10280" y="16592"/>
                </a:lnTo>
                <a:lnTo>
                  <a:pt x="11810" y="16518"/>
                </a:lnTo>
                <a:lnTo>
                  <a:pt x="13339" y="16443"/>
                </a:lnTo>
                <a:lnTo>
                  <a:pt x="14074" y="16293"/>
                </a:lnTo>
                <a:lnTo>
                  <a:pt x="14869" y="16144"/>
                </a:lnTo>
                <a:lnTo>
                  <a:pt x="15665" y="15920"/>
                </a:lnTo>
                <a:lnTo>
                  <a:pt x="16338" y="15695"/>
                </a:lnTo>
                <a:lnTo>
                  <a:pt x="17072" y="15322"/>
                </a:lnTo>
                <a:lnTo>
                  <a:pt x="17745" y="14948"/>
                </a:lnTo>
                <a:lnTo>
                  <a:pt x="18357" y="14500"/>
                </a:lnTo>
                <a:lnTo>
                  <a:pt x="19030" y="13976"/>
                </a:lnTo>
                <a:lnTo>
                  <a:pt x="19030" y="13976"/>
                </a:lnTo>
                <a:lnTo>
                  <a:pt x="19581" y="13379"/>
                </a:lnTo>
                <a:lnTo>
                  <a:pt x="20131" y="12781"/>
                </a:lnTo>
                <a:lnTo>
                  <a:pt x="20560" y="12033"/>
                </a:lnTo>
                <a:lnTo>
                  <a:pt x="20927" y="11286"/>
                </a:lnTo>
                <a:lnTo>
                  <a:pt x="21233" y="10464"/>
                </a:lnTo>
                <a:lnTo>
                  <a:pt x="21478" y="9642"/>
                </a:lnTo>
                <a:lnTo>
                  <a:pt x="21600" y="8745"/>
                </a:lnTo>
                <a:lnTo>
                  <a:pt x="21600" y="7848"/>
                </a:lnTo>
                <a:lnTo>
                  <a:pt x="21600" y="7848"/>
                </a:lnTo>
                <a:lnTo>
                  <a:pt x="21539" y="7100"/>
                </a:lnTo>
                <a:lnTo>
                  <a:pt x="21355" y="6428"/>
                </a:lnTo>
                <a:lnTo>
                  <a:pt x="21110" y="5680"/>
                </a:lnTo>
                <a:lnTo>
                  <a:pt x="20805" y="5082"/>
                </a:lnTo>
                <a:lnTo>
                  <a:pt x="20376" y="4335"/>
                </a:lnTo>
                <a:lnTo>
                  <a:pt x="20009" y="3812"/>
                </a:lnTo>
                <a:lnTo>
                  <a:pt x="19458" y="3289"/>
                </a:lnTo>
                <a:lnTo>
                  <a:pt x="19030" y="2765"/>
                </a:lnTo>
                <a:lnTo>
                  <a:pt x="19030" y="2765"/>
                </a:lnTo>
                <a:close/>
                <a:moveTo>
                  <a:pt x="18846" y="13304"/>
                </a:moveTo>
                <a:lnTo>
                  <a:pt x="18846" y="13304"/>
                </a:lnTo>
                <a:lnTo>
                  <a:pt x="18235" y="13827"/>
                </a:lnTo>
                <a:lnTo>
                  <a:pt x="17623" y="14350"/>
                </a:lnTo>
                <a:lnTo>
                  <a:pt x="16950" y="14724"/>
                </a:lnTo>
                <a:lnTo>
                  <a:pt x="16276" y="15098"/>
                </a:lnTo>
                <a:lnTo>
                  <a:pt x="15542" y="15397"/>
                </a:lnTo>
                <a:lnTo>
                  <a:pt x="14747" y="15546"/>
                </a:lnTo>
                <a:lnTo>
                  <a:pt x="13951" y="15695"/>
                </a:lnTo>
                <a:lnTo>
                  <a:pt x="13217" y="15845"/>
                </a:lnTo>
                <a:lnTo>
                  <a:pt x="11626" y="15920"/>
                </a:lnTo>
                <a:lnTo>
                  <a:pt x="10096" y="15920"/>
                </a:lnTo>
                <a:lnTo>
                  <a:pt x="7037" y="15920"/>
                </a:lnTo>
                <a:lnTo>
                  <a:pt x="7037" y="15920"/>
                </a:lnTo>
                <a:lnTo>
                  <a:pt x="6976" y="15920"/>
                </a:lnTo>
                <a:lnTo>
                  <a:pt x="6976" y="15920"/>
                </a:lnTo>
                <a:lnTo>
                  <a:pt x="6914" y="15920"/>
                </a:lnTo>
                <a:lnTo>
                  <a:pt x="6792" y="16069"/>
                </a:lnTo>
                <a:lnTo>
                  <a:pt x="6792" y="16069"/>
                </a:lnTo>
                <a:lnTo>
                  <a:pt x="6364" y="16817"/>
                </a:lnTo>
                <a:lnTo>
                  <a:pt x="5874" y="17639"/>
                </a:lnTo>
                <a:lnTo>
                  <a:pt x="5262" y="18311"/>
                </a:lnTo>
                <a:lnTo>
                  <a:pt x="4589" y="18835"/>
                </a:lnTo>
                <a:lnTo>
                  <a:pt x="3855" y="19433"/>
                </a:lnTo>
                <a:lnTo>
                  <a:pt x="3121" y="19881"/>
                </a:lnTo>
                <a:lnTo>
                  <a:pt x="2386" y="20255"/>
                </a:lnTo>
                <a:lnTo>
                  <a:pt x="1591" y="20554"/>
                </a:lnTo>
                <a:lnTo>
                  <a:pt x="1591" y="20554"/>
                </a:lnTo>
                <a:lnTo>
                  <a:pt x="2448" y="19582"/>
                </a:lnTo>
                <a:lnTo>
                  <a:pt x="2815" y="18984"/>
                </a:lnTo>
                <a:lnTo>
                  <a:pt x="3182" y="18386"/>
                </a:lnTo>
                <a:lnTo>
                  <a:pt x="3488" y="17788"/>
                </a:lnTo>
                <a:lnTo>
                  <a:pt x="3733" y="17190"/>
                </a:lnTo>
                <a:lnTo>
                  <a:pt x="3855" y="16443"/>
                </a:lnTo>
                <a:lnTo>
                  <a:pt x="3977" y="15770"/>
                </a:lnTo>
                <a:lnTo>
                  <a:pt x="3977" y="15770"/>
                </a:lnTo>
                <a:lnTo>
                  <a:pt x="3977" y="15695"/>
                </a:lnTo>
                <a:lnTo>
                  <a:pt x="3977" y="15695"/>
                </a:lnTo>
                <a:lnTo>
                  <a:pt x="3977" y="15546"/>
                </a:lnTo>
                <a:lnTo>
                  <a:pt x="3855" y="15397"/>
                </a:lnTo>
                <a:lnTo>
                  <a:pt x="3855" y="15397"/>
                </a:lnTo>
                <a:lnTo>
                  <a:pt x="3304" y="14724"/>
                </a:lnTo>
                <a:lnTo>
                  <a:pt x="2876" y="14051"/>
                </a:lnTo>
                <a:lnTo>
                  <a:pt x="2448" y="13379"/>
                </a:lnTo>
                <a:lnTo>
                  <a:pt x="2142" y="12556"/>
                </a:lnTo>
                <a:lnTo>
                  <a:pt x="1897" y="11809"/>
                </a:lnTo>
                <a:lnTo>
                  <a:pt x="1713" y="10912"/>
                </a:lnTo>
                <a:lnTo>
                  <a:pt x="1652" y="9940"/>
                </a:lnTo>
                <a:lnTo>
                  <a:pt x="1652" y="9044"/>
                </a:lnTo>
                <a:lnTo>
                  <a:pt x="1652" y="9044"/>
                </a:lnTo>
                <a:lnTo>
                  <a:pt x="1775" y="7997"/>
                </a:lnTo>
                <a:lnTo>
                  <a:pt x="1958" y="7100"/>
                </a:lnTo>
                <a:lnTo>
                  <a:pt x="2264" y="6129"/>
                </a:lnTo>
                <a:lnTo>
                  <a:pt x="2570" y="5307"/>
                </a:lnTo>
                <a:lnTo>
                  <a:pt x="2998" y="4410"/>
                </a:lnTo>
                <a:lnTo>
                  <a:pt x="3488" y="3737"/>
                </a:lnTo>
                <a:lnTo>
                  <a:pt x="4100" y="3064"/>
                </a:lnTo>
                <a:lnTo>
                  <a:pt x="4773" y="2466"/>
                </a:lnTo>
                <a:lnTo>
                  <a:pt x="4773" y="2466"/>
                </a:lnTo>
                <a:lnTo>
                  <a:pt x="5568" y="2018"/>
                </a:lnTo>
                <a:lnTo>
                  <a:pt x="6364" y="1644"/>
                </a:lnTo>
                <a:lnTo>
                  <a:pt x="7159" y="1345"/>
                </a:lnTo>
                <a:lnTo>
                  <a:pt x="7955" y="1046"/>
                </a:lnTo>
                <a:lnTo>
                  <a:pt x="8811" y="897"/>
                </a:lnTo>
                <a:lnTo>
                  <a:pt x="9668" y="747"/>
                </a:lnTo>
                <a:lnTo>
                  <a:pt x="11381" y="673"/>
                </a:lnTo>
                <a:lnTo>
                  <a:pt x="11381" y="673"/>
                </a:lnTo>
                <a:lnTo>
                  <a:pt x="12789" y="673"/>
                </a:lnTo>
                <a:lnTo>
                  <a:pt x="13523" y="822"/>
                </a:lnTo>
                <a:lnTo>
                  <a:pt x="14196" y="897"/>
                </a:lnTo>
                <a:lnTo>
                  <a:pt x="14869" y="1121"/>
                </a:lnTo>
                <a:lnTo>
                  <a:pt x="15603" y="1345"/>
                </a:lnTo>
                <a:lnTo>
                  <a:pt x="16276" y="1644"/>
                </a:lnTo>
                <a:lnTo>
                  <a:pt x="16950" y="2018"/>
                </a:lnTo>
                <a:lnTo>
                  <a:pt x="16950" y="2018"/>
                </a:lnTo>
                <a:lnTo>
                  <a:pt x="17500" y="2392"/>
                </a:lnTo>
                <a:lnTo>
                  <a:pt x="18112" y="2765"/>
                </a:lnTo>
                <a:lnTo>
                  <a:pt x="18663" y="3214"/>
                </a:lnTo>
                <a:lnTo>
                  <a:pt x="19152" y="3737"/>
                </a:lnTo>
                <a:lnTo>
                  <a:pt x="19642" y="4335"/>
                </a:lnTo>
                <a:lnTo>
                  <a:pt x="20131" y="5008"/>
                </a:lnTo>
                <a:lnTo>
                  <a:pt x="20499" y="5680"/>
                </a:lnTo>
                <a:lnTo>
                  <a:pt x="20805" y="6428"/>
                </a:lnTo>
                <a:lnTo>
                  <a:pt x="20805" y="6428"/>
                </a:lnTo>
                <a:lnTo>
                  <a:pt x="20927" y="6951"/>
                </a:lnTo>
                <a:lnTo>
                  <a:pt x="20988" y="7399"/>
                </a:lnTo>
                <a:lnTo>
                  <a:pt x="21049" y="7848"/>
                </a:lnTo>
                <a:lnTo>
                  <a:pt x="21049" y="8371"/>
                </a:lnTo>
                <a:lnTo>
                  <a:pt x="21049" y="8819"/>
                </a:lnTo>
                <a:lnTo>
                  <a:pt x="20988" y="9268"/>
                </a:lnTo>
                <a:lnTo>
                  <a:pt x="20743" y="10165"/>
                </a:lnTo>
                <a:lnTo>
                  <a:pt x="20437" y="11062"/>
                </a:lnTo>
                <a:lnTo>
                  <a:pt x="20009" y="11884"/>
                </a:lnTo>
                <a:lnTo>
                  <a:pt x="19397" y="12631"/>
                </a:lnTo>
                <a:lnTo>
                  <a:pt x="18846" y="13304"/>
                </a:lnTo>
                <a:lnTo>
                  <a:pt x="18846" y="13304"/>
                </a:lnTo>
                <a:close/>
              </a:path>
            </a:pathLst>
          </a:custGeom>
          <a:solidFill>
            <a:srgbClr val="FFFFFF"/>
          </a:solidFill>
          <a:ln w="12700"/>
        </p:spPr>
        <p:txBody>
          <a:bodyPr lIns="0" tIns="0" rIns="0" bIns="0"/>
          <a:lstStyle/>
          <a:p>
            <a:pPr algn="l" defTabSz="866986">
              <a:defRPr b="0" sz="2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86" name="形狀"/>
          <p:cNvSpPr/>
          <p:nvPr/>
        </p:nvSpPr>
        <p:spPr>
          <a:xfrm>
            <a:off x="11616267" y="4854222"/>
            <a:ext cx="675076" cy="12033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349" y="1418"/>
                </a:moveTo>
                <a:lnTo>
                  <a:pt x="18349" y="1418"/>
                </a:lnTo>
                <a:lnTo>
                  <a:pt x="17771" y="1135"/>
                </a:lnTo>
                <a:lnTo>
                  <a:pt x="17121" y="892"/>
                </a:lnTo>
                <a:lnTo>
                  <a:pt x="16471" y="689"/>
                </a:lnTo>
                <a:lnTo>
                  <a:pt x="15821" y="446"/>
                </a:lnTo>
                <a:lnTo>
                  <a:pt x="15098" y="324"/>
                </a:lnTo>
                <a:lnTo>
                  <a:pt x="14304" y="203"/>
                </a:lnTo>
                <a:lnTo>
                  <a:pt x="13509" y="81"/>
                </a:lnTo>
                <a:lnTo>
                  <a:pt x="12714" y="41"/>
                </a:lnTo>
                <a:lnTo>
                  <a:pt x="11992" y="0"/>
                </a:lnTo>
                <a:lnTo>
                  <a:pt x="11197" y="0"/>
                </a:lnTo>
                <a:lnTo>
                  <a:pt x="10403" y="41"/>
                </a:lnTo>
                <a:lnTo>
                  <a:pt x="9608" y="81"/>
                </a:lnTo>
                <a:lnTo>
                  <a:pt x="8886" y="162"/>
                </a:lnTo>
                <a:lnTo>
                  <a:pt x="8019" y="284"/>
                </a:lnTo>
                <a:lnTo>
                  <a:pt x="7296" y="405"/>
                </a:lnTo>
                <a:lnTo>
                  <a:pt x="6646" y="567"/>
                </a:lnTo>
                <a:lnTo>
                  <a:pt x="6646" y="567"/>
                </a:lnTo>
                <a:lnTo>
                  <a:pt x="5924" y="811"/>
                </a:lnTo>
                <a:lnTo>
                  <a:pt x="5274" y="1054"/>
                </a:lnTo>
                <a:lnTo>
                  <a:pt x="4623" y="1297"/>
                </a:lnTo>
                <a:lnTo>
                  <a:pt x="4045" y="1580"/>
                </a:lnTo>
                <a:lnTo>
                  <a:pt x="3468" y="1905"/>
                </a:lnTo>
                <a:lnTo>
                  <a:pt x="2962" y="2229"/>
                </a:lnTo>
                <a:lnTo>
                  <a:pt x="2528" y="2553"/>
                </a:lnTo>
                <a:lnTo>
                  <a:pt x="2023" y="2918"/>
                </a:lnTo>
                <a:lnTo>
                  <a:pt x="1589" y="3323"/>
                </a:lnTo>
                <a:lnTo>
                  <a:pt x="1300" y="3688"/>
                </a:lnTo>
                <a:lnTo>
                  <a:pt x="939" y="4134"/>
                </a:lnTo>
                <a:lnTo>
                  <a:pt x="722" y="4539"/>
                </a:lnTo>
                <a:lnTo>
                  <a:pt x="289" y="5390"/>
                </a:lnTo>
                <a:lnTo>
                  <a:pt x="72" y="6241"/>
                </a:lnTo>
                <a:lnTo>
                  <a:pt x="72" y="6241"/>
                </a:lnTo>
                <a:lnTo>
                  <a:pt x="0" y="6970"/>
                </a:lnTo>
                <a:lnTo>
                  <a:pt x="72" y="7700"/>
                </a:lnTo>
                <a:lnTo>
                  <a:pt x="289" y="8389"/>
                </a:lnTo>
                <a:lnTo>
                  <a:pt x="578" y="9078"/>
                </a:lnTo>
                <a:lnTo>
                  <a:pt x="939" y="9726"/>
                </a:lnTo>
                <a:lnTo>
                  <a:pt x="1445" y="10374"/>
                </a:lnTo>
                <a:lnTo>
                  <a:pt x="2023" y="11023"/>
                </a:lnTo>
                <a:lnTo>
                  <a:pt x="2817" y="11590"/>
                </a:lnTo>
                <a:lnTo>
                  <a:pt x="2817" y="11590"/>
                </a:lnTo>
                <a:lnTo>
                  <a:pt x="3829" y="12320"/>
                </a:lnTo>
                <a:lnTo>
                  <a:pt x="4840" y="13009"/>
                </a:lnTo>
                <a:lnTo>
                  <a:pt x="5852" y="13779"/>
                </a:lnTo>
                <a:lnTo>
                  <a:pt x="6791" y="14508"/>
                </a:lnTo>
                <a:lnTo>
                  <a:pt x="6791" y="14508"/>
                </a:lnTo>
                <a:lnTo>
                  <a:pt x="7224" y="14913"/>
                </a:lnTo>
                <a:lnTo>
                  <a:pt x="7585" y="15359"/>
                </a:lnTo>
                <a:lnTo>
                  <a:pt x="7874" y="15805"/>
                </a:lnTo>
                <a:lnTo>
                  <a:pt x="8019" y="16251"/>
                </a:lnTo>
                <a:lnTo>
                  <a:pt x="8163" y="16737"/>
                </a:lnTo>
                <a:lnTo>
                  <a:pt x="8308" y="17223"/>
                </a:lnTo>
                <a:lnTo>
                  <a:pt x="8380" y="18196"/>
                </a:lnTo>
                <a:lnTo>
                  <a:pt x="8380" y="18196"/>
                </a:lnTo>
                <a:lnTo>
                  <a:pt x="8308" y="18236"/>
                </a:lnTo>
                <a:lnTo>
                  <a:pt x="8163" y="18358"/>
                </a:lnTo>
                <a:lnTo>
                  <a:pt x="8163" y="18358"/>
                </a:lnTo>
                <a:lnTo>
                  <a:pt x="8163" y="18804"/>
                </a:lnTo>
                <a:lnTo>
                  <a:pt x="8308" y="19331"/>
                </a:lnTo>
                <a:lnTo>
                  <a:pt x="8380" y="19857"/>
                </a:lnTo>
                <a:lnTo>
                  <a:pt x="8597" y="20425"/>
                </a:lnTo>
                <a:lnTo>
                  <a:pt x="8813" y="20668"/>
                </a:lnTo>
                <a:lnTo>
                  <a:pt x="8958" y="20871"/>
                </a:lnTo>
                <a:lnTo>
                  <a:pt x="9247" y="21073"/>
                </a:lnTo>
                <a:lnTo>
                  <a:pt x="9464" y="21235"/>
                </a:lnTo>
                <a:lnTo>
                  <a:pt x="9825" y="21397"/>
                </a:lnTo>
                <a:lnTo>
                  <a:pt x="10186" y="21519"/>
                </a:lnTo>
                <a:lnTo>
                  <a:pt x="10619" y="21559"/>
                </a:lnTo>
                <a:lnTo>
                  <a:pt x="11125" y="21600"/>
                </a:lnTo>
                <a:lnTo>
                  <a:pt x="11125" y="21600"/>
                </a:lnTo>
                <a:lnTo>
                  <a:pt x="11631" y="21600"/>
                </a:lnTo>
                <a:lnTo>
                  <a:pt x="11992" y="21519"/>
                </a:lnTo>
                <a:lnTo>
                  <a:pt x="12425" y="21438"/>
                </a:lnTo>
                <a:lnTo>
                  <a:pt x="12714" y="21276"/>
                </a:lnTo>
                <a:lnTo>
                  <a:pt x="13003" y="21114"/>
                </a:lnTo>
                <a:lnTo>
                  <a:pt x="13220" y="20911"/>
                </a:lnTo>
                <a:lnTo>
                  <a:pt x="13365" y="20708"/>
                </a:lnTo>
                <a:lnTo>
                  <a:pt x="13509" y="20465"/>
                </a:lnTo>
                <a:lnTo>
                  <a:pt x="13726" y="19898"/>
                </a:lnTo>
                <a:lnTo>
                  <a:pt x="13798" y="19331"/>
                </a:lnTo>
                <a:lnTo>
                  <a:pt x="13798" y="18358"/>
                </a:lnTo>
                <a:lnTo>
                  <a:pt x="13798" y="18358"/>
                </a:lnTo>
                <a:lnTo>
                  <a:pt x="13870" y="18236"/>
                </a:lnTo>
                <a:lnTo>
                  <a:pt x="13870" y="18236"/>
                </a:lnTo>
                <a:lnTo>
                  <a:pt x="14231" y="16859"/>
                </a:lnTo>
                <a:lnTo>
                  <a:pt x="14448" y="16170"/>
                </a:lnTo>
                <a:lnTo>
                  <a:pt x="14737" y="15521"/>
                </a:lnTo>
                <a:lnTo>
                  <a:pt x="15026" y="14873"/>
                </a:lnTo>
                <a:lnTo>
                  <a:pt x="15460" y="14265"/>
                </a:lnTo>
                <a:lnTo>
                  <a:pt x="15965" y="13617"/>
                </a:lnTo>
                <a:lnTo>
                  <a:pt x="16615" y="13009"/>
                </a:lnTo>
                <a:lnTo>
                  <a:pt x="16615" y="13009"/>
                </a:lnTo>
                <a:lnTo>
                  <a:pt x="17699" y="12077"/>
                </a:lnTo>
                <a:lnTo>
                  <a:pt x="18855" y="11144"/>
                </a:lnTo>
                <a:lnTo>
                  <a:pt x="19361" y="10699"/>
                </a:lnTo>
                <a:lnTo>
                  <a:pt x="19866" y="10172"/>
                </a:lnTo>
                <a:lnTo>
                  <a:pt x="20372" y="9645"/>
                </a:lnTo>
                <a:lnTo>
                  <a:pt x="20733" y="9118"/>
                </a:lnTo>
                <a:lnTo>
                  <a:pt x="20733" y="9118"/>
                </a:lnTo>
                <a:lnTo>
                  <a:pt x="21022" y="8672"/>
                </a:lnTo>
                <a:lnTo>
                  <a:pt x="21167" y="8186"/>
                </a:lnTo>
                <a:lnTo>
                  <a:pt x="21383" y="7659"/>
                </a:lnTo>
                <a:lnTo>
                  <a:pt x="21456" y="7132"/>
                </a:lnTo>
                <a:lnTo>
                  <a:pt x="21528" y="6606"/>
                </a:lnTo>
                <a:lnTo>
                  <a:pt x="21600" y="6079"/>
                </a:lnTo>
                <a:lnTo>
                  <a:pt x="21528" y="5592"/>
                </a:lnTo>
                <a:lnTo>
                  <a:pt x="21456" y="5066"/>
                </a:lnTo>
                <a:lnTo>
                  <a:pt x="21311" y="4539"/>
                </a:lnTo>
                <a:lnTo>
                  <a:pt x="21094" y="4053"/>
                </a:lnTo>
                <a:lnTo>
                  <a:pt x="20805" y="3526"/>
                </a:lnTo>
                <a:lnTo>
                  <a:pt x="20516" y="3080"/>
                </a:lnTo>
                <a:lnTo>
                  <a:pt x="20083" y="2634"/>
                </a:lnTo>
                <a:lnTo>
                  <a:pt x="19505" y="2188"/>
                </a:lnTo>
                <a:lnTo>
                  <a:pt x="18999" y="1783"/>
                </a:lnTo>
                <a:lnTo>
                  <a:pt x="18349" y="1418"/>
                </a:lnTo>
                <a:lnTo>
                  <a:pt x="18349" y="1418"/>
                </a:lnTo>
                <a:close/>
                <a:moveTo>
                  <a:pt x="11342" y="21235"/>
                </a:moveTo>
                <a:lnTo>
                  <a:pt x="11342" y="21235"/>
                </a:lnTo>
                <a:lnTo>
                  <a:pt x="10981" y="21235"/>
                </a:lnTo>
                <a:lnTo>
                  <a:pt x="10619" y="21235"/>
                </a:lnTo>
                <a:lnTo>
                  <a:pt x="10330" y="21154"/>
                </a:lnTo>
                <a:lnTo>
                  <a:pt x="10114" y="21073"/>
                </a:lnTo>
                <a:lnTo>
                  <a:pt x="9825" y="20952"/>
                </a:lnTo>
                <a:lnTo>
                  <a:pt x="9680" y="20830"/>
                </a:lnTo>
                <a:lnTo>
                  <a:pt x="9319" y="20506"/>
                </a:lnTo>
                <a:lnTo>
                  <a:pt x="9319" y="20506"/>
                </a:lnTo>
                <a:lnTo>
                  <a:pt x="9753" y="20506"/>
                </a:lnTo>
                <a:lnTo>
                  <a:pt x="10186" y="20506"/>
                </a:lnTo>
                <a:lnTo>
                  <a:pt x="11053" y="20506"/>
                </a:lnTo>
                <a:lnTo>
                  <a:pt x="11920" y="20465"/>
                </a:lnTo>
                <a:lnTo>
                  <a:pt x="12353" y="20506"/>
                </a:lnTo>
                <a:lnTo>
                  <a:pt x="12787" y="20546"/>
                </a:lnTo>
                <a:lnTo>
                  <a:pt x="12787" y="20546"/>
                </a:lnTo>
                <a:lnTo>
                  <a:pt x="12859" y="20546"/>
                </a:lnTo>
                <a:lnTo>
                  <a:pt x="12859" y="20546"/>
                </a:lnTo>
                <a:lnTo>
                  <a:pt x="12570" y="20789"/>
                </a:lnTo>
                <a:lnTo>
                  <a:pt x="12281" y="21033"/>
                </a:lnTo>
                <a:lnTo>
                  <a:pt x="11847" y="21154"/>
                </a:lnTo>
                <a:lnTo>
                  <a:pt x="11342" y="21235"/>
                </a:lnTo>
                <a:lnTo>
                  <a:pt x="11342" y="21235"/>
                </a:lnTo>
                <a:close/>
                <a:moveTo>
                  <a:pt x="13003" y="20182"/>
                </a:moveTo>
                <a:lnTo>
                  <a:pt x="13003" y="20182"/>
                </a:lnTo>
                <a:lnTo>
                  <a:pt x="12931" y="20182"/>
                </a:lnTo>
                <a:lnTo>
                  <a:pt x="12931" y="20182"/>
                </a:lnTo>
                <a:lnTo>
                  <a:pt x="12498" y="20101"/>
                </a:lnTo>
                <a:lnTo>
                  <a:pt x="12064" y="20101"/>
                </a:lnTo>
                <a:lnTo>
                  <a:pt x="11125" y="20101"/>
                </a:lnTo>
                <a:lnTo>
                  <a:pt x="10258" y="20141"/>
                </a:lnTo>
                <a:lnTo>
                  <a:pt x="9825" y="20141"/>
                </a:lnTo>
                <a:lnTo>
                  <a:pt x="9391" y="20101"/>
                </a:lnTo>
                <a:lnTo>
                  <a:pt x="9391" y="20101"/>
                </a:lnTo>
                <a:lnTo>
                  <a:pt x="9247" y="20101"/>
                </a:lnTo>
                <a:lnTo>
                  <a:pt x="9175" y="20141"/>
                </a:lnTo>
                <a:lnTo>
                  <a:pt x="9175" y="20141"/>
                </a:lnTo>
                <a:lnTo>
                  <a:pt x="8958" y="19533"/>
                </a:lnTo>
                <a:lnTo>
                  <a:pt x="8958" y="19533"/>
                </a:lnTo>
                <a:lnTo>
                  <a:pt x="10981" y="19574"/>
                </a:lnTo>
                <a:lnTo>
                  <a:pt x="13003" y="19614"/>
                </a:lnTo>
                <a:lnTo>
                  <a:pt x="13003" y="19614"/>
                </a:lnTo>
                <a:lnTo>
                  <a:pt x="13148" y="19614"/>
                </a:lnTo>
                <a:lnTo>
                  <a:pt x="13148" y="19614"/>
                </a:lnTo>
                <a:lnTo>
                  <a:pt x="13076" y="19898"/>
                </a:lnTo>
                <a:lnTo>
                  <a:pt x="13003" y="20182"/>
                </a:lnTo>
                <a:lnTo>
                  <a:pt x="13003" y="20182"/>
                </a:lnTo>
                <a:close/>
                <a:moveTo>
                  <a:pt x="13220" y="19290"/>
                </a:moveTo>
                <a:lnTo>
                  <a:pt x="13220" y="19290"/>
                </a:lnTo>
                <a:lnTo>
                  <a:pt x="13003" y="19250"/>
                </a:lnTo>
                <a:lnTo>
                  <a:pt x="13003" y="19250"/>
                </a:lnTo>
                <a:lnTo>
                  <a:pt x="10981" y="19209"/>
                </a:lnTo>
                <a:lnTo>
                  <a:pt x="8886" y="19168"/>
                </a:lnTo>
                <a:lnTo>
                  <a:pt x="8886" y="19168"/>
                </a:lnTo>
                <a:lnTo>
                  <a:pt x="8886" y="18520"/>
                </a:lnTo>
                <a:lnTo>
                  <a:pt x="8886" y="18520"/>
                </a:lnTo>
                <a:lnTo>
                  <a:pt x="9969" y="18520"/>
                </a:lnTo>
                <a:lnTo>
                  <a:pt x="11053" y="18520"/>
                </a:lnTo>
                <a:lnTo>
                  <a:pt x="13220" y="18480"/>
                </a:lnTo>
                <a:lnTo>
                  <a:pt x="13220" y="18480"/>
                </a:lnTo>
                <a:lnTo>
                  <a:pt x="13220" y="19290"/>
                </a:lnTo>
                <a:lnTo>
                  <a:pt x="13220" y="19290"/>
                </a:lnTo>
                <a:close/>
                <a:moveTo>
                  <a:pt x="10547" y="13252"/>
                </a:moveTo>
                <a:lnTo>
                  <a:pt x="10547" y="13252"/>
                </a:lnTo>
                <a:lnTo>
                  <a:pt x="10186" y="12077"/>
                </a:lnTo>
                <a:lnTo>
                  <a:pt x="9680" y="10901"/>
                </a:lnTo>
                <a:lnTo>
                  <a:pt x="9391" y="10253"/>
                </a:lnTo>
                <a:lnTo>
                  <a:pt x="9030" y="9686"/>
                </a:lnTo>
                <a:lnTo>
                  <a:pt x="8597" y="9118"/>
                </a:lnTo>
                <a:lnTo>
                  <a:pt x="8019" y="8591"/>
                </a:lnTo>
                <a:lnTo>
                  <a:pt x="8019" y="8591"/>
                </a:lnTo>
                <a:lnTo>
                  <a:pt x="7730" y="8267"/>
                </a:lnTo>
                <a:lnTo>
                  <a:pt x="7730" y="8267"/>
                </a:lnTo>
                <a:lnTo>
                  <a:pt x="8091" y="8186"/>
                </a:lnTo>
                <a:lnTo>
                  <a:pt x="8524" y="8024"/>
                </a:lnTo>
                <a:lnTo>
                  <a:pt x="8886" y="7862"/>
                </a:lnTo>
                <a:lnTo>
                  <a:pt x="9102" y="7659"/>
                </a:lnTo>
                <a:lnTo>
                  <a:pt x="9102" y="7659"/>
                </a:lnTo>
                <a:lnTo>
                  <a:pt x="9680" y="7902"/>
                </a:lnTo>
                <a:lnTo>
                  <a:pt x="9969" y="7983"/>
                </a:lnTo>
                <a:lnTo>
                  <a:pt x="10258" y="8024"/>
                </a:lnTo>
                <a:lnTo>
                  <a:pt x="10258" y="8024"/>
                </a:lnTo>
                <a:lnTo>
                  <a:pt x="10692" y="8065"/>
                </a:lnTo>
                <a:lnTo>
                  <a:pt x="11125" y="7983"/>
                </a:lnTo>
                <a:lnTo>
                  <a:pt x="11559" y="7902"/>
                </a:lnTo>
                <a:lnTo>
                  <a:pt x="11920" y="7740"/>
                </a:lnTo>
                <a:lnTo>
                  <a:pt x="11920" y="7740"/>
                </a:lnTo>
                <a:lnTo>
                  <a:pt x="12209" y="7902"/>
                </a:lnTo>
                <a:lnTo>
                  <a:pt x="12570" y="8065"/>
                </a:lnTo>
                <a:lnTo>
                  <a:pt x="13003" y="8146"/>
                </a:lnTo>
                <a:lnTo>
                  <a:pt x="13437" y="8186"/>
                </a:lnTo>
                <a:lnTo>
                  <a:pt x="13437" y="8186"/>
                </a:lnTo>
                <a:lnTo>
                  <a:pt x="13437" y="8429"/>
                </a:lnTo>
                <a:lnTo>
                  <a:pt x="13437" y="8429"/>
                </a:lnTo>
                <a:lnTo>
                  <a:pt x="13509" y="8510"/>
                </a:lnTo>
                <a:lnTo>
                  <a:pt x="13654" y="8632"/>
                </a:lnTo>
                <a:lnTo>
                  <a:pt x="13942" y="8794"/>
                </a:lnTo>
                <a:lnTo>
                  <a:pt x="13942" y="8794"/>
                </a:lnTo>
                <a:lnTo>
                  <a:pt x="13726" y="9037"/>
                </a:lnTo>
                <a:lnTo>
                  <a:pt x="13509" y="9280"/>
                </a:lnTo>
                <a:lnTo>
                  <a:pt x="13365" y="9564"/>
                </a:lnTo>
                <a:lnTo>
                  <a:pt x="13220" y="9848"/>
                </a:lnTo>
                <a:lnTo>
                  <a:pt x="13220" y="9848"/>
                </a:lnTo>
                <a:lnTo>
                  <a:pt x="13003" y="10537"/>
                </a:lnTo>
                <a:lnTo>
                  <a:pt x="12859" y="11185"/>
                </a:lnTo>
                <a:lnTo>
                  <a:pt x="12787" y="11833"/>
                </a:lnTo>
                <a:lnTo>
                  <a:pt x="12714" y="12482"/>
                </a:lnTo>
                <a:lnTo>
                  <a:pt x="12714" y="12482"/>
                </a:lnTo>
                <a:lnTo>
                  <a:pt x="12570" y="13900"/>
                </a:lnTo>
                <a:lnTo>
                  <a:pt x="12425" y="15319"/>
                </a:lnTo>
                <a:lnTo>
                  <a:pt x="12209" y="16696"/>
                </a:lnTo>
                <a:lnTo>
                  <a:pt x="12136" y="18115"/>
                </a:lnTo>
                <a:lnTo>
                  <a:pt x="12136" y="18115"/>
                </a:lnTo>
                <a:lnTo>
                  <a:pt x="10258" y="18155"/>
                </a:lnTo>
                <a:lnTo>
                  <a:pt x="10258" y="18155"/>
                </a:lnTo>
                <a:lnTo>
                  <a:pt x="10475" y="17588"/>
                </a:lnTo>
                <a:lnTo>
                  <a:pt x="10619" y="16940"/>
                </a:lnTo>
                <a:lnTo>
                  <a:pt x="10764" y="16332"/>
                </a:lnTo>
                <a:lnTo>
                  <a:pt x="10836" y="15724"/>
                </a:lnTo>
                <a:lnTo>
                  <a:pt x="10836" y="15116"/>
                </a:lnTo>
                <a:lnTo>
                  <a:pt x="10764" y="14508"/>
                </a:lnTo>
                <a:lnTo>
                  <a:pt x="10692" y="13900"/>
                </a:lnTo>
                <a:lnTo>
                  <a:pt x="10547" y="13252"/>
                </a:lnTo>
                <a:lnTo>
                  <a:pt x="10547" y="13252"/>
                </a:lnTo>
                <a:close/>
                <a:moveTo>
                  <a:pt x="8452" y="6768"/>
                </a:moveTo>
                <a:lnTo>
                  <a:pt x="8452" y="6768"/>
                </a:lnTo>
                <a:lnTo>
                  <a:pt x="8163" y="6606"/>
                </a:lnTo>
                <a:lnTo>
                  <a:pt x="8163" y="6606"/>
                </a:lnTo>
                <a:lnTo>
                  <a:pt x="8091" y="6525"/>
                </a:lnTo>
                <a:lnTo>
                  <a:pt x="8091" y="6444"/>
                </a:lnTo>
                <a:lnTo>
                  <a:pt x="8308" y="6362"/>
                </a:lnTo>
                <a:lnTo>
                  <a:pt x="8524" y="6322"/>
                </a:lnTo>
                <a:lnTo>
                  <a:pt x="8524" y="6322"/>
                </a:lnTo>
                <a:lnTo>
                  <a:pt x="8669" y="6484"/>
                </a:lnTo>
                <a:lnTo>
                  <a:pt x="8741" y="6646"/>
                </a:lnTo>
                <a:lnTo>
                  <a:pt x="8741" y="6646"/>
                </a:lnTo>
                <a:lnTo>
                  <a:pt x="8813" y="6970"/>
                </a:lnTo>
                <a:lnTo>
                  <a:pt x="8813" y="6970"/>
                </a:lnTo>
                <a:lnTo>
                  <a:pt x="8452" y="6768"/>
                </a:lnTo>
                <a:lnTo>
                  <a:pt x="8452" y="6768"/>
                </a:lnTo>
                <a:close/>
                <a:moveTo>
                  <a:pt x="12136" y="6322"/>
                </a:moveTo>
                <a:lnTo>
                  <a:pt x="12136" y="6322"/>
                </a:lnTo>
                <a:lnTo>
                  <a:pt x="12209" y="6241"/>
                </a:lnTo>
                <a:lnTo>
                  <a:pt x="12281" y="6200"/>
                </a:lnTo>
                <a:lnTo>
                  <a:pt x="12353" y="6200"/>
                </a:lnTo>
                <a:lnTo>
                  <a:pt x="12353" y="6241"/>
                </a:lnTo>
                <a:lnTo>
                  <a:pt x="12425" y="6362"/>
                </a:lnTo>
                <a:lnTo>
                  <a:pt x="12425" y="6484"/>
                </a:lnTo>
                <a:lnTo>
                  <a:pt x="12425" y="6484"/>
                </a:lnTo>
                <a:lnTo>
                  <a:pt x="12281" y="6687"/>
                </a:lnTo>
                <a:lnTo>
                  <a:pt x="12136" y="6930"/>
                </a:lnTo>
                <a:lnTo>
                  <a:pt x="12136" y="6930"/>
                </a:lnTo>
                <a:lnTo>
                  <a:pt x="11992" y="7092"/>
                </a:lnTo>
                <a:lnTo>
                  <a:pt x="11992" y="7092"/>
                </a:lnTo>
                <a:lnTo>
                  <a:pt x="11920" y="6930"/>
                </a:lnTo>
                <a:lnTo>
                  <a:pt x="11920" y="6930"/>
                </a:lnTo>
                <a:lnTo>
                  <a:pt x="11920" y="6768"/>
                </a:lnTo>
                <a:lnTo>
                  <a:pt x="11992" y="6606"/>
                </a:lnTo>
                <a:lnTo>
                  <a:pt x="12136" y="6322"/>
                </a:lnTo>
                <a:lnTo>
                  <a:pt x="12136" y="6322"/>
                </a:lnTo>
                <a:close/>
                <a:moveTo>
                  <a:pt x="19866" y="9361"/>
                </a:moveTo>
                <a:lnTo>
                  <a:pt x="19866" y="9361"/>
                </a:lnTo>
                <a:lnTo>
                  <a:pt x="19433" y="9929"/>
                </a:lnTo>
                <a:lnTo>
                  <a:pt x="18927" y="10496"/>
                </a:lnTo>
                <a:lnTo>
                  <a:pt x="18349" y="10982"/>
                </a:lnTo>
                <a:lnTo>
                  <a:pt x="17771" y="11509"/>
                </a:lnTo>
                <a:lnTo>
                  <a:pt x="16471" y="12482"/>
                </a:lnTo>
                <a:lnTo>
                  <a:pt x="15893" y="12968"/>
                </a:lnTo>
                <a:lnTo>
                  <a:pt x="15315" y="13495"/>
                </a:lnTo>
                <a:lnTo>
                  <a:pt x="15315" y="13495"/>
                </a:lnTo>
                <a:lnTo>
                  <a:pt x="14882" y="14022"/>
                </a:lnTo>
                <a:lnTo>
                  <a:pt x="14520" y="14549"/>
                </a:lnTo>
                <a:lnTo>
                  <a:pt x="14231" y="15075"/>
                </a:lnTo>
                <a:lnTo>
                  <a:pt x="13870" y="15643"/>
                </a:lnTo>
                <a:lnTo>
                  <a:pt x="13581" y="16777"/>
                </a:lnTo>
                <a:lnTo>
                  <a:pt x="13365" y="17912"/>
                </a:lnTo>
                <a:lnTo>
                  <a:pt x="13365" y="17912"/>
                </a:lnTo>
                <a:lnTo>
                  <a:pt x="13220" y="17993"/>
                </a:lnTo>
                <a:lnTo>
                  <a:pt x="13148" y="18074"/>
                </a:lnTo>
                <a:lnTo>
                  <a:pt x="13148" y="18074"/>
                </a:lnTo>
                <a:lnTo>
                  <a:pt x="13148" y="18115"/>
                </a:lnTo>
                <a:lnTo>
                  <a:pt x="13148" y="18115"/>
                </a:lnTo>
                <a:lnTo>
                  <a:pt x="12787" y="18115"/>
                </a:lnTo>
                <a:lnTo>
                  <a:pt x="12787" y="18115"/>
                </a:lnTo>
                <a:lnTo>
                  <a:pt x="12859" y="16818"/>
                </a:lnTo>
                <a:lnTo>
                  <a:pt x="13003" y="15521"/>
                </a:lnTo>
                <a:lnTo>
                  <a:pt x="13292" y="12928"/>
                </a:lnTo>
                <a:lnTo>
                  <a:pt x="13292" y="12928"/>
                </a:lnTo>
                <a:lnTo>
                  <a:pt x="13437" y="11631"/>
                </a:lnTo>
                <a:lnTo>
                  <a:pt x="13581" y="10982"/>
                </a:lnTo>
                <a:lnTo>
                  <a:pt x="13726" y="10334"/>
                </a:lnTo>
                <a:lnTo>
                  <a:pt x="13726" y="10334"/>
                </a:lnTo>
                <a:lnTo>
                  <a:pt x="13870" y="9929"/>
                </a:lnTo>
                <a:lnTo>
                  <a:pt x="14015" y="9564"/>
                </a:lnTo>
                <a:lnTo>
                  <a:pt x="14304" y="9240"/>
                </a:lnTo>
                <a:lnTo>
                  <a:pt x="14665" y="8956"/>
                </a:lnTo>
                <a:lnTo>
                  <a:pt x="14665" y="8956"/>
                </a:lnTo>
                <a:lnTo>
                  <a:pt x="15171" y="8956"/>
                </a:lnTo>
                <a:lnTo>
                  <a:pt x="15676" y="8956"/>
                </a:lnTo>
                <a:lnTo>
                  <a:pt x="15893" y="8875"/>
                </a:lnTo>
                <a:lnTo>
                  <a:pt x="16037" y="8835"/>
                </a:lnTo>
                <a:lnTo>
                  <a:pt x="16182" y="8713"/>
                </a:lnTo>
                <a:lnTo>
                  <a:pt x="16254" y="8591"/>
                </a:lnTo>
                <a:lnTo>
                  <a:pt x="16254" y="8591"/>
                </a:lnTo>
                <a:lnTo>
                  <a:pt x="16254" y="8429"/>
                </a:lnTo>
                <a:lnTo>
                  <a:pt x="16254" y="8267"/>
                </a:lnTo>
                <a:lnTo>
                  <a:pt x="16110" y="8146"/>
                </a:lnTo>
                <a:lnTo>
                  <a:pt x="15965" y="8105"/>
                </a:lnTo>
                <a:lnTo>
                  <a:pt x="15821" y="8105"/>
                </a:lnTo>
                <a:lnTo>
                  <a:pt x="15821" y="8105"/>
                </a:lnTo>
                <a:lnTo>
                  <a:pt x="15460" y="8146"/>
                </a:lnTo>
                <a:lnTo>
                  <a:pt x="15098" y="8227"/>
                </a:lnTo>
                <a:lnTo>
                  <a:pt x="14737" y="8389"/>
                </a:lnTo>
                <a:lnTo>
                  <a:pt x="14448" y="8510"/>
                </a:lnTo>
                <a:lnTo>
                  <a:pt x="14448" y="8510"/>
                </a:lnTo>
                <a:lnTo>
                  <a:pt x="14304" y="8470"/>
                </a:lnTo>
                <a:lnTo>
                  <a:pt x="14231" y="8389"/>
                </a:lnTo>
                <a:lnTo>
                  <a:pt x="14159" y="8186"/>
                </a:lnTo>
                <a:lnTo>
                  <a:pt x="14159" y="8186"/>
                </a:lnTo>
                <a:lnTo>
                  <a:pt x="14737" y="8065"/>
                </a:lnTo>
                <a:lnTo>
                  <a:pt x="15243" y="7902"/>
                </a:lnTo>
                <a:lnTo>
                  <a:pt x="15676" y="7659"/>
                </a:lnTo>
                <a:lnTo>
                  <a:pt x="15965" y="7376"/>
                </a:lnTo>
                <a:lnTo>
                  <a:pt x="15965" y="7376"/>
                </a:lnTo>
                <a:lnTo>
                  <a:pt x="16110" y="7132"/>
                </a:lnTo>
                <a:lnTo>
                  <a:pt x="16182" y="6930"/>
                </a:lnTo>
                <a:lnTo>
                  <a:pt x="16182" y="6808"/>
                </a:lnTo>
                <a:lnTo>
                  <a:pt x="16182" y="6687"/>
                </a:lnTo>
                <a:lnTo>
                  <a:pt x="16037" y="6606"/>
                </a:lnTo>
                <a:lnTo>
                  <a:pt x="15893" y="6565"/>
                </a:lnTo>
                <a:lnTo>
                  <a:pt x="15893" y="6565"/>
                </a:lnTo>
                <a:lnTo>
                  <a:pt x="15460" y="6525"/>
                </a:lnTo>
                <a:lnTo>
                  <a:pt x="15098" y="6565"/>
                </a:lnTo>
                <a:lnTo>
                  <a:pt x="14809" y="6687"/>
                </a:lnTo>
                <a:lnTo>
                  <a:pt x="14448" y="6849"/>
                </a:lnTo>
                <a:lnTo>
                  <a:pt x="14231" y="7051"/>
                </a:lnTo>
                <a:lnTo>
                  <a:pt x="13870" y="7335"/>
                </a:lnTo>
                <a:lnTo>
                  <a:pt x="13726" y="7578"/>
                </a:lnTo>
                <a:lnTo>
                  <a:pt x="13581" y="7862"/>
                </a:lnTo>
                <a:lnTo>
                  <a:pt x="13581" y="7862"/>
                </a:lnTo>
                <a:lnTo>
                  <a:pt x="13220" y="7821"/>
                </a:lnTo>
                <a:lnTo>
                  <a:pt x="12931" y="7740"/>
                </a:lnTo>
                <a:lnTo>
                  <a:pt x="12570" y="7659"/>
                </a:lnTo>
                <a:lnTo>
                  <a:pt x="12353" y="7497"/>
                </a:lnTo>
                <a:lnTo>
                  <a:pt x="12353" y="7497"/>
                </a:lnTo>
                <a:lnTo>
                  <a:pt x="12642" y="7254"/>
                </a:lnTo>
                <a:lnTo>
                  <a:pt x="12931" y="6889"/>
                </a:lnTo>
                <a:lnTo>
                  <a:pt x="13076" y="6606"/>
                </a:lnTo>
                <a:lnTo>
                  <a:pt x="13148" y="6322"/>
                </a:lnTo>
                <a:lnTo>
                  <a:pt x="13148" y="6322"/>
                </a:lnTo>
                <a:lnTo>
                  <a:pt x="13076" y="6119"/>
                </a:lnTo>
                <a:lnTo>
                  <a:pt x="12931" y="5957"/>
                </a:lnTo>
                <a:lnTo>
                  <a:pt x="12859" y="5876"/>
                </a:lnTo>
                <a:lnTo>
                  <a:pt x="12714" y="5795"/>
                </a:lnTo>
                <a:lnTo>
                  <a:pt x="12570" y="5755"/>
                </a:lnTo>
                <a:lnTo>
                  <a:pt x="12425" y="5755"/>
                </a:lnTo>
                <a:lnTo>
                  <a:pt x="12425" y="5755"/>
                </a:lnTo>
                <a:lnTo>
                  <a:pt x="12064" y="5836"/>
                </a:lnTo>
                <a:lnTo>
                  <a:pt x="11775" y="5957"/>
                </a:lnTo>
                <a:lnTo>
                  <a:pt x="11559" y="6119"/>
                </a:lnTo>
                <a:lnTo>
                  <a:pt x="11486" y="6322"/>
                </a:lnTo>
                <a:lnTo>
                  <a:pt x="11486" y="6322"/>
                </a:lnTo>
                <a:lnTo>
                  <a:pt x="11342" y="6606"/>
                </a:lnTo>
                <a:lnTo>
                  <a:pt x="11342" y="6889"/>
                </a:lnTo>
                <a:lnTo>
                  <a:pt x="11414" y="7214"/>
                </a:lnTo>
                <a:lnTo>
                  <a:pt x="11559" y="7457"/>
                </a:lnTo>
                <a:lnTo>
                  <a:pt x="11559" y="7457"/>
                </a:lnTo>
                <a:lnTo>
                  <a:pt x="11414" y="7538"/>
                </a:lnTo>
                <a:lnTo>
                  <a:pt x="11414" y="7538"/>
                </a:lnTo>
                <a:lnTo>
                  <a:pt x="11197" y="7659"/>
                </a:lnTo>
                <a:lnTo>
                  <a:pt x="10908" y="7700"/>
                </a:lnTo>
                <a:lnTo>
                  <a:pt x="10692" y="7700"/>
                </a:lnTo>
                <a:lnTo>
                  <a:pt x="10403" y="7659"/>
                </a:lnTo>
                <a:lnTo>
                  <a:pt x="9897" y="7538"/>
                </a:lnTo>
                <a:lnTo>
                  <a:pt x="9319" y="7295"/>
                </a:lnTo>
                <a:lnTo>
                  <a:pt x="9319" y="7295"/>
                </a:lnTo>
                <a:lnTo>
                  <a:pt x="9391" y="7011"/>
                </a:lnTo>
                <a:lnTo>
                  <a:pt x="9391" y="6768"/>
                </a:lnTo>
                <a:lnTo>
                  <a:pt x="9391" y="6768"/>
                </a:lnTo>
                <a:lnTo>
                  <a:pt x="9319" y="6525"/>
                </a:lnTo>
                <a:lnTo>
                  <a:pt x="9175" y="6281"/>
                </a:lnTo>
                <a:lnTo>
                  <a:pt x="8958" y="6079"/>
                </a:lnTo>
                <a:lnTo>
                  <a:pt x="8669" y="5917"/>
                </a:lnTo>
                <a:lnTo>
                  <a:pt x="8669" y="5917"/>
                </a:lnTo>
                <a:lnTo>
                  <a:pt x="8524" y="5876"/>
                </a:lnTo>
                <a:lnTo>
                  <a:pt x="8308" y="5836"/>
                </a:lnTo>
                <a:lnTo>
                  <a:pt x="7874" y="5917"/>
                </a:lnTo>
                <a:lnTo>
                  <a:pt x="7585" y="6038"/>
                </a:lnTo>
                <a:lnTo>
                  <a:pt x="7441" y="6119"/>
                </a:lnTo>
                <a:lnTo>
                  <a:pt x="7441" y="6200"/>
                </a:lnTo>
                <a:lnTo>
                  <a:pt x="7441" y="6200"/>
                </a:lnTo>
                <a:lnTo>
                  <a:pt x="7369" y="6322"/>
                </a:lnTo>
                <a:lnTo>
                  <a:pt x="7441" y="6444"/>
                </a:lnTo>
                <a:lnTo>
                  <a:pt x="7585" y="6687"/>
                </a:lnTo>
                <a:lnTo>
                  <a:pt x="7802" y="6930"/>
                </a:lnTo>
                <a:lnTo>
                  <a:pt x="8091" y="7132"/>
                </a:lnTo>
                <a:lnTo>
                  <a:pt x="8091" y="7132"/>
                </a:lnTo>
                <a:lnTo>
                  <a:pt x="8669" y="7457"/>
                </a:lnTo>
                <a:lnTo>
                  <a:pt x="8669" y="7457"/>
                </a:lnTo>
                <a:lnTo>
                  <a:pt x="8597" y="7457"/>
                </a:lnTo>
                <a:lnTo>
                  <a:pt x="8597" y="7457"/>
                </a:lnTo>
                <a:lnTo>
                  <a:pt x="8380" y="7659"/>
                </a:lnTo>
                <a:lnTo>
                  <a:pt x="8091" y="7781"/>
                </a:lnTo>
                <a:lnTo>
                  <a:pt x="7730" y="7902"/>
                </a:lnTo>
                <a:lnTo>
                  <a:pt x="7369" y="7943"/>
                </a:lnTo>
                <a:lnTo>
                  <a:pt x="7369" y="7943"/>
                </a:lnTo>
                <a:lnTo>
                  <a:pt x="6935" y="7497"/>
                </a:lnTo>
                <a:lnTo>
                  <a:pt x="6646" y="7295"/>
                </a:lnTo>
                <a:lnTo>
                  <a:pt x="6357" y="7092"/>
                </a:lnTo>
                <a:lnTo>
                  <a:pt x="5996" y="6930"/>
                </a:lnTo>
                <a:lnTo>
                  <a:pt x="5707" y="6849"/>
                </a:lnTo>
                <a:lnTo>
                  <a:pt x="5346" y="6808"/>
                </a:lnTo>
                <a:lnTo>
                  <a:pt x="4985" y="6808"/>
                </a:lnTo>
                <a:lnTo>
                  <a:pt x="4985" y="6808"/>
                </a:lnTo>
                <a:lnTo>
                  <a:pt x="4840" y="6849"/>
                </a:lnTo>
                <a:lnTo>
                  <a:pt x="4696" y="6930"/>
                </a:lnTo>
                <a:lnTo>
                  <a:pt x="4479" y="7092"/>
                </a:lnTo>
                <a:lnTo>
                  <a:pt x="4407" y="7335"/>
                </a:lnTo>
                <a:lnTo>
                  <a:pt x="4407" y="7416"/>
                </a:lnTo>
                <a:lnTo>
                  <a:pt x="4479" y="7538"/>
                </a:lnTo>
                <a:lnTo>
                  <a:pt x="4479" y="7538"/>
                </a:lnTo>
                <a:lnTo>
                  <a:pt x="4623" y="7700"/>
                </a:lnTo>
                <a:lnTo>
                  <a:pt x="4840" y="7821"/>
                </a:lnTo>
                <a:lnTo>
                  <a:pt x="5346" y="8024"/>
                </a:lnTo>
                <a:lnTo>
                  <a:pt x="5924" y="8146"/>
                </a:lnTo>
                <a:lnTo>
                  <a:pt x="6502" y="8267"/>
                </a:lnTo>
                <a:lnTo>
                  <a:pt x="6502" y="8267"/>
                </a:lnTo>
                <a:lnTo>
                  <a:pt x="7007" y="8308"/>
                </a:lnTo>
                <a:lnTo>
                  <a:pt x="7007" y="8308"/>
                </a:lnTo>
                <a:lnTo>
                  <a:pt x="7224" y="8510"/>
                </a:lnTo>
                <a:lnTo>
                  <a:pt x="7224" y="8510"/>
                </a:lnTo>
                <a:lnTo>
                  <a:pt x="7658" y="8997"/>
                </a:lnTo>
                <a:lnTo>
                  <a:pt x="8091" y="9523"/>
                </a:lnTo>
                <a:lnTo>
                  <a:pt x="8524" y="10010"/>
                </a:lnTo>
                <a:lnTo>
                  <a:pt x="8813" y="10618"/>
                </a:lnTo>
                <a:lnTo>
                  <a:pt x="9319" y="11671"/>
                </a:lnTo>
                <a:lnTo>
                  <a:pt x="9753" y="12765"/>
                </a:lnTo>
                <a:lnTo>
                  <a:pt x="9753" y="12765"/>
                </a:lnTo>
                <a:lnTo>
                  <a:pt x="9969" y="13414"/>
                </a:lnTo>
                <a:lnTo>
                  <a:pt x="10114" y="14103"/>
                </a:lnTo>
                <a:lnTo>
                  <a:pt x="10186" y="14751"/>
                </a:lnTo>
                <a:lnTo>
                  <a:pt x="10186" y="15440"/>
                </a:lnTo>
                <a:lnTo>
                  <a:pt x="10114" y="16089"/>
                </a:lnTo>
                <a:lnTo>
                  <a:pt x="10041" y="16737"/>
                </a:lnTo>
                <a:lnTo>
                  <a:pt x="9897" y="17426"/>
                </a:lnTo>
                <a:lnTo>
                  <a:pt x="9608" y="18074"/>
                </a:lnTo>
                <a:lnTo>
                  <a:pt x="9608" y="18074"/>
                </a:lnTo>
                <a:lnTo>
                  <a:pt x="9608" y="18155"/>
                </a:lnTo>
                <a:lnTo>
                  <a:pt x="9608" y="18155"/>
                </a:lnTo>
                <a:lnTo>
                  <a:pt x="9030" y="18155"/>
                </a:lnTo>
                <a:lnTo>
                  <a:pt x="9030" y="18155"/>
                </a:lnTo>
                <a:lnTo>
                  <a:pt x="9030" y="17588"/>
                </a:lnTo>
                <a:lnTo>
                  <a:pt x="8958" y="17061"/>
                </a:lnTo>
                <a:lnTo>
                  <a:pt x="8813" y="16494"/>
                </a:lnTo>
                <a:lnTo>
                  <a:pt x="8597" y="15967"/>
                </a:lnTo>
                <a:lnTo>
                  <a:pt x="8308" y="15440"/>
                </a:lnTo>
                <a:lnTo>
                  <a:pt x="7874" y="14954"/>
                </a:lnTo>
                <a:lnTo>
                  <a:pt x="7441" y="14468"/>
                </a:lnTo>
                <a:lnTo>
                  <a:pt x="6935" y="13981"/>
                </a:lnTo>
                <a:lnTo>
                  <a:pt x="6935" y="13981"/>
                </a:lnTo>
                <a:lnTo>
                  <a:pt x="6285" y="13454"/>
                </a:lnTo>
                <a:lnTo>
                  <a:pt x="5635" y="12968"/>
                </a:lnTo>
                <a:lnTo>
                  <a:pt x="4262" y="12036"/>
                </a:lnTo>
                <a:lnTo>
                  <a:pt x="3540" y="11550"/>
                </a:lnTo>
                <a:lnTo>
                  <a:pt x="2962" y="11063"/>
                </a:lnTo>
                <a:lnTo>
                  <a:pt x="2312" y="10537"/>
                </a:lnTo>
                <a:lnTo>
                  <a:pt x="1806" y="9969"/>
                </a:lnTo>
                <a:lnTo>
                  <a:pt x="1806" y="9969"/>
                </a:lnTo>
                <a:lnTo>
                  <a:pt x="1445" y="9523"/>
                </a:lnTo>
                <a:lnTo>
                  <a:pt x="1156" y="9037"/>
                </a:lnTo>
                <a:lnTo>
                  <a:pt x="939" y="8591"/>
                </a:lnTo>
                <a:lnTo>
                  <a:pt x="795" y="8105"/>
                </a:lnTo>
                <a:lnTo>
                  <a:pt x="650" y="7619"/>
                </a:lnTo>
                <a:lnTo>
                  <a:pt x="650" y="7051"/>
                </a:lnTo>
                <a:lnTo>
                  <a:pt x="650" y="6565"/>
                </a:lnTo>
                <a:lnTo>
                  <a:pt x="722" y="6079"/>
                </a:lnTo>
                <a:lnTo>
                  <a:pt x="867" y="5592"/>
                </a:lnTo>
                <a:lnTo>
                  <a:pt x="1084" y="5106"/>
                </a:lnTo>
                <a:lnTo>
                  <a:pt x="1300" y="4620"/>
                </a:lnTo>
                <a:lnTo>
                  <a:pt x="1589" y="4174"/>
                </a:lnTo>
                <a:lnTo>
                  <a:pt x="1951" y="3688"/>
                </a:lnTo>
                <a:lnTo>
                  <a:pt x="2456" y="3242"/>
                </a:lnTo>
                <a:lnTo>
                  <a:pt x="2962" y="2837"/>
                </a:lnTo>
                <a:lnTo>
                  <a:pt x="3468" y="2432"/>
                </a:lnTo>
                <a:lnTo>
                  <a:pt x="3468" y="2432"/>
                </a:lnTo>
                <a:lnTo>
                  <a:pt x="4045" y="2067"/>
                </a:lnTo>
                <a:lnTo>
                  <a:pt x="4696" y="1743"/>
                </a:lnTo>
                <a:lnTo>
                  <a:pt x="5418" y="1418"/>
                </a:lnTo>
                <a:lnTo>
                  <a:pt x="6140" y="1175"/>
                </a:lnTo>
                <a:lnTo>
                  <a:pt x="6935" y="932"/>
                </a:lnTo>
                <a:lnTo>
                  <a:pt x="7802" y="770"/>
                </a:lnTo>
                <a:lnTo>
                  <a:pt x="8669" y="567"/>
                </a:lnTo>
                <a:lnTo>
                  <a:pt x="9536" y="446"/>
                </a:lnTo>
                <a:lnTo>
                  <a:pt x="10403" y="405"/>
                </a:lnTo>
                <a:lnTo>
                  <a:pt x="11270" y="365"/>
                </a:lnTo>
                <a:lnTo>
                  <a:pt x="12209" y="365"/>
                </a:lnTo>
                <a:lnTo>
                  <a:pt x="13076" y="446"/>
                </a:lnTo>
                <a:lnTo>
                  <a:pt x="13942" y="527"/>
                </a:lnTo>
                <a:lnTo>
                  <a:pt x="14882" y="689"/>
                </a:lnTo>
                <a:lnTo>
                  <a:pt x="15676" y="892"/>
                </a:lnTo>
                <a:lnTo>
                  <a:pt x="16543" y="1094"/>
                </a:lnTo>
                <a:lnTo>
                  <a:pt x="16543" y="1094"/>
                </a:lnTo>
                <a:lnTo>
                  <a:pt x="17410" y="1418"/>
                </a:lnTo>
                <a:lnTo>
                  <a:pt x="18132" y="1783"/>
                </a:lnTo>
                <a:lnTo>
                  <a:pt x="18783" y="2188"/>
                </a:lnTo>
                <a:lnTo>
                  <a:pt x="19361" y="2675"/>
                </a:lnTo>
                <a:lnTo>
                  <a:pt x="19794" y="3161"/>
                </a:lnTo>
                <a:lnTo>
                  <a:pt x="20227" y="3688"/>
                </a:lnTo>
                <a:lnTo>
                  <a:pt x="20516" y="4255"/>
                </a:lnTo>
                <a:lnTo>
                  <a:pt x="20733" y="4823"/>
                </a:lnTo>
                <a:lnTo>
                  <a:pt x="20878" y="5390"/>
                </a:lnTo>
                <a:lnTo>
                  <a:pt x="20950" y="5998"/>
                </a:lnTo>
                <a:lnTo>
                  <a:pt x="20878" y="6565"/>
                </a:lnTo>
                <a:lnTo>
                  <a:pt x="20805" y="7132"/>
                </a:lnTo>
                <a:lnTo>
                  <a:pt x="20661" y="7781"/>
                </a:lnTo>
                <a:lnTo>
                  <a:pt x="20444" y="8308"/>
                </a:lnTo>
                <a:lnTo>
                  <a:pt x="20227" y="8875"/>
                </a:lnTo>
                <a:lnTo>
                  <a:pt x="19866" y="9361"/>
                </a:lnTo>
                <a:lnTo>
                  <a:pt x="19866" y="9361"/>
                </a:lnTo>
                <a:close/>
                <a:moveTo>
                  <a:pt x="15315" y="8591"/>
                </a:moveTo>
                <a:lnTo>
                  <a:pt x="15315" y="8591"/>
                </a:lnTo>
                <a:lnTo>
                  <a:pt x="15387" y="8551"/>
                </a:lnTo>
                <a:lnTo>
                  <a:pt x="15387" y="8551"/>
                </a:lnTo>
                <a:lnTo>
                  <a:pt x="15532" y="8510"/>
                </a:lnTo>
                <a:lnTo>
                  <a:pt x="15604" y="8510"/>
                </a:lnTo>
                <a:lnTo>
                  <a:pt x="15532" y="8551"/>
                </a:lnTo>
                <a:lnTo>
                  <a:pt x="15315" y="8591"/>
                </a:lnTo>
                <a:lnTo>
                  <a:pt x="15315" y="8591"/>
                </a:lnTo>
                <a:close/>
                <a:moveTo>
                  <a:pt x="14231" y="7781"/>
                </a:moveTo>
                <a:lnTo>
                  <a:pt x="14231" y="7781"/>
                </a:lnTo>
                <a:lnTo>
                  <a:pt x="14448" y="7578"/>
                </a:lnTo>
                <a:lnTo>
                  <a:pt x="14665" y="7376"/>
                </a:lnTo>
                <a:lnTo>
                  <a:pt x="15171" y="7011"/>
                </a:lnTo>
                <a:lnTo>
                  <a:pt x="15171" y="7011"/>
                </a:lnTo>
                <a:lnTo>
                  <a:pt x="15315" y="6970"/>
                </a:lnTo>
                <a:lnTo>
                  <a:pt x="15460" y="6930"/>
                </a:lnTo>
                <a:lnTo>
                  <a:pt x="15460" y="6970"/>
                </a:lnTo>
                <a:lnTo>
                  <a:pt x="15460" y="7011"/>
                </a:lnTo>
                <a:lnTo>
                  <a:pt x="15387" y="7214"/>
                </a:lnTo>
                <a:lnTo>
                  <a:pt x="15315" y="7335"/>
                </a:lnTo>
                <a:lnTo>
                  <a:pt x="15315" y="7335"/>
                </a:lnTo>
                <a:lnTo>
                  <a:pt x="15098" y="7497"/>
                </a:lnTo>
                <a:lnTo>
                  <a:pt x="14882" y="7619"/>
                </a:lnTo>
                <a:lnTo>
                  <a:pt x="14593" y="7700"/>
                </a:lnTo>
                <a:lnTo>
                  <a:pt x="14231" y="7781"/>
                </a:lnTo>
                <a:lnTo>
                  <a:pt x="14231" y="7781"/>
                </a:lnTo>
                <a:close/>
                <a:moveTo>
                  <a:pt x="6646" y="7902"/>
                </a:moveTo>
                <a:lnTo>
                  <a:pt x="6646" y="7902"/>
                </a:lnTo>
                <a:lnTo>
                  <a:pt x="6429" y="7902"/>
                </a:lnTo>
                <a:lnTo>
                  <a:pt x="6429" y="7902"/>
                </a:lnTo>
                <a:lnTo>
                  <a:pt x="5996" y="7781"/>
                </a:lnTo>
                <a:lnTo>
                  <a:pt x="5635" y="7700"/>
                </a:lnTo>
                <a:lnTo>
                  <a:pt x="5635" y="7700"/>
                </a:lnTo>
                <a:lnTo>
                  <a:pt x="5418" y="7619"/>
                </a:lnTo>
                <a:lnTo>
                  <a:pt x="5418" y="7619"/>
                </a:lnTo>
                <a:lnTo>
                  <a:pt x="5201" y="7538"/>
                </a:lnTo>
                <a:lnTo>
                  <a:pt x="5129" y="7457"/>
                </a:lnTo>
                <a:lnTo>
                  <a:pt x="5129" y="7335"/>
                </a:lnTo>
                <a:lnTo>
                  <a:pt x="5274" y="7214"/>
                </a:lnTo>
                <a:lnTo>
                  <a:pt x="5274" y="7214"/>
                </a:lnTo>
                <a:lnTo>
                  <a:pt x="5707" y="7295"/>
                </a:lnTo>
                <a:lnTo>
                  <a:pt x="6068" y="7457"/>
                </a:lnTo>
                <a:lnTo>
                  <a:pt x="6357" y="7659"/>
                </a:lnTo>
                <a:lnTo>
                  <a:pt x="6646" y="7902"/>
                </a:lnTo>
                <a:lnTo>
                  <a:pt x="6646" y="7902"/>
                </a:lnTo>
                <a:close/>
              </a:path>
            </a:pathLst>
          </a:custGeom>
          <a:solidFill>
            <a:srgbClr val="FFFFFF"/>
          </a:solidFill>
          <a:ln w="12700"/>
        </p:spPr>
        <p:txBody>
          <a:bodyPr lIns="0" tIns="0" rIns="0" bIns="0"/>
          <a:lstStyle/>
          <a:p>
            <a:pPr algn="l" defTabSz="866986">
              <a:defRPr b="0" sz="2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589" name="群組"/>
          <p:cNvGrpSpPr/>
          <p:nvPr/>
        </p:nvGrpSpPr>
        <p:grpSpPr>
          <a:xfrm>
            <a:off x="11383009" y="3212818"/>
            <a:ext cx="1125081" cy="1440462"/>
            <a:chOff x="0" y="0"/>
            <a:chExt cx="1125080" cy="1440461"/>
          </a:xfrm>
        </p:grpSpPr>
        <p:sp>
          <p:nvSpPr>
            <p:cNvPr id="587" name="形狀"/>
            <p:cNvSpPr/>
            <p:nvPr/>
          </p:nvSpPr>
          <p:spPr>
            <a:xfrm>
              <a:off x="0" y="0"/>
              <a:ext cx="1125081" cy="1440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85" y="570"/>
                  </a:moveTo>
                  <a:lnTo>
                    <a:pt x="21385" y="570"/>
                  </a:lnTo>
                  <a:lnTo>
                    <a:pt x="21256" y="436"/>
                  </a:lnTo>
                  <a:lnTo>
                    <a:pt x="21171" y="335"/>
                  </a:lnTo>
                  <a:lnTo>
                    <a:pt x="20999" y="268"/>
                  </a:lnTo>
                  <a:lnTo>
                    <a:pt x="20870" y="168"/>
                  </a:lnTo>
                  <a:lnTo>
                    <a:pt x="20526" y="67"/>
                  </a:lnTo>
                  <a:lnTo>
                    <a:pt x="20140" y="34"/>
                  </a:lnTo>
                  <a:lnTo>
                    <a:pt x="19753" y="0"/>
                  </a:lnTo>
                  <a:lnTo>
                    <a:pt x="19324" y="0"/>
                  </a:lnTo>
                  <a:lnTo>
                    <a:pt x="18594" y="34"/>
                  </a:lnTo>
                  <a:lnTo>
                    <a:pt x="18594" y="34"/>
                  </a:lnTo>
                  <a:lnTo>
                    <a:pt x="13484" y="34"/>
                  </a:lnTo>
                  <a:lnTo>
                    <a:pt x="13484" y="34"/>
                  </a:lnTo>
                  <a:lnTo>
                    <a:pt x="2877" y="34"/>
                  </a:lnTo>
                  <a:lnTo>
                    <a:pt x="2877" y="34"/>
                  </a:lnTo>
                  <a:lnTo>
                    <a:pt x="2190" y="34"/>
                  </a:lnTo>
                  <a:lnTo>
                    <a:pt x="2190" y="34"/>
                  </a:lnTo>
                  <a:lnTo>
                    <a:pt x="1932" y="34"/>
                  </a:lnTo>
                  <a:lnTo>
                    <a:pt x="1675" y="101"/>
                  </a:lnTo>
                  <a:lnTo>
                    <a:pt x="1460" y="201"/>
                  </a:lnTo>
                  <a:lnTo>
                    <a:pt x="1245" y="302"/>
                  </a:lnTo>
                  <a:lnTo>
                    <a:pt x="1074" y="436"/>
                  </a:lnTo>
                  <a:lnTo>
                    <a:pt x="945" y="604"/>
                  </a:lnTo>
                  <a:lnTo>
                    <a:pt x="816" y="805"/>
                  </a:lnTo>
                  <a:lnTo>
                    <a:pt x="773" y="1006"/>
                  </a:lnTo>
                  <a:lnTo>
                    <a:pt x="773" y="1006"/>
                  </a:lnTo>
                  <a:lnTo>
                    <a:pt x="515" y="1073"/>
                  </a:lnTo>
                  <a:lnTo>
                    <a:pt x="344" y="1207"/>
                  </a:lnTo>
                  <a:lnTo>
                    <a:pt x="344" y="1207"/>
                  </a:lnTo>
                  <a:lnTo>
                    <a:pt x="258" y="1308"/>
                  </a:lnTo>
                  <a:lnTo>
                    <a:pt x="172" y="1409"/>
                  </a:lnTo>
                  <a:lnTo>
                    <a:pt x="172" y="1509"/>
                  </a:lnTo>
                  <a:lnTo>
                    <a:pt x="172" y="1643"/>
                  </a:lnTo>
                  <a:lnTo>
                    <a:pt x="172" y="1643"/>
                  </a:lnTo>
                  <a:lnTo>
                    <a:pt x="301" y="1778"/>
                  </a:lnTo>
                  <a:lnTo>
                    <a:pt x="429" y="1878"/>
                  </a:lnTo>
                  <a:lnTo>
                    <a:pt x="558" y="1945"/>
                  </a:lnTo>
                  <a:lnTo>
                    <a:pt x="730" y="2012"/>
                  </a:lnTo>
                  <a:lnTo>
                    <a:pt x="730" y="2012"/>
                  </a:lnTo>
                  <a:lnTo>
                    <a:pt x="730" y="2180"/>
                  </a:lnTo>
                  <a:lnTo>
                    <a:pt x="730" y="2180"/>
                  </a:lnTo>
                  <a:lnTo>
                    <a:pt x="472" y="2214"/>
                  </a:lnTo>
                  <a:lnTo>
                    <a:pt x="258" y="2348"/>
                  </a:lnTo>
                  <a:lnTo>
                    <a:pt x="258" y="2348"/>
                  </a:lnTo>
                  <a:lnTo>
                    <a:pt x="129" y="2448"/>
                  </a:lnTo>
                  <a:lnTo>
                    <a:pt x="86" y="2616"/>
                  </a:lnTo>
                  <a:lnTo>
                    <a:pt x="86" y="2784"/>
                  </a:lnTo>
                  <a:lnTo>
                    <a:pt x="129" y="2918"/>
                  </a:lnTo>
                  <a:lnTo>
                    <a:pt x="129" y="2918"/>
                  </a:lnTo>
                  <a:lnTo>
                    <a:pt x="258" y="3052"/>
                  </a:lnTo>
                  <a:lnTo>
                    <a:pt x="386" y="3153"/>
                  </a:lnTo>
                  <a:lnTo>
                    <a:pt x="558" y="3253"/>
                  </a:lnTo>
                  <a:lnTo>
                    <a:pt x="730" y="3320"/>
                  </a:lnTo>
                  <a:lnTo>
                    <a:pt x="730" y="3320"/>
                  </a:lnTo>
                  <a:lnTo>
                    <a:pt x="730" y="3421"/>
                  </a:lnTo>
                  <a:lnTo>
                    <a:pt x="730" y="3421"/>
                  </a:lnTo>
                  <a:lnTo>
                    <a:pt x="558" y="3455"/>
                  </a:lnTo>
                  <a:lnTo>
                    <a:pt x="386" y="3488"/>
                  </a:lnTo>
                  <a:lnTo>
                    <a:pt x="258" y="3589"/>
                  </a:lnTo>
                  <a:lnTo>
                    <a:pt x="129" y="3689"/>
                  </a:lnTo>
                  <a:lnTo>
                    <a:pt x="129" y="3689"/>
                  </a:lnTo>
                  <a:lnTo>
                    <a:pt x="43" y="3824"/>
                  </a:lnTo>
                  <a:lnTo>
                    <a:pt x="43" y="3958"/>
                  </a:lnTo>
                  <a:lnTo>
                    <a:pt x="86" y="4058"/>
                  </a:lnTo>
                  <a:lnTo>
                    <a:pt x="172" y="4159"/>
                  </a:lnTo>
                  <a:lnTo>
                    <a:pt x="301" y="4226"/>
                  </a:lnTo>
                  <a:lnTo>
                    <a:pt x="429" y="4293"/>
                  </a:lnTo>
                  <a:lnTo>
                    <a:pt x="730" y="4394"/>
                  </a:lnTo>
                  <a:lnTo>
                    <a:pt x="730" y="4394"/>
                  </a:lnTo>
                  <a:lnTo>
                    <a:pt x="730" y="4830"/>
                  </a:lnTo>
                  <a:lnTo>
                    <a:pt x="730" y="4830"/>
                  </a:lnTo>
                  <a:lnTo>
                    <a:pt x="601" y="4863"/>
                  </a:lnTo>
                  <a:lnTo>
                    <a:pt x="429" y="4897"/>
                  </a:lnTo>
                  <a:lnTo>
                    <a:pt x="301" y="4998"/>
                  </a:lnTo>
                  <a:lnTo>
                    <a:pt x="215" y="5065"/>
                  </a:lnTo>
                  <a:lnTo>
                    <a:pt x="215" y="5065"/>
                  </a:lnTo>
                  <a:lnTo>
                    <a:pt x="129" y="5199"/>
                  </a:lnTo>
                  <a:lnTo>
                    <a:pt x="86" y="5299"/>
                  </a:lnTo>
                  <a:lnTo>
                    <a:pt x="86" y="5400"/>
                  </a:lnTo>
                  <a:lnTo>
                    <a:pt x="129" y="5534"/>
                  </a:lnTo>
                  <a:lnTo>
                    <a:pt x="129" y="5534"/>
                  </a:lnTo>
                  <a:lnTo>
                    <a:pt x="215" y="5635"/>
                  </a:lnTo>
                  <a:lnTo>
                    <a:pt x="386" y="5735"/>
                  </a:lnTo>
                  <a:lnTo>
                    <a:pt x="558" y="5802"/>
                  </a:lnTo>
                  <a:lnTo>
                    <a:pt x="730" y="5836"/>
                  </a:lnTo>
                  <a:lnTo>
                    <a:pt x="730" y="5836"/>
                  </a:lnTo>
                  <a:lnTo>
                    <a:pt x="730" y="5870"/>
                  </a:lnTo>
                  <a:lnTo>
                    <a:pt x="730" y="5870"/>
                  </a:lnTo>
                  <a:lnTo>
                    <a:pt x="601" y="5903"/>
                  </a:lnTo>
                  <a:lnTo>
                    <a:pt x="429" y="5970"/>
                  </a:lnTo>
                  <a:lnTo>
                    <a:pt x="429" y="5970"/>
                  </a:lnTo>
                  <a:lnTo>
                    <a:pt x="344" y="6071"/>
                  </a:lnTo>
                  <a:lnTo>
                    <a:pt x="258" y="6171"/>
                  </a:lnTo>
                  <a:lnTo>
                    <a:pt x="258" y="6272"/>
                  </a:lnTo>
                  <a:lnTo>
                    <a:pt x="301" y="6373"/>
                  </a:lnTo>
                  <a:lnTo>
                    <a:pt x="344" y="6473"/>
                  </a:lnTo>
                  <a:lnTo>
                    <a:pt x="472" y="6574"/>
                  </a:lnTo>
                  <a:lnTo>
                    <a:pt x="601" y="6641"/>
                  </a:lnTo>
                  <a:lnTo>
                    <a:pt x="730" y="6708"/>
                  </a:lnTo>
                  <a:lnTo>
                    <a:pt x="730" y="6708"/>
                  </a:lnTo>
                  <a:lnTo>
                    <a:pt x="730" y="6775"/>
                  </a:lnTo>
                  <a:lnTo>
                    <a:pt x="730" y="6775"/>
                  </a:lnTo>
                  <a:lnTo>
                    <a:pt x="601" y="6809"/>
                  </a:lnTo>
                  <a:lnTo>
                    <a:pt x="429" y="6842"/>
                  </a:lnTo>
                  <a:lnTo>
                    <a:pt x="301" y="6876"/>
                  </a:lnTo>
                  <a:lnTo>
                    <a:pt x="172" y="6976"/>
                  </a:lnTo>
                  <a:lnTo>
                    <a:pt x="172" y="6976"/>
                  </a:lnTo>
                  <a:lnTo>
                    <a:pt x="86" y="7144"/>
                  </a:lnTo>
                  <a:lnTo>
                    <a:pt x="86" y="7245"/>
                  </a:lnTo>
                  <a:lnTo>
                    <a:pt x="129" y="7379"/>
                  </a:lnTo>
                  <a:lnTo>
                    <a:pt x="172" y="7480"/>
                  </a:lnTo>
                  <a:lnTo>
                    <a:pt x="301" y="7580"/>
                  </a:lnTo>
                  <a:lnTo>
                    <a:pt x="429" y="7647"/>
                  </a:lnTo>
                  <a:lnTo>
                    <a:pt x="601" y="7714"/>
                  </a:lnTo>
                  <a:lnTo>
                    <a:pt x="730" y="7748"/>
                  </a:lnTo>
                  <a:lnTo>
                    <a:pt x="730" y="7748"/>
                  </a:lnTo>
                  <a:lnTo>
                    <a:pt x="730" y="7848"/>
                  </a:lnTo>
                  <a:lnTo>
                    <a:pt x="730" y="7848"/>
                  </a:lnTo>
                  <a:lnTo>
                    <a:pt x="558" y="7848"/>
                  </a:lnTo>
                  <a:lnTo>
                    <a:pt x="386" y="7848"/>
                  </a:lnTo>
                  <a:lnTo>
                    <a:pt x="215" y="7916"/>
                  </a:lnTo>
                  <a:lnTo>
                    <a:pt x="86" y="8016"/>
                  </a:lnTo>
                  <a:lnTo>
                    <a:pt x="86" y="8016"/>
                  </a:lnTo>
                  <a:lnTo>
                    <a:pt x="0" y="8150"/>
                  </a:lnTo>
                  <a:lnTo>
                    <a:pt x="0" y="8251"/>
                  </a:lnTo>
                  <a:lnTo>
                    <a:pt x="86" y="8352"/>
                  </a:lnTo>
                  <a:lnTo>
                    <a:pt x="172" y="8419"/>
                  </a:lnTo>
                  <a:lnTo>
                    <a:pt x="301" y="8519"/>
                  </a:lnTo>
                  <a:lnTo>
                    <a:pt x="429" y="8586"/>
                  </a:lnTo>
                  <a:lnTo>
                    <a:pt x="730" y="8653"/>
                  </a:lnTo>
                  <a:lnTo>
                    <a:pt x="730" y="8653"/>
                  </a:lnTo>
                  <a:lnTo>
                    <a:pt x="730" y="8922"/>
                  </a:lnTo>
                  <a:lnTo>
                    <a:pt x="730" y="8922"/>
                  </a:lnTo>
                  <a:lnTo>
                    <a:pt x="515" y="8922"/>
                  </a:lnTo>
                  <a:lnTo>
                    <a:pt x="515" y="8922"/>
                  </a:lnTo>
                  <a:lnTo>
                    <a:pt x="386" y="8989"/>
                  </a:lnTo>
                  <a:lnTo>
                    <a:pt x="258" y="9022"/>
                  </a:lnTo>
                  <a:lnTo>
                    <a:pt x="172" y="9123"/>
                  </a:lnTo>
                  <a:lnTo>
                    <a:pt x="129" y="9224"/>
                  </a:lnTo>
                  <a:lnTo>
                    <a:pt x="129" y="9224"/>
                  </a:lnTo>
                  <a:lnTo>
                    <a:pt x="86" y="9324"/>
                  </a:lnTo>
                  <a:lnTo>
                    <a:pt x="129" y="9425"/>
                  </a:lnTo>
                  <a:lnTo>
                    <a:pt x="215" y="9492"/>
                  </a:lnTo>
                  <a:lnTo>
                    <a:pt x="301" y="9559"/>
                  </a:lnTo>
                  <a:lnTo>
                    <a:pt x="515" y="9660"/>
                  </a:lnTo>
                  <a:lnTo>
                    <a:pt x="730" y="9693"/>
                  </a:lnTo>
                  <a:lnTo>
                    <a:pt x="730" y="9693"/>
                  </a:lnTo>
                  <a:lnTo>
                    <a:pt x="730" y="9928"/>
                  </a:lnTo>
                  <a:lnTo>
                    <a:pt x="730" y="9928"/>
                  </a:lnTo>
                  <a:lnTo>
                    <a:pt x="601" y="9928"/>
                  </a:lnTo>
                  <a:lnTo>
                    <a:pt x="429" y="9961"/>
                  </a:lnTo>
                  <a:lnTo>
                    <a:pt x="301" y="10029"/>
                  </a:lnTo>
                  <a:lnTo>
                    <a:pt x="172" y="10129"/>
                  </a:lnTo>
                  <a:lnTo>
                    <a:pt x="172" y="10129"/>
                  </a:lnTo>
                  <a:lnTo>
                    <a:pt x="129" y="10230"/>
                  </a:lnTo>
                  <a:lnTo>
                    <a:pt x="86" y="10330"/>
                  </a:lnTo>
                  <a:lnTo>
                    <a:pt x="129" y="10431"/>
                  </a:lnTo>
                  <a:lnTo>
                    <a:pt x="215" y="10498"/>
                  </a:lnTo>
                  <a:lnTo>
                    <a:pt x="472" y="10632"/>
                  </a:lnTo>
                  <a:lnTo>
                    <a:pt x="730" y="10699"/>
                  </a:lnTo>
                  <a:lnTo>
                    <a:pt x="730" y="10699"/>
                  </a:lnTo>
                  <a:lnTo>
                    <a:pt x="730" y="10968"/>
                  </a:lnTo>
                  <a:lnTo>
                    <a:pt x="730" y="10968"/>
                  </a:lnTo>
                  <a:lnTo>
                    <a:pt x="601" y="10968"/>
                  </a:lnTo>
                  <a:lnTo>
                    <a:pt x="601" y="10968"/>
                  </a:lnTo>
                  <a:lnTo>
                    <a:pt x="472" y="11001"/>
                  </a:lnTo>
                  <a:lnTo>
                    <a:pt x="344" y="11068"/>
                  </a:lnTo>
                  <a:lnTo>
                    <a:pt x="215" y="11135"/>
                  </a:lnTo>
                  <a:lnTo>
                    <a:pt x="172" y="11236"/>
                  </a:lnTo>
                  <a:lnTo>
                    <a:pt x="172" y="11236"/>
                  </a:lnTo>
                  <a:lnTo>
                    <a:pt x="172" y="11337"/>
                  </a:lnTo>
                  <a:lnTo>
                    <a:pt x="172" y="11437"/>
                  </a:lnTo>
                  <a:lnTo>
                    <a:pt x="258" y="11504"/>
                  </a:lnTo>
                  <a:lnTo>
                    <a:pt x="301" y="11571"/>
                  </a:lnTo>
                  <a:lnTo>
                    <a:pt x="515" y="11672"/>
                  </a:lnTo>
                  <a:lnTo>
                    <a:pt x="730" y="11739"/>
                  </a:lnTo>
                  <a:lnTo>
                    <a:pt x="730" y="11739"/>
                  </a:lnTo>
                  <a:lnTo>
                    <a:pt x="730" y="11840"/>
                  </a:lnTo>
                  <a:lnTo>
                    <a:pt x="730" y="11840"/>
                  </a:lnTo>
                  <a:lnTo>
                    <a:pt x="601" y="11840"/>
                  </a:lnTo>
                  <a:lnTo>
                    <a:pt x="472" y="11840"/>
                  </a:lnTo>
                  <a:lnTo>
                    <a:pt x="344" y="11907"/>
                  </a:lnTo>
                  <a:lnTo>
                    <a:pt x="258" y="12007"/>
                  </a:lnTo>
                  <a:lnTo>
                    <a:pt x="258" y="12007"/>
                  </a:lnTo>
                  <a:lnTo>
                    <a:pt x="172" y="12108"/>
                  </a:lnTo>
                  <a:lnTo>
                    <a:pt x="172" y="12209"/>
                  </a:lnTo>
                  <a:lnTo>
                    <a:pt x="172" y="12309"/>
                  </a:lnTo>
                  <a:lnTo>
                    <a:pt x="258" y="12410"/>
                  </a:lnTo>
                  <a:lnTo>
                    <a:pt x="472" y="12611"/>
                  </a:lnTo>
                  <a:lnTo>
                    <a:pt x="730" y="12712"/>
                  </a:lnTo>
                  <a:lnTo>
                    <a:pt x="730" y="12712"/>
                  </a:lnTo>
                  <a:lnTo>
                    <a:pt x="730" y="12846"/>
                  </a:lnTo>
                  <a:lnTo>
                    <a:pt x="730" y="12846"/>
                  </a:lnTo>
                  <a:lnTo>
                    <a:pt x="472" y="12880"/>
                  </a:lnTo>
                  <a:lnTo>
                    <a:pt x="344" y="12913"/>
                  </a:lnTo>
                  <a:lnTo>
                    <a:pt x="215" y="12947"/>
                  </a:lnTo>
                  <a:lnTo>
                    <a:pt x="215" y="12947"/>
                  </a:lnTo>
                  <a:lnTo>
                    <a:pt x="86" y="13047"/>
                  </a:lnTo>
                  <a:lnTo>
                    <a:pt x="43" y="13181"/>
                  </a:lnTo>
                  <a:lnTo>
                    <a:pt x="86" y="13282"/>
                  </a:lnTo>
                  <a:lnTo>
                    <a:pt x="172" y="13383"/>
                  </a:lnTo>
                  <a:lnTo>
                    <a:pt x="301" y="13483"/>
                  </a:lnTo>
                  <a:lnTo>
                    <a:pt x="429" y="13584"/>
                  </a:lnTo>
                  <a:lnTo>
                    <a:pt x="730" y="13684"/>
                  </a:lnTo>
                  <a:lnTo>
                    <a:pt x="730" y="13684"/>
                  </a:lnTo>
                  <a:lnTo>
                    <a:pt x="730" y="13852"/>
                  </a:lnTo>
                  <a:lnTo>
                    <a:pt x="730" y="13852"/>
                  </a:lnTo>
                  <a:lnTo>
                    <a:pt x="601" y="13852"/>
                  </a:lnTo>
                  <a:lnTo>
                    <a:pt x="429" y="13886"/>
                  </a:lnTo>
                  <a:lnTo>
                    <a:pt x="301" y="13919"/>
                  </a:lnTo>
                  <a:lnTo>
                    <a:pt x="172" y="14020"/>
                  </a:lnTo>
                  <a:lnTo>
                    <a:pt x="172" y="14020"/>
                  </a:lnTo>
                  <a:lnTo>
                    <a:pt x="86" y="14120"/>
                  </a:lnTo>
                  <a:lnTo>
                    <a:pt x="86" y="14221"/>
                  </a:lnTo>
                  <a:lnTo>
                    <a:pt x="86" y="14322"/>
                  </a:lnTo>
                  <a:lnTo>
                    <a:pt x="172" y="14422"/>
                  </a:lnTo>
                  <a:lnTo>
                    <a:pt x="301" y="14489"/>
                  </a:lnTo>
                  <a:lnTo>
                    <a:pt x="429" y="14557"/>
                  </a:lnTo>
                  <a:lnTo>
                    <a:pt x="730" y="14657"/>
                  </a:lnTo>
                  <a:lnTo>
                    <a:pt x="730" y="14657"/>
                  </a:lnTo>
                  <a:lnTo>
                    <a:pt x="730" y="14892"/>
                  </a:lnTo>
                  <a:lnTo>
                    <a:pt x="730" y="14892"/>
                  </a:lnTo>
                  <a:lnTo>
                    <a:pt x="558" y="14959"/>
                  </a:lnTo>
                  <a:lnTo>
                    <a:pt x="429" y="15026"/>
                  </a:lnTo>
                  <a:lnTo>
                    <a:pt x="429" y="15026"/>
                  </a:lnTo>
                  <a:lnTo>
                    <a:pt x="301" y="15093"/>
                  </a:lnTo>
                  <a:lnTo>
                    <a:pt x="215" y="15227"/>
                  </a:lnTo>
                  <a:lnTo>
                    <a:pt x="172" y="15328"/>
                  </a:lnTo>
                  <a:lnTo>
                    <a:pt x="172" y="15429"/>
                  </a:lnTo>
                  <a:lnTo>
                    <a:pt x="172" y="15429"/>
                  </a:lnTo>
                  <a:lnTo>
                    <a:pt x="258" y="15563"/>
                  </a:lnTo>
                  <a:lnTo>
                    <a:pt x="386" y="15663"/>
                  </a:lnTo>
                  <a:lnTo>
                    <a:pt x="558" y="15730"/>
                  </a:lnTo>
                  <a:lnTo>
                    <a:pt x="730" y="15798"/>
                  </a:lnTo>
                  <a:lnTo>
                    <a:pt x="730" y="15798"/>
                  </a:lnTo>
                  <a:lnTo>
                    <a:pt x="730" y="15965"/>
                  </a:lnTo>
                  <a:lnTo>
                    <a:pt x="730" y="15965"/>
                  </a:lnTo>
                  <a:lnTo>
                    <a:pt x="558" y="15999"/>
                  </a:lnTo>
                  <a:lnTo>
                    <a:pt x="429" y="16032"/>
                  </a:lnTo>
                  <a:lnTo>
                    <a:pt x="258" y="16099"/>
                  </a:lnTo>
                  <a:lnTo>
                    <a:pt x="129" y="16234"/>
                  </a:lnTo>
                  <a:lnTo>
                    <a:pt x="129" y="16234"/>
                  </a:lnTo>
                  <a:lnTo>
                    <a:pt x="43" y="16368"/>
                  </a:lnTo>
                  <a:lnTo>
                    <a:pt x="43" y="16502"/>
                  </a:lnTo>
                  <a:lnTo>
                    <a:pt x="86" y="16602"/>
                  </a:lnTo>
                  <a:lnTo>
                    <a:pt x="172" y="16670"/>
                  </a:lnTo>
                  <a:lnTo>
                    <a:pt x="301" y="16737"/>
                  </a:lnTo>
                  <a:lnTo>
                    <a:pt x="429" y="16804"/>
                  </a:lnTo>
                  <a:lnTo>
                    <a:pt x="730" y="16904"/>
                  </a:lnTo>
                  <a:lnTo>
                    <a:pt x="730" y="16904"/>
                  </a:lnTo>
                  <a:lnTo>
                    <a:pt x="730" y="17240"/>
                  </a:lnTo>
                  <a:lnTo>
                    <a:pt x="730" y="17240"/>
                  </a:lnTo>
                  <a:lnTo>
                    <a:pt x="558" y="17240"/>
                  </a:lnTo>
                  <a:lnTo>
                    <a:pt x="429" y="17307"/>
                  </a:lnTo>
                  <a:lnTo>
                    <a:pt x="258" y="17374"/>
                  </a:lnTo>
                  <a:lnTo>
                    <a:pt x="172" y="17475"/>
                  </a:lnTo>
                  <a:lnTo>
                    <a:pt x="172" y="17475"/>
                  </a:lnTo>
                  <a:lnTo>
                    <a:pt x="86" y="17575"/>
                  </a:lnTo>
                  <a:lnTo>
                    <a:pt x="86" y="17676"/>
                  </a:lnTo>
                  <a:lnTo>
                    <a:pt x="172" y="17776"/>
                  </a:lnTo>
                  <a:lnTo>
                    <a:pt x="258" y="17843"/>
                  </a:lnTo>
                  <a:lnTo>
                    <a:pt x="472" y="18011"/>
                  </a:lnTo>
                  <a:lnTo>
                    <a:pt x="730" y="18078"/>
                  </a:lnTo>
                  <a:lnTo>
                    <a:pt x="730" y="18078"/>
                  </a:lnTo>
                  <a:lnTo>
                    <a:pt x="730" y="18414"/>
                  </a:lnTo>
                  <a:lnTo>
                    <a:pt x="730" y="18414"/>
                  </a:lnTo>
                  <a:lnTo>
                    <a:pt x="601" y="18414"/>
                  </a:lnTo>
                  <a:lnTo>
                    <a:pt x="515" y="18447"/>
                  </a:lnTo>
                  <a:lnTo>
                    <a:pt x="386" y="18514"/>
                  </a:lnTo>
                  <a:lnTo>
                    <a:pt x="301" y="18581"/>
                  </a:lnTo>
                  <a:lnTo>
                    <a:pt x="301" y="18581"/>
                  </a:lnTo>
                  <a:lnTo>
                    <a:pt x="258" y="18682"/>
                  </a:lnTo>
                  <a:lnTo>
                    <a:pt x="258" y="18783"/>
                  </a:lnTo>
                  <a:lnTo>
                    <a:pt x="258" y="18883"/>
                  </a:lnTo>
                  <a:lnTo>
                    <a:pt x="344" y="18950"/>
                  </a:lnTo>
                  <a:lnTo>
                    <a:pt x="515" y="19084"/>
                  </a:lnTo>
                  <a:lnTo>
                    <a:pt x="730" y="19185"/>
                  </a:lnTo>
                  <a:lnTo>
                    <a:pt x="730" y="19185"/>
                  </a:lnTo>
                  <a:lnTo>
                    <a:pt x="730" y="19453"/>
                  </a:lnTo>
                  <a:lnTo>
                    <a:pt x="730" y="19453"/>
                  </a:lnTo>
                  <a:lnTo>
                    <a:pt x="515" y="19487"/>
                  </a:lnTo>
                  <a:lnTo>
                    <a:pt x="344" y="19588"/>
                  </a:lnTo>
                  <a:lnTo>
                    <a:pt x="344" y="19588"/>
                  </a:lnTo>
                  <a:lnTo>
                    <a:pt x="258" y="19688"/>
                  </a:lnTo>
                  <a:lnTo>
                    <a:pt x="215" y="19789"/>
                  </a:lnTo>
                  <a:lnTo>
                    <a:pt x="215" y="19889"/>
                  </a:lnTo>
                  <a:lnTo>
                    <a:pt x="301" y="19990"/>
                  </a:lnTo>
                  <a:lnTo>
                    <a:pt x="386" y="20091"/>
                  </a:lnTo>
                  <a:lnTo>
                    <a:pt x="472" y="20158"/>
                  </a:lnTo>
                  <a:lnTo>
                    <a:pt x="730" y="20292"/>
                  </a:lnTo>
                  <a:lnTo>
                    <a:pt x="730" y="20292"/>
                  </a:lnTo>
                  <a:lnTo>
                    <a:pt x="816" y="20661"/>
                  </a:lnTo>
                  <a:lnTo>
                    <a:pt x="859" y="20829"/>
                  </a:lnTo>
                  <a:lnTo>
                    <a:pt x="945" y="20996"/>
                  </a:lnTo>
                  <a:lnTo>
                    <a:pt x="1031" y="21164"/>
                  </a:lnTo>
                  <a:lnTo>
                    <a:pt x="1202" y="21298"/>
                  </a:lnTo>
                  <a:lnTo>
                    <a:pt x="1374" y="21399"/>
                  </a:lnTo>
                  <a:lnTo>
                    <a:pt x="1589" y="21533"/>
                  </a:lnTo>
                  <a:lnTo>
                    <a:pt x="1589" y="21533"/>
                  </a:lnTo>
                  <a:lnTo>
                    <a:pt x="1847" y="21600"/>
                  </a:lnTo>
                  <a:lnTo>
                    <a:pt x="2104" y="21600"/>
                  </a:lnTo>
                  <a:lnTo>
                    <a:pt x="2662" y="21600"/>
                  </a:lnTo>
                  <a:lnTo>
                    <a:pt x="2662" y="21600"/>
                  </a:lnTo>
                  <a:lnTo>
                    <a:pt x="4251" y="21600"/>
                  </a:lnTo>
                  <a:lnTo>
                    <a:pt x="4251" y="21600"/>
                  </a:lnTo>
                  <a:lnTo>
                    <a:pt x="15803" y="21600"/>
                  </a:lnTo>
                  <a:lnTo>
                    <a:pt x="15803" y="21600"/>
                  </a:lnTo>
                  <a:lnTo>
                    <a:pt x="19410" y="21600"/>
                  </a:lnTo>
                  <a:lnTo>
                    <a:pt x="19410" y="21600"/>
                  </a:lnTo>
                  <a:lnTo>
                    <a:pt x="19839" y="21600"/>
                  </a:lnTo>
                  <a:lnTo>
                    <a:pt x="20183" y="21566"/>
                  </a:lnTo>
                  <a:lnTo>
                    <a:pt x="20526" y="21533"/>
                  </a:lnTo>
                  <a:lnTo>
                    <a:pt x="20827" y="21432"/>
                  </a:lnTo>
                  <a:lnTo>
                    <a:pt x="21128" y="21298"/>
                  </a:lnTo>
                  <a:lnTo>
                    <a:pt x="21342" y="21097"/>
                  </a:lnTo>
                  <a:lnTo>
                    <a:pt x="21471" y="20862"/>
                  </a:lnTo>
                  <a:lnTo>
                    <a:pt x="21557" y="20493"/>
                  </a:lnTo>
                  <a:lnTo>
                    <a:pt x="21557" y="20493"/>
                  </a:lnTo>
                  <a:lnTo>
                    <a:pt x="21557" y="20460"/>
                  </a:lnTo>
                  <a:lnTo>
                    <a:pt x="21557" y="20460"/>
                  </a:lnTo>
                  <a:lnTo>
                    <a:pt x="21557" y="5802"/>
                  </a:lnTo>
                  <a:lnTo>
                    <a:pt x="21557" y="5802"/>
                  </a:lnTo>
                  <a:lnTo>
                    <a:pt x="21557" y="2348"/>
                  </a:lnTo>
                  <a:lnTo>
                    <a:pt x="21557" y="2348"/>
                  </a:lnTo>
                  <a:lnTo>
                    <a:pt x="21600" y="1409"/>
                  </a:lnTo>
                  <a:lnTo>
                    <a:pt x="21514" y="973"/>
                  </a:lnTo>
                  <a:lnTo>
                    <a:pt x="21471" y="771"/>
                  </a:lnTo>
                  <a:lnTo>
                    <a:pt x="21385" y="570"/>
                  </a:lnTo>
                  <a:lnTo>
                    <a:pt x="21385" y="570"/>
                  </a:lnTo>
                  <a:close/>
                  <a:moveTo>
                    <a:pt x="730" y="19957"/>
                  </a:moveTo>
                  <a:lnTo>
                    <a:pt x="730" y="19957"/>
                  </a:lnTo>
                  <a:lnTo>
                    <a:pt x="644" y="19923"/>
                  </a:lnTo>
                  <a:lnTo>
                    <a:pt x="644" y="19923"/>
                  </a:lnTo>
                  <a:lnTo>
                    <a:pt x="601" y="19856"/>
                  </a:lnTo>
                  <a:lnTo>
                    <a:pt x="601" y="19822"/>
                  </a:lnTo>
                  <a:lnTo>
                    <a:pt x="687" y="19755"/>
                  </a:lnTo>
                  <a:lnTo>
                    <a:pt x="687" y="19755"/>
                  </a:lnTo>
                  <a:lnTo>
                    <a:pt x="730" y="19755"/>
                  </a:lnTo>
                  <a:lnTo>
                    <a:pt x="730" y="19755"/>
                  </a:lnTo>
                  <a:lnTo>
                    <a:pt x="730" y="19957"/>
                  </a:lnTo>
                  <a:lnTo>
                    <a:pt x="730" y="19957"/>
                  </a:lnTo>
                  <a:close/>
                  <a:moveTo>
                    <a:pt x="730" y="18883"/>
                  </a:moveTo>
                  <a:lnTo>
                    <a:pt x="730" y="18883"/>
                  </a:lnTo>
                  <a:lnTo>
                    <a:pt x="644" y="18816"/>
                  </a:lnTo>
                  <a:lnTo>
                    <a:pt x="644" y="18816"/>
                  </a:lnTo>
                  <a:lnTo>
                    <a:pt x="644" y="18749"/>
                  </a:lnTo>
                  <a:lnTo>
                    <a:pt x="644" y="18749"/>
                  </a:lnTo>
                  <a:lnTo>
                    <a:pt x="644" y="18716"/>
                  </a:lnTo>
                  <a:lnTo>
                    <a:pt x="644" y="18716"/>
                  </a:lnTo>
                  <a:lnTo>
                    <a:pt x="730" y="18682"/>
                  </a:lnTo>
                  <a:lnTo>
                    <a:pt x="730" y="18682"/>
                  </a:lnTo>
                  <a:lnTo>
                    <a:pt x="730" y="18883"/>
                  </a:lnTo>
                  <a:lnTo>
                    <a:pt x="730" y="18883"/>
                  </a:lnTo>
                  <a:close/>
                  <a:moveTo>
                    <a:pt x="730" y="17743"/>
                  </a:moveTo>
                  <a:lnTo>
                    <a:pt x="730" y="17743"/>
                  </a:lnTo>
                  <a:lnTo>
                    <a:pt x="601" y="17709"/>
                  </a:lnTo>
                  <a:lnTo>
                    <a:pt x="601" y="17709"/>
                  </a:lnTo>
                  <a:lnTo>
                    <a:pt x="472" y="17609"/>
                  </a:lnTo>
                  <a:lnTo>
                    <a:pt x="472" y="17609"/>
                  </a:lnTo>
                  <a:lnTo>
                    <a:pt x="472" y="17609"/>
                  </a:lnTo>
                  <a:lnTo>
                    <a:pt x="472" y="17609"/>
                  </a:lnTo>
                  <a:lnTo>
                    <a:pt x="558" y="17575"/>
                  </a:lnTo>
                  <a:lnTo>
                    <a:pt x="558" y="17575"/>
                  </a:lnTo>
                  <a:lnTo>
                    <a:pt x="644" y="17542"/>
                  </a:lnTo>
                  <a:lnTo>
                    <a:pt x="730" y="17542"/>
                  </a:lnTo>
                  <a:lnTo>
                    <a:pt x="730" y="17542"/>
                  </a:lnTo>
                  <a:lnTo>
                    <a:pt x="730" y="17743"/>
                  </a:lnTo>
                  <a:lnTo>
                    <a:pt x="730" y="17743"/>
                  </a:lnTo>
                  <a:close/>
                  <a:moveTo>
                    <a:pt x="730" y="16602"/>
                  </a:moveTo>
                  <a:lnTo>
                    <a:pt x="730" y="16602"/>
                  </a:lnTo>
                  <a:lnTo>
                    <a:pt x="601" y="16569"/>
                  </a:lnTo>
                  <a:lnTo>
                    <a:pt x="515" y="16502"/>
                  </a:lnTo>
                  <a:lnTo>
                    <a:pt x="429" y="16435"/>
                  </a:lnTo>
                  <a:lnTo>
                    <a:pt x="472" y="16368"/>
                  </a:lnTo>
                  <a:lnTo>
                    <a:pt x="472" y="16368"/>
                  </a:lnTo>
                  <a:lnTo>
                    <a:pt x="601" y="16267"/>
                  </a:lnTo>
                  <a:lnTo>
                    <a:pt x="730" y="16267"/>
                  </a:lnTo>
                  <a:lnTo>
                    <a:pt x="730" y="16267"/>
                  </a:lnTo>
                  <a:lnTo>
                    <a:pt x="730" y="16602"/>
                  </a:lnTo>
                  <a:lnTo>
                    <a:pt x="730" y="16602"/>
                  </a:lnTo>
                  <a:close/>
                  <a:moveTo>
                    <a:pt x="730" y="15462"/>
                  </a:moveTo>
                  <a:lnTo>
                    <a:pt x="730" y="15462"/>
                  </a:lnTo>
                  <a:lnTo>
                    <a:pt x="644" y="15429"/>
                  </a:lnTo>
                  <a:lnTo>
                    <a:pt x="644" y="15429"/>
                  </a:lnTo>
                  <a:lnTo>
                    <a:pt x="558" y="15395"/>
                  </a:lnTo>
                  <a:lnTo>
                    <a:pt x="558" y="15395"/>
                  </a:lnTo>
                  <a:lnTo>
                    <a:pt x="558" y="15361"/>
                  </a:lnTo>
                  <a:lnTo>
                    <a:pt x="558" y="15361"/>
                  </a:lnTo>
                  <a:lnTo>
                    <a:pt x="515" y="15361"/>
                  </a:lnTo>
                  <a:lnTo>
                    <a:pt x="515" y="15361"/>
                  </a:lnTo>
                  <a:lnTo>
                    <a:pt x="515" y="15361"/>
                  </a:lnTo>
                  <a:lnTo>
                    <a:pt x="515" y="15361"/>
                  </a:lnTo>
                  <a:lnTo>
                    <a:pt x="558" y="15328"/>
                  </a:lnTo>
                  <a:lnTo>
                    <a:pt x="558" y="15328"/>
                  </a:lnTo>
                  <a:lnTo>
                    <a:pt x="644" y="15294"/>
                  </a:lnTo>
                  <a:lnTo>
                    <a:pt x="644" y="15294"/>
                  </a:lnTo>
                  <a:lnTo>
                    <a:pt x="730" y="15227"/>
                  </a:lnTo>
                  <a:lnTo>
                    <a:pt x="730" y="15227"/>
                  </a:lnTo>
                  <a:lnTo>
                    <a:pt x="730" y="15462"/>
                  </a:lnTo>
                  <a:lnTo>
                    <a:pt x="730" y="15462"/>
                  </a:lnTo>
                  <a:close/>
                  <a:moveTo>
                    <a:pt x="730" y="14355"/>
                  </a:moveTo>
                  <a:lnTo>
                    <a:pt x="730" y="14355"/>
                  </a:lnTo>
                  <a:lnTo>
                    <a:pt x="601" y="14322"/>
                  </a:lnTo>
                  <a:lnTo>
                    <a:pt x="515" y="14255"/>
                  </a:lnTo>
                  <a:lnTo>
                    <a:pt x="472" y="14221"/>
                  </a:lnTo>
                  <a:lnTo>
                    <a:pt x="472" y="14188"/>
                  </a:lnTo>
                  <a:lnTo>
                    <a:pt x="601" y="14154"/>
                  </a:lnTo>
                  <a:lnTo>
                    <a:pt x="601" y="14154"/>
                  </a:lnTo>
                  <a:lnTo>
                    <a:pt x="730" y="14120"/>
                  </a:lnTo>
                  <a:lnTo>
                    <a:pt x="730" y="14120"/>
                  </a:lnTo>
                  <a:lnTo>
                    <a:pt x="730" y="14355"/>
                  </a:lnTo>
                  <a:lnTo>
                    <a:pt x="730" y="14355"/>
                  </a:lnTo>
                  <a:close/>
                  <a:moveTo>
                    <a:pt x="730" y="13349"/>
                  </a:moveTo>
                  <a:lnTo>
                    <a:pt x="730" y="13349"/>
                  </a:lnTo>
                  <a:lnTo>
                    <a:pt x="515" y="13248"/>
                  </a:lnTo>
                  <a:lnTo>
                    <a:pt x="472" y="13181"/>
                  </a:lnTo>
                  <a:lnTo>
                    <a:pt x="472" y="13148"/>
                  </a:lnTo>
                  <a:lnTo>
                    <a:pt x="515" y="13148"/>
                  </a:lnTo>
                  <a:lnTo>
                    <a:pt x="515" y="13148"/>
                  </a:lnTo>
                  <a:lnTo>
                    <a:pt x="730" y="13148"/>
                  </a:lnTo>
                  <a:lnTo>
                    <a:pt x="730" y="13148"/>
                  </a:lnTo>
                  <a:lnTo>
                    <a:pt x="730" y="13349"/>
                  </a:lnTo>
                  <a:lnTo>
                    <a:pt x="730" y="13349"/>
                  </a:lnTo>
                  <a:close/>
                  <a:moveTo>
                    <a:pt x="730" y="12343"/>
                  </a:moveTo>
                  <a:lnTo>
                    <a:pt x="730" y="12343"/>
                  </a:lnTo>
                  <a:lnTo>
                    <a:pt x="644" y="12309"/>
                  </a:lnTo>
                  <a:lnTo>
                    <a:pt x="558" y="12242"/>
                  </a:lnTo>
                  <a:lnTo>
                    <a:pt x="558" y="12175"/>
                  </a:lnTo>
                  <a:lnTo>
                    <a:pt x="601" y="12142"/>
                  </a:lnTo>
                  <a:lnTo>
                    <a:pt x="601" y="12142"/>
                  </a:lnTo>
                  <a:lnTo>
                    <a:pt x="687" y="12108"/>
                  </a:lnTo>
                  <a:lnTo>
                    <a:pt x="730" y="12108"/>
                  </a:lnTo>
                  <a:lnTo>
                    <a:pt x="730" y="12108"/>
                  </a:lnTo>
                  <a:lnTo>
                    <a:pt x="730" y="12343"/>
                  </a:lnTo>
                  <a:lnTo>
                    <a:pt x="730" y="12343"/>
                  </a:lnTo>
                  <a:close/>
                  <a:moveTo>
                    <a:pt x="730" y="11437"/>
                  </a:moveTo>
                  <a:lnTo>
                    <a:pt x="730" y="11437"/>
                  </a:lnTo>
                  <a:lnTo>
                    <a:pt x="601" y="11370"/>
                  </a:lnTo>
                  <a:lnTo>
                    <a:pt x="558" y="11337"/>
                  </a:lnTo>
                  <a:lnTo>
                    <a:pt x="515" y="11303"/>
                  </a:lnTo>
                  <a:lnTo>
                    <a:pt x="515" y="11303"/>
                  </a:lnTo>
                  <a:lnTo>
                    <a:pt x="558" y="11270"/>
                  </a:lnTo>
                  <a:lnTo>
                    <a:pt x="601" y="11270"/>
                  </a:lnTo>
                  <a:lnTo>
                    <a:pt x="730" y="11270"/>
                  </a:lnTo>
                  <a:lnTo>
                    <a:pt x="730" y="11270"/>
                  </a:lnTo>
                  <a:lnTo>
                    <a:pt x="730" y="11437"/>
                  </a:lnTo>
                  <a:lnTo>
                    <a:pt x="730" y="11437"/>
                  </a:lnTo>
                  <a:close/>
                  <a:moveTo>
                    <a:pt x="730" y="10398"/>
                  </a:moveTo>
                  <a:lnTo>
                    <a:pt x="730" y="10398"/>
                  </a:lnTo>
                  <a:lnTo>
                    <a:pt x="601" y="10364"/>
                  </a:lnTo>
                  <a:lnTo>
                    <a:pt x="601" y="10364"/>
                  </a:lnTo>
                  <a:lnTo>
                    <a:pt x="515" y="10330"/>
                  </a:lnTo>
                  <a:lnTo>
                    <a:pt x="472" y="10297"/>
                  </a:lnTo>
                  <a:lnTo>
                    <a:pt x="601" y="10230"/>
                  </a:lnTo>
                  <a:lnTo>
                    <a:pt x="601" y="10230"/>
                  </a:lnTo>
                  <a:lnTo>
                    <a:pt x="730" y="10196"/>
                  </a:lnTo>
                  <a:lnTo>
                    <a:pt x="730" y="10196"/>
                  </a:lnTo>
                  <a:lnTo>
                    <a:pt x="730" y="10398"/>
                  </a:lnTo>
                  <a:lnTo>
                    <a:pt x="730" y="10398"/>
                  </a:lnTo>
                  <a:close/>
                  <a:moveTo>
                    <a:pt x="730" y="9391"/>
                  </a:moveTo>
                  <a:lnTo>
                    <a:pt x="730" y="9391"/>
                  </a:lnTo>
                  <a:lnTo>
                    <a:pt x="601" y="9358"/>
                  </a:lnTo>
                  <a:lnTo>
                    <a:pt x="601" y="9358"/>
                  </a:lnTo>
                  <a:lnTo>
                    <a:pt x="515" y="9291"/>
                  </a:lnTo>
                  <a:lnTo>
                    <a:pt x="515" y="9291"/>
                  </a:lnTo>
                  <a:lnTo>
                    <a:pt x="472" y="9291"/>
                  </a:lnTo>
                  <a:lnTo>
                    <a:pt x="472" y="9291"/>
                  </a:lnTo>
                  <a:lnTo>
                    <a:pt x="472" y="9291"/>
                  </a:lnTo>
                  <a:lnTo>
                    <a:pt x="515" y="9257"/>
                  </a:lnTo>
                  <a:lnTo>
                    <a:pt x="558" y="9224"/>
                  </a:lnTo>
                  <a:lnTo>
                    <a:pt x="687" y="9190"/>
                  </a:lnTo>
                  <a:lnTo>
                    <a:pt x="687" y="9190"/>
                  </a:lnTo>
                  <a:lnTo>
                    <a:pt x="730" y="9190"/>
                  </a:lnTo>
                  <a:lnTo>
                    <a:pt x="730" y="9190"/>
                  </a:lnTo>
                  <a:lnTo>
                    <a:pt x="730" y="9391"/>
                  </a:lnTo>
                  <a:lnTo>
                    <a:pt x="730" y="9391"/>
                  </a:lnTo>
                  <a:close/>
                  <a:moveTo>
                    <a:pt x="730" y="8352"/>
                  </a:moveTo>
                  <a:lnTo>
                    <a:pt x="730" y="8352"/>
                  </a:lnTo>
                  <a:lnTo>
                    <a:pt x="515" y="8284"/>
                  </a:lnTo>
                  <a:lnTo>
                    <a:pt x="515" y="8284"/>
                  </a:lnTo>
                  <a:lnTo>
                    <a:pt x="429" y="8217"/>
                  </a:lnTo>
                  <a:lnTo>
                    <a:pt x="429" y="8217"/>
                  </a:lnTo>
                  <a:lnTo>
                    <a:pt x="386" y="8184"/>
                  </a:lnTo>
                  <a:lnTo>
                    <a:pt x="386" y="8184"/>
                  </a:lnTo>
                  <a:lnTo>
                    <a:pt x="558" y="8150"/>
                  </a:lnTo>
                  <a:lnTo>
                    <a:pt x="730" y="8150"/>
                  </a:lnTo>
                  <a:lnTo>
                    <a:pt x="730" y="8150"/>
                  </a:lnTo>
                  <a:lnTo>
                    <a:pt x="730" y="8352"/>
                  </a:lnTo>
                  <a:lnTo>
                    <a:pt x="730" y="8352"/>
                  </a:lnTo>
                  <a:close/>
                  <a:moveTo>
                    <a:pt x="730" y="7446"/>
                  </a:moveTo>
                  <a:lnTo>
                    <a:pt x="730" y="7446"/>
                  </a:lnTo>
                  <a:lnTo>
                    <a:pt x="601" y="7379"/>
                  </a:lnTo>
                  <a:lnTo>
                    <a:pt x="472" y="7312"/>
                  </a:lnTo>
                  <a:lnTo>
                    <a:pt x="472" y="7278"/>
                  </a:lnTo>
                  <a:lnTo>
                    <a:pt x="472" y="7245"/>
                  </a:lnTo>
                  <a:lnTo>
                    <a:pt x="472" y="7178"/>
                  </a:lnTo>
                  <a:lnTo>
                    <a:pt x="558" y="7144"/>
                  </a:lnTo>
                  <a:lnTo>
                    <a:pt x="558" y="7144"/>
                  </a:lnTo>
                  <a:lnTo>
                    <a:pt x="644" y="7111"/>
                  </a:lnTo>
                  <a:lnTo>
                    <a:pt x="730" y="7111"/>
                  </a:lnTo>
                  <a:lnTo>
                    <a:pt x="730" y="7111"/>
                  </a:lnTo>
                  <a:lnTo>
                    <a:pt x="730" y="7446"/>
                  </a:lnTo>
                  <a:lnTo>
                    <a:pt x="730" y="7446"/>
                  </a:lnTo>
                  <a:close/>
                  <a:moveTo>
                    <a:pt x="730" y="6373"/>
                  </a:moveTo>
                  <a:lnTo>
                    <a:pt x="730" y="6373"/>
                  </a:lnTo>
                  <a:lnTo>
                    <a:pt x="687" y="6339"/>
                  </a:lnTo>
                  <a:lnTo>
                    <a:pt x="644" y="6272"/>
                  </a:lnTo>
                  <a:lnTo>
                    <a:pt x="644" y="6205"/>
                  </a:lnTo>
                  <a:lnTo>
                    <a:pt x="730" y="6171"/>
                  </a:lnTo>
                  <a:lnTo>
                    <a:pt x="730" y="6171"/>
                  </a:lnTo>
                  <a:lnTo>
                    <a:pt x="730" y="6373"/>
                  </a:lnTo>
                  <a:lnTo>
                    <a:pt x="730" y="6373"/>
                  </a:lnTo>
                  <a:close/>
                  <a:moveTo>
                    <a:pt x="730" y="5534"/>
                  </a:moveTo>
                  <a:lnTo>
                    <a:pt x="730" y="5534"/>
                  </a:lnTo>
                  <a:lnTo>
                    <a:pt x="558" y="5467"/>
                  </a:lnTo>
                  <a:lnTo>
                    <a:pt x="472" y="5400"/>
                  </a:lnTo>
                  <a:lnTo>
                    <a:pt x="472" y="5400"/>
                  </a:lnTo>
                  <a:lnTo>
                    <a:pt x="429" y="5333"/>
                  </a:lnTo>
                  <a:lnTo>
                    <a:pt x="429" y="5333"/>
                  </a:lnTo>
                  <a:lnTo>
                    <a:pt x="472" y="5299"/>
                  </a:lnTo>
                  <a:lnTo>
                    <a:pt x="515" y="5232"/>
                  </a:lnTo>
                  <a:lnTo>
                    <a:pt x="515" y="5232"/>
                  </a:lnTo>
                  <a:lnTo>
                    <a:pt x="601" y="5165"/>
                  </a:lnTo>
                  <a:lnTo>
                    <a:pt x="730" y="5132"/>
                  </a:lnTo>
                  <a:lnTo>
                    <a:pt x="730" y="5132"/>
                  </a:lnTo>
                  <a:lnTo>
                    <a:pt x="730" y="5534"/>
                  </a:lnTo>
                  <a:lnTo>
                    <a:pt x="730" y="5534"/>
                  </a:lnTo>
                  <a:close/>
                  <a:moveTo>
                    <a:pt x="730" y="4058"/>
                  </a:moveTo>
                  <a:lnTo>
                    <a:pt x="730" y="4058"/>
                  </a:lnTo>
                  <a:lnTo>
                    <a:pt x="515" y="3991"/>
                  </a:lnTo>
                  <a:lnTo>
                    <a:pt x="515" y="3991"/>
                  </a:lnTo>
                  <a:lnTo>
                    <a:pt x="472" y="3958"/>
                  </a:lnTo>
                  <a:lnTo>
                    <a:pt x="429" y="3924"/>
                  </a:lnTo>
                  <a:lnTo>
                    <a:pt x="429" y="3857"/>
                  </a:lnTo>
                  <a:lnTo>
                    <a:pt x="515" y="3790"/>
                  </a:lnTo>
                  <a:lnTo>
                    <a:pt x="515" y="3790"/>
                  </a:lnTo>
                  <a:lnTo>
                    <a:pt x="601" y="3723"/>
                  </a:lnTo>
                  <a:lnTo>
                    <a:pt x="730" y="3689"/>
                  </a:lnTo>
                  <a:lnTo>
                    <a:pt x="730" y="3689"/>
                  </a:lnTo>
                  <a:lnTo>
                    <a:pt x="730" y="4058"/>
                  </a:lnTo>
                  <a:lnTo>
                    <a:pt x="730" y="4058"/>
                  </a:lnTo>
                  <a:close/>
                  <a:moveTo>
                    <a:pt x="730" y="2985"/>
                  </a:moveTo>
                  <a:lnTo>
                    <a:pt x="730" y="2985"/>
                  </a:lnTo>
                  <a:lnTo>
                    <a:pt x="558" y="2884"/>
                  </a:lnTo>
                  <a:lnTo>
                    <a:pt x="472" y="2750"/>
                  </a:lnTo>
                  <a:lnTo>
                    <a:pt x="429" y="2650"/>
                  </a:lnTo>
                  <a:lnTo>
                    <a:pt x="472" y="2583"/>
                  </a:lnTo>
                  <a:lnTo>
                    <a:pt x="515" y="2549"/>
                  </a:lnTo>
                  <a:lnTo>
                    <a:pt x="644" y="2482"/>
                  </a:lnTo>
                  <a:lnTo>
                    <a:pt x="644" y="2482"/>
                  </a:lnTo>
                  <a:lnTo>
                    <a:pt x="730" y="2448"/>
                  </a:lnTo>
                  <a:lnTo>
                    <a:pt x="730" y="2448"/>
                  </a:lnTo>
                  <a:lnTo>
                    <a:pt x="730" y="2985"/>
                  </a:lnTo>
                  <a:lnTo>
                    <a:pt x="730" y="2985"/>
                  </a:lnTo>
                  <a:close/>
                  <a:moveTo>
                    <a:pt x="730" y="1677"/>
                  </a:moveTo>
                  <a:lnTo>
                    <a:pt x="730" y="1677"/>
                  </a:lnTo>
                  <a:lnTo>
                    <a:pt x="601" y="1643"/>
                  </a:lnTo>
                  <a:lnTo>
                    <a:pt x="558" y="1543"/>
                  </a:lnTo>
                  <a:lnTo>
                    <a:pt x="558" y="1543"/>
                  </a:lnTo>
                  <a:lnTo>
                    <a:pt x="558" y="1442"/>
                  </a:lnTo>
                  <a:lnTo>
                    <a:pt x="644" y="1375"/>
                  </a:lnTo>
                  <a:lnTo>
                    <a:pt x="644" y="1375"/>
                  </a:lnTo>
                  <a:lnTo>
                    <a:pt x="730" y="1308"/>
                  </a:lnTo>
                  <a:lnTo>
                    <a:pt x="730" y="1308"/>
                  </a:lnTo>
                  <a:lnTo>
                    <a:pt x="730" y="1677"/>
                  </a:lnTo>
                  <a:lnTo>
                    <a:pt x="730" y="1677"/>
                  </a:lnTo>
                  <a:close/>
                  <a:moveTo>
                    <a:pt x="21171" y="2985"/>
                  </a:moveTo>
                  <a:lnTo>
                    <a:pt x="21171" y="2985"/>
                  </a:lnTo>
                  <a:lnTo>
                    <a:pt x="21171" y="19588"/>
                  </a:lnTo>
                  <a:lnTo>
                    <a:pt x="21171" y="19588"/>
                  </a:lnTo>
                  <a:lnTo>
                    <a:pt x="21171" y="20460"/>
                  </a:lnTo>
                  <a:lnTo>
                    <a:pt x="21171" y="20460"/>
                  </a:lnTo>
                  <a:lnTo>
                    <a:pt x="21171" y="20694"/>
                  </a:lnTo>
                  <a:lnTo>
                    <a:pt x="21085" y="20862"/>
                  </a:lnTo>
                  <a:lnTo>
                    <a:pt x="20956" y="20996"/>
                  </a:lnTo>
                  <a:lnTo>
                    <a:pt x="20827" y="21097"/>
                  </a:lnTo>
                  <a:lnTo>
                    <a:pt x="20655" y="21164"/>
                  </a:lnTo>
                  <a:lnTo>
                    <a:pt x="20441" y="21231"/>
                  </a:lnTo>
                  <a:lnTo>
                    <a:pt x="20011" y="21332"/>
                  </a:lnTo>
                  <a:lnTo>
                    <a:pt x="19496" y="21365"/>
                  </a:lnTo>
                  <a:lnTo>
                    <a:pt x="18981" y="21365"/>
                  </a:lnTo>
                  <a:lnTo>
                    <a:pt x="18122" y="21332"/>
                  </a:lnTo>
                  <a:lnTo>
                    <a:pt x="18122" y="21332"/>
                  </a:lnTo>
                  <a:lnTo>
                    <a:pt x="12711" y="21332"/>
                  </a:lnTo>
                  <a:lnTo>
                    <a:pt x="12711" y="21332"/>
                  </a:lnTo>
                  <a:lnTo>
                    <a:pt x="2619" y="21332"/>
                  </a:lnTo>
                  <a:lnTo>
                    <a:pt x="2619" y="21332"/>
                  </a:lnTo>
                  <a:lnTo>
                    <a:pt x="2362" y="21332"/>
                  </a:lnTo>
                  <a:lnTo>
                    <a:pt x="2061" y="21298"/>
                  </a:lnTo>
                  <a:lnTo>
                    <a:pt x="1804" y="21231"/>
                  </a:lnTo>
                  <a:lnTo>
                    <a:pt x="1589" y="21164"/>
                  </a:lnTo>
                  <a:lnTo>
                    <a:pt x="1417" y="21063"/>
                  </a:lnTo>
                  <a:lnTo>
                    <a:pt x="1288" y="20929"/>
                  </a:lnTo>
                  <a:lnTo>
                    <a:pt x="1159" y="20728"/>
                  </a:lnTo>
                  <a:lnTo>
                    <a:pt x="1117" y="20460"/>
                  </a:lnTo>
                  <a:lnTo>
                    <a:pt x="1117" y="20460"/>
                  </a:lnTo>
                  <a:lnTo>
                    <a:pt x="1117" y="20057"/>
                  </a:lnTo>
                  <a:lnTo>
                    <a:pt x="1117" y="20057"/>
                  </a:lnTo>
                  <a:lnTo>
                    <a:pt x="1117" y="19789"/>
                  </a:lnTo>
                  <a:lnTo>
                    <a:pt x="1117" y="19789"/>
                  </a:lnTo>
                  <a:lnTo>
                    <a:pt x="1331" y="19889"/>
                  </a:lnTo>
                  <a:lnTo>
                    <a:pt x="1331" y="19889"/>
                  </a:lnTo>
                  <a:lnTo>
                    <a:pt x="1417" y="19889"/>
                  </a:lnTo>
                  <a:lnTo>
                    <a:pt x="1460" y="19889"/>
                  </a:lnTo>
                  <a:lnTo>
                    <a:pt x="1546" y="19889"/>
                  </a:lnTo>
                  <a:lnTo>
                    <a:pt x="1589" y="19822"/>
                  </a:lnTo>
                  <a:lnTo>
                    <a:pt x="1589" y="19722"/>
                  </a:lnTo>
                  <a:lnTo>
                    <a:pt x="1589" y="19655"/>
                  </a:lnTo>
                  <a:lnTo>
                    <a:pt x="1546" y="19621"/>
                  </a:lnTo>
                  <a:lnTo>
                    <a:pt x="1546" y="19621"/>
                  </a:lnTo>
                  <a:lnTo>
                    <a:pt x="1331" y="19520"/>
                  </a:lnTo>
                  <a:lnTo>
                    <a:pt x="1117" y="19487"/>
                  </a:lnTo>
                  <a:lnTo>
                    <a:pt x="1117" y="19487"/>
                  </a:lnTo>
                  <a:lnTo>
                    <a:pt x="1117" y="18749"/>
                  </a:lnTo>
                  <a:lnTo>
                    <a:pt x="1117" y="18749"/>
                  </a:lnTo>
                  <a:lnTo>
                    <a:pt x="1460" y="18816"/>
                  </a:lnTo>
                  <a:lnTo>
                    <a:pt x="1460" y="18816"/>
                  </a:lnTo>
                  <a:lnTo>
                    <a:pt x="1546" y="18816"/>
                  </a:lnTo>
                  <a:lnTo>
                    <a:pt x="1632" y="18783"/>
                  </a:lnTo>
                  <a:lnTo>
                    <a:pt x="1675" y="18716"/>
                  </a:lnTo>
                  <a:lnTo>
                    <a:pt x="1675" y="18615"/>
                  </a:lnTo>
                  <a:lnTo>
                    <a:pt x="1632" y="18548"/>
                  </a:lnTo>
                  <a:lnTo>
                    <a:pt x="1546" y="18548"/>
                  </a:lnTo>
                  <a:lnTo>
                    <a:pt x="1546" y="18548"/>
                  </a:lnTo>
                  <a:lnTo>
                    <a:pt x="1117" y="18447"/>
                  </a:lnTo>
                  <a:lnTo>
                    <a:pt x="1117" y="18447"/>
                  </a:lnTo>
                  <a:lnTo>
                    <a:pt x="1117" y="17609"/>
                  </a:lnTo>
                  <a:lnTo>
                    <a:pt x="1117" y="17609"/>
                  </a:lnTo>
                  <a:lnTo>
                    <a:pt x="1374" y="17676"/>
                  </a:lnTo>
                  <a:lnTo>
                    <a:pt x="1374" y="17676"/>
                  </a:lnTo>
                  <a:lnTo>
                    <a:pt x="1460" y="17676"/>
                  </a:lnTo>
                  <a:lnTo>
                    <a:pt x="1546" y="17676"/>
                  </a:lnTo>
                  <a:lnTo>
                    <a:pt x="1589" y="17575"/>
                  </a:lnTo>
                  <a:lnTo>
                    <a:pt x="1589" y="17475"/>
                  </a:lnTo>
                  <a:lnTo>
                    <a:pt x="1546" y="17441"/>
                  </a:lnTo>
                  <a:lnTo>
                    <a:pt x="1503" y="17407"/>
                  </a:lnTo>
                  <a:lnTo>
                    <a:pt x="1503" y="17407"/>
                  </a:lnTo>
                  <a:lnTo>
                    <a:pt x="1117" y="17307"/>
                  </a:lnTo>
                  <a:lnTo>
                    <a:pt x="1117" y="17307"/>
                  </a:lnTo>
                  <a:lnTo>
                    <a:pt x="1117" y="16334"/>
                  </a:lnTo>
                  <a:lnTo>
                    <a:pt x="1117" y="16334"/>
                  </a:lnTo>
                  <a:lnTo>
                    <a:pt x="1460" y="16435"/>
                  </a:lnTo>
                  <a:lnTo>
                    <a:pt x="1460" y="16435"/>
                  </a:lnTo>
                  <a:lnTo>
                    <a:pt x="1546" y="16468"/>
                  </a:lnTo>
                  <a:lnTo>
                    <a:pt x="1589" y="16435"/>
                  </a:lnTo>
                  <a:lnTo>
                    <a:pt x="1675" y="16401"/>
                  </a:lnTo>
                  <a:lnTo>
                    <a:pt x="1675" y="16368"/>
                  </a:lnTo>
                  <a:lnTo>
                    <a:pt x="1675" y="16234"/>
                  </a:lnTo>
                  <a:lnTo>
                    <a:pt x="1632" y="16200"/>
                  </a:lnTo>
                  <a:lnTo>
                    <a:pt x="1546" y="16166"/>
                  </a:lnTo>
                  <a:lnTo>
                    <a:pt x="1546" y="16166"/>
                  </a:lnTo>
                  <a:lnTo>
                    <a:pt x="1117" y="16032"/>
                  </a:lnTo>
                  <a:lnTo>
                    <a:pt x="1117" y="16032"/>
                  </a:lnTo>
                  <a:lnTo>
                    <a:pt x="1117" y="15227"/>
                  </a:lnTo>
                  <a:lnTo>
                    <a:pt x="1117" y="15227"/>
                  </a:lnTo>
                  <a:lnTo>
                    <a:pt x="1245" y="15294"/>
                  </a:lnTo>
                  <a:lnTo>
                    <a:pt x="1374" y="15361"/>
                  </a:lnTo>
                  <a:lnTo>
                    <a:pt x="1374" y="15361"/>
                  </a:lnTo>
                  <a:lnTo>
                    <a:pt x="1417" y="15429"/>
                  </a:lnTo>
                  <a:lnTo>
                    <a:pt x="1503" y="15429"/>
                  </a:lnTo>
                  <a:lnTo>
                    <a:pt x="1632" y="15429"/>
                  </a:lnTo>
                  <a:lnTo>
                    <a:pt x="1675" y="15395"/>
                  </a:lnTo>
                  <a:lnTo>
                    <a:pt x="1718" y="15328"/>
                  </a:lnTo>
                  <a:lnTo>
                    <a:pt x="1718" y="15294"/>
                  </a:lnTo>
                  <a:lnTo>
                    <a:pt x="1675" y="15227"/>
                  </a:lnTo>
                  <a:lnTo>
                    <a:pt x="1675" y="15227"/>
                  </a:lnTo>
                  <a:lnTo>
                    <a:pt x="1546" y="15093"/>
                  </a:lnTo>
                  <a:lnTo>
                    <a:pt x="1417" y="14993"/>
                  </a:lnTo>
                  <a:lnTo>
                    <a:pt x="1288" y="14959"/>
                  </a:lnTo>
                  <a:lnTo>
                    <a:pt x="1117" y="14892"/>
                  </a:lnTo>
                  <a:lnTo>
                    <a:pt x="1117" y="14892"/>
                  </a:lnTo>
                  <a:lnTo>
                    <a:pt x="1117" y="14221"/>
                  </a:lnTo>
                  <a:lnTo>
                    <a:pt x="1117" y="14221"/>
                  </a:lnTo>
                  <a:lnTo>
                    <a:pt x="1374" y="14322"/>
                  </a:lnTo>
                  <a:lnTo>
                    <a:pt x="1374" y="14322"/>
                  </a:lnTo>
                  <a:lnTo>
                    <a:pt x="1460" y="14355"/>
                  </a:lnTo>
                  <a:lnTo>
                    <a:pt x="1503" y="14355"/>
                  </a:lnTo>
                  <a:lnTo>
                    <a:pt x="1589" y="14322"/>
                  </a:lnTo>
                  <a:lnTo>
                    <a:pt x="1632" y="14288"/>
                  </a:lnTo>
                  <a:lnTo>
                    <a:pt x="1632" y="14188"/>
                  </a:lnTo>
                  <a:lnTo>
                    <a:pt x="1632" y="14120"/>
                  </a:lnTo>
                  <a:lnTo>
                    <a:pt x="1589" y="14087"/>
                  </a:lnTo>
                  <a:lnTo>
                    <a:pt x="1589" y="14087"/>
                  </a:lnTo>
                  <a:lnTo>
                    <a:pt x="1374" y="13986"/>
                  </a:lnTo>
                  <a:lnTo>
                    <a:pt x="1117" y="13886"/>
                  </a:lnTo>
                  <a:lnTo>
                    <a:pt x="1117" y="13886"/>
                  </a:lnTo>
                  <a:lnTo>
                    <a:pt x="1117" y="13215"/>
                  </a:lnTo>
                  <a:lnTo>
                    <a:pt x="1117" y="13215"/>
                  </a:lnTo>
                  <a:lnTo>
                    <a:pt x="1331" y="13316"/>
                  </a:lnTo>
                  <a:lnTo>
                    <a:pt x="1331" y="13316"/>
                  </a:lnTo>
                  <a:lnTo>
                    <a:pt x="1417" y="13349"/>
                  </a:lnTo>
                  <a:lnTo>
                    <a:pt x="1460" y="13349"/>
                  </a:lnTo>
                  <a:lnTo>
                    <a:pt x="1546" y="13316"/>
                  </a:lnTo>
                  <a:lnTo>
                    <a:pt x="1589" y="13282"/>
                  </a:lnTo>
                  <a:lnTo>
                    <a:pt x="1589" y="13148"/>
                  </a:lnTo>
                  <a:lnTo>
                    <a:pt x="1589" y="13114"/>
                  </a:lnTo>
                  <a:lnTo>
                    <a:pt x="1546" y="13081"/>
                  </a:lnTo>
                  <a:lnTo>
                    <a:pt x="1546" y="13081"/>
                  </a:lnTo>
                  <a:lnTo>
                    <a:pt x="1331" y="12980"/>
                  </a:lnTo>
                  <a:lnTo>
                    <a:pt x="1117" y="12913"/>
                  </a:lnTo>
                  <a:lnTo>
                    <a:pt x="1117" y="12913"/>
                  </a:lnTo>
                  <a:lnTo>
                    <a:pt x="1117" y="12209"/>
                  </a:lnTo>
                  <a:lnTo>
                    <a:pt x="1117" y="12209"/>
                  </a:lnTo>
                  <a:lnTo>
                    <a:pt x="1417" y="12309"/>
                  </a:lnTo>
                  <a:lnTo>
                    <a:pt x="1417" y="12309"/>
                  </a:lnTo>
                  <a:lnTo>
                    <a:pt x="1503" y="12343"/>
                  </a:lnTo>
                  <a:lnTo>
                    <a:pt x="1589" y="12309"/>
                  </a:lnTo>
                  <a:lnTo>
                    <a:pt x="1632" y="12276"/>
                  </a:lnTo>
                  <a:lnTo>
                    <a:pt x="1632" y="12242"/>
                  </a:lnTo>
                  <a:lnTo>
                    <a:pt x="1632" y="12108"/>
                  </a:lnTo>
                  <a:lnTo>
                    <a:pt x="1589" y="12075"/>
                  </a:lnTo>
                  <a:lnTo>
                    <a:pt x="1503" y="12041"/>
                  </a:lnTo>
                  <a:lnTo>
                    <a:pt x="1503" y="12041"/>
                  </a:lnTo>
                  <a:lnTo>
                    <a:pt x="1117" y="11907"/>
                  </a:lnTo>
                  <a:lnTo>
                    <a:pt x="1117" y="11907"/>
                  </a:lnTo>
                  <a:lnTo>
                    <a:pt x="1117" y="11303"/>
                  </a:lnTo>
                  <a:lnTo>
                    <a:pt x="1117" y="11303"/>
                  </a:lnTo>
                  <a:lnTo>
                    <a:pt x="1331" y="11370"/>
                  </a:lnTo>
                  <a:lnTo>
                    <a:pt x="1331" y="11370"/>
                  </a:lnTo>
                  <a:lnTo>
                    <a:pt x="1417" y="11404"/>
                  </a:lnTo>
                  <a:lnTo>
                    <a:pt x="1503" y="11370"/>
                  </a:lnTo>
                  <a:lnTo>
                    <a:pt x="1546" y="11303"/>
                  </a:lnTo>
                  <a:lnTo>
                    <a:pt x="1546" y="11169"/>
                  </a:lnTo>
                  <a:lnTo>
                    <a:pt x="1503" y="11135"/>
                  </a:lnTo>
                  <a:lnTo>
                    <a:pt x="1460" y="11102"/>
                  </a:lnTo>
                  <a:lnTo>
                    <a:pt x="1460" y="11102"/>
                  </a:lnTo>
                  <a:lnTo>
                    <a:pt x="1117" y="11001"/>
                  </a:lnTo>
                  <a:lnTo>
                    <a:pt x="1117" y="11001"/>
                  </a:lnTo>
                  <a:lnTo>
                    <a:pt x="1117" y="10230"/>
                  </a:lnTo>
                  <a:lnTo>
                    <a:pt x="1117" y="10230"/>
                  </a:lnTo>
                  <a:lnTo>
                    <a:pt x="1374" y="10297"/>
                  </a:lnTo>
                  <a:lnTo>
                    <a:pt x="1374" y="10297"/>
                  </a:lnTo>
                  <a:lnTo>
                    <a:pt x="1460" y="10330"/>
                  </a:lnTo>
                  <a:lnTo>
                    <a:pt x="1546" y="10297"/>
                  </a:lnTo>
                  <a:lnTo>
                    <a:pt x="1589" y="10263"/>
                  </a:lnTo>
                  <a:lnTo>
                    <a:pt x="1589" y="10230"/>
                  </a:lnTo>
                  <a:lnTo>
                    <a:pt x="1589" y="10096"/>
                  </a:lnTo>
                  <a:lnTo>
                    <a:pt x="1546" y="10062"/>
                  </a:lnTo>
                  <a:lnTo>
                    <a:pt x="1503" y="10029"/>
                  </a:lnTo>
                  <a:lnTo>
                    <a:pt x="1503" y="10029"/>
                  </a:lnTo>
                  <a:lnTo>
                    <a:pt x="1117" y="9961"/>
                  </a:lnTo>
                  <a:lnTo>
                    <a:pt x="1117" y="9961"/>
                  </a:lnTo>
                  <a:lnTo>
                    <a:pt x="1117" y="9257"/>
                  </a:lnTo>
                  <a:lnTo>
                    <a:pt x="1117" y="9257"/>
                  </a:lnTo>
                  <a:lnTo>
                    <a:pt x="1288" y="9291"/>
                  </a:lnTo>
                  <a:lnTo>
                    <a:pt x="1288" y="9291"/>
                  </a:lnTo>
                  <a:lnTo>
                    <a:pt x="1374" y="9324"/>
                  </a:lnTo>
                  <a:lnTo>
                    <a:pt x="1460" y="9291"/>
                  </a:lnTo>
                  <a:lnTo>
                    <a:pt x="1503" y="9224"/>
                  </a:lnTo>
                  <a:lnTo>
                    <a:pt x="1503" y="9089"/>
                  </a:lnTo>
                  <a:lnTo>
                    <a:pt x="1460" y="9056"/>
                  </a:lnTo>
                  <a:lnTo>
                    <a:pt x="1417" y="9022"/>
                  </a:lnTo>
                  <a:lnTo>
                    <a:pt x="1417" y="9022"/>
                  </a:lnTo>
                  <a:lnTo>
                    <a:pt x="1117" y="8955"/>
                  </a:lnTo>
                  <a:lnTo>
                    <a:pt x="1117" y="8955"/>
                  </a:lnTo>
                  <a:lnTo>
                    <a:pt x="1117" y="8251"/>
                  </a:lnTo>
                  <a:lnTo>
                    <a:pt x="1117" y="8251"/>
                  </a:lnTo>
                  <a:lnTo>
                    <a:pt x="1202" y="8318"/>
                  </a:lnTo>
                  <a:lnTo>
                    <a:pt x="1202" y="8318"/>
                  </a:lnTo>
                  <a:lnTo>
                    <a:pt x="1288" y="8352"/>
                  </a:lnTo>
                  <a:lnTo>
                    <a:pt x="1374" y="8352"/>
                  </a:lnTo>
                  <a:lnTo>
                    <a:pt x="1460" y="8318"/>
                  </a:lnTo>
                  <a:lnTo>
                    <a:pt x="1546" y="8217"/>
                  </a:lnTo>
                  <a:lnTo>
                    <a:pt x="1546" y="8184"/>
                  </a:lnTo>
                  <a:lnTo>
                    <a:pt x="1503" y="8117"/>
                  </a:lnTo>
                  <a:lnTo>
                    <a:pt x="1503" y="8117"/>
                  </a:lnTo>
                  <a:lnTo>
                    <a:pt x="1331" y="8016"/>
                  </a:lnTo>
                  <a:lnTo>
                    <a:pt x="1117" y="7949"/>
                  </a:lnTo>
                  <a:lnTo>
                    <a:pt x="1117" y="7949"/>
                  </a:lnTo>
                  <a:lnTo>
                    <a:pt x="1117" y="7144"/>
                  </a:lnTo>
                  <a:lnTo>
                    <a:pt x="1117" y="7144"/>
                  </a:lnTo>
                  <a:lnTo>
                    <a:pt x="1331" y="7211"/>
                  </a:lnTo>
                  <a:lnTo>
                    <a:pt x="1331" y="7211"/>
                  </a:lnTo>
                  <a:lnTo>
                    <a:pt x="1417" y="7245"/>
                  </a:lnTo>
                  <a:lnTo>
                    <a:pt x="1503" y="7211"/>
                  </a:lnTo>
                  <a:lnTo>
                    <a:pt x="1589" y="7144"/>
                  </a:lnTo>
                  <a:lnTo>
                    <a:pt x="1632" y="7111"/>
                  </a:lnTo>
                  <a:lnTo>
                    <a:pt x="1632" y="7010"/>
                  </a:lnTo>
                  <a:lnTo>
                    <a:pt x="1589" y="6976"/>
                  </a:lnTo>
                  <a:lnTo>
                    <a:pt x="1546" y="6943"/>
                  </a:lnTo>
                  <a:lnTo>
                    <a:pt x="1546" y="6943"/>
                  </a:lnTo>
                  <a:lnTo>
                    <a:pt x="1117" y="6809"/>
                  </a:lnTo>
                  <a:lnTo>
                    <a:pt x="1117" y="6809"/>
                  </a:lnTo>
                  <a:lnTo>
                    <a:pt x="1117" y="6205"/>
                  </a:lnTo>
                  <a:lnTo>
                    <a:pt x="1117" y="6205"/>
                  </a:lnTo>
                  <a:lnTo>
                    <a:pt x="1288" y="6272"/>
                  </a:lnTo>
                  <a:lnTo>
                    <a:pt x="1288" y="6272"/>
                  </a:lnTo>
                  <a:lnTo>
                    <a:pt x="1374" y="6306"/>
                  </a:lnTo>
                  <a:lnTo>
                    <a:pt x="1417" y="6306"/>
                  </a:lnTo>
                  <a:lnTo>
                    <a:pt x="1503" y="6272"/>
                  </a:lnTo>
                  <a:lnTo>
                    <a:pt x="1546" y="6239"/>
                  </a:lnTo>
                  <a:lnTo>
                    <a:pt x="1546" y="6104"/>
                  </a:lnTo>
                  <a:lnTo>
                    <a:pt x="1546" y="6071"/>
                  </a:lnTo>
                  <a:lnTo>
                    <a:pt x="1503" y="6004"/>
                  </a:lnTo>
                  <a:lnTo>
                    <a:pt x="1503" y="6004"/>
                  </a:lnTo>
                  <a:lnTo>
                    <a:pt x="1331" y="5937"/>
                  </a:lnTo>
                  <a:lnTo>
                    <a:pt x="1117" y="5903"/>
                  </a:lnTo>
                  <a:lnTo>
                    <a:pt x="1117" y="5903"/>
                  </a:lnTo>
                  <a:lnTo>
                    <a:pt x="1117" y="5132"/>
                  </a:lnTo>
                  <a:lnTo>
                    <a:pt x="1117" y="5132"/>
                  </a:lnTo>
                  <a:lnTo>
                    <a:pt x="1331" y="5232"/>
                  </a:lnTo>
                  <a:lnTo>
                    <a:pt x="1331" y="5232"/>
                  </a:lnTo>
                  <a:lnTo>
                    <a:pt x="1417" y="5266"/>
                  </a:lnTo>
                  <a:lnTo>
                    <a:pt x="1460" y="5266"/>
                  </a:lnTo>
                  <a:lnTo>
                    <a:pt x="1546" y="5232"/>
                  </a:lnTo>
                  <a:lnTo>
                    <a:pt x="1589" y="5199"/>
                  </a:lnTo>
                  <a:lnTo>
                    <a:pt x="1589" y="5098"/>
                  </a:lnTo>
                  <a:lnTo>
                    <a:pt x="1589" y="5031"/>
                  </a:lnTo>
                  <a:lnTo>
                    <a:pt x="1546" y="4964"/>
                  </a:lnTo>
                  <a:lnTo>
                    <a:pt x="1546" y="4964"/>
                  </a:lnTo>
                  <a:lnTo>
                    <a:pt x="1331" y="4897"/>
                  </a:lnTo>
                  <a:lnTo>
                    <a:pt x="1117" y="4830"/>
                  </a:lnTo>
                  <a:lnTo>
                    <a:pt x="1117" y="4830"/>
                  </a:lnTo>
                  <a:lnTo>
                    <a:pt x="1117" y="3723"/>
                  </a:lnTo>
                  <a:lnTo>
                    <a:pt x="1117" y="3723"/>
                  </a:lnTo>
                  <a:lnTo>
                    <a:pt x="1417" y="3824"/>
                  </a:lnTo>
                  <a:lnTo>
                    <a:pt x="1417" y="3824"/>
                  </a:lnTo>
                  <a:lnTo>
                    <a:pt x="1460" y="3857"/>
                  </a:lnTo>
                  <a:lnTo>
                    <a:pt x="1546" y="3857"/>
                  </a:lnTo>
                  <a:lnTo>
                    <a:pt x="1632" y="3790"/>
                  </a:lnTo>
                  <a:lnTo>
                    <a:pt x="1675" y="3689"/>
                  </a:lnTo>
                  <a:lnTo>
                    <a:pt x="1632" y="3622"/>
                  </a:lnTo>
                  <a:lnTo>
                    <a:pt x="1589" y="3589"/>
                  </a:lnTo>
                  <a:lnTo>
                    <a:pt x="1589" y="3589"/>
                  </a:lnTo>
                  <a:lnTo>
                    <a:pt x="1374" y="3488"/>
                  </a:lnTo>
                  <a:lnTo>
                    <a:pt x="1117" y="3455"/>
                  </a:lnTo>
                  <a:lnTo>
                    <a:pt x="1117" y="3455"/>
                  </a:lnTo>
                  <a:lnTo>
                    <a:pt x="1117" y="2448"/>
                  </a:lnTo>
                  <a:lnTo>
                    <a:pt x="1117" y="2448"/>
                  </a:lnTo>
                  <a:lnTo>
                    <a:pt x="1460" y="2482"/>
                  </a:lnTo>
                  <a:lnTo>
                    <a:pt x="1460" y="2482"/>
                  </a:lnTo>
                  <a:lnTo>
                    <a:pt x="1546" y="2482"/>
                  </a:lnTo>
                  <a:lnTo>
                    <a:pt x="1589" y="2482"/>
                  </a:lnTo>
                  <a:lnTo>
                    <a:pt x="1675" y="2381"/>
                  </a:lnTo>
                  <a:lnTo>
                    <a:pt x="1675" y="2281"/>
                  </a:lnTo>
                  <a:lnTo>
                    <a:pt x="1632" y="2247"/>
                  </a:lnTo>
                  <a:lnTo>
                    <a:pt x="1546" y="2214"/>
                  </a:lnTo>
                  <a:lnTo>
                    <a:pt x="1546" y="2214"/>
                  </a:lnTo>
                  <a:lnTo>
                    <a:pt x="1117" y="2147"/>
                  </a:lnTo>
                  <a:lnTo>
                    <a:pt x="1117" y="2147"/>
                  </a:lnTo>
                  <a:lnTo>
                    <a:pt x="1117" y="1375"/>
                  </a:lnTo>
                  <a:lnTo>
                    <a:pt x="1117" y="1375"/>
                  </a:lnTo>
                  <a:lnTo>
                    <a:pt x="1117" y="1241"/>
                  </a:lnTo>
                  <a:lnTo>
                    <a:pt x="1117" y="1241"/>
                  </a:lnTo>
                  <a:lnTo>
                    <a:pt x="1288" y="1275"/>
                  </a:lnTo>
                  <a:lnTo>
                    <a:pt x="1460" y="1308"/>
                  </a:lnTo>
                  <a:lnTo>
                    <a:pt x="1460" y="1308"/>
                  </a:lnTo>
                  <a:lnTo>
                    <a:pt x="1546" y="1342"/>
                  </a:lnTo>
                  <a:lnTo>
                    <a:pt x="1632" y="1342"/>
                  </a:lnTo>
                  <a:lnTo>
                    <a:pt x="1718" y="1241"/>
                  </a:lnTo>
                  <a:lnTo>
                    <a:pt x="1761" y="1140"/>
                  </a:lnTo>
                  <a:lnTo>
                    <a:pt x="1718" y="1107"/>
                  </a:lnTo>
                  <a:lnTo>
                    <a:pt x="1632" y="1073"/>
                  </a:lnTo>
                  <a:lnTo>
                    <a:pt x="1632" y="1073"/>
                  </a:lnTo>
                  <a:lnTo>
                    <a:pt x="1417" y="1006"/>
                  </a:lnTo>
                  <a:lnTo>
                    <a:pt x="1202" y="973"/>
                  </a:lnTo>
                  <a:lnTo>
                    <a:pt x="1202" y="973"/>
                  </a:lnTo>
                  <a:lnTo>
                    <a:pt x="1288" y="738"/>
                  </a:lnTo>
                  <a:lnTo>
                    <a:pt x="1417" y="604"/>
                  </a:lnTo>
                  <a:lnTo>
                    <a:pt x="1503" y="537"/>
                  </a:lnTo>
                  <a:lnTo>
                    <a:pt x="1632" y="436"/>
                  </a:lnTo>
                  <a:lnTo>
                    <a:pt x="1804" y="369"/>
                  </a:lnTo>
                  <a:lnTo>
                    <a:pt x="1975" y="335"/>
                  </a:lnTo>
                  <a:lnTo>
                    <a:pt x="2190" y="302"/>
                  </a:lnTo>
                  <a:lnTo>
                    <a:pt x="2190" y="302"/>
                  </a:lnTo>
                  <a:lnTo>
                    <a:pt x="2877" y="302"/>
                  </a:lnTo>
                  <a:lnTo>
                    <a:pt x="2877" y="302"/>
                  </a:lnTo>
                  <a:lnTo>
                    <a:pt x="7300" y="302"/>
                  </a:lnTo>
                  <a:lnTo>
                    <a:pt x="7300" y="302"/>
                  </a:lnTo>
                  <a:lnTo>
                    <a:pt x="18594" y="302"/>
                  </a:lnTo>
                  <a:lnTo>
                    <a:pt x="18594" y="302"/>
                  </a:lnTo>
                  <a:lnTo>
                    <a:pt x="19367" y="302"/>
                  </a:lnTo>
                  <a:lnTo>
                    <a:pt x="19839" y="302"/>
                  </a:lnTo>
                  <a:lnTo>
                    <a:pt x="20269" y="335"/>
                  </a:lnTo>
                  <a:lnTo>
                    <a:pt x="20612" y="436"/>
                  </a:lnTo>
                  <a:lnTo>
                    <a:pt x="20784" y="503"/>
                  </a:lnTo>
                  <a:lnTo>
                    <a:pt x="20913" y="604"/>
                  </a:lnTo>
                  <a:lnTo>
                    <a:pt x="21042" y="704"/>
                  </a:lnTo>
                  <a:lnTo>
                    <a:pt x="21128" y="839"/>
                  </a:lnTo>
                  <a:lnTo>
                    <a:pt x="21171" y="973"/>
                  </a:lnTo>
                  <a:lnTo>
                    <a:pt x="21171" y="1174"/>
                  </a:lnTo>
                  <a:lnTo>
                    <a:pt x="21171" y="1174"/>
                  </a:lnTo>
                  <a:lnTo>
                    <a:pt x="21171" y="2985"/>
                  </a:lnTo>
                  <a:lnTo>
                    <a:pt x="21171" y="298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866986">
                <a:defRPr b="0" sz="2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8" name="形狀"/>
            <p:cNvSpPr/>
            <p:nvPr/>
          </p:nvSpPr>
          <p:spPr>
            <a:xfrm>
              <a:off x="285186" y="261902"/>
              <a:ext cx="573477" cy="191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20" y="12198"/>
                  </a:moveTo>
                  <a:lnTo>
                    <a:pt x="20920" y="12198"/>
                  </a:lnTo>
                  <a:lnTo>
                    <a:pt x="20154" y="11181"/>
                  </a:lnTo>
                  <a:lnTo>
                    <a:pt x="19814" y="10673"/>
                  </a:lnTo>
                  <a:lnTo>
                    <a:pt x="19474" y="9911"/>
                  </a:lnTo>
                  <a:lnTo>
                    <a:pt x="19474" y="9911"/>
                  </a:lnTo>
                  <a:lnTo>
                    <a:pt x="19814" y="8386"/>
                  </a:lnTo>
                  <a:lnTo>
                    <a:pt x="20154" y="6861"/>
                  </a:lnTo>
                  <a:lnTo>
                    <a:pt x="20154" y="6861"/>
                  </a:lnTo>
                  <a:lnTo>
                    <a:pt x="20154" y="6099"/>
                  </a:lnTo>
                  <a:lnTo>
                    <a:pt x="20154" y="5845"/>
                  </a:lnTo>
                  <a:lnTo>
                    <a:pt x="20069" y="5591"/>
                  </a:lnTo>
                  <a:lnTo>
                    <a:pt x="19984" y="5336"/>
                  </a:lnTo>
                  <a:lnTo>
                    <a:pt x="19729" y="5082"/>
                  </a:lnTo>
                  <a:lnTo>
                    <a:pt x="19389" y="5591"/>
                  </a:lnTo>
                  <a:lnTo>
                    <a:pt x="19049" y="6099"/>
                  </a:lnTo>
                  <a:lnTo>
                    <a:pt x="18794" y="6861"/>
                  </a:lnTo>
                  <a:lnTo>
                    <a:pt x="18624" y="8132"/>
                  </a:lnTo>
                  <a:lnTo>
                    <a:pt x="18624" y="8640"/>
                  </a:lnTo>
                  <a:lnTo>
                    <a:pt x="18624" y="9148"/>
                  </a:lnTo>
                  <a:lnTo>
                    <a:pt x="18624" y="9148"/>
                  </a:lnTo>
                  <a:lnTo>
                    <a:pt x="18709" y="9911"/>
                  </a:lnTo>
                  <a:lnTo>
                    <a:pt x="18709" y="9911"/>
                  </a:lnTo>
                  <a:lnTo>
                    <a:pt x="18539" y="10419"/>
                  </a:lnTo>
                  <a:lnTo>
                    <a:pt x="18539" y="10419"/>
                  </a:lnTo>
                  <a:lnTo>
                    <a:pt x="17858" y="12198"/>
                  </a:lnTo>
                  <a:lnTo>
                    <a:pt x="17093" y="13722"/>
                  </a:lnTo>
                  <a:lnTo>
                    <a:pt x="17093" y="13722"/>
                  </a:lnTo>
                  <a:lnTo>
                    <a:pt x="16753" y="14485"/>
                  </a:lnTo>
                  <a:lnTo>
                    <a:pt x="16328" y="15247"/>
                  </a:lnTo>
                  <a:lnTo>
                    <a:pt x="15987" y="15501"/>
                  </a:lnTo>
                  <a:lnTo>
                    <a:pt x="15817" y="15247"/>
                  </a:lnTo>
                  <a:lnTo>
                    <a:pt x="15732" y="14993"/>
                  </a:lnTo>
                  <a:lnTo>
                    <a:pt x="15732" y="14993"/>
                  </a:lnTo>
                  <a:lnTo>
                    <a:pt x="16072" y="13976"/>
                  </a:lnTo>
                  <a:lnTo>
                    <a:pt x="16328" y="12960"/>
                  </a:lnTo>
                  <a:lnTo>
                    <a:pt x="16753" y="10419"/>
                  </a:lnTo>
                  <a:lnTo>
                    <a:pt x="16753" y="10419"/>
                  </a:lnTo>
                  <a:lnTo>
                    <a:pt x="16923" y="9402"/>
                  </a:lnTo>
                  <a:lnTo>
                    <a:pt x="16838" y="8386"/>
                  </a:lnTo>
                  <a:lnTo>
                    <a:pt x="16668" y="7878"/>
                  </a:lnTo>
                  <a:lnTo>
                    <a:pt x="16498" y="7624"/>
                  </a:lnTo>
                  <a:lnTo>
                    <a:pt x="16243" y="7624"/>
                  </a:lnTo>
                  <a:lnTo>
                    <a:pt x="16243" y="7624"/>
                  </a:lnTo>
                  <a:lnTo>
                    <a:pt x="15987" y="7624"/>
                  </a:lnTo>
                  <a:lnTo>
                    <a:pt x="15817" y="8132"/>
                  </a:lnTo>
                  <a:lnTo>
                    <a:pt x="15562" y="8640"/>
                  </a:lnTo>
                  <a:lnTo>
                    <a:pt x="15477" y="9402"/>
                  </a:lnTo>
                  <a:lnTo>
                    <a:pt x="15222" y="11181"/>
                  </a:lnTo>
                  <a:lnTo>
                    <a:pt x="15137" y="12706"/>
                  </a:lnTo>
                  <a:lnTo>
                    <a:pt x="15137" y="12706"/>
                  </a:lnTo>
                  <a:lnTo>
                    <a:pt x="15052" y="13722"/>
                  </a:lnTo>
                  <a:lnTo>
                    <a:pt x="15052" y="14739"/>
                  </a:lnTo>
                  <a:lnTo>
                    <a:pt x="15052" y="14739"/>
                  </a:lnTo>
                  <a:lnTo>
                    <a:pt x="14287" y="16009"/>
                  </a:lnTo>
                  <a:lnTo>
                    <a:pt x="13436" y="17026"/>
                  </a:lnTo>
                  <a:lnTo>
                    <a:pt x="13096" y="17280"/>
                  </a:lnTo>
                  <a:lnTo>
                    <a:pt x="12756" y="17280"/>
                  </a:lnTo>
                  <a:lnTo>
                    <a:pt x="12501" y="16772"/>
                  </a:lnTo>
                  <a:lnTo>
                    <a:pt x="12331" y="16009"/>
                  </a:lnTo>
                  <a:lnTo>
                    <a:pt x="12331" y="16009"/>
                  </a:lnTo>
                  <a:lnTo>
                    <a:pt x="12161" y="14231"/>
                  </a:lnTo>
                  <a:lnTo>
                    <a:pt x="12246" y="11944"/>
                  </a:lnTo>
                  <a:lnTo>
                    <a:pt x="12331" y="9656"/>
                  </a:lnTo>
                  <a:lnTo>
                    <a:pt x="12586" y="7369"/>
                  </a:lnTo>
                  <a:lnTo>
                    <a:pt x="12586" y="7369"/>
                  </a:lnTo>
                  <a:lnTo>
                    <a:pt x="12926" y="6607"/>
                  </a:lnTo>
                  <a:lnTo>
                    <a:pt x="12926" y="6607"/>
                  </a:lnTo>
                  <a:lnTo>
                    <a:pt x="14202" y="6099"/>
                  </a:lnTo>
                  <a:lnTo>
                    <a:pt x="15477" y="5591"/>
                  </a:lnTo>
                  <a:lnTo>
                    <a:pt x="15477" y="5591"/>
                  </a:lnTo>
                  <a:lnTo>
                    <a:pt x="15562" y="5336"/>
                  </a:lnTo>
                  <a:lnTo>
                    <a:pt x="15647" y="5082"/>
                  </a:lnTo>
                  <a:lnTo>
                    <a:pt x="15647" y="4574"/>
                  </a:lnTo>
                  <a:lnTo>
                    <a:pt x="15562" y="4066"/>
                  </a:lnTo>
                  <a:lnTo>
                    <a:pt x="15477" y="3812"/>
                  </a:lnTo>
                  <a:lnTo>
                    <a:pt x="15307" y="3812"/>
                  </a:lnTo>
                  <a:lnTo>
                    <a:pt x="15307" y="3812"/>
                  </a:lnTo>
                  <a:lnTo>
                    <a:pt x="14457" y="4320"/>
                  </a:lnTo>
                  <a:lnTo>
                    <a:pt x="13521" y="4828"/>
                  </a:lnTo>
                  <a:lnTo>
                    <a:pt x="13521" y="4828"/>
                  </a:lnTo>
                  <a:lnTo>
                    <a:pt x="13606" y="4066"/>
                  </a:lnTo>
                  <a:lnTo>
                    <a:pt x="13606" y="2795"/>
                  </a:lnTo>
                  <a:lnTo>
                    <a:pt x="13606" y="2033"/>
                  </a:lnTo>
                  <a:lnTo>
                    <a:pt x="13351" y="1525"/>
                  </a:lnTo>
                  <a:lnTo>
                    <a:pt x="13351" y="1525"/>
                  </a:lnTo>
                  <a:lnTo>
                    <a:pt x="13181" y="1271"/>
                  </a:lnTo>
                  <a:lnTo>
                    <a:pt x="13011" y="1525"/>
                  </a:lnTo>
                  <a:lnTo>
                    <a:pt x="12671" y="2287"/>
                  </a:lnTo>
                  <a:lnTo>
                    <a:pt x="12416" y="3558"/>
                  </a:lnTo>
                  <a:lnTo>
                    <a:pt x="12331" y="4574"/>
                  </a:lnTo>
                  <a:lnTo>
                    <a:pt x="12331" y="4574"/>
                  </a:lnTo>
                  <a:lnTo>
                    <a:pt x="12246" y="5082"/>
                  </a:lnTo>
                  <a:lnTo>
                    <a:pt x="12246" y="5082"/>
                  </a:lnTo>
                  <a:lnTo>
                    <a:pt x="10885" y="5591"/>
                  </a:lnTo>
                  <a:lnTo>
                    <a:pt x="10885" y="5591"/>
                  </a:lnTo>
                  <a:lnTo>
                    <a:pt x="10800" y="5591"/>
                  </a:lnTo>
                  <a:lnTo>
                    <a:pt x="10715" y="5845"/>
                  </a:lnTo>
                  <a:lnTo>
                    <a:pt x="10715" y="6353"/>
                  </a:lnTo>
                  <a:lnTo>
                    <a:pt x="10800" y="6861"/>
                  </a:lnTo>
                  <a:lnTo>
                    <a:pt x="11055" y="7115"/>
                  </a:lnTo>
                  <a:lnTo>
                    <a:pt x="11055" y="7115"/>
                  </a:lnTo>
                  <a:lnTo>
                    <a:pt x="11906" y="6861"/>
                  </a:lnTo>
                  <a:lnTo>
                    <a:pt x="11906" y="6861"/>
                  </a:lnTo>
                  <a:lnTo>
                    <a:pt x="11310" y="7878"/>
                  </a:lnTo>
                  <a:lnTo>
                    <a:pt x="11310" y="7878"/>
                  </a:lnTo>
                  <a:lnTo>
                    <a:pt x="10715" y="8894"/>
                  </a:lnTo>
                  <a:lnTo>
                    <a:pt x="10715" y="8894"/>
                  </a:lnTo>
                  <a:lnTo>
                    <a:pt x="10630" y="8386"/>
                  </a:lnTo>
                  <a:lnTo>
                    <a:pt x="10460" y="7878"/>
                  </a:lnTo>
                  <a:lnTo>
                    <a:pt x="10290" y="7369"/>
                  </a:lnTo>
                  <a:lnTo>
                    <a:pt x="10035" y="7369"/>
                  </a:lnTo>
                  <a:lnTo>
                    <a:pt x="9609" y="7369"/>
                  </a:lnTo>
                  <a:lnTo>
                    <a:pt x="9439" y="7369"/>
                  </a:lnTo>
                  <a:lnTo>
                    <a:pt x="9269" y="7878"/>
                  </a:lnTo>
                  <a:lnTo>
                    <a:pt x="9269" y="7878"/>
                  </a:lnTo>
                  <a:lnTo>
                    <a:pt x="9099" y="7624"/>
                  </a:lnTo>
                  <a:lnTo>
                    <a:pt x="8844" y="7878"/>
                  </a:lnTo>
                  <a:lnTo>
                    <a:pt x="8844" y="7878"/>
                  </a:lnTo>
                  <a:lnTo>
                    <a:pt x="8589" y="8640"/>
                  </a:lnTo>
                  <a:lnTo>
                    <a:pt x="8334" y="9911"/>
                  </a:lnTo>
                  <a:lnTo>
                    <a:pt x="7994" y="11435"/>
                  </a:lnTo>
                  <a:lnTo>
                    <a:pt x="7739" y="12960"/>
                  </a:lnTo>
                  <a:lnTo>
                    <a:pt x="7739" y="12960"/>
                  </a:lnTo>
                  <a:lnTo>
                    <a:pt x="6973" y="14993"/>
                  </a:lnTo>
                  <a:lnTo>
                    <a:pt x="6973" y="14993"/>
                  </a:lnTo>
                  <a:lnTo>
                    <a:pt x="6378" y="16518"/>
                  </a:lnTo>
                  <a:lnTo>
                    <a:pt x="5698" y="17788"/>
                  </a:lnTo>
                  <a:lnTo>
                    <a:pt x="5698" y="17788"/>
                  </a:lnTo>
                  <a:lnTo>
                    <a:pt x="5528" y="18042"/>
                  </a:lnTo>
                  <a:lnTo>
                    <a:pt x="5357" y="17788"/>
                  </a:lnTo>
                  <a:lnTo>
                    <a:pt x="5357" y="17280"/>
                  </a:lnTo>
                  <a:lnTo>
                    <a:pt x="5272" y="16518"/>
                  </a:lnTo>
                  <a:lnTo>
                    <a:pt x="5357" y="14993"/>
                  </a:lnTo>
                  <a:lnTo>
                    <a:pt x="5443" y="13976"/>
                  </a:lnTo>
                  <a:lnTo>
                    <a:pt x="5443" y="13976"/>
                  </a:lnTo>
                  <a:lnTo>
                    <a:pt x="5783" y="10927"/>
                  </a:lnTo>
                  <a:lnTo>
                    <a:pt x="6208" y="7115"/>
                  </a:lnTo>
                  <a:lnTo>
                    <a:pt x="6293" y="5336"/>
                  </a:lnTo>
                  <a:lnTo>
                    <a:pt x="6293" y="3558"/>
                  </a:lnTo>
                  <a:lnTo>
                    <a:pt x="6208" y="1779"/>
                  </a:lnTo>
                  <a:lnTo>
                    <a:pt x="6123" y="1016"/>
                  </a:lnTo>
                  <a:lnTo>
                    <a:pt x="5953" y="508"/>
                  </a:lnTo>
                  <a:lnTo>
                    <a:pt x="5953" y="508"/>
                  </a:lnTo>
                  <a:lnTo>
                    <a:pt x="5698" y="0"/>
                  </a:lnTo>
                  <a:lnTo>
                    <a:pt x="5357" y="254"/>
                  </a:lnTo>
                  <a:lnTo>
                    <a:pt x="5102" y="762"/>
                  </a:lnTo>
                  <a:lnTo>
                    <a:pt x="4762" y="1779"/>
                  </a:lnTo>
                  <a:lnTo>
                    <a:pt x="4082" y="4574"/>
                  </a:lnTo>
                  <a:lnTo>
                    <a:pt x="3487" y="7369"/>
                  </a:lnTo>
                  <a:lnTo>
                    <a:pt x="3487" y="7369"/>
                  </a:lnTo>
                  <a:lnTo>
                    <a:pt x="3487" y="5591"/>
                  </a:lnTo>
                  <a:lnTo>
                    <a:pt x="3487" y="4320"/>
                  </a:lnTo>
                  <a:lnTo>
                    <a:pt x="3317" y="2541"/>
                  </a:lnTo>
                  <a:lnTo>
                    <a:pt x="3061" y="1525"/>
                  </a:lnTo>
                  <a:lnTo>
                    <a:pt x="3061" y="1525"/>
                  </a:lnTo>
                  <a:lnTo>
                    <a:pt x="2891" y="1016"/>
                  </a:lnTo>
                  <a:lnTo>
                    <a:pt x="2636" y="1016"/>
                  </a:lnTo>
                  <a:lnTo>
                    <a:pt x="2466" y="1016"/>
                  </a:lnTo>
                  <a:lnTo>
                    <a:pt x="2211" y="1271"/>
                  </a:lnTo>
                  <a:lnTo>
                    <a:pt x="1786" y="2033"/>
                  </a:lnTo>
                  <a:lnTo>
                    <a:pt x="1276" y="3558"/>
                  </a:lnTo>
                  <a:lnTo>
                    <a:pt x="935" y="5082"/>
                  </a:lnTo>
                  <a:lnTo>
                    <a:pt x="510" y="6607"/>
                  </a:lnTo>
                  <a:lnTo>
                    <a:pt x="0" y="9148"/>
                  </a:lnTo>
                  <a:lnTo>
                    <a:pt x="0" y="9148"/>
                  </a:lnTo>
                  <a:lnTo>
                    <a:pt x="0" y="9656"/>
                  </a:lnTo>
                  <a:lnTo>
                    <a:pt x="170" y="10165"/>
                  </a:lnTo>
                  <a:lnTo>
                    <a:pt x="425" y="10419"/>
                  </a:lnTo>
                  <a:lnTo>
                    <a:pt x="510" y="10165"/>
                  </a:lnTo>
                  <a:lnTo>
                    <a:pt x="595" y="9911"/>
                  </a:lnTo>
                  <a:lnTo>
                    <a:pt x="595" y="9911"/>
                  </a:lnTo>
                  <a:lnTo>
                    <a:pt x="935" y="8132"/>
                  </a:lnTo>
                  <a:lnTo>
                    <a:pt x="1616" y="5336"/>
                  </a:lnTo>
                  <a:lnTo>
                    <a:pt x="2041" y="4066"/>
                  </a:lnTo>
                  <a:lnTo>
                    <a:pt x="2381" y="3049"/>
                  </a:lnTo>
                  <a:lnTo>
                    <a:pt x="2551" y="3049"/>
                  </a:lnTo>
                  <a:lnTo>
                    <a:pt x="2636" y="3049"/>
                  </a:lnTo>
                  <a:lnTo>
                    <a:pt x="2721" y="3558"/>
                  </a:lnTo>
                  <a:lnTo>
                    <a:pt x="2806" y="3812"/>
                  </a:lnTo>
                  <a:lnTo>
                    <a:pt x="2806" y="3812"/>
                  </a:lnTo>
                  <a:lnTo>
                    <a:pt x="2891" y="5591"/>
                  </a:lnTo>
                  <a:lnTo>
                    <a:pt x="2891" y="7369"/>
                  </a:lnTo>
                  <a:lnTo>
                    <a:pt x="2806" y="9402"/>
                  </a:lnTo>
                  <a:lnTo>
                    <a:pt x="2636" y="11181"/>
                  </a:lnTo>
                  <a:lnTo>
                    <a:pt x="2636" y="11181"/>
                  </a:lnTo>
                  <a:lnTo>
                    <a:pt x="2211" y="13722"/>
                  </a:lnTo>
                  <a:lnTo>
                    <a:pt x="1616" y="16772"/>
                  </a:lnTo>
                  <a:lnTo>
                    <a:pt x="1446" y="18296"/>
                  </a:lnTo>
                  <a:lnTo>
                    <a:pt x="1361" y="19821"/>
                  </a:lnTo>
                  <a:lnTo>
                    <a:pt x="1446" y="20838"/>
                  </a:lnTo>
                  <a:lnTo>
                    <a:pt x="1531" y="21346"/>
                  </a:lnTo>
                  <a:lnTo>
                    <a:pt x="1701" y="21600"/>
                  </a:lnTo>
                  <a:lnTo>
                    <a:pt x="1701" y="21600"/>
                  </a:lnTo>
                  <a:lnTo>
                    <a:pt x="1871" y="21600"/>
                  </a:lnTo>
                  <a:lnTo>
                    <a:pt x="2041" y="21346"/>
                  </a:lnTo>
                  <a:lnTo>
                    <a:pt x="2041" y="21346"/>
                  </a:lnTo>
                  <a:lnTo>
                    <a:pt x="2296" y="20584"/>
                  </a:lnTo>
                  <a:lnTo>
                    <a:pt x="2551" y="19567"/>
                  </a:lnTo>
                  <a:lnTo>
                    <a:pt x="2721" y="18296"/>
                  </a:lnTo>
                  <a:lnTo>
                    <a:pt x="2891" y="17026"/>
                  </a:lnTo>
                  <a:lnTo>
                    <a:pt x="3061" y="14485"/>
                  </a:lnTo>
                  <a:lnTo>
                    <a:pt x="3231" y="11689"/>
                  </a:lnTo>
                  <a:lnTo>
                    <a:pt x="3231" y="11689"/>
                  </a:lnTo>
                  <a:lnTo>
                    <a:pt x="3742" y="9148"/>
                  </a:lnTo>
                  <a:lnTo>
                    <a:pt x="3742" y="9148"/>
                  </a:lnTo>
                  <a:lnTo>
                    <a:pt x="4762" y="4828"/>
                  </a:lnTo>
                  <a:lnTo>
                    <a:pt x="4762" y="4828"/>
                  </a:lnTo>
                  <a:lnTo>
                    <a:pt x="4932" y="4066"/>
                  </a:lnTo>
                  <a:lnTo>
                    <a:pt x="5272" y="2795"/>
                  </a:lnTo>
                  <a:lnTo>
                    <a:pt x="5443" y="2541"/>
                  </a:lnTo>
                  <a:lnTo>
                    <a:pt x="5528" y="2541"/>
                  </a:lnTo>
                  <a:lnTo>
                    <a:pt x="5613" y="2795"/>
                  </a:lnTo>
                  <a:lnTo>
                    <a:pt x="5698" y="3812"/>
                  </a:lnTo>
                  <a:lnTo>
                    <a:pt x="5698" y="3812"/>
                  </a:lnTo>
                  <a:lnTo>
                    <a:pt x="5613" y="5591"/>
                  </a:lnTo>
                  <a:lnTo>
                    <a:pt x="5528" y="7369"/>
                  </a:lnTo>
                  <a:lnTo>
                    <a:pt x="5528" y="7369"/>
                  </a:lnTo>
                  <a:lnTo>
                    <a:pt x="5187" y="10165"/>
                  </a:lnTo>
                  <a:lnTo>
                    <a:pt x="4847" y="14231"/>
                  </a:lnTo>
                  <a:lnTo>
                    <a:pt x="4677" y="16264"/>
                  </a:lnTo>
                  <a:lnTo>
                    <a:pt x="4762" y="18042"/>
                  </a:lnTo>
                  <a:lnTo>
                    <a:pt x="4847" y="18551"/>
                  </a:lnTo>
                  <a:lnTo>
                    <a:pt x="4932" y="19313"/>
                  </a:lnTo>
                  <a:lnTo>
                    <a:pt x="5187" y="19567"/>
                  </a:lnTo>
                  <a:lnTo>
                    <a:pt x="5443" y="19821"/>
                  </a:lnTo>
                  <a:lnTo>
                    <a:pt x="5443" y="19821"/>
                  </a:lnTo>
                  <a:lnTo>
                    <a:pt x="5698" y="19821"/>
                  </a:lnTo>
                  <a:lnTo>
                    <a:pt x="5953" y="19567"/>
                  </a:lnTo>
                  <a:lnTo>
                    <a:pt x="6548" y="18551"/>
                  </a:lnTo>
                  <a:lnTo>
                    <a:pt x="7058" y="17280"/>
                  </a:lnTo>
                  <a:lnTo>
                    <a:pt x="7483" y="16009"/>
                  </a:lnTo>
                  <a:lnTo>
                    <a:pt x="7483" y="16009"/>
                  </a:lnTo>
                  <a:lnTo>
                    <a:pt x="7569" y="16772"/>
                  </a:lnTo>
                  <a:lnTo>
                    <a:pt x="7654" y="17280"/>
                  </a:lnTo>
                  <a:lnTo>
                    <a:pt x="7824" y="18042"/>
                  </a:lnTo>
                  <a:lnTo>
                    <a:pt x="8079" y="18296"/>
                  </a:lnTo>
                  <a:lnTo>
                    <a:pt x="8079" y="18296"/>
                  </a:lnTo>
                  <a:lnTo>
                    <a:pt x="8334" y="18551"/>
                  </a:lnTo>
                  <a:lnTo>
                    <a:pt x="8504" y="18551"/>
                  </a:lnTo>
                  <a:lnTo>
                    <a:pt x="9014" y="18296"/>
                  </a:lnTo>
                  <a:lnTo>
                    <a:pt x="9354" y="17534"/>
                  </a:lnTo>
                  <a:lnTo>
                    <a:pt x="9780" y="16518"/>
                  </a:lnTo>
                  <a:lnTo>
                    <a:pt x="10120" y="15247"/>
                  </a:lnTo>
                  <a:lnTo>
                    <a:pt x="10375" y="13722"/>
                  </a:lnTo>
                  <a:lnTo>
                    <a:pt x="10545" y="12452"/>
                  </a:lnTo>
                  <a:lnTo>
                    <a:pt x="10715" y="10927"/>
                  </a:lnTo>
                  <a:lnTo>
                    <a:pt x="10715" y="10927"/>
                  </a:lnTo>
                  <a:lnTo>
                    <a:pt x="11310" y="10165"/>
                  </a:lnTo>
                  <a:lnTo>
                    <a:pt x="11906" y="8894"/>
                  </a:lnTo>
                  <a:lnTo>
                    <a:pt x="11906" y="8894"/>
                  </a:lnTo>
                  <a:lnTo>
                    <a:pt x="11650" y="11689"/>
                  </a:lnTo>
                  <a:lnTo>
                    <a:pt x="11650" y="13214"/>
                  </a:lnTo>
                  <a:lnTo>
                    <a:pt x="11650" y="14485"/>
                  </a:lnTo>
                  <a:lnTo>
                    <a:pt x="11650" y="15755"/>
                  </a:lnTo>
                  <a:lnTo>
                    <a:pt x="11820" y="16772"/>
                  </a:lnTo>
                  <a:lnTo>
                    <a:pt x="11991" y="17788"/>
                  </a:lnTo>
                  <a:lnTo>
                    <a:pt x="12331" y="18551"/>
                  </a:lnTo>
                  <a:lnTo>
                    <a:pt x="12331" y="18551"/>
                  </a:lnTo>
                  <a:lnTo>
                    <a:pt x="12586" y="19059"/>
                  </a:lnTo>
                  <a:lnTo>
                    <a:pt x="12926" y="19059"/>
                  </a:lnTo>
                  <a:lnTo>
                    <a:pt x="13266" y="19059"/>
                  </a:lnTo>
                  <a:lnTo>
                    <a:pt x="13521" y="18805"/>
                  </a:lnTo>
                  <a:lnTo>
                    <a:pt x="14287" y="18042"/>
                  </a:lnTo>
                  <a:lnTo>
                    <a:pt x="14797" y="17026"/>
                  </a:lnTo>
                  <a:lnTo>
                    <a:pt x="14797" y="17026"/>
                  </a:lnTo>
                  <a:lnTo>
                    <a:pt x="15222" y="16264"/>
                  </a:lnTo>
                  <a:lnTo>
                    <a:pt x="15222" y="16264"/>
                  </a:lnTo>
                  <a:lnTo>
                    <a:pt x="15392" y="16518"/>
                  </a:lnTo>
                  <a:lnTo>
                    <a:pt x="15562" y="17026"/>
                  </a:lnTo>
                  <a:lnTo>
                    <a:pt x="15987" y="17026"/>
                  </a:lnTo>
                  <a:lnTo>
                    <a:pt x="16498" y="16772"/>
                  </a:lnTo>
                  <a:lnTo>
                    <a:pt x="17008" y="16009"/>
                  </a:lnTo>
                  <a:lnTo>
                    <a:pt x="17008" y="16009"/>
                  </a:lnTo>
                  <a:lnTo>
                    <a:pt x="18113" y="13976"/>
                  </a:lnTo>
                  <a:lnTo>
                    <a:pt x="18624" y="12706"/>
                  </a:lnTo>
                  <a:lnTo>
                    <a:pt x="19134" y="11181"/>
                  </a:lnTo>
                  <a:lnTo>
                    <a:pt x="19134" y="11181"/>
                  </a:lnTo>
                  <a:lnTo>
                    <a:pt x="19389" y="11689"/>
                  </a:lnTo>
                  <a:lnTo>
                    <a:pt x="19729" y="12198"/>
                  </a:lnTo>
                  <a:lnTo>
                    <a:pt x="20409" y="13214"/>
                  </a:lnTo>
                  <a:lnTo>
                    <a:pt x="20409" y="13214"/>
                  </a:lnTo>
                  <a:lnTo>
                    <a:pt x="20665" y="13722"/>
                  </a:lnTo>
                  <a:lnTo>
                    <a:pt x="20835" y="14231"/>
                  </a:lnTo>
                  <a:lnTo>
                    <a:pt x="20920" y="14993"/>
                  </a:lnTo>
                  <a:lnTo>
                    <a:pt x="20920" y="15755"/>
                  </a:lnTo>
                  <a:lnTo>
                    <a:pt x="20920" y="16518"/>
                  </a:lnTo>
                  <a:lnTo>
                    <a:pt x="20835" y="17280"/>
                  </a:lnTo>
                  <a:lnTo>
                    <a:pt x="20665" y="17788"/>
                  </a:lnTo>
                  <a:lnTo>
                    <a:pt x="20409" y="18296"/>
                  </a:lnTo>
                  <a:lnTo>
                    <a:pt x="20409" y="18296"/>
                  </a:lnTo>
                  <a:lnTo>
                    <a:pt x="20154" y="18296"/>
                  </a:lnTo>
                  <a:lnTo>
                    <a:pt x="19899" y="18296"/>
                  </a:lnTo>
                  <a:lnTo>
                    <a:pt x="19474" y="18042"/>
                  </a:lnTo>
                  <a:lnTo>
                    <a:pt x="19474" y="18042"/>
                  </a:lnTo>
                  <a:lnTo>
                    <a:pt x="18794" y="17280"/>
                  </a:lnTo>
                  <a:lnTo>
                    <a:pt x="18113" y="16518"/>
                  </a:lnTo>
                  <a:lnTo>
                    <a:pt x="18113" y="16518"/>
                  </a:lnTo>
                  <a:lnTo>
                    <a:pt x="17943" y="16518"/>
                  </a:lnTo>
                  <a:lnTo>
                    <a:pt x="17858" y="16772"/>
                  </a:lnTo>
                  <a:lnTo>
                    <a:pt x="17773" y="17280"/>
                  </a:lnTo>
                  <a:lnTo>
                    <a:pt x="17773" y="17788"/>
                  </a:lnTo>
                  <a:lnTo>
                    <a:pt x="17858" y="18042"/>
                  </a:lnTo>
                  <a:lnTo>
                    <a:pt x="17943" y="18296"/>
                  </a:lnTo>
                  <a:lnTo>
                    <a:pt x="17943" y="18296"/>
                  </a:lnTo>
                  <a:lnTo>
                    <a:pt x="18709" y="19059"/>
                  </a:lnTo>
                  <a:lnTo>
                    <a:pt x="19474" y="19821"/>
                  </a:lnTo>
                  <a:lnTo>
                    <a:pt x="19814" y="20075"/>
                  </a:lnTo>
                  <a:lnTo>
                    <a:pt x="20239" y="20075"/>
                  </a:lnTo>
                  <a:lnTo>
                    <a:pt x="20580" y="19821"/>
                  </a:lnTo>
                  <a:lnTo>
                    <a:pt x="21090" y="19313"/>
                  </a:lnTo>
                  <a:lnTo>
                    <a:pt x="21090" y="19313"/>
                  </a:lnTo>
                  <a:lnTo>
                    <a:pt x="21345" y="18551"/>
                  </a:lnTo>
                  <a:lnTo>
                    <a:pt x="21515" y="17788"/>
                  </a:lnTo>
                  <a:lnTo>
                    <a:pt x="21600" y="16772"/>
                  </a:lnTo>
                  <a:lnTo>
                    <a:pt x="21600" y="15755"/>
                  </a:lnTo>
                  <a:lnTo>
                    <a:pt x="21600" y="14739"/>
                  </a:lnTo>
                  <a:lnTo>
                    <a:pt x="21430" y="13722"/>
                  </a:lnTo>
                  <a:lnTo>
                    <a:pt x="21260" y="12960"/>
                  </a:lnTo>
                  <a:lnTo>
                    <a:pt x="20920" y="12198"/>
                  </a:lnTo>
                  <a:lnTo>
                    <a:pt x="20920" y="12198"/>
                  </a:lnTo>
                  <a:close/>
                  <a:moveTo>
                    <a:pt x="2041" y="19313"/>
                  </a:moveTo>
                  <a:lnTo>
                    <a:pt x="2041" y="19313"/>
                  </a:lnTo>
                  <a:lnTo>
                    <a:pt x="2296" y="16772"/>
                  </a:lnTo>
                  <a:lnTo>
                    <a:pt x="2296" y="16772"/>
                  </a:lnTo>
                  <a:lnTo>
                    <a:pt x="2041" y="19059"/>
                  </a:lnTo>
                  <a:lnTo>
                    <a:pt x="1956" y="19821"/>
                  </a:lnTo>
                  <a:lnTo>
                    <a:pt x="2041" y="19313"/>
                  </a:lnTo>
                  <a:lnTo>
                    <a:pt x="2041" y="19313"/>
                  </a:lnTo>
                  <a:close/>
                  <a:moveTo>
                    <a:pt x="9780" y="13468"/>
                  </a:moveTo>
                  <a:lnTo>
                    <a:pt x="9780" y="13468"/>
                  </a:lnTo>
                  <a:lnTo>
                    <a:pt x="9354" y="14993"/>
                  </a:lnTo>
                  <a:lnTo>
                    <a:pt x="8759" y="16518"/>
                  </a:lnTo>
                  <a:lnTo>
                    <a:pt x="8419" y="16772"/>
                  </a:lnTo>
                  <a:lnTo>
                    <a:pt x="8249" y="16772"/>
                  </a:lnTo>
                  <a:lnTo>
                    <a:pt x="8164" y="16518"/>
                  </a:lnTo>
                  <a:lnTo>
                    <a:pt x="8164" y="16009"/>
                  </a:lnTo>
                  <a:lnTo>
                    <a:pt x="8164" y="14739"/>
                  </a:lnTo>
                  <a:lnTo>
                    <a:pt x="8164" y="14739"/>
                  </a:lnTo>
                  <a:lnTo>
                    <a:pt x="8249" y="13722"/>
                  </a:lnTo>
                  <a:lnTo>
                    <a:pt x="8249" y="13722"/>
                  </a:lnTo>
                  <a:lnTo>
                    <a:pt x="8759" y="11944"/>
                  </a:lnTo>
                  <a:lnTo>
                    <a:pt x="9099" y="10165"/>
                  </a:lnTo>
                  <a:lnTo>
                    <a:pt x="9099" y="10165"/>
                  </a:lnTo>
                  <a:lnTo>
                    <a:pt x="9099" y="10165"/>
                  </a:lnTo>
                  <a:lnTo>
                    <a:pt x="9099" y="10165"/>
                  </a:lnTo>
                  <a:lnTo>
                    <a:pt x="9269" y="10927"/>
                  </a:lnTo>
                  <a:lnTo>
                    <a:pt x="9524" y="11435"/>
                  </a:lnTo>
                  <a:lnTo>
                    <a:pt x="9694" y="11435"/>
                  </a:lnTo>
                  <a:lnTo>
                    <a:pt x="10035" y="11435"/>
                  </a:lnTo>
                  <a:lnTo>
                    <a:pt x="10035" y="11435"/>
                  </a:lnTo>
                  <a:lnTo>
                    <a:pt x="9780" y="13468"/>
                  </a:lnTo>
                  <a:lnTo>
                    <a:pt x="9780" y="13468"/>
                  </a:lnTo>
                  <a:close/>
                  <a:moveTo>
                    <a:pt x="15647" y="13214"/>
                  </a:moveTo>
                  <a:lnTo>
                    <a:pt x="15647" y="13214"/>
                  </a:lnTo>
                  <a:lnTo>
                    <a:pt x="15647" y="12706"/>
                  </a:lnTo>
                  <a:lnTo>
                    <a:pt x="15647" y="12706"/>
                  </a:lnTo>
                  <a:lnTo>
                    <a:pt x="15817" y="11181"/>
                  </a:lnTo>
                  <a:lnTo>
                    <a:pt x="15817" y="11181"/>
                  </a:lnTo>
                  <a:lnTo>
                    <a:pt x="15817" y="10419"/>
                  </a:lnTo>
                  <a:lnTo>
                    <a:pt x="15902" y="10165"/>
                  </a:lnTo>
                  <a:lnTo>
                    <a:pt x="15987" y="9911"/>
                  </a:lnTo>
                  <a:lnTo>
                    <a:pt x="16157" y="10165"/>
                  </a:lnTo>
                  <a:lnTo>
                    <a:pt x="16157" y="10165"/>
                  </a:lnTo>
                  <a:lnTo>
                    <a:pt x="15647" y="12960"/>
                  </a:lnTo>
                  <a:lnTo>
                    <a:pt x="15647" y="12960"/>
                  </a:lnTo>
                  <a:lnTo>
                    <a:pt x="15647" y="13214"/>
                  </a:lnTo>
                  <a:lnTo>
                    <a:pt x="15647" y="1321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866986">
                <a:defRPr b="0" sz="2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590" name="形狀"/>
          <p:cNvSpPr/>
          <p:nvPr/>
        </p:nvSpPr>
        <p:spPr>
          <a:xfrm>
            <a:off x="9512018" y="1993618"/>
            <a:ext cx="1198880" cy="566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159" y="4045"/>
                </a:moveTo>
                <a:lnTo>
                  <a:pt x="7159" y="4045"/>
                </a:lnTo>
                <a:lnTo>
                  <a:pt x="6631" y="4045"/>
                </a:lnTo>
                <a:lnTo>
                  <a:pt x="6020" y="4131"/>
                </a:lnTo>
                <a:lnTo>
                  <a:pt x="6020" y="4131"/>
                </a:lnTo>
                <a:lnTo>
                  <a:pt x="5736" y="3356"/>
                </a:lnTo>
                <a:lnTo>
                  <a:pt x="5451" y="2582"/>
                </a:lnTo>
                <a:lnTo>
                  <a:pt x="5125" y="1893"/>
                </a:lnTo>
                <a:lnTo>
                  <a:pt x="4800" y="1205"/>
                </a:lnTo>
                <a:lnTo>
                  <a:pt x="4434" y="688"/>
                </a:lnTo>
                <a:lnTo>
                  <a:pt x="4027" y="344"/>
                </a:lnTo>
                <a:lnTo>
                  <a:pt x="3620" y="86"/>
                </a:lnTo>
                <a:lnTo>
                  <a:pt x="3132" y="0"/>
                </a:lnTo>
                <a:lnTo>
                  <a:pt x="3132" y="0"/>
                </a:lnTo>
                <a:lnTo>
                  <a:pt x="2929" y="0"/>
                </a:lnTo>
                <a:lnTo>
                  <a:pt x="2685" y="86"/>
                </a:lnTo>
                <a:lnTo>
                  <a:pt x="2359" y="344"/>
                </a:lnTo>
                <a:lnTo>
                  <a:pt x="2034" y="775"/>
                </a:lnTo>
                <a:lnTo>
                  <a:pt x="1749" y="1291"/>
                </a:lnTo>
                <a:lnTo>
                  <a:pt x="1180" y="2496"/>
                </a:lnTo>
                <a:lnTo>
                  <a:pt x="854" y="2926"/>
                </a:lnTo>
                <a:lnTo>
                  <a:pt x="529" y="3270"/>
                </a:lnTo>
                <a:lnTo>
                  <a:pt x="529" y="3270"/>
                </a:lnTo>
                <a:lnTo>
                  <a:pt x="488" y="3270"/>
                </a:lnTo>
                <a:lnTo>
                  <a:pt x="488" y="3270"/>
                </a:lnTo>
                <a:lnTo>
                  <a:pt x="407" y="3270"/>
                </a:lnTo>
                <a:lnTo>
                  <a:pt x="325" y="3356"/>
                </a:lnTo>
                <a:lnTo>
                  <a:pt x="325" y="3356"/>
                </a:lnTo>
                <a:lnTo>
                  <a:pt x="203" y="3356"/>
                </a:lnTo>
                <a:lnTo>
                  <a:pt x="203" y="3356"/>
                </a:lnTo>
                <a:lnTo>
                  <a:pt x="122" y="3356"/>
                </a:lnTo>
                <a:lnTo>
                  <a:pt x="122" y="3356"/>
                </a:lnTo>
                <a:lnTo>
                  <a:pt x="81" y="3442"/>
                </a:lnTo>
                <a:lnTo>
                  <a:pt x="41" y="3528"/>
                </a:lnTo>
                <a:lnTo>
                  <a:pt x="0" y="3786"/>
                </a:lnTo>
                <a:lnTo>
                  <a:pt x="0" y="3786"/>
                </a:lnTo>
                <a:lnTo>
                  <a:pt x="41" y="3959"/>
                </a:lnTo>
                <a:lnTo>
                  <a:pt x="122" y="4131"/>
                </a:lnTo>
                <a:lnTo>
                  <a:pt x="122" y="4131"/>
                </a:lnTo>
                <a:lnTo>
                  <a:pt x="529" y="4647"/>
                </a:lnTo>
                <a:lnTo>
                  <a:pt x="936" y="5335"/>
                </a:lnTo>
                <a:lnTo>
                  <a:pt x="1668" y="6798"/>
                </a:lnTo>
                <a:lnTo>
                  <a:pt x="2034" y="7487"/>
                </a:lnTo>
                <a:lnTo>
                  <a:pt x="2400" y="8175"/>
                </a:lnTo>
                <a:lnTo>
                  <a:pt x="2888" y="8692"/>
                </a:lnTo>
                <a:lnTo>
                  <a:pt x="3132" y="8950"/>
                </a:lnTo>
                <a:lnTo>
                  <a:pt x="3376" y="9122"/>
                </a:lnTo>
                <a:lnTo>
                  <a:pt x="3376" y="9122"/>
                </a:lnTo>
                <a:lnTo>
                  <a:pt x="3702" y="9208"/>
                </a:lnTo>
                <a:lnTo>
                  <a:pt x="4108" y="9208"/>
                </a:lnTo>
                <a:lnTo>
                  <a:pt x="4475" y="9036"/>
                </a:lnTo>
                <a:lnTo>
                  <a:pt x="4881" y="8692"/>
                </a:lnTo>
                <a:lnTo>
                  <a:pt x="5207" y="8347"/>
                </a:lnTo>
                <a:lnTo>
                  <a:pt x="5532" y="7831"/>
                </a:lnTo>
                <a:lnTo>
                  <a:pt x="5817" y="7315"/>
                </a:lnTo>
                <a:lnTo>
                  <a:pt x="5980" y="6712"/>
                </a:lnTo>
                <a:lnTo>
                  <a:pt x="5980" y="6712"/>
                </a:lnTo>
                <a:lnTo>
                  <a:pt x="5980" y="6712"/>
                </a:lnTo>
                <a:lnTo>
                  <a:pt x="5980" y="6712"/>
                </a:lnTo>
                <a:lnTo>
                  <a:pt x="8502" y="9638"/>
                </a:lnTo>
                <a:lnTo>
                  <a:pt x="10983" y="12650"/>
                </a:lnTo>
                <a:lnTo>
                  <a:pt x="13505" y="15576"/>
                </a:lnTo>
                <a:lnTo>
                  <a:pt x="14725" y="17039"/>
                </a:lnTo>
                <a:lnTo>
                  <a:pt x="16068" y="18330"/>
                </a:lnTo>
                <a:lnTo>
                  <a:pt x="16068" y="18330"/>
                </a:lnTo>
                <a:lnTo>
                  <a:pt x="17573" y="19965"/>
                </a:lnTo>
                <a:lnTo>
                  <a:pt x="18346" y="20653"/>
                </a:lnTo>
                <a:lnTo>
                  <a:pt x="19119" y="21256"/>
                </a:lnTo>
                <a:lnTo>
                  <a:pt x="19119" y="21256"/>
                </a:lnTo>
                <a:lnTo>
                  <a:pt x="19769" y="21514"/>
                </a:lnTo>
                <a:lnTo>
                  <a:pt x="20095" y="21600"/>
                </a:lnTo>
                <a:lnTo>
                  <a:pt x="20420" y="21600"/>
                </a:lnTo>
                <a:lnTo>
                  <a:pt x="20746" y="21514"/>
                </a:lnTo>
                <a:lnTo>
                  <a:pt x="21031" y="21342"/>
                </a:lnTo>
                <a:lnTo>
                  <a:pt x="21275" y="20998"/>
                </a:lnTo>
                <a:lnTo>
                  <a:pt x="21397" y="20739"/>
                </a:lnTo>
                <a:lnTo>
                  <a:pt x="21478" y="20395"/>
                </a:lnTo>
                <a:lnTo>
                  <a:pt x="21478" y="20395"/>
                </a:lnTo>
                <a:lnTo>
                  <a:pt x="21559" y="20051"/>
                </a:lnTo>
                <a:lnTo>
                  <a:pt x="21600" y="19707"/>
                </a:lnTo>
                <a:lnTo>
                  <a:pt x="21600" y="19363"/>
                </a:lnTo>
                <a:lnTo>
                  <a:pt x="21600" y="19018"/>
                </a:lnTo>
                <a:lnTo>
                  <a:pt x="21519" y="18330"/>
                </a:lnTo>
                <a:lnTo>
                  <a:pt x="21397" y="17641"/>
                </a:lnTo>
                <a:lnTo>
                  <a:pt x="21193" y="17039"/>
                </a:lnTo>
                <a:lnTo>
                  <a:pt x="20990" y="16437"/>
                </a:lnTo>
                <a:lnTo>
                  <a:pt x="20542" y="15232"/>
                </a:lnTo>
                <a:lnTo>
                  <a:pt x="20542" y="15232"/>
                </a:lnTo>
                <a:lnTo>
                  <a:pt x="20095" y="14285"/>
                </a:lnTo>
                <a:lnTo>
                  <a:pt x="19607" y="13425"/>
                </a:lnTo>
                <a:lnTo>
                  <a:pt x="19037" y="12564"/>
                </a:lnTo>
                <a:lnTo>
                  <a:pt x="18508" y="11790"/>
                </a:lnTo>
                <a:lnTo>
                  <a:pt x="17939" y="11101"/>
                </a:lnTo>
                <a:lnTo>
                  <a:pt x="17369" y="10413"/>
                </a:lnTo>
                <a:lnTo>
                  <a:pt x="16231" y="9122"/>
                </a:lnTo>
                <a:lnTo>
                  <a:pt x="16231" y="9122"/>
                </a:lnTo>
                <a:lnTo>
                  <a:pt x="15132" y="8003"/>
                </a:lnTo>
                <a:lnTo>
                  <a:pt x="14075" y="7057"/>
                </a:lnTo>
                <a:lnTo>
                  <a:pt x="12976" y="6196"/>
                </a:lnTo>
                <a:lnTo>
                  <a:pt x="11837" y="5422"/>
                </a:lnTo>
                <a:lnTo>
                  <a:pt x="10698" y="4819"/>
                </a:lnTo>
                <a:lnTo>
                  <a:pt x="9559" y="4389"/>
                </a:lnTo>
                <a:lnTo>
                  <a:pt x="8339" y="4131"/>
                </a:lnTo>
                <a:lnTo>
                  <a:pt x="7159" y="4045"/>
                </a:lnTo>
                <a:lnTo>
                  <a:pt x="7159" y="4045"/>
                </a:lnTo>
                <a:close/>
                <a:moveTo>
                  <a:pt x="14603" y="8347"/>
                </a:moveTo>
                <a:lnTo>
                  <a:pt x="14603" y="8347"/>
                </a:lnTo>
                <a:lnTo>
                  <a:pt x="15580" y="9380"/>
                </a:lnTo>
                <a:lnTo>
                  <a:pt x="16597" y="10413"/>
                </a:lnTo>
                <a:lnTo>
                  <a:pt x="17573" y="11531"/>
                </a:lnTo>
                <a:lnTo>
                  <a:pt x="18508" y="12822"/>
                </a:lnTo>
                <a:lnTo>
                  <a:pt x="18508" y="12822"/>
                </a:lnTo>
                <a:lnTo>
                  <a:pt x="18712" y="15318"/>
                </a:lnTo>
                <a:lnTo>
                  <a:pt x="18793" y="16609"/>
                </a:lnTo>
                <a:lnTo>
                  <a:pt x="18834" y="17900"/>
                </a:lnTo>
                <a:lnTo>
                  <a:pt x="18834" y="17900"/>
                </a:lnTo>
                <a:lnTo>
                  <a:pt x="18834" y="18072"/>
                </a:lnTo>
                <a:lnTo>
                  <a:pt x="18793" y="18072"/>
                </a:lnTo>
                <a:lnTo>
                  <a:pt x="18712" y="17814"/>
                </a:lnTo>
                <a:lnTo>
                  <a:pt x="18590" y="17297"/>
                </a:lnTo>
                <a:lnTo>
                  <a:pt x="18590" y="17297"/>
                </a:lnTo>
                <a:lnTo>
                  <a:pt x="18468" y="16523"/>
                </a:lnTo>
                <a:lnTo>
                  <a:pt x="18386" y="15662"/>
                </a:lnTo>
                <a:lnTo>
                  <a:pt x="18386" y="15662"/>
                </a:lnTo>
                <a:lnTo>
                  <a:pt x="18142" y="13253"/>
                </a:lnTo>
                <a:lnTo>
                  <a:pt x="18142" y="13253"/>
                </a:lnTo>
                <a:lnTo>
                  <a:pt x="18142" y="13167"/>
                </a:lnTo>
                <a:lnTo>
                  <a:pt x="18102" y="13167"/>
                </a:lnTo>
                <a:lnTo>
                  <a:pt x="18061" y="13253"/>
                </a:lnTo>
                <a:lnTo>
                  <a:pt x="18061" y="13253"/>
                </a:lnTo>
                <a:lnTo>
                  <a:pt x="18061" y="13253"/>
                </a:lnTo>
                <a:lnTo>
                  <a:pt x="18305" y="16178"/>
                </a:lnTo>
                <a:lnTo>
                  <a:pt x="18305" y="16178"/>
                </a:lnTo>
                <a:lnTo>
                  <a:pt x="18427" y="17900"/>
                </a:lnTo>
                <a:lnTo>
                  <a:pt x="18427" y="17900"/>
                </a:lnTo>
                <a:lnTo>
                  <a:pt x="18468" y="18674"/>
                </a:lnTo>
                <a:lnTo>
                  <a:pt x="18468" y="18932"/>
                </a:lnTo>
                <a:lnTo>
                  <a:pt x="18427" y="18932"/>
                </a:lnTo>
                <a:lnTo>
                  <a:pt x="18386" y="18674"/>
                </a:lnTo>
                <a:lnTo>
                  <a:pt x="18386" y="18674"/>
                </a:lnTo>
                <a:lnTo>
                  <a:pt x="18142" y="17555"/>
                </a:lnTo>
                <a:lnTo>
                  <a:pt x="18142" y="17555"/>
                </a:lnTo>
                <a:lnTo>
                  <a:pt x="18142" y="16351"/>
                </a:lnTo>
                <a:lnTo>
                  <a:pt x="18020" y="15146"/>
                </a:lnTo>
                <a:lnTo>
                  <a:pt x="17858" y="13941"/>
                </a:lnTo>
                <a:lnTo>
                  <a:pt x="17776" y="13425"/>
                </a:lnTo>
                <a:lnTo>
                  <a:pt x="17614" y="12994"/>
                </a:lnTo>
                <a:lnTo>
                  <a:pt x="17614" y="12994"/>
                </a:lnTo>
                <a:lnTo>
                  <a:pt x="17573" y="12908"/>
                </a:lnTo>
                <a:lnTo>
                  <a:pt x="17532" y="13080"/>
                </a:lnTo>
                <a:lnTo>
                  <a:pt x="17532" y="13080"/>
                </a:lnTo>
                <a:lnTo>
                  <a:pt x="17654" y="14113"/>
                </a:lnTo>
                <a:lnTo>
                  <a:pt x="17736" y="15232"/>
                </a:lnTo>
                <a:lnTo>
                  <a:pt x="17898" y="16437"/>
                </a:lnTo>
                <a:lnTo>
                  <a:pt x="18061" y="17469"/>
                </a:lnTo>
                <a:lnTo>
                  <a:pt x="18061" y="17469"/>
                </a:lnTo>
                <a:lnTo>
                  <a:pt x="18061" y="17900"/>
                </a:lnTo>
                <a:lnTo>
                  <a:pt x="18061" y="17900"/>
                </a:lnTo>
                <a:lnTo>
                  <a:pt x="18102" y="18502"/>
                </a:lnTo>
                <a:lnTo>
                  <a:pt x="18102" y="18502"/>
                </a:lnTo>
                <a:lnTo>
                  <a:pt x="18061" y="18502"/>
                </a:lnTo>
                <a:lnTo>
                  <a:pt x="17980" y="18072"/>
                </a:lnTo>
                <a:lnTo>
                  <a:pt x="17980" y="18072"/>
                </a:lnTo>
                <a:lnTo>
                  <a:pt x="17695" y="16695"/>
                </a:lnTo>
                <a:lnTo>
                  <a:pt x="17492" y="15146"/>
                </a:lnTo>
                <a:lnTo>
                  <a:pt x="17492" y="15146"/>
                </a:lnTo>
                <a:lnTo>
                  <a:pt x="17369" y="14113"/>
                </a:lnTo>
                <a:lnTo>
                  <a:pt x="17369" y="14113"/>
                </a:lnTo>
                <a:lnTo>
                  <a:pt x="17085" y="12048"/>
                </a:lnTo>
                <a:lnTo>
                  <a:pt x="17085" y="12048"/>
                </a:lnTo>
                <a:lnTo>
                  <a:pt x="17085" y="11962"/>
                </a:lnTo>
                <a:lnTo>
                  <a:pt x="17044" y="11962"/>
                </a:lnTo>
                <a:lnTo>
                  <a:pt x="17003" y="12048"/>
                </a:lnTo>
                <a:lnTo>
                  <a:pt x="17003" y="12048"/>
                </a:lnTo>
                <a:lnTo>
                  <a:pt x="17003" y="12048"/>
                </a:lnTo>
                <a:lnTo>
                  <a:pt x="17044" y="12564"/>
                </a:lnTo>
                <a:lnTo>
                  <a:pt x="17044" y="12564"/>
                </a:lnTo>
                <a:lnTo>
                  <a:pt x="17085" y="12650"/>
                </a:lnTo>
                <a:lnTo>
                  <a:pt x="17085" y="12650"/>
                </a:lnTo>
                <a:lnTo>
                  <a:pt x="17369" y="14802"/>
                </a:lnTo>
                <a:lnTo>
                  <a:pt x="17451" y="16006"/>
                </a:lnTo>
                <a:lnTo>
                  <a:pt x="17532" y="17125"/>
                </a:lnTo>
                <a:lnTo>
                  <a:pt x="17532" y="17125"/>
                </a:lnTo>
                <a:lnTo>
                  <a:pt x="17532" y="17297"/>
                </a:lnTo>
                <a:lnTo>
                  <a:pt x="17492" y="17297"/>
                </a:lnTo>
                <a:lnTo>
                  <a:pt x="17369" y="17039"/>
                </a:lnTo>
                <a:lnTo>
                  <a:pt x="17166" y="16351"/>
                </a:lnTo>
                <a:lnTo>
                  <a:pt x="17166" y="16351"/>
                </a:lnTo>
                <a:lnTo>
                  <a:pt x="17085" y="15920"/>
                </a:lnTo>
                <a:lnTo>
                  <a:pt x="17085" y="15920"/>
                </a:lnTo>
                <a:lnTo>
                  <a:pt x="16963" y="14716"/>
                </a:lnTo>
                <a:lnTo>
                  <a:pt x="16841" y="13511"/>
                </a:lnTo>
                <a:lnTo>
                  <a:pt x="16556" y="11273"/>
                </a:lnTo>
                <a:lnTo>
                  <a:pt x="16556" y="11273"/>
                </a:lnTo>
                <a:lnTo>
                  <a:pt x="16515" y="11187"/>
                </a:lnTo>
                <a:lnTo>
                  <a:pt x="16515" y="11187"/>
                </a:lnTo>
                <a:lnTo>
                  <a:pt x="16475" y="11273"/>
                </a:lnTo>
                <a:lnTo>
                  <a:pt x="16475" y="11359"/>
                </a:lnTo>
                <a:lnTo>
                  <a:pt x="16475" y="11359"/>
                </a:lnTo>
                <a:lnTo>
                  <a:pt x="16678" y="13683"/>
                </a:lnTo>
                <a:lnTo>
                  <a:pt x="16800" y="14802"/>
                </a:lnTo>
                <a:lnTo>
                  <a:pt x="17003" y="16006"/>
                </a:lnTo>
                <a:lnTo>
                  <a:pt x="17003" y="16006"/>
                </a:lnTo>
                <a:lnTo>
                  <a:pt x="17003" y="16867"/>
                </a:lnTo>
                <a:lnTo>
                  <a:pt x="17003" y="16867"/>
                </a:lnTo>
                <a:lnTo>
                  <a:pt x="17003" y="16867"/>
                </a:lnTo>
                <a:lnTo>
                  <a:pt x="17003" y="16867"/>
                </a:lnTo>
                <a:lnTo>
                  <a:pt x="16922" y="16609"/>
                </a:lnTo>
                <a:lnTo>
                  <a:pt x="16759" y="15920"/>
                </a:lnTo>
                <a:lnTo>
                  <a:pt x="16759" y="15920"/>
                </a:lnTo>
                <a:lnTo>
                  <a:pt x="16597" y="15060"/>
                </a:lnTo>
                <a:lnTo>
                  <a:pt x="16475" y="14285"/>
                </a:lnTo>
                <a:lnTo>
                  <a:pt x="16475" y="14285"/>
                </a:lnTo>
                <a:lnTo>
                  <a:pt x="16475" y="14199"/>
                </a:lnTo>
                <a:lnTo>
                  <a:pt x="16475" y="14199"/>
                </a:lnTo>
                <a:lnTo>
                  <a:pt x="16231" y="12564"/>
                </a:lnTo>
                <a:lnTo>
                  <a:pt x="16231" y="12564"/>
                </a:lnTo>
                <a:lnTo>
                  <a:pt x="15986" y="11273"/>
                </a:lnTo>
                <a:lnTo>
                  <a:pt x="15986" y="11273"/>
                </a:lnTo>
                <a:lnTo>
                  <a:pt x="15986" y="11273"/>
                </a:lnTo>
                <a:lnTo>
                  <a:pt x="15905" y="11273"/>
                </a:lnTo>
                <a:lnTo>
                  <a:pt x="15864" y="11273"/>
                </a:lnTo>
                <a:lnTo>
                  <a:pt x="15864" y="11359"/>
                </a:lnTo>
                <a:lnTo>
                  <a:pt x="15864" y="11359"/>
                </a:lnTo>
                <a:lnTo>
                  <a:pt x="16149" y="12736"/>
                </a:lnTo>
                <a:lnTo>
                  <a:pt x="16353" y="14113"/>
                </a:lnTo>
                <a:lnTo>
                  <a:pt x="16353" y="14113"/>
                </a:lnTo>
                <a:lnTo>
                  <a:pt x="16434" y="14974"/>
                </a:lnTo>
                <a:lnTo>
                  <a:pt x="16515" y="16006"/>
                </a:lnTo>
                <a:lnTo>
                  <a:pt x="16515" y="16006"/>
                </a:lnTo>
                <a:lnTo>
                  <a:pt x="16515" y="16523"/>
                </a:lnTo>
                <a:lnTo>
                  <a:pt x="16515" y="16781"/>
                </a:lnTo>
                <a:lnTo>
                  <a:pt x="16515" y="16867"/>
                </a:lnTo>
                <a:lnTo>
                  <a:pt x="16475" y="16781"/>
                </a:lnTo>
                <a:lnTo>
                  <a:pt x="16312" y="16178"/>
                </a:lnTo>
                <a:lnTo>
                  <a:pt x="16312" y="16178"/>
                </a:lnTo>
                <a:lnTo>
                  <a:pt x="16108" y="15232"/>
                </a:lnTo>
                <a:lnTo>
                  <a:pt x="15905" y="14371"/>
                </a:lnTo>
                <a:lnTo>
                  <a:pt x="15905" y="14371"/>
                </a:lnTo>
                <a:lnTo>
                  <a:pt x="15702" y="12736"/>
                </a:lnTo>
                <a:lnTo>
                  <a:pt x="15458" y="11273"/>
                </a:lnTo>
                <a:lnTo>
                  <a:pt x="15458" y="11273"/>
                </a:lnTo>
                <a:lnTo>
                  <a:pt x="15458" y="11015"/>
                </a:lnTo>
                <a:lnTo>
                  <a:pt x="15417" y="10929"/>
                </a:lnTo>
                <a:lnTo>
                  <a:pt x="15417" y="10929"/>
                </a:lnTo>
                <a:lnTo>
                  <a:pt x="15336" y="10499"/>
                </a:lnTo>
                <a:lnTo>
                  <a:pt x="15336" y="10499"/>
                </a:lnTo>
                <a:lnTo>
                  <a:pt x="15336" y="10499"/>
                </a:lnTo>
                <a:lnTo>
                  <a:pt x="15295" y="10499"/>
                </a:lnTo>
                <a:lnTo>
                  <a:pt x="15254" y="10499"/>
                </a:lnTo>
                <a:lnTo>
                  <a:pt x="15254" y="10585"/>
                </a:lnTo>
                <a:lnTo>
                  <a:pt x="15254" y="10585"/>
                </a:lnTo>
                <a:lnTo>
                  <a:pt x="15498" y="12392"/>
                </a:lnTo>
                <a:lnTo>
                  <a:pt x="15783" y="14113"/>
                </a:lnTo>
                <a:lnTo>
                  <a:pt x="15783" y="14113"/>
                </a:lnTo>
                <a:lnTo>
                  <a:pt x="15864" y="14888"/>
                </a:lnTo>
                <a:lnTo>
                  <a:pt x="15864" y="14888"/>
                </a:lnTo>
                <a:lnTo>
                  <a:pt x="15905" y="15662"/>
                </a:lnTo>
                <a:lnTo>
                  <a:pt x="15905" y="16609"/>
                </a:lnTo>
                <a:lnTo>
                  <a:pt x="15905" y="16609"/>
                </a:lnTo>
                <a:lnTo>
                  <a:pt x="15864" y="16351"/>
                </a:lnTo>
                <a:lnTo>
                  <a:pt x="15783" y="16006"/>
                </a:lnTo>
                <a:lnTo>
                  <a:pt x="15661" y="15232"/>
                </a:lnTo>
                <a:lnTo>
                  <a:pt x="15661" y="15232"/>
                </a:lnTo>
                <a:lnTo>
                  <a:pt x="15376" y="13683"/>
                </a:lnTo>
                <a:lnTo>
                  <a:pt x="15132" y="12048"/>
                </a:lnTo>
                <a:lnTo>
                  <a:pt x="14847" y="10499"/>
                </a:lnTo>
                <a:lnTo>
                  <a:pt x="14685" y="9724"/>
                </a:lnTo>
                <a:lnTo>
                  <a:pt x="14481" y="8950"/>
                </a:lnTo>
                <a:lnTo>
                  <a:pt x="14481" y="8950"/>
                </a:lnTo>
                <a:lnTo>
                  <a:pt x="14441" y="8950"/>
                </a:lnTo>
                <a:lnTo>
                  <a:pt x="14400" y="9036"/>
                </a:lnTo>
                <a:lnTo>
                  <a:pt x="14400" y="9036"/>
                </a:lnTo>
                <a:lnTo>
                  <a:pt x="14481" y="9896"/>
                </a:lnTo>
                <a:lnTo>
                  <a:pt x="14603" y="10757"/>
                </a:lnTo>
                <a:lnTo>
                  <a:pt x="14847" y="12478"/>
                </a:lnTo>
                <a:lnTo>
                  <a:pt x="15092" y="14199"/>
                </a:lnTo>
                <a:lnTo>
                  <a:pt x="15173" y="15060"/>
                </a:lnTo>
                <a:lnTo>
                  <a:pt x="15214" y="16092"/>
                </a:lnTo>
                <a:lnTo>
                  <a:pt x="15214" y="16092"/>
                </a:lnTo>
                <a:lnTo>
                  <a:pt x="15173" y="15576"/>
                </a:lnTo>
                <a:lnTo>
                  <a:pt x="15092" y="15146"/>
                </a:lnTo>
                <a:lnTo>
                  <a:pt x="14929" y="14285"/>
                </a:lnTo>
                <a:lnTo>
                  <a:pt x="14929" y="14285"/>
                </a:lnTo>
                <a:lnTo>
                  <a:pt x="14685" y="12392"/>
                </a:lnTo>
                <a:lnTo>
                  <a:pt x="14685" y="12392"/>
                </a:lnTo>
                <a:lnTo>
                  <a:pt x="14441" y="10757"/>
                </a:lnTo>
                <a:lnTo>
                  <a:pt x="14278" y="9982"/>
                </a:lnTo>
                <a:lnTo>
                  <a:pt x="14075" y="9208"/>
                </a:lnTo>
                <a:lnTo>
                  <a:pt x="14075" y="9208"/>
                </a:lnTo>
                <a:lnTo>
                  <a:pt x="14034" y="9208"/>
                </a:lnTo>
                <a:lnTo>
                  <a:pt x="13993" y="9208"/>
                </a:lnTo>
                <a:lnTo>
                  <a:pt x="13993" y="9294"/>
                </a:lnTo>
                <a:lnTo>
                  <a:pt x="13993" y="9294"/>
                </a:lnTo>
                <a:lnTo>
                  <a:pt x="14481" y="12220"/>
                </a:lnTo>
                <a:lnTo>
                  <a:pt x="14685" y="13683"/>
                </a:lnTo>
                <a:lnTo>
                  <a:pt x="14847" y="15146"/>
                </a:lnTo>
                <a:lnTo>
                  <a:pt x="14847" y="15146"/>
                </a:lnTo>
                <a:lnTo>
                  <a:pt x="14847" y="15404"/>
                </a:lnTo>
                <a:lnTo>
                  <a:pt x="14847" y="15490"/>
                </a:lnTo>
                <a:lnTo>
                  <a:pt x="14807" y="15490"/>
                </a:lnTo>
                <a:lnTo>
                  <a:pt x="14766" y="15318"/>
                </a:lnTo>
                <a:lnTo>
                  <a:pt x="14603" y="14802"/>
                </a:lnTo>
                <a:lnTo>
                  <a:pt x="14603" y="14802"/>
                </a:lnTo>
                <a:lnTo>
                  <a:pt x="14481" y="14113"/>
                </a:lnTo>
                <a:lnTo>
                  <a:pt x="14359" y="13425"/>
                </a:lnTo>
                <a:lnTo>
                  <a:pt x="14359" y="13425"/>
                </a:lnTo>
                <a:lnTo>
                  <a:pt x="14115" y="11962"/>
                </a:lnTo>
                <a:lnTo>
                  <a:pt x="13831" y="10499"/>
                </a:lnTo>
                <a:lnTo>
                  <a:pt x="13831" y="10499"/>
                </a:lnTo>
                <a:lnTo>
                  <a:pt x="13668" y="9724"/>
                </a:lnTo>
                <a:lnTo>
                  <a:pt x="13505" y="8950"/>
                </a:lnTo>
                <a:lnTo>
                  <a:pt x="13505" y="8950"/>
                </a:lnTo>
                <a:lnTo>
                  <a:pt x="13464" y="8864"/>
                </a:lnTo>
                <a:lnTo>
                  <a:pt x="13464" y="8864"/>
                </a:lnTo>
                <a:lnTo>
                  <a:pt x="13424" y="8950"/>
                </a:lnTo>
                <a:lnTo>
                  <a:pt x="13424" y="9036"/>
                </a:lnTo>
                <a:lnTo>
                  <a:pt x="13424" y="9036"/>
                </a:lnTo>
                <a:lnTo>
                  <a:pt x="13749" y="10499"/>
                </a:lnTo>
                <a:lnTo>
                  <a:pt x="13749" y="10499"/>
                </a:lnTo>
                <a:lnTo>
                  <a:pt x="13790" y="10843"/>
                </a:lnTo>
                <a:lnTo>
                  <a:pt x="13790" y="10843"/>
                </a:lnTo>
                <a:lnTo>
                  <a:pt x="13953" y="11876"/>
                </a:lnTo>
                <a:lnTo>
                  <a:pt x="14034" y="12908"/>
                </a:lnTo>
                <a:lnTo>
                  <a:pt x="14034" y="12908"/>
                </a:lnTo>
                <a:lnTo>
                  <a:pt x="14075" y="13597"/>
                </a:lnTo>
                <a:lnTo>
                  <a:pt x="14075" y="14027"/>
                </a:lnTo>
                <a:lnTo>
                  <a:pt x="14115" y="14285"/>
                </a:lnTo>
                <a:lnTo>
                  <a:pt x="14115" y="14285"/>
                </a:lnTo>
                <a:lnTo>
                  <a:pt x="13912" y="13597"/>
                </a:lnTo>
                <a:lnTo>
                  <a:pt x="13749" y="12822"/>
                </a:lnTo>
                <a:lnTo>
                  <a:pt x="13505" y="11273"/>
                </a:lnTo>
                <a:lnTo>
                  <a:pt x="13261" y="9638"/>
                </a:lnTo>
                <a:lnTo>
                  <a:pt x="13017" y="8003"/>
                </a:lnTo>
                <a:lnTo>
                  <a:pt x="13017" y="8003"/>
                </a:lnTo>
                <a:lnTo>
                  <a:pt x="12976" y="7917"/>
                </a:lnTo>
                <a:lnTo>
                  <a:pt x="12976" y="7917"/>
                </a:lnTo>
                <a:lnTo>
                  <a:pt x="12936" y="7917"/>
                </a:lnTo>
                <a:lnTo>
                  <a:pt x="12936" y="8003"/>
                </a:lnTo>
                <a:lnTo>
                  <a:pt x="12936" y="8003"/>
                </a:lnTo>
                <a:lnTo>
                  <a:pt x="13098" y="9466"/>
                </a:lnTo>
                <a:lnTo>
                  <a:pt x="13302" y="10843"/>
                </a:lnTo>
                <a:lnTo>
                  <a:pt x="13302" y="10843"/>
                </a:lnTo>
                <a:lnTo>
                  <a:pt x="13546" y="12822"/>
                </a:lnTo>
                <a:lnTo>
                  <a:pt x="13546" y="12822"/>
                </a:lnTo>
                <a:lnTo>
                  <a:pt x="13586" y="13167"/>
                </a:lnTo>
                <a:lnTo>
                  <a:pt x="13586" y="13511"/>
                </a:lnTo>
                <a:lnTo>
                  <a:pt x="13546" y="13511"/>
                </a:lnTo>
                <a:lnTo>
                  <a:pt x="13505" y="13511"/>
                </a:lnTo>
                <a:lnTo>
                  <a:pt x="13383" y="13253"/>
                </a:lnTo>
                <a:lnTo>
                  <a:pt x="13383" y="13253"/>
                </a:lnTo>
                <a:lnTo>
                  <a:pt x="13220" y="12564"/>
                </a:lnTo>
                <a:lnTo>
                  <a:pt x="13058" y="11962"/>
                </a:lnTo>
                <a:lnTo>
                  <a:pt x="12854" y="10499"/>
                </a:lnTo>
                <a:lnTo>
                  <a:pt x="12610" y="9036"/>
                </a:lnTo>
                <a:lnTo>
                  <a:pt x="12488" y="8261"/>
                </a:lnTo>
                <a:lnTo>
                  <a:pt x="12325" y="7659"/>
                </a:lnTo>
                <a:lnTo>
                  <a:pt x="12325" y="7659"/>
                </a:lnTo>
                <a:lnTo>
                  <a:pt x="12285" y="7573"/>
                </a:lnTo>
                <a:lnTo>
                  <a:pt x="12285" y="7573"/>
                </a:lnTo>
                <a:lnTo>
                  <a:pt x="12244" y="7745"/>
                </a:lnTo>
                <a:lnTo>
                  <a:pt x="12244" y="7745"/>
                </a:lnTo>
                <a:lnTo>
                  <a:pt x="12569" y="10499"/>
                </a:lnTo>
                <a:lnTo>
                  <a:pt x="12569" y="10499"/>
                </a:lnTo>
                <a:lnTo>
                  <a:pt x="12773" y="11876"/>
                </a:lnTo>
                <a:lnTo>
                  <a:pt x="12773" y="11876"/>
                </a:lnTo>
                <a:lnTo>
                  <a:pt x="12854" y="12306"/>
                </a:lnTo>
                <a:lnTo>
                  <a:pt x="12773" y="12048"/>
                </a:lnTo>
                <a:lnTo>
                  <a:pt x="12773" y="12048"/>
                </a:lnTo>
                <a:lnTo>
                  <a:pt x="12569" y="11445"/>
                </a:lnTo>
                <a:lnTo>
                  <a:pt x="12447" y="10929"/>
                </a:lnTo>
                <a:lnTo>
                  <a:pt x="12203" y="9724"/>
                </a:lnTo>
                <a:lnTo>
                  <a:pt x="12041" y="8347"/>
                </a:lnTo>
                <a:lnTo>
                  <a:pt x="11837" y="7143"/>
                </a:lnTo>
                <a:lnTo>
                  <a:pt x="11837" y="7143"/>
                </a:lnTo>
                <a:lnTo>
                  <a:pt x="11837" y="7057"/>
                </a:lnTo>
                <a:lnTo>
                  <a:pt x="11797" y="7057"/>
                </a:lnTo>
                <a:lnTo>
                  <a:pt x="11756" y="7143"/>
                </a:lnTo>
                <a:lnTo>
                  <a:pt x="11756" y="7143"/>
                </a:lnTo>
                <a:lnTo>
                  <a:pt x="11756" y="7143"/>
                </a:lnTo>
                <a:lnTo>
                  <a:pt x="11919" y="8433"/>
                </a:lnTo>
                <a:lnTo>
                  <a:pt x="12081" y="9810"/>
                </a:lnTo>
                <a:lnTo>
                  <a:pt x="12203" y="11101"/>
                </a:lnTo>
                <a:lnTo>
                  <a:pt x="12285" y="12392"/>
                </a:lnTo>
                <a:lnTo>
                  <a:pt x="12285" y="12392"/>
                </a:lnTo>
                <a:lnTo>
                  <a:pt x="12203" y="11876"/>
                </a:lnTo>
                <a:lnTo>
                  <a:pt x="12041" y="11273"/>
                </a:lnTo>
                <a:lnTo>
                  <a:pt x="12041" y="11273"/>
                </a:lnTo>
                <a:lnTo>
                  <a:pt x="11756" y="9724"/>
                </a:lnTo>
                <a:lnTo>
                  <a:pt x="11756" y="9724"/>
                </a:lnTo>
                <a:lnTo>
                  <a:pt x="11553" y="8433"/>
                </a:lnTo>
                <a:lnTo>
                  <a:pt x="11308" y="7315"/>
                </a:lnTo>
                <a:lnTo>
                  <a:pt x="11308" y="7315"/>
                </a:lnTo>
                <a:lnTo>
                  <a:pt x="11268" y="7315"/>
                </a:lnTo>
                <a:lnTo>
                  <a:pt x="11227" y="7401"/>
                </a:lnTo>
                <a:lnTo>
                  <a:pt x="11227" y="7401"/>
                </a:lnTo>
                <a:lnTo>
                  <a:pt x="11268" y="8003"/>
                </a:lnTo>
                <a:lnTo>
                  <a:pt x="11308" y="8520"/>
                </a:lnTo>
                <a:lnTo>
                  <a:pt x="11512" y="9724"/>
                </a:lnTo>
                <a:lnTo>
                  <a:pt x="11715" y="10843"/>
                </a:lnTo>
                <a:lnTo>
                  <a:pt x="11837" y="11962"/>
                </a:lnTo>
                <a:lnTo>
                  <a:pt x="11837" y="11962"/>
                </a:lnTo>
                <a:lnTo>
                  <a:pt x="11878" y="12306"/>
                </a:lnTo>
                <a:lnTo>
                  <a:pt x="11878" y="12306"/>
                </a:lnTo>
                <a:lnTo>
                  <a:pt x="11837" y="12306"/>
                </a:lnTo>
                <a:lnTo>
                  <a:pt x="11756" y="11876"/>
                </a:lnTo>
                <a:lnTo>
                  <a:pt x="11756" y="11876"/>
                </a:lnTo>
                <a:lnTo>
                  <a:pt x="11553" y="11015"/>
                </a:lnTo>
                <a:lnTo>
                  <a:pt x="11349" y="10069"/>
                </a:lnTo>
                <a:lnTo>
                  <a:pt x="11349" y="10069"/>
                </a:lnTo>
                <a:lnTo>
                  <a:pt x="11105" y="8433"/>
                </a:lnTo>
                <a:lnTo>
                  <a:pt x="10820" y="6971"/>
                </a:lnTo>
                <a:lnTo>
                  <a:pt x="10820" y="6971"/>
                </a:lnTo>
                <a:lnTo>
                  <a:pt x="10780" y="6971"/>
                </a:lnTo>
                <a:lnTo>
                  <a:pt x="10739" y="7057"/>
                </a:lnTo>
                <a:lnTo>
                  <a:pt x="10739" y="7057"/>
                </a:lnTo>
                <a:lnTo>
                  <a:pt x="10780" y="7917"/>
                </a:lnTo>
                <a:lnTo>
                  <a:pt x="10902" y="8950"/>
                </a:lnTo>
                <a:lnTo>
                  <a:pt x="10902" y="8950"/>
                </a:lnTo>
                <a:lnTo>
                  <a:pt x="10983" y="10069"/>
                </a:lnTo>
                <a:lnTo>
                  <a:pt x="11064" y="10757"/>
                </a:lnTo>
                <a:lnTo>
                  <a:pt x="11146" y="11101"/>
                </a:lnTo>
                <a:lnTo>
                  <a:pt x="11146" y="11101"/>
                </a:lnTo>
                <a:lnTo>
                  <a:pt x="10983" y="10585"/>
                </a:lnTo>
                <a:lnTo>
                  <a:pt x="10820" y="10069"/>
                </a:lnTo>
                <a:lnTo>
                  <a:pt x="10576" y="8864"/>
                </a:lnTo>
                <a:lnTo>
                  <a:pt x="10332" y="7487"/>
                </a:lnTo>
                <a:lnTo>
                  <a:pt x="10088" y="6282"/>
                </a:lnTo>
                <a:lnTo>
                  <a:pt x="10088" y="6282"/>
                </a:lnTo>
                <a:lnTo>
                  <a:pt x="10047" y="6282"/>
                </a:lnTo>
                <a:lnTo>
                  <a:pt x="10047" y="6282"/>
                </a:lnTo>
                <a:lnTo>
                  <a:pt x="10007" y="6368"/>
                </a:lnTo>
                <a:lnTo>
                  <a:pt x="10007" y="6368"/>
                </a:lnTo>
                <a:lnTo>
                  <a:pt x="10332" y="8347"/>
                </a:lnTo>
                <a:lnTo>
                  <a:pt x="10332" y="8347"/>
                </a:lnTo>
                <a:lnTo>
                  <a:pt x="10414" y="9294"/>
                </a:lnTo>
                <a:lnTo>
                  <a:pt x="10495" y="9724"/>
                </a:lnTo>
                <a:lnTo>
                  <a:pt x="10576" y="10069"/>
                </a:lnTo>
                <a:lnTo>
                  <a:pt x="10576" y="10069"/>
                </a:lnTo>
                <a:lnTo>
                  <a:pt x="10292" y="9036"/>
                </a:lnTo>
                <a:lnTo>
                  <a:pt x="10047" y="7831"/>
                </a:lnTo>
                <a:lnTo>
                  <a:pt x="9600" y="5680"/>
                </a:lnTo>
                <a:lnTo>
                  <a:pt x="9600" y="5680"/>
                </a:lnTo>
                <a:lnTo>
                  <a:pt x="9559" y="5594"/>
                </a:lnTo>
                <a:lnTo>
                  <a:pt x="9519" y="5594"/>
                </a:lnTo>
                <a:lnTo>
                  <a:pt x="9519" y="5594"/>
                </a:lnTo>
                <a:lnTo>
                  <a:pt x="9519" y="5680"/>
                </a:lnTo>
                <a:lnTo>
                  <a:pt x="9519" y="5680"/>
                </a:lnTo>
                <a:lnTo>
                  <a:pt x="9844" y="7917"/>
                </a:lnTo>
                <a:lnTo>
                  <a:pt x="10007" y="9122"/>
                </a:lnTo>
                <a:lnTo>
                  <a:pt x="10169" y="10241"/>
                </a:lnTo>
                <a:lnTo>
                  <a:pt x="10169" y="10241"/>
                </a:lnTo>
                <a:lnTo>
                  <a:pt x="10088" y="9810"/>
                </a:lnTo>
                <a:lnTo>
                  <a:pt x="9966" y="9294"/>
                </a:lnTo>
                <a:lnTo>
                  <a:pt x="9722" y="8261"/>
                </a:lnTo>
                <a:lnTo>
                  <a:pt x="9722" y="8261"/>
                </a:lnTo>
                <a:lnTo>
                  <a:pt x="9193" y="5766"/>
                </a:lnTo>
                <a:lnTo>
                  <a:pt x="9193" y="5766"/>
                </a:lnTo>
                <a:lnTo>
                  <a:pt x="9153" y="5766"/>
                </a:lnTo>
                <a:lnTo>
                  <a:pt x="9112" y="5766"/>
                </a:lnTo>
                <a:lnTo>
                  <a:pt x="9112" y="5766"/>
                </a:lnTo>
                <a:lnTo>
                  <a:pt x="9112" y="5852"/>
                </a:lnTo>
                <a:lnTo>
                  <a:pt x="9112" y="5852"/>
                </a:lnTo>
                <a:lnTo>
                  <a:pt x="9437" y="7659"/>
                </a:lnTo>
                <a:lnTo>
                  <a:pt x="9681" y="9466"/>
                </a:lnTo>
                <a:lnTo>
                  <a:pt x="9681" y="9466"/>
                </a:lnTo>
                <a:lnTo>
                  <a:pt x="9559" y="8606"/>
                </a:lnTo>
                <a:lnTo>
                  <a:pt x="9397" y="7745"/>
                </a:lnTo>
                <a:lnTo>
                  <a:pt x="9112" y="6884"/>
                </a:lnTo>
                <a:lnTo>
                  <a:pt x="8908" y="6110"/>
                </a:lnTo>
                <a:lnTo>
                  <a:pt x="8908" y="6110"/>
                </a:lnTo>
                <a:lnTo>
                  <a:pt x="8827" y="6110"/>
                </a:lnTo>
                <a:lnTo>
                  <a:pt x="8827" y="6196"/>
                </a:lnTo>
                <a:lnTo>
                  <a:pt x="8827" y="6196"/>
                </a:lnTo>
                <a:lnTo>
                  <a:pt x="8949" y="7745"/>
                </a:lnTo>
                <a:lnTo>
                  <a:pt x="9031" y="8520"/>
                </a:lnTo>
                <a:lnTo>
                  <a:pt x="9112" y="8950"/>
                </a:lnTo>
                <a:lnTo>
                  <a:pt x="9193" y="9208"/>
                </a:lnTo>
                <a:lnTo>
                  <a:pt x="9193" y="9208"/>
                </a:lnTo>
                <a:lnTo>
                  <a:pt x="9071" y="8864"/>
                </a:lnTo>
                <a:lnTo>
                  <a:pt x="8949" y="8347"/>
                </a:lnTo>
                <a:lnTo>
                  <a:pt x="8786" y="7487"/>
                </a:lnTo>
                <a:lnTo>
                  <a:pt x="8624" y="6626"/>
                </a:lnTo>
                <a:lnTo>
                  <a:pt x="8502" y="6196"/>
                </a:lnTo>
                <a:lnTo>
                  <a:pt x="8380" y="5852"/>
                </a:lnTo>
                <a:lnTo>
                  <a:pt x="8380" y="5852"/>
                </a:lnTo>
                <a:lnTo>
                  <a:pt x="8339" y="5852"/>
                </a:lnTo>
                <a:lnTo>
                  <a:pt x="8339" y="5852"/>
                </a:lnTo>
                <a:lnTo>
                  <a:pt x="8298" y="5938"/>
                </a:lnTo>
                <a:lnTo>
                  <a:pt x="8298" y="5938"/>
                </a:lnTo>
                <a:lnTo>
                  <a:pt x="8542" y="7487"/>
                </a:lnTo>
                <a:lnTo>
                  <a:pt x="8542" y="7487"/>
                </a:lnTo>
                <a:lnTo>
                  <a:pt x="8705" y="8347"/>
                </a:lnTo>
                <a:lnTo>
                  <a:pt x="8746" y="8692"/>
                </a:lnTo>
                <a:lnTo>
                  <a:pt x="8664" y="8347"/>
                </a:lnTo>
                <a:lnTo>
                  <a:pt x="8664" y="8347"/>
                </a:lnTo>
                <a:lnTo>
                  <a:pt x="8380" y="6798"/>
                </a:lnTo>
                <a:lnTo>
                  <a:pt x="8217" y="6110"/>
                </a:lnTo>
                <a:lnTo>
                  <a:pt x="8014" y="5422"/>
                </a:lnTo>
                <a:lnTo>
                  <a:pt x="8014" y="5422"/>
                </a:lnTo>
                <a:lnTo>
                  <a:pt x="7973" y="5335"/>
                </a:lnTo>
                <a:lnTo>
                  <a:pt x="7932" y="5422"/>
                </a:lnTo>
                <a:lnTo>
                  <a:pt x="7932" y="5422"/>
                </a:lnTo>
                <a:lnTo>
                  <a:pt x="8054" y="6454"/>
                </a:lnTo>
                <a:lnTo>
                  <a:pt x="8217" y="7401"/>
                </a:lnTo>
                <a:lnTo>
                  <a:pt x="8217" y="7401"/>
                </a:lnTo>
                <a:lnTo>
                  <a:pt x="8014" y="6368"/>
                </a:lnTo>
                <a:lnTo>
                  <a:pt x="7769" y="5422"/>
                </a:lnTo>
                <a:lnTo>
                  <a:pt x="7769" y="5422"/>
                </a:lnTo>
                <a:lnTo>
                  <a:pt x="7729" y="5422"/>
                </a:lnTo>
                <a:lnTo>
                  <a:pt x="7688" y="5508"/>
                </a:lnTo>
                <a:lnTo>
                  <a:pt x="7688" y="5508"/>
                </a:lnTo>
                <a:lnTo>
                  <a:pt x="7769" y="6368"/>
                </a:lnTo>
                <a:lnTo>
                  <a:pt x="7810" y="7229"/>
                </a:lnTo>
                <a:lnTo>
                  <a:pt x="7810" y="7229"/>
                </a:lnTo>
                <a:lnTo>
                  <a:pt x="7769" y="6798"/>
                </a:lnTo>
                <a:lnTo>
                  <a:pt x="7688" y="6282"/>
                </a:lnTo>
                <a:lnTo>
                  <a:pt x="7485" y="5422"/>
                </a:lnTo>
                <a:lnTo>
                  <a:pt x="7485" y="5422"/>
                </a:lnTo>
                <a:lnTo>
                  <a:pt x="7444" y="5335"/>
                </a:lnTo>
                <a:lnTo>
                  <a:pt x="7403" y="5422"/>
                </a:lnTo>
                <a:lnTo>
                  <a:pt x="7403" y="5422"/>
                </a:lnTo>
                <a:lnTo>
                  <a:pt x="7403" y="5852"/>
                </a:lnTo>
                <a:lnTo>
                  <a:pt x="7403" y="5852"/>
                </a:lnTo>
                <a:lnTo>
                  <a:pt x="7363" y="5594"/>
                </a:lnTo>
                <a:lnTo>
                  <a:pt x="7363" y="5594"/>
                </a:lnTo>
                <a:lnTo>
                  <a:pt x="7322" y="5508"/>
                </a:lnTo>
                <a:lnTo>
                  <a:pt x="7281" y="5508"/>
                </a:lnTo>
                <a:lnTo>
                  <a:pt x="7281" y="5508"/>
                </a:lnTo>
                <a:lnTo>
                  <a:pt x="7200" y="5938"/>
                </a:lnTo>
                <a:lnTo>
                  <a:pt x="7200" y="5938"/>
                </a:lnTo>
                <a:lnTo>
                  <a:pt x="7159" y="5852"/>
                </a:lnTo>
                <a:lnTo>
                  <a:pt x="7119" y="5938"/>
                </a:lnTo>
                <a:lnTo>
                  <a:pt x="7119" y="5938"/>
                </a:lnTo>
                <a:lnTo>
                  <a:pt x="7078" y="6196"/>
                </a:lnTo>
                <a:lnTo>
                  <a:pt x="7037" y="6282"/>
                </a:lnTo>
                <a:lnTo>
                  <a:pt x="6997" y="6110"/>
                </a:lnTo>
                <a:lnTo>
                  <a:pt x="6956" y="5852"/>
                </a:lnTo>
                <a:lnTo>
                  <a:pt x="6956" y="5852"/>
                </a:lnTo>
                <a:lnTo>
                  <a:pt x="6956" y="5766"/>
                </a:lnTo>
                <a:lnTo>
                  <a:pt x="6956" y="5766"/>
                </a:lnTo>
                <a:lnTo>
                  <a:pt x="6997" y="5335"/>
                </a:lnTo>
                <a:lnTo>
                  <a:pt x="6956" y="4819"/>
                </a:lnTo>
                <a:lnTo>
                  <a:pt x="6956" y="4819"/>
                </a:lnTo>
                <a:lnTo>
                  <a:pt x="7932" y="4819"/>
                </a:lnTo>
                <a:lnTo>
                  <a:pt x="8908" y="4991"/>
                </a:lnTo>
                <a:lnTo>
                  <a:pt x="9885" y="5249"/>
                </a:lnTo>
                <a:lnTo>
                  <a:pt x="10861" y="5680"/>
                </a:lnTo>
                <a:lnTo>
                  <a:pt x="11797" y="6196"/>
                </a:lnTo>
                <a:lnTo>
                  <a:pt x="12773" y="6798"/>
                </a:lnTo>
                <a:lnTo>
                  <a:pt x="13668" y="7487"/>
                </a:lnTo>
                <a:lnTo>
                  <a:pt x="14603" y="8347"/>
                </a:lnTo>
                <a:lnTo>
                  <a:pt x="14603" y="8347"/>
                </a:lnTo>
                <a:close/>
                <a:moveTo>
                  <a:pt x="21234" y="19104"/>
                </a:moveTo>
                <a:lnTo>
                  <a:pt x="21234" y="19104"/>
                </a:lnTo>
                <a:lnTo>
                  <a:pt x="21234" y="19449"/>
                </a:lnTo>
                <a:lnTo>
                  <a:pt x="21193" y="19879"/>
                </a:lnTo>
                <a:lnTo>
                  <a:pt x="21193" y="19879"/>
                </a:lnTo>
                <a:lnTo>
                  <a:pt x="21153" y="18846"/>
                </a:lnTo>
                <a:lnTo>
                  <a:pt x="21071" y="17900"/>
                </a:lnTo>
                <a:lnTo>
                  <a:pt x="21071" y="17900"/>
                </a:lnTo>
                <a:lnTo>
                  <a:pt x="21153" y="18330"/>
                </a:lnTo>
                <a:lnTo>
                  <a:pt x="21153" y="18330"/>
                </a:lnTo>
                <a:lnTo>
                  <a:pt x="21234" y="19104"/>
                </a:lnTo>
                <a:lnTo>
                  <a:pt x="21234" y="19104"/>
                </a:lnTo>
                <a:close/>
                <a:moveTo>
                  <a:pt x="20949" y="17641"/>
                </a:moveTo>
                <a:lnTo>
                  <a:pt x="20949" y="17641"/>
                </a:lnTo>
                <a:lnTo>
                  <a:pt x="20949" y="17641"/>
                </a:lnTo>
                <a:lnTo>
                  <a:pt x="20949" y="17641"/>
                </a:lnTo>
                <a:lnTo>
                  <a:pt x="20908" y="17469"/>
                </a:lnTo>
                <a:lnTo>
                  <a:pt x="20908" y="17469"/>
                </a:lnTo>
                <a:lnTo>
                  <a:pt x="20949" y="17641"/>
                </a:lnTo>
                <a:lnTo>
                  <a:pt x="20949" y="17641"/>
                </a:lnTo>
                <a:close/>
                <a:moveTo>
                  <a:pt x="18875" y="13339"/>
                </a:moveTo>
                <a:lnTo>
                  <a:pt x="18875" y="13339"/>
                </a:lnTo>
                <a:lnTo>
                  <a:pt x="19363" y="14027"/>
                </a:lnTo>
                <a:lnTo>
                  <a:pt x="19769" y="14802"/>
                </a:lnTo>
                <a:lnTo>
                  <a:pt x="20176" y="15576"/>
                </a:lnTo>
                <a:lnTo>
                  <a:pt x="20542" y="16437"/>
                </a:lnTo>
                <a:lnTo>
                  <a:pt x="20542" y="16437"/>
                </a:lnTo>
                <a:lnTo>
                  <a:pt x="20705" y="16953"/>
                </a:lnTo>
                <a:lnTo>
                  <a:pt x="20705" y="16953"/>
                </a:lnTo>
                <a:lnTo>
                  <a:pt x="20868" y="18330"/>
                </a:lnTo>
                <a:lnTo>
                  <a:pt x="20868" y="18330"/>
                </a:lnTo>
                <a:lnTo>
                  <a:pt x="20827" y="19104"/>
                </a:lnTo>
                <a:lnTo>
                  <a:pt x="20868" y="19793"/>
                </a:lnTo>
                <a:lnTo>
                  <a:pt x="20868" y="19793"/>
                </a:lnTo>
                <a:lnTo>
                  <a:pt x="20705" y="19018"/>
                </a:lnTo>
                <a:lnTo>
                  <a:pt x="20624" y="18158"/>
                </a:lnTo>
                <a:lnTo>
                  <a:pt x="20502" y="16437"/>
                </a:lnTo>
                <a:lnTo>
                  <a:pt x="20502" y="16437"/>
                </a:lnTo>
                <a:lnTo>
                  <a:pt x="20502" y="16351"/>
                </a:lnTo>
                <a:lnTo>
                  <a:pt x="20461" y="16351"/>
                </a:lnTo>
                <a:lnTo>
                  <a:pt x="20420" y="16437"/>
                </a:lnTo>
                <a:lnTo>
                  <a:pt x="20420" y="16437"/>
                </a:lnTo>
                <a:lnTo>
                  <a:pt x="20420" y="16437"/>
                </a:lnTo>
                <a:lnTo>
                  <a:pt x="20420" y="16867"/>
                </a:lnTo>
                <a:lnTo>
                  <a:pt x="20420" y="16867"/>
                </a:lnTo>
                <a:lnTo>
                  <a:pt x="20420" y="17039"/>
                </a:lnTo>
                <a:lnTo>
                  <a:pt x="20420" y="17039"/>
                </a:lnTo>
                <a:lnTo>
                  <a:pt x="20502" y="18244"/>
                </a:lnTo>
                <a:lnTo>
                  <a:pt x="20502" y="18244"/>
                </a:lnTo>
                <a:lnTo>
                  <a:pt x="20542" y="18846"/>
                </a:lnTo>
                <a:lnTo>
                  <a:pt x="20583" y="19621"/>
                </a:lnTo>
                <a:lnTo>
                  <a:pt x="20583" y="19879"/>
                </a:lnTo>
                <a:lnTo>
                  <a:pt x="20542" y="19965"/>
                </a:lnTo>
                <a:lnTo>
                  <a:pt x="20502" y="19879"/>
                </a:lnTo>
                <a:lnTo>
                  <a:pt x="20420" y="19535"/>
                </a:lnTo>
                <a:lnTo>
                  <a:pt x="20420" y="19535"/>
                </a:lnTo>
                <a:lnTo>
                  <a:pt x="20339" y="19190"/>
                </a:lnTo>
                <a:lnTo>
                  <a:pt x="20339" y="19190"/>
                </a:lnTo>
                <a:lnTo>
                  <a:pt x="20339" y="18244"/>
                </a:lnTo>
                <a:lnTo>
                  <a:pt x="20298" y="17297"/>
                </a:lnTo>
                <a:lnTo>
                  <a:pt x="20176" y="16437"/>
                </a:lnTo>
                <a:lnTo>
                  <a:pt x="20014" y="15490"/>
                </a:lnTo>
                <a:lnTo>
                  <a:pt x="20014" y="15490"/>
                </a:lnTo>
                <a:lnTo>
                  <a:pt x="19973" y="15404"/>
                </a:lnTo>
                <a:lnTo>
                  <a:pt x="19932" y="15404"/>
                </a:lnTo>
                <a:lnTo>
                  <a:pt x="19932" y="15490"/>
                </a:lnTo>
                <a:lnTo>
                  <a:pt x="19932" y="15490"/>
                </a:lnTo>
                <a:lnTo>
                  <a:pt x="19932" y="15490"/>
                </a:lnTo>
                <a:lnTo>
                  <a:pt x="20014" y="16523"/>
                </a:lnTo>
                <a:lnTo>
                  <a:pt x="20054" y="17383"/>
                </a:lnTo>
                <a:lnTo>
                  <a:pt x="20136" y="18330"/>
                </a:lnTo>
                <a:lnTo>
                  <a:pt x="20258" y="19190"/>
                </a:lnTo>
                <a:lnTo>
                  <a:pt x="20258" y="19190"/>
                </a:lnTo>
                <a:lnTo>
                  <a:pt x="20217" y="19793"/>
                </a:lnTo>
                <a:lnTo>
                  <a:pt x="20217" y="19793"/>
                </a:lnTo>
                <a:lnTo>
                  <a:pt x="20217" y="19793"/>
                </a:lnTo>
                <a:lnTo>
                  <a:pt x="20217" y="19793"/>
                </a:lnTo>
                <a:lnTo>
                  <a:pt x="20136" y="19449"/>
                </a:lnTo>
                <a:lnTo>
                  <a:pt x="20014" y="18932"/>
                </a:lnTo>
                <a:lnTo>
                  <a:pt x="20014" y="18932"/>
                </a:lnTo>
                <a:lnTo>
                  <a:pt x="19892" y="17900"/>
                </a:lnTo>
                <a:lnTo>
                  <a:pt x="19769" y="16867"/>
                </a:lnTo>
                <a:lnTo>
                  <a:pt x="19769" y="16867"/>
                </a:lnTo>
                <a:lnTo>
                  <a:pt x="19729" y="15920"/>
                </a:lnTo>
                <a:lnTo>
                  <a:pt x="19607" y="14888"/>
                </a:lnTo>
                <a:lnTo>
                  <a:pt x="19607" y="14888"/>
                </a:lnTo>
                <a:lnTo>
                  <a:pt x="19566" y="14888"/>
                </a:lnTo>
                <a:lnTo>
                  <a:pt x="19566" y="14888"/>
                </a:lnTo>
                <a:lnTo>
                  <a:pt x="19525" y="14888"/>
                </a:lnTo>
                <a:lnTo>
                  <a:pt x="19525" y="14974"/>
                </a:lnTo>
                <a:lnTo>
                  <a:pt x="19525" y="14974"/>
                </a:lnTo>
                <a:lnTo>
                  <a:pt x="19607" y="16092"/>
                </a:lnTo>
                <a:lnTo>
                  <a:pt x="19729" y="17039"/>
                </a:lnTo>
                <a:lnTo>
                  <a:pt x="19729" y="17039"/>
                </a:lnTo>
                <a:lnTo>
                  <a:pt x="19729" y="18244"/>
                </a:lnTo>
                <a:lnTo>
                  <a:pt x="19729" y="18244"/>
                </a:lnTo>
                <a:lnTo>
                  <a:pt x="19729" y="18502"/>
                </a:lnTo>
                <a:lnTo>
                  <a:pt x="19729" y="18502"/>
                </a:lnTo>
                <a:lnTo>
                  <a:pt x="19647" y="18158"/>
                </a:lnTo>
                <a:lnTo>
                  <a:pt x="19485" y="17125"/>
                </a:lnTo>
                <a:lnTo>
                  <a:pt x="19485" y="17125"/>
                </a:lnTo>
                <a:lnTo>
                  <a:pt x="19403" y="16437"/>
                </a:lnTo>
                <a:lnTo>
                  <a:pt x="19403" y="16437"/>
                </a:lnTo>
                <a:lnTo>
                  <a:pt x="19281" y="15060"/>
                </a:lnTo>
                <a:lnTo>
                  <a:pt x="19078" y="13769"/>
                </a:lnTo>
                <a:lnTo>
                  <a:pt x="19078" y="13769"/>
                </a:lnTo>
                <a:lnTo>
                  <a:pt x="19078" y="13683"/>
                </a:lnTo>
                <a:lnTo>
                  <a:pt x="19037" y="13683"/>
                </a:lnTo>
                <a:lnTo>
                  <a:pt x="18997" y="13769"/>
                </a:lnTo>
                <a:lnTo>
                  <a:pt x="18997" y="13855"/>
                </a:lnTo>
                <a:lnTo>
                  <a:pt x="18997" y="13855"/>
                </a:lnTo>
                <a:lnTo>
                  <a:pt x="19119" y="15146"/>
                </a:lnTo>
                <a:lnTo>
                  <a:pt x="19322" y="16523"/>
                </a:lnTo>
                <a:lnTo>
                  <a:pt x="19322" y="16523"/>
                </a:lnTo>
                <a:lnTo>
                  <a:pt x="19322" y="16695"/>
                </a:lnTo>
                <a:lnTo>
                  <a:pt x="19322" y="16695"/>
                </a:lnTo>
                <a:lnTo>
                  <a:pt x="19322" y="17641"/>
                </a:lnTo>
                <a:lnTo>
                  <a:pt x="19322" y="18072"/>
                </a:lnTo>
                <a:lnTo>
                  <a:pt x="19281" y="18244"/>
                </a:lnTo>
                <a:lnTo>
                  <a:pt x="19281" y="18244"/>
                </a:lnTo>
                <a:lnTo>
                  <a:pt x="19119" y="17814"/>
                </a:lnTo>
                <a:lnTo>
                  <a:pt x="19037" y="17383"/>
                </a:lnTo>
                <a:lnTo>
                  <a:pt x="18915" y="16437"/>
                </a:lnTo>
                <a:lnTo>
                  <a:pt x="18915" y="16437"/>
                </a:lnTo>
                <a:lnTo>
                  <a:pt x="18753" y="14629"/>
                </a:lnTo>
                <a:lnTo>
                  <a:pt x="18590" y="12908"/>
                </a:lnTo>
                <a:lnTo>
                  <a:pt x="18590" y="12908"/>
                </a:lnTo>
                <a:lnTo>
                  <a:pt x="18875" y="13339"/>
                </a:lnTo>
                <a:lnTo>
                  <a:pt x="18875" y="13339"/>
                </a:lnTo>
                <a:close/>
                <a:moveTo>
                  <a:pt x="20258" y="18416"/>
                </a:moveTo>
                <a:lnTo>
                  <a:pt x="20258" y="18416"/>
                </a:lnTo>
                <a:lnTo>
                  <a:pt x="20136" y="16953"/>
                </a:lnTo>
                <a:lnTo>
                  <a:pt x="20136" y="16953"/>
                </a:lnTo>
                <a:lnTo>
                  <a:pt x="20095" y="16523"/>
                </a:lnTo>
                <a:lnTo>
                  <a:pt x="20095" y="16523"/>
                </a:lnTo>
                <a:lnTo>
                  <a:pt x="20217" y="17469"/>
                </a:lnTo>
                <a:lnTo>
                  <a:pt x="20258" y="18416"/>
                </a:lnTo>
                <a:lnTo>
                  <a:pt x="20258" y="18416"/>
                </a:lnTo>
                <a:lnTo>
                  <a:pt x="20258" y="18416"/>
                </a:lnTo>
                <a:lnTo>
                  <a:pt x="20258" y="18416"/>
                </a:lnTo>
                <a:close/>
                <a:moveTo>
                  <a:pt x="18020" y="16695"/>
                </a:moveTo>
                <a:lnTo>
                  <a:pt x="18020" y="16695"/>
                </a:lnTo>
                <a:lnTo>
                  <a:pt x="17898" y="15920"/>
                </a:lnTo>
                <a:lnTo>
                  <a:pt x="17898" y="15920"/>
                </a:lnTo>
                <a:lnTo>
                  <a:pt x="17776" y="14802"/>
                </a:lnTo>
                <a:lnTo>
                  <a:pt x="17695" y="13769"/>
                </a:lnTo>
                <a:lnTo>
                  <a:pt x="17695" y="13769"/>
                </a:lnTo>
                <a:lnTo>
                  <a:pt x="17654" y="13425"/>
                </a:lnTo>
                <a:lnTo>
                  <a:pt x="17695" y="13511"/>
                </a:lnTo>
                <a:lnTo>
                  <a:pt x="17776" y="13941"/>
                </a:lnTo>
                <a:lnTo>
                  <a:pt x="17776" y="13941"/>
                </a:lnTo>
                <a:lnTo>
                  <a:pt x="17858" y="14629"/>
                </a:lnTo>
                <a:lnTo>
                  <a:pt x="17939" y="15232"/>
                </a:lnTo>
                <a:lnTo>
                  <a:pt x="18020" y="16609"/>
                </a:lnTo>
                <a:lnTo>
                  <a:pt x="18020" y="16609"/>
                </a:lnTo>
                <a:lnTo>
                  <a:pt x="18020" y="16695"/>
                </a:lnTo>
                <a:lnTo>
                  <a:pt x="18020" y="16695"/>
                </a:lnTo>
                <a:close/>
                <a:moveTo>
                  <a:pt x="14563" y="12220"/>
                </a:moveTo>
                <a:lnTo>
                  <a:pt x="14563" y="12220"/>
                </a:lnTo>
                <a:lnTo>
                  <a:pt x="14319" y="10843"/>
                </a:lnTo>
                <a:lnTo>
                  <a:pt x="14197" y="10155"/>
                </a:lnTo>
                <a:lnTo>
                  <a:pt x="14075" y="9638"/>
                </a:lnTo>
                <a:lnTo>
                  <a:pt x="14075" y="9638"/>
                </a:lnTo>
                <a:lnTo>
                  <a:pt x="14237" y="10241"/>
                </a:lnTo>
                <a:lnTo>
                  <a:pt x="14359" y="10929"/>
                </a:lnTo>
                <a:lnTo>
                  <a:pt x="14563" y="12220"/>
                </a:lnTo>
                <a:lnTo>
                  <a:pt x="14563" y="12220"/>
                </a:lnTo>
                <a:close/>
                <a:moveTo>
                  <a:pt x="8380" y="8606"/>
                </a:moveTo>
                <a:lnTo>
                  <a:pt x="8380" y="8606"/>
                </a:lnTo>
                <a:lnTo>
                  <a:pt x="8339" y="7917"/>
                </a:lnTo>
                <a:lnTo>
                  <a:pt x="8298" y="7315"/>
                </a:lnTo>
                <a:lnTo>
                  <a:pt x="8095" y="6024"/>
                </a:lnTo>
                <a:lnTo>
                  <a:pt x="8095" y="6024"/>
                </a:lnTo>
                <a:lnTo>
                  <a:pt x="8054" y="5852"/>
                </a:lnTo>
                <a:lnTo>
                  <a:pt x="8095" y="5852"/>
                </a:lnTo>
                <a:lnTo>
                  <a:pt x="8176" y="6282"/>
                </a:lnTo>
                <a:lnTo>
                  <a:pt x="8380" y="7229"/>
                </a:lnTo>
                <a:lnTo>
                  <a:pt x="8380" y="7229"/>
                </a:lnTo>
                <a:lnTo>
                  <a:pt x="8542" y="8175"/>
                </a:lnTo>
                <a:lnTo>
                  <a:pt x="8705" y="9122"/>
                </a:lnTo>
                <a:lnTo>
                  <a:pt x="8705" y="9122"/>
                </a:lnTo>
                <a:lnTo>
                  <a:pt x="8380" y="8606"/>
                </a:lnTo>
                <a:lnTo>
                  <a:pt x="8380" y="8606"/>
                </a:lnTo>
                <a:close/>
                <a:moveTo>
                  <a:pt x="6793" y="6712"/>
                </a:moveTo>
                <a:lnTo>
                  <a:pt x="6793" y="6712"/>
                </a:lnTo>
                <a:lnTo>
                  <a:pt x="6915" y="6196"/>
                </a:lnTo>
                <a:lnTo>
                  <a:pt x="6915" y="6196"/>
                </a:lnTo>
                <a:lnTo>
                  <a:pt x="6956" y="6368"/>
                </a:lnTo>
                <a:lnTo>
                  <a:pt x="6997" y="6540"/>
                </a:lnTo>
                <a:lnTo>
                  <a:pt x="6997" y="6540"/>
                </a:lnTo>
                <a:lnTo>
                  <a:pt x="7037" y="6626"/>
                </a:lnTo>
                <a:lnTo>
                  <a:pt x="7078" y="6540"/>
                </a:lnTo>
                <a:lnTo>
                  <a:pt x="7078" y="6540"/>
                </a:lnTo>
                <a:lnTo>
                  <a:pt x="7159" y="6368"/>
                </a:lnTo>
                <a:lnTo>
                  <a:pt x="7159" y="6454"/>
                </a:lnTo>
                <a:lnTo>
                  <a:pt x="7200" y="7057"/>
                </a:lnTo>
                <a:lnTo>
                  <a:pt x="7200" y="7057"/>
                </a:lnTo>
                <a:lnTo>
                  <a:pt x="7241" y="7143"/>
                </a:lnTo>
                <a:lnTo>
                  <a:pt x="7241" y="7057"/>
                </a:lnTo>
                <a:lnTo>
                  <a:pt x="7281" y="7057"/>
                </a:lnTo>
                <a:lnTo>
                  <a:pt x="7281" y="7057"/>
                </a:lnTo>
                <a:lnTo>
                  <a:pt x="7322" y="6454"/>
                </a:lnTo>
                <a:lnTo>
                  <a:pt x="7322" y="5938"/>
                </a:lnTo>
                <a:lnTo>
                  <a:pt x="7322" y="5938"/>
                </a:lnTo>
                <a:lnTo>
                  <a:pt x="7444" y="6798"/>
                </a:lnTo>
                <a:lnTo>
                  <a:pt x="7444" y="6798"/>
                </a:lnTo>
                <a:lnTo>
                  <a:pt x="7444" y="6971"/>
                </a:lnTo>
                <a:lnTo>
                  <a:pt x="7444" y="6971"/>
                </a:lnTo>
                <a:lnTo>
                  <a:pt x="7525" y="7315"/>
                </a:lnTo>
                <a:lnTo>
                  <a:pt x="7525" y="7315"/>
                </a:lnTo>
                <a:lnTo>
                  <a:pt x="7566" y="7401"/>
                </a:lnTo>
                <a:lnTo>
                  <a:pt x="7607" y="7401"/>
                </a:lnTo>
                <a:lnTo>
                  <a:pt x="7607" y="7315"/>
                </a:lnTo>
                <a:lnTo>
                  <a:pt x="7607" y="7229"/>
                </a:lnTo>
                <a:lnTo>
                  <a:pt x="7607" y="7229"/>
                </a:lnTo>
                <a:lnTo>
                  <a:pt x="7485" y="6282"/>
                </a:lnTo>
                <a:lnTo>
                  <a:pt x="7485" y="5938"/>
                </a:lnTo>
                <a:lnTo>
                  <a:pt x="7525" y="6196"/>
                </a:lnTo>
                <a:lnTo>
                  <a:pt x="7525" y="6196"/>
                </a:lnTo>
                <a:lnTo>
                  <a:pt x="7647" y="6884"/>
                </a:lnTo>
                <a:lnTo>
                  <a:pt x="7851" y="7573"/>
                </a:lnTo>
                <a:lnTo>
                  <a:pt x="7851" y="7573"/>
                </a:lnTo>
                <a:lnTo>
                  <a:pt x="7892" y="7573"/>
                </a:lnTo>
                <a:lnTo>
                  <a:pt x="7932" y="7487"/>
                </a:lnTo>
                <a:lnTo>
                  <a:pt x="7932" y="7487"/>
                </a:lnTo>
                <a:lnTo>
                  <a:pt x="7851" y="6454"/>
                </a:lnTo>
                <a:lnTo>
                  <a:pt x="7851" y="6454"/>
                </a:lnTo>
                <a:lnTo>
                  <a:pt x="7769" y="5938"/>
                </a:lnTo>
                <a:lnTo>
                  <a:pt x="7769" y="5852"/>
                </a:lnTo>
                <a:lnTo>
                  <a:pt x="7769" y="5852"/>
                </a:lnTo>
                <a:lnTo>
                  <a:pt x="7892" y="6196"/>
                </a:lnTo>
                <a:lnTo>
                  <a:pt x="7892" y="6196"/>
                </a:lnTo>
                <a:lnTo>
                  <a:pt x="8014" y="6798"/>
                </a:lnTo>
                <a:lnTo>
                  <a:pt x="8095" y="7315"/>
                </a:lnTo>
                <a:lnTo>
                  <a:pt x="8258" y="8433"/>
                </a:lnTo>
                <a:lnTo>
                  <a:pt x="8258" y="8433"/>
                </a:lnTo>
                <a:lnTo>
                  <a:pt x="6793" y="6712"/>
                </a:lnTo>
                <a:lnTo>
                  <a:pt x="6793" y="6712"/>
                </a:lnTo>
                <a:close/>
                <a:moveTo>
                  <a:pt x="1220" y="3959"/>
                </a:moveTo>
                <a:lnTo>
                  <a:pt x="1220" y="3959"/>
                </a:lnTo>
                <a:lnTo>
                  <a:pt x="1708" y="3786"/>
                </a:lnTo>
                <a:lnTo>
                  <a:pt x="2197" y="3614"/>
                </a:lnTo>
                <a:lnTo>
                  <a:pt x="2725" y="3442"/>
                </a:lnTo>
                <a:lnTo>
                  <a:pt x="3254" y="3356"/>
                </a:lnTo>
                <a:lnTo>
                  <a:pt x="3254" y="3356"/>
                </a:lnTo>
                <a:lnTo>
                  <a:pt x="3661" y="3442"/>
                </a:lnTo>
                <a:lnTo>
                  <a:pt x="4027" y="3528"/>
                </a:lnTo>
                <a:lnTo>
                  <a:pt x="4393" y="3786"/>
                </a:lnTo>
                <a:lnTo>
                  <a:pt x="4719" y="4131"/>
                </a:lnTo>
                <a:lnTo>
                  <a:pt x="4719" y="4131"/>
                </a:lnTo>
                <a:lnTo>
                  <a:pt x="5247" y="4991"/>
                </a:lnTo>
                <a:lnTo>
                  <a:pt x="5492" y="5335"/>
                </a:lnTo>
                <a:lnTo>
                  <a:pt x="5776" y="5594"/>
                </a:lnTo>
                <a:lnTo>
                  <a:pt x="5776" y="5594"/>
                </a:lnTo>
                <a:lnTo>
                  <a:pt x="5776" y="5594"/>
                </a:lnTo>
                <a:lnTo>
                  <a:pt x="5776" y="5594"/>
                </a:lnTo>
                <a:lnTo>
                  <a:pt x="5695" y="5680"/>
                </a:lnTo>
                <a:lnTo>
                  <a:pt x="5654" y="5766"/>
                </a:lnTo>
                <a:lnTo>
                  <a:pt x="5654" y="5766"/>
                </a:lnTo>
                <a:lnTo>
                  <a:pt x="5532" y="5938"/>
                </a:lnTo>
                <a:lnTo>
                  <a:pt x="5410" y="6110"/>
                </a:lnTo>
                <a:lnTo>
                  <a:pt x="5288" y="6196"/>
                </a:lnTo>
                <a:lnTo>
                  <a:pt x="5166" y="6282"/>
                </a:lnTo>
                <a:lnTo>
                  <a:pt x="4881" y="6282"/>
                </a:lnTo>
                <a:lnTo>
                  <a:pt x="4597" y="6110"/>
                </a:lnTo>
                <a:lnTo>
                  <a:pt x="4312" y="5852"/>
                </a:lnTo>
                <a:lnTo>
                  <a:pt x="4027" y="5594"/>
                </a:lnTo>
                <a:lnTo>
                  <a:pt x="3539" y="5077"/>
                </a:lnTo>
                <a:lnTo>
                  <a:pt x="3539" y="5077"/>
                </a:lnTo>
                <a:lnTo>
                  <a:pt x="2929" y="4733"/>
                </a:lnTo>
                <a:lnTo>
                  <a:pt x="2319" y="4561"/>
                </a:lnTo>
                <a:lnTo>
                  <a:pt x="1749" y="4303"/>
                </a:lnTo>
                <a:lnTo>
                  <a:pt x="1139" y="4045"/>
                </a:lnTo>
                <a:lnTo>
                  <a:pt x="1139" y="4045"/>
                </a:lnTo>
                <a:lnTo>
                  <a:pt x="1220" y="3959"/>
                </a:lnTo>
                <a:lnTo>
                  <a:pt x="1220" y="3959"/>
                </a:lnTo>
                <a:close/>
                <a:moveTo>
                  <a:pt x="4637" y="3184"/>
                </a:moveTo>
                <a:lnTo>
                  <a:pt x="4637" y="3184"/>
                </a:lnTo>
                <a:lnTo>
                  <a:pt x="4312" y="2840"/>
                </a:lnTo>
                <a:lnTo>
                  <a:pt x="3986" y="2754"/>
                </a:lnTo>
                <a:lnTo>
                  <a:pt x="3336" y="2668"/>
                </a:lnTo>
                <a:lnTo>
                  <a:pt x="3336" y="2668"/>
                </a:lnTo>
                <a:lnTo>
                  <a:pt x="3010" y="2582"/>
                </a:lnTo>
                <a:lnTo>
                  <a:pt x="2685" y="2668"/>
                </a:lnTo>
                <a:lnTo>
                  <a:pt x="2115" y="2926"/>
                </a:lnTo>
                <a:lnTo>
                  <a:pt x="2115" y="2926"/>
                </a:lnTo>
                <a:lnTo>
                  <a:pt x="2359" y="2582"/>
                </a:lnTo>
                <a:lnTo>
                  <a:pt x="2644" y="2324"/>
                </a:lnTo>
                <a:lnTo>
                  <a:pt x="2644" y="2324"/>
                </a:lnTo>
                <a:lnTo>
                  <a:pt x="2969" y="2151"/>
                </a:lnTo>
                <a:lnTo>
                  <a:pt x="3214" y="2065"/>
                </a:lnTo>
                <a:lnTo>
                  <a:pt x="3498" y="2151"/>
                </a:lnTo>
                <a:lnTo>
                  <a:pt x="3783" y="2237"/>
                </a:lnTo>
                <a:lnTo>
                  <a:pt x="4027" y="2410"/>
                </a:lnTo>
                <a:lnTo>
                  <a:pt x="4271" y="2668"/>
                </a:lnTo>
                <a:lnTo>
                  <a:pt x="4759" y="3356"/>
                </a:lnTo>
                <a:lnTo>
                  <a:pt x="4759" y="3356"/>
                </a:lnTo>
                <a:lnTo>
                  <a:pt x="4637" y="3184"/>
                </a:lnTo>
                <a:lnTo>
                  <a:pt x="4637" y="3184"/>
                </a:lnTo>
                <a:close/>
                <a:moveTo>
                  <a:pt x="1546" y="4991"/>
                </a:moveTo>
                <a:lnTo>
                  <a:pt x="1546" y="4991"/>
                </a:lnTo>
                <a:lnTo>
                  <a:pt x="2725" y="5508"/>
                </a:lnTo>
                <a:lnTo>
                  <a:pt x="3336" y="5852"/>
                </a:lnTo>
                <a:lnTo>
                  <a:pt x="3905" y="6282"/>
                </a:lnTo>
                <a:lnTo>
                  <a:pt x="3905" y="6282"/>
                </a:lnTo>
                <a:lnTo>
                  <a:pt x="4475" y="6798"/>
                </a:lnTo>
                <a:lnTo>
                  <a:pt x="4759" y="6971"/>
                </a:lnTo>
                <a:lnTo>
                  <a:pt x="5085" y="7057"/>
                </a:lnTo>
                <a:lnTo>
                  <a:pt x="5085" y="7057"/>
                </a:lnTo>
                <a:lnTo>
                  <a:pt x="4841" y="7229"/>
                </a:lnTo>
                <a:lnTo>
                  <a:pt x="4637" y="7401"/>
                </a:lnTo>
                <a:lnTo>
                  <a:pt x="4393" y="7573"/>
                </a:lnTo>
                <a:lnTo>
                  <a:pt x="4149" y="7573"/>
                </a:lnTo>
                <a:lnTo>
                  <a:pt x="3905" y="7573"/>
                </a:lnTo>
                <a:lnTo>
                  <a:pt x="3661" y="7573"/>
                </a:lnTo>
                <a:lnTo>
                  <a:pt x="3417" y="7487"/>
                </a:lnTo>
                <a:lnTo>
                  <a:pt x="3173" y="7315"/>
                </a:lnTo>
                <a:lnTo>
                  <a:pt x="3173" y="7315"/>
                </a:lnTo>
                <a:lnTo>
                  <a:pt x="2685" y="6884"/>
                </a:lnTo>
                <a:lnTo>
                  <a:pt x="2278" y="6368"/>
                </a:lnTo>
                <a:lnTo>
                  <a:pt x="1546" y="4991"/>
                </a:lnTo>
                <a:lnTo>
                  <a:pt x="1546" y="4991"/>
                </a:lnTo>
                <a:close/>
                <a:moveTo>
                  <a:pt x="6183" y="6024"/>
                </a:moveTo>
                <a:lnTo>
                  <a:pt x="6183" y="6024"/>
                </a:lnTo>
                <a:lnTo>
                  <a:pt x="6183" y="6024"/>
                </a:lnTo>
                <a:lnTo>
                  <a:pt x="6183" y="6024"/>
                </a:lnTo>
                <a:lnTo>
                  <a:pt x="6183" y="4905"/>
                </a:lnTo>
                <a:lnTo>
                  <a:pt x="6183" y="4905"/>
                </a:lnTo>
                <a:lnTo>
                  <a:pt x="6590" y="4819"/>
                </a:lnTo>
                <a:lnTo>
                  <a:pt x="6590" y="4819"/>
                </a:lnTo>
                <a:lnTo>
                  <a:pt x="6590" y="4905"/>
                </a:lnTo>
                <a:lnTo>
                  <a:pt x="6590" y="4905"/>
                </a:lnTo>
                <a:lnTo>
                  <a:pt x="6631" y="5335"/>
                </a:lnTo>
                <a:lnTo>
                  <a:pt x="6631" y="5680"/>
                </a:lnTo>
                <a:lnTo>
                  <a:pt x="6549" y="6024"/>
                </a:lnTo>
                <a:lnTo>
                  <a:pt x="6468" y="6368"/>
                </a:lnTo>
                <a:lnTo>
                  <a:pt x="6468" y="6368"/>
                </a:lnTo>
                <a:lnTo>
                  <a:pt x="6183" y="6024"/>
                </a:lnTo>
                <a:lnTo>
                  <a:pt x="6183" y="6024"/>
                </a:lnTo>
                <a:close/>
                <a:moveTo>
                  <a:pt x="5085" y="2926"/>
                </a:moveTo>
                <a:lnTo>
                  <a:pt x="5085" y="2926"/>
                </a:lnTo>
                <a:lnTo>
                  <a:pt x="4719" y="2410"/>
                </a:lnTo>
                <a:lnTo>
                  <a:pt x="4312" y="1979"/>
                </a:lnTo>
                <a:lnTo>
                  <a:pt x="3864" y="1549"/>
                </a:lnTo>
                <a:lnTo>
                  <a:pt x="3417" y="1377"/>
                </a:lnTo>
                <a:lnTo>
                  <a:pt x="3417" y="1377"/>
                </a:lnTo>
                <a:lnTo>
                  <a:pt x="3092" y="1291"/>
                </a:lnTo>
                <a:lnTo>
                  <a:pt x="2807" y="1377"/>
                </a:lnTo>
                <a:lnTo>
                  <a:pt x="2481" y="1549"/>
                </a:lnTo>
                <a:lnTo>
                  <a:pt x="2197" y="1721"/>
                </a:lnTo>
                <a:lnTo>
                  <a:pt x="2197" y="1721"/>
                </a:lnTo>
                <a:lnTo>
                  <a:pt x="2034" y="2065"/>
                </a:lnTo>
                <a:lnTo>
                  <a:pt x="1871" y="2324"/>
                </a:lnTo>
                <a:lnTo>
                  <a:pt x="1505" y="2926"/>
                </a:lnTo>
                <a:lnTo>
                  <a:pt x="1505" y="2926"/>
                </a:lnTo>
                <a:lnTo>
                  <a:pt x="1912" y="2151"/>
                </a:lnTo>
                <a:lnTo>
                  <a:pt x="2278" y="1377"/>
                </a:lnTo>
                <a:lnTo>
                  <a:pt x="2278" y="1377"/>
                </a:lnTo>
                <a:lnTo>
                  <a:pt x="2481" y="1119"/>
                </a:lnTo>
                <a:lnTo>
                  <a:pt x="2685" y="861"/>
                </a:lnTo>
                <a:lnTo>
                  <a:pt x="2888" y="775"/>
                </a:lnTo>
                <a:lnTo>
                  <a:pt x="3092" y="688"/>
                </a:lnTo>
                <a:lnTo>
                  <a:pt x="3254" y="688"/>
                </a:lnTo>
                <a:lnTo>
                  <a:pt x="3458" y="688"/>
                </a:lnTo>
                <a:lnTo>
                  <a:pt x="3824" y="861"/>
                </a:lnTo>
                <a:lnTo>
                  <a:pt x="4149" y="1205"/>
                </a:lnTo>
                <a:lnTo>
                  <a:pt x="4475" y="1635"/>
                </a:lnTo>
                <a:lnTo>
                  <a:pt x="4800" y="2324"/>
                </a:lnTo>
                <a:lnTo>
                  <a:pt x="5085" y="2926"/>
                </a:lnTo>
                <a:lnTo>
                  <a:pt x="5085" y="2926"/>
                </a:lnTo>
                <a:close/>
                <a:moveTo>
                  <a:pt x="2034" y="6712"/>
                </a:moveTo>
                <a:lnTo>
                  <a:pt x="2034" y="6712"/>
                </a:lnTo>
                <a:lnTo>
                  <a:pt x="2319" y="7143"/>
                </a:lnTo>
                <a:lnTo>
                  <a:pt x="2603" y="7573"/>
                </a:lnTo>
                <a:lnTo>
                  <a:pt x="2969" y="7917"/>
                </a:lnTo>
                <a:lnTo>
                  <a:pt x="3295" y="8175"/>
                </a:lnTo>
                <a:lnTo>
                  <a:pt x="3295" y="8175"/>
                </a:lnTo>
                <a:lnTo>
                  <a:pt x="3051" y="8003"/>
                </a:lnTo>
                <a:lnTo>
                  <a:pt x="2847" y="7831"/>
                </a:lnTo>
                <a:lnTo>
                  <a:pt x="2847" y="7831"/>
                </a:lnTo>
                <a:lnTo>
                  <a:pt x="2400" y="7315"/>
                </a:lnTo>
                <a:lnTo>
                  <a:pt x="2034" y="6712"/>
                </a:lnTo>
                <a:lnTo>
                  <a:pt x="2034" y="6712"/>
                </a:lnTo>
                <a:close/>
                <a:moveTo>
                  <a:pt x="18386" y="19879"/>
                </a:moveTo>
                <a:lnTo>
                  <a:pt x="18386" y="19879"/>
                </a:lnTo>
                <a:lnTo>
                  <a:pt x="17573" y="19104"/>
                </a:lnTo>
                <a:lnTo>
                  <a:pt x="16759" y="18330"/>
                </a:lnTo>
                <a:lnTo>
                  <a:pt x="15132" y="16609"/>
                </a:lnTo>
                <a:lnTo>
                  <a:pt x="15132" y="16609"/>
                </a:lnTo>
                <a:lnTo>
                  <a:pt x="13546" y="14888"/>
                </a:lnTo>
                <a:lnTo>
                  <a:pt x="11959" y="12994"/>
                </a:lnTo>
                <a:lnTo>
                  <a:pt x="8827" y="9208"/>
                </a:lnTo>
                <a:lnTo>
                  <a:pt x="8827" y="9208"/>
                </a:lnTo>
                <a:lnTo>
                  <a:pt x="8827" y="9208"/>
                </a:lnTo>
                <a:lnTo>
                  <a:pt x="8827" y="9208"/>
                </a:lnTo>
                <a:lnTo>
                  <a:pt x="8664" y="7573"/>
                </a:lnTo>
                <a:lnTo>
                  <a:pt x="8583" y="6884"/>
                </a:lnTo>
                <a:lnTo>
                  <a:pt x="8420" y="6282"/>
                </a:lnTo>
                <a:lnTo>
                  <a:pt x="8420" y="6282"/>
                </a:lnTo>
                <a:lnTo>
                  <a:pt x="8542" y="6626"/>
                </a:lnTo>
                <a:lnTo>
                  <a:pt x="8624" y="7057"/>
                </a:lnTo>
                <a:lnTo>
                  <a:pt x="8827" y="7917"/>
                </a:lnTo>
                <a:lnTo>
                  <a:pt x="8990" y="8692"/>
                </a:lnTo>
                <a:lnTo>
                  <a:pt x="9112" y="9208"/>
                </a:lnTo>
                <a:lnTo>
                  <a:pt x="9234" y="9552"/>
                </a:lnTo>
                <a:lnTo>
                  <a:pt x="9234" y="9552"/>
                </a:lnTo>
                <a:lnTo>
                  <a:pt x="9275" y="9638"/>
                </a:lnTo>
                <a:lnTo>
                  <a:pt x="9315" y="9466"/>
                </a:lnTo>
                <a:lnTo>
                  <a:pt x="9315" y="9466"/>
                </a:lnTo>
                <a:lnTo>
                  <a:pt x="9071" y="7831"/>
                </a:lnTo>
                <a:lnTo>
                  <a:pt x="9071" y="7831"/>
                </a:lnTo>
                <a:lnTo>
                  <a:pt x="8949" y="6712"/>
                </a:lnTo>
                <a:lnTo>
                  <a:pt x="8908" y="6626"/>
                </a:lnTo>
                <a:lnTo>
                  <a:pt x="8949" y="6626"/>
                </a:lnTo>
                <a:lnTo>
                  <a:pt x="9112" y="7315"/>
                </a:lnTo>
                <a:lnTo>
                  <a:pt x="9112" y="7315"/>
                </a:lnTo>
                <a:lnTo>
                  <a:pt x="9437" y="8606"/>
                </a:lnTo>
                <a:lnTo>
                  <a:pt x="9600" y="9294"/>
                </a:lnTo>
                <a:lnTo>
                  <a:pt x="9763" y="9896"/>
                </a:lnTo>
                <a:lnTo>
                  <a:pt x="9763" y="9896"/>
                </a:lnTo>
                <a:lnTo>
                  <a:pt x="9763" y="9982"/>
                </a:lnTo>
                <a:lnTo>
                  <a:pt x="9803" y="9982"/>
                </a:lnTo>
                <a:lnTo>
                  <a:pt x="9803" y="9810"/>
                </a:lnTo>
                <a:lnTo>
                  <a:pt x="9803" y="9810"/>
                </a:lnTo>
                <a:lnTo>
                  <a:pt x="9600" y="8175"/>
                </a:lnTo>
                <a:lnTo>
                  <a:pt x="9600" y="8175"/>
                </a:lnTo>
                <a:lnTo>
                  <a:pt x="9885" y="9552"/>
                </a:lnTo>
                <a:lnTo>
                  <a:pt x="10210" y="10757"/>
                </a:lnTo>
                <a:lnTo>
                  <a:pt x="10210" y="10757"/>
                </a:lnTo>
                <a:lnTo>
                  <a:pt x="10251" y="10757"/>
                </a:lnTo>
                <a:lnTo>
                  <a:pt x="10292" y="10671"/>
                </a:lnTo>
                <a:lnTo>
                  <a:pt x="10292" y="10671"/>
                </a:lnTo>
                <a:lnTo>
                  <a:pt x="10169" y="9552"/>
                </a:lnTo>
                <a:lnTo>
                  <a:pt x="10007" y="8261"/>
                </a:lnTo>
                <a:lnTo>
                  <a:pt x="9641" y="6024"/>
                </a:lnTo>
                <a:lnTo>
                  <a:pt x="9641" y="6024"/>
                </a:lnTo>
                <a:lnTo>
                  <a:pt x="9803" y="7143"/>
                </a:lnTo>
                <a:lnTo>
                  <a:pt x="10047" y="8261"/>
                </a:lnTo>
                <a:lnTo>
                  <a:pt x="10292" y="9466"/>
                </a:lnTo>
                <a:lnTo>
                  <a:pt x="10617" y="10499"/>
                </a:lnTo>
                <a:lnTo>
                  <a:pt x="10617" y="10499"/>
                </a:lnTo>
                <a:lnTo>
                  <a:pt x="10617" y="10499"/>
                </a:lnTo>
                <a:lnTo>
                  <a:pt x="10658" y="10499"/>
                </a:lnTo>
                <a:lnTo>
                  <a:pt x="10698" y="10413"/>
                </a:lnTo>
                <a:lnTo>
                  <a:pt x="10698" y="10413"/>
                </a:lnTo>
                <a:lnTo>
                  <a:pt x="10536" y="9380"/>
                </a:lnTo>
                <a:lnTo>
                  <a:pt x="10414" y="8261"/>
                </a:lnTo>
                <a:lnTo>
                  <a:pt x="10414" y="8261"/>
                </a:lnTo>
                <a:lnTo>
                  <a:pt x="10332" y="8003"/>
                </a:lnTo>
                <a:lnTo>
                  <a:pt x="10332" y="8003"/>
                </a:lnTo>
                <a:lnTo>
                  <a:pt x="10698" y="9810"/>
                </a:lnTo>
                <a:lnTo>
                  <a:pt x="10942" y="10671"/>
                </a:lnTo>
                <a:lnTo>
                  <a:pt x="11186" y="11531"/>
                </a:lnTo>
                <a:lnTo>
                  <a:pt x="11186" y="11531"/>
                </a:lnTo>
                <a:lnTo>
                  <a:pt x="11268" y="11531"/>
                </a:lnTo>
                <a:lnTo>
                  <a:pt x="11268" y="11445"/>
                </a:lnTo>
                <a:lnTo>
                  <a:pt x="11268" y="11445"/>
                </a:lnTo>
                <a:lnTo>
                  <a:pt x="11186" y="10499"/>
                </a:lnTo>
                <a:lnTo>
                  <a:pt x="11064" y="9638"/>
                </a:lnTo>
                <a:lnTo>
                  <a:pt x="11064" y="9638"/>
                </a:lnTo>
                <a:lnTo>
                  <a:pt x="10942" y="8433"/>
                </a:lnTo>
                <a:lnTo>
                  <a:pt x="10942" y="8433"/>
                </a:lnTo>
                <a:lnTo>
                  <a:pt x="10820" y="7659"/>
                </a:lnTo>
                <a:lnTo>
                  <a:pt x="10820" y="7401"/>
                </a:lnTo>
                <a:lnTo>
                  <a:pt x="10902" y="7745"/>
                </a:lnTo>
                <a:lnTo>
                  <a:pt x="10902" y="7745"/>
                </a:lnTo>
                <a:lnTo>
                  <a:pt x="11105" y="9122"/>
                </a:lnTo>
                <a:lnTo>
                  <a:pt x="11349" y="10327"/>
                </a:lnTo>
                <a:lnTo>
                  <a:pt x="11553" y="11531"/>
                </a:lnTo>
                <a:lnTo>
                  <a:pt x="11715" y="12134"/>
                </a:lnTo>
                <a:lnTo>
                  <a:pt x="11878" y="12736"/>
                </a:lnTo>
                <a:lnTo>
                  <a:pt x="11878" y="12736"/>
                </a:lnTo>
                <a:lnTo>
                  <a:pt x="11919" y="12736"/>
                </a:lnTo>
                <a:lnTo>
                  <a:pt x="11959" y="12650"/>
                </a:lnTo>
                <a:lnTo>
                  <a:pt x="11959" y="12650"/>
                </a:lnTo>
                <a:lnTo>
                  <a:pt x="11919" y="12048"/>
                </a:lnTo>
                <a:lnTo>
                  <a:pt x="11878" y="11531"/>
                </a:lnTo>
                <a:lnTo>
                  <a:pt x="11715" y="10499"/>
                </a:lnTo>
                <a:lnTo>
                  <a:pt x="11553" y="9466"/>
                </a:lnTo>
                <a:lnTo>
                  <a:pt x="11390" y="8261"/>
                </a:lnTo>
                <a:lnTo>
                  <a:pt x="11390" y="8261"/>
                </a:lnTo>
                <a:lnTo>
                  <a:pt x="11308" y="7659"/>
                </a:lnTo>
                <a:lnTo>
                  <a:pt x="11308" y="7659"/>
                </a:lnTo>
                <a:lnTo>
                  <a:pt x="11349" y="7745"/>
                </a:lnTo>
                <a:lnTo>
                  <a:pt x="11471" y="8520"/>
                </a:lnTo>
                <a:lnTo>
                  <a:pt x="11471" y="8520"/>
                </a:lnTo>
                <a:lnTo>
                  <a:pt x="11756" y="10155"/>
                </a:lnTo>
                <a:lnTo>
                  <a:pt x="11756" y="10155"/>
                </a:lnTo>
                <a:lnTo>
                  <a:pt x="12000" y="11531"/>
                </a:lnTo>
                <a:lnTo>
                  <a:pt x="12122" y="12134"/>
                </a:lnTo>
                <a:lnTo>
                  <a:pt x="12285" y="12822"/>
                </a:lnTo>
                <a:lnTo>
                  <a:pt x="12285" y="12822"/>
                </a:lnTo>
                <a:lnTo>
                  <a:pt x="12366" y="12822"/>
                </a:lnTo>
                <a:lnTo>
                  <a:pt x="12366" y="12736"/>
                </a:lnTo>
                <a:lnTo>
                  <a:pt x="12366" y="12736"/>
                </a:lnTo>
                <a:lnTo>
                  <a:pt x="12366" y="12048"/>
                </a:lnTo>
                <a:lnTo>
                  <a:pt x="12325" y="11359"/>
                </a:lnTo>
                <a:lnTo>
                  <a:pt x="12203" y="9982"/>
                </a:lnTo>
                <a:lnTo>
                  <a:pt x="12203" y="9982"/>
                </a:lnTo>
                <a:lnTo>
                  <a:pt x="12488" y="11445"/>
                </a:lnTo>
                <a:lnTo>
                  <a:pt x="12692" y="12134"/>
                </a:lnTo>
                <a:lnTo>
                  <a:pt x="12895" y="12736"/>
                </a:lnTo>
                <a:lnTo>
                  <a:pt x="12895" y="12736"/>
                </a:lnTo>
                <a:lnTo>
                  <a:pt x="12936" y="12822"/>
                </a:lnTo>
                <a:lnTo>
                  <a:pt x="12936" y="12822"/>
                </a:lnTo>
                <a:lnTo>
                  <a:pt x="12976" y="12650"/>
                </a:lnTo>
                <a:lnTo>
                  <a:pt x="12976" y="12650"/>
                </a:lnTo>
                <a:lnTo>
                  <a:pt x="12529" y="9552"/>
                </a:lnTo>
                <a:lnTo>
                  <a:pt x="12529" y="9552"/>
                </a:lnTo>
                <a:lnTo>
                  <a:pt x="12447" y="8520"/>
                </a:lnTo>
                <a:lnTo>
                  <a:pt x="12447" y="8520"/>
                </a:lnTo>
                <a:lnTo>
                  <a:pt x="12407" y="8433"/>
                </a:lnTo>
                <a:lnTo>
                  <a:pt x="12407" y="8433"/>
                </a:lnTo>
                <a:lnTo>
                  <a:pt x="12610" y="9638"/>
                </a:lnTo>
                <a:lnTo>
                  <a:pt x="12610" y="9638"/>
                </a:lnTo>
                <a:lnTo>
                  <a:pt x="12814" y="10843"/>
                </a:lnTo>
                <a:lnTo>
                  <a:pt x="13017" y="12048"/>
                </a:lnTo>
                <a:lnTo>
                  <a:pt x="13139" y="12564"/>
                </a:lnTo>
                <a:lnTo>
                  <a:pt x="13261" y="13080"/>
                </a:lnTo>
                <a:lnTo>
                  <a:pt x="13424" y="13597"/>
                </a:lnTo>
                <a:lnTo>
                  <a:pt x="13627" y="14027"/>
                </a:lnTo>
                <a:lnTo>
                  <a:pt x="13627" y="14027"/>
                </a:lnTo>
                <a:lnTo>
                  <a:pt x="13668" y="14113"/>
                </a:lnTo>
                <a:lnTo>
                  <a:pt x="13708" y="14027"/>
                </a:lnTo>
                <a:lnTo>
                  <a:pt x="13708" y="14027"/>
                </a:lnTo>
                <a:lnTo>
                  <a:pt x="13627" y="12822"/>
                </a:lnTo>
                <a:lnTo>
                  <a:pt x="13505" y="11790"/>
                </a:lnTo>
                <a:lnTo>
                  <a:pt x="13505" y="11790"/>
                </a:lnTo>
                <a:lnTo>
                  <a:pt x="13790" y="13253"/>
                </a:lnTo>
                <a:lnTo>
                  <a:pt x="13953" y="13941"/>
                </a:lnTo>
                <a:lnTo>
                  <a:pt x="14156" y="14629"/>
                </a:lnTo>
                <a:lnTo>
                  <a:pt x="14156" y="14629"/>
                </a:lnTo>
                <a:lnTo>
                  <a:pt x="14197" y="14716"/>
                </a:lnTo>
                <a:lnTo>
                  <a:pt x="14237" y="14629"/>
                </a:lnTo>
                <a:lnTo>
                  <a:pt x="14237" y="14629"/>
                </a:lnTo>
                <a:lnTo>
                  <a:pt x="14156" y="13339"/>
                </a:lnTo>
                <a:lnTo>
                  <a:pt x="14075" y="12134"/>
                </a:lnTo>
                <a:lnTo>
                  <a:pt x="14075" y="12134"/>
                </a:lnTo>
                <a:lnTo>
                  <a:pt x="14237" y="13167"/>
                </a:lnTo>
                <a:lnTo>
                  <a:pt x="14237" y="13167"/>
                </a:lnTo>
                <a:lnTo>
                  <a:pt x="14359" y="13855"/>
                </a:lnTo>
                <a:lnTo>
                  <a:pt x="14481" y="14629"/>
                </a:lnTo>
                <a:lnTo>
                  <a:pt x="14644" y="15318"/>
                </a:lnTo>
                <a:lnTo>
                  <a:pt x="14888" y="16006"/>
                </a:lnTo>
                <a:lnTo>
                  <a:pt x="14888" y="16006"/>
                </a:lnTo>
                <a:lnTo>
                  <a:pt x="14929" y="16006"/>
                </a:lnTo>
                <a:lnTo>
                  <a:pt x="14969" y="15920"/>
                </a:lnTo>
                <a:lnTo>
                  <a:pt x="14969" y="15920"/>
                </a:lnTo>
                <a:lnTo>
                  <a:pt x="14929" y="15146"/>
                </a:lnTo>
                <a:lnTo>
                  <a:pt x="14888" y="14457"/>
                </a:lnTo>
                <a:lnTo>
                  <a:pt x="14888" y="14457"/>
                </a:lnTo>
                <a:lnTo>
                  <a:pt x="15051" y="15404"/>
                </a:lnTo>
                <a:lnTo>
                  <a:pt x="15214" y="16437"/>
                </a:lnTo>
                <a:lnTo>
                  <a:pt x="15214" y="16437"/>
                </a:lnTo>
                <a:lnTo>
                  <a:pt x="15254" y="16523"/>
                </a:lnTo>
                <a:lnTo>
                  <a:pt x="15295" y="16523"/>
                </a:lnTo>
                <a:lnTo>
                  <a:pt x="15295" y="16437"/>
                </a:lnTo>
                <a:lnTo>
                  <a:pt x="15295" y="16437"/>
                </a:lnTo>
                <a:lnTo>
                  <a:pt x="15295" y="15404"/>
                </a:lnTo>
                <a:lnTo>
                  <a:pt x="15214" y="14543"/>
                </a:lnTo>
                <a:lnTo>
                  <a:pt x="15010" y="12822"/>
                </a:lnTo>
                <a:lnTo>
                  <a:pt x="14725" y="11101"/>
                </a:lnTo>
                <a:lnTo>
                  <a:pt x="14522" y="9380"/>
                </a:lnTo>
                <a:lnTo>
                  <a:pt x="14522" y="9380"/>
                </a:lnTo>
                <a:lnTo>
                  <a:pt x="14563" y="9724"/>
                </a:lnTo>
                <a:lnTo>
                  <a:pt x="14644" y="10155"/>
                </a:lnTo>
                <a:lnTo>
                  <a:pt x="14847" y="10929"/>
                </a:lnTo>
                <a:lnTo>
                  <a:pt x="14847" y="10929"/>
                </a:lnTo>
                <a:lnTo>
                  <a:pt x="15010" y="11962"/>
                </a:lnTo>
                <a:lnTo>
                  <a:pt x="15173" y="12908"/>
                </a:lnTo>
                <a:lnTo>
                  <a:pt x="15173" y="12908"/>
                </a:lnTo>
                <a:lnTo>
                  <a:pt x="15498" y="14888"/>
                </a:lnTo>
                <a:lnTo>
                  <a:pt x="15661" y="16006"/>
                </a:lnTo>
                <a:lnTo>
                  <a:pt x="15864" y="16953"/>
                </a:lnTo>
                <a:lnTo>
                  <a:pt x="15864" y="16953"/>
                </a:lnTo>
                <a:lnTo>
                  <a:pt x="15905" y="17039"/>
                </a:lnTo>
                <a:lnTo>
                  <a:pt x="15986" y="16953"/>
                </a:lnTo>
                <a:lnTo>
                  <a:pt x="15986" y="16953"/>
                </a:lnTo>
                <a:lnTo>
                  <a:pt x="16027" y="16092"/>
                </a:lnTo>
                <a:lnTo>
                  <a:pt x="16027" y="15232"/>
                </a:lnTo>
                <a:lnTo>
                  <a:pt x="16027" y="15232"/>
                </a:lnTo>
                <a:lnTo>
                  <a:pt x="16231" y="16351"/>
                </a:lnTo>
                <a:lnTo>
                  <a:pt x="16475" y="17297"/>
                </a:lnTo>
                <a:lnTo>
                  <a:pt x="16475" y="17297"/>
                </a:lnTo>
                <a:lnTo>
                  <a:pt x="16515" y="17297"/>
                </a:lnTo>
                <a:lnTo>
                  <a:pt x="16556" y="17211"/>
                </a:lnTo>
                <a:lnTo>
                  <a:pt x="16556" y="17211"/>
                </a:lnTo>
                <a:lnTo>
                  <a:pt x="16597" y="16437"/>
                </a:lnTo>
                <a:lnTo>
                  <a:pt x="16597" y="15490"/>
                </a:lnTo>
                <a:lnTo>
                  <a:pt x="16597" y="15490"/>
                </a:lnTo>
                <a:lnTo>
                  <a:pt x="16759" y="16437"/>
                </a:lnTo>
                <a:lnTo>
                  <a:pt x="17044" y="17297"/>
                </a:lnTo>
                <a:lnTo>
                  <a:pt x="17044" y="17297"/>
                </a:lnTo>
                <a:lnTo>
                  <a:pt x="17085" y="17297"/>
                </a:lnTo>
                <a:lnTo>
                  <a:pt x="17125" y="17211"/>
                </a:lnTo>
                <a:lnTo>
                  <a:pt x="17125" y="17211"/>
                </a:lnTo>
                <a:lnTo>
                  <a:pt x="17085" y="16523"/>
                </a:lnTo>
                <a:lnTo>
                  <a:pt x="17085" y="16523"/>
                </a:lnTo>
                <a:lnTo>
                  <a:pt x="17288" y="17211"/>
                </a:lnTo>
                <a:lnTo>
                  <a:pt x="17532" y="17814"/>
                </a:lnTo>
                <a:lnTo>
                  <a:pt x="17532" y="17814"/>
                </a:lnTo>
                <a:lnTo>
                  <a:pt x="17573" y="17814"/>
                </a:lnTo>
                <a:lnTo>
                  <a:pt x="17573" y="17727"/>
                </a:lnTo>
                <a:lnTo>
                  <a:pt x="17573" y="17727"/>
                </a:lnTo>
                <a:lnTo>
                  <a:pt x="17614" y="17125"/>
                </a:lnTo>
                <a:lnTo>
                  <a:pt x="17614" y="16523"/>
                </a:lnTo>
                <a:lnTo>
                  <a:pt x="17614" y="16523"/>
                </a:lnTo>
                <a:lnTo>
                  <a:pt x="17817" y="17727"/>
                </a:lnTo>
                <a:lnTo>
                  <a:pt x="18061" y="18932"/>
                </a:lnTo>
                <a:lnTo>
                  <a:pt x="18061" y="18932"/>
                </a:lnTo>
                <a:lnTo>
                  <a:pt x="18102" y="18932"/>
                </a:lnTo>
                <a:lnTo>
                  <a:pt x="18142" y="18932"/>
                </a:lnTo>
                <a:lnTo>
                  <a:pt x="18142" y="18846"/>
                </a:lnTo>
                <a:lnTo>
                  <a:pt x="18142" y="18846"/>
                </a:lnTo>
                <a:lnTo>
                  <a:pt x="18183" y="18072"/>
                </a:lnTo>
                <a:lnTo>
                  <a:pt x="18183" y="18072"/>
                </a:lnTo>
                <a:lnTo>
                  <a:pt x="18468" y="19449"/>
                </a:lnTo>
                <a:lnTo>
                  <a:pt x="18468" y="19449"/>
                </a:lnTo>
                <a:lnTo>
                  <a:pt x="18508" y="19535"/>
                </a:lnTo>
                <a:lnTo>
                  <a:pt x="18508" y="19535"/>
                </a:lnTo>
                <a:lnTo>
                  <a:pt x="18549" y="19363"/>
                </a:lnTo>
                <a:lnTo>
                  <a:pt x="18549" y="19363"/>
                </a:lnTo>
                <a:lnTo>
                  <a:pt x="18549" y="18330"/>
                </a:lnTo>
                <a:lnTo>
                  <a:pt x="18468" y="17211"/>
                </a:lnTo>
                <a:lnTo>
                  <a:pt x="18468" y="17211"/>
                </a:lnTo>
                <a:lnTo>
                  <a:pt x="18631" y="17986"/>
                </a:lnTo>
                <a:lnTo>
                  <a:pt x="18834" y="18760"/>
                </a:lnTo>
                <a:lnTo>
                  <a:pt x="18834" y="18760"/>
                </a:lnTo>
                <a:lnTo>
                  <a:pt x="18875" y="18846"/>
                </a:lnTo>
                <a:lnTo>
                  <a:pt x="18875" y="18760"/>
                </a:lnTo>
                <a:lnTo>
                  <a:pt x="18875" y="18760"/>
                </a:lnTo>
                <a:lnTo>
                  <a:pt x="18915" y="17900"/>
                </a:lnTo>
                <a:lnTo>
                  <a:pt x="18875" y="17125"/>
                </a:lnTo>
                <a:lnTo>
                  <a:pt x="18875" y="17125"/>
                </a:lnTo>
                <a:lnTo>
                  <a:pt x="19078" y="17986"/>
                </a:lnTo>
                <a:lnTo>
                  <a:pt x="19200" y="18330"/>
                </a:lnTo>
                <a:lnTo>
                  <a:pt x="19363" y="18674"/>
                </a:lnTo>
                <a:lnTo>
                  <a:pt x="19363" y="18674"/>
                </a:lnTo>
                <a:lnTo>
                  <a:pt x="19403" y="18674"/>
                </a:lnTo>
                <a:lnTo>
                  <a:pt x="19444" y="18588"/>
                </a:lnTo>
                <a:lnTo>
                  <a:pt x="19444" y="18588"/>
                </a:lnTo>
                <a:lnTo>
                  <a:pt x="19403" y="17383"/>
                </a:lnTo>
                <a:lnTo>
                  <a:pt x="19403" y="17383"/>
                </a:lnTo>
                <a:lnTo>
                  <a:pt x="19566" y="18158"/>
                </a:lnTo>
                <a:lnTo>
                  <a:pt x="19729" y="19018"/>
                </a:lnTo>
                <a:lnTo>
                  <a:pt x="19729" y="19018"/>
                </a:lnTo>
                <a:lnTo>
                  <a:pt x="19810" y="19104"/>
                </a:lnTo>
                <a:lnTo>
                  <a:pt x="19810" y="19018"/>
                </a:lnTo>
                <a:lnTo>
                  <a:pt x="19810" y="19018"/>
                </a:lnTo>
                <a:lnTo>
                  <a:pt x="19810" y="18244"/>
                </a:lnTo>
                <a:lnTo>
                  <a:pt x="19810" y="18244"/>
                </a:lnTo>
                <a:lnTo>
                  <a:pt x="19973" y="19276"/>
                </a:lnTo>
                <a:lnTo>
                  <a:pt x="20095" y="19707"/>
                </a:lnTo>
                <a:lnTo>
                  <a:pt x="20217" y="20223"/>
                </a:lnTo>
                <a:lnTo>
                  <a:pt x="20217" y="20223"/>
                </a:lnTo>
                <a:lnTo>
                  <a:pt x="20258" y="20223"/>
                </a:lnTo>
                <a:lnTo>
                  <a:pt x="20298" y="20137"/>
                </a:lnTo>
                <a:lnTo>
                  <a:pt x="20298" y="20137"/>
                </a:lnTo>
                <a:lnTo>
                  <a:pt x="20339" y="19621"/>
                </a:lnTo>
                <a:lnTo>
                  <a:pt x="20339" y="19621"/>
                </a:lnTo>
                <a:lnTo>
                  <a:pt x="20420" y="20051"/>
                </a:lnTo>
                <a:lnTo>
                  <a:pt x="20583" y="20481"/>
                </a:lnTo>
                <a:lnTo>
                  <a:pt x="20583" y="20481"/>
                </a:lnTo>
                <a:lnTo>
                  <a:pt x="20624" y="20481"/>
                </a:lnTo>
                <a:lnTo>
                  <a:pt x="20664" y="20395"/>
                </a:lnTo>
                <a:lnTo>
                  <a:pt x="20664" y="20395"/>
                </a:lnTo>
                <a:lnTo>
                  <a:pt x="20664" y="19707"/>
                </a:lnTo>
                <a:lnTo>
                  <a:pt x="20664" y="19018"/>
                </a:lnTo>
                <a:lnTo>
                  <a:pt x="20664" y="19018"/>
                </a:lnTo>
                <a:lnTo>
                  <a:pt x="20746" y="19621"/>
                </a:lnTo>
                <a:lnTo>
                  <a:pt x="20827" y="20137"/>
                </a:lnTo>
                <a:lnTo>
                  <a:pt x="20827" y="20137"/>
                </a:lnTo>
                <a:lnTo>
                  <a:pt x="20868" y="20223"/>
                </a:lnTo>
                <a:lnTo>
                  <a:pt x="20908" y="20137"/>
                </a:lnTo>
                <a:lnTo>
                  <a:pt x="20908" y="20137"/>
                </a:lnTo>
                <a:lnTo>
                  <a:pt x="20949" y="19190"/>
                </a:lnTo>
                <a:lnTo>
                  <a:pt x="20949" y="18244"/>
                </a:lnTo>
                <a:lnTo>
                  <a:pt x="20949" y="18244"/>
                </a:lnTo>
                <a:lnTo>
                  <a:pt x="21112" y="19965"/>
                </a:lnTo>
                <a:lnTo>
                  <a:pt x="21112" y="19965"/>
                </a:lnTo>
                <a:lnTo>
                  <a:pt x="21153" y="20051"/>
                </a:lnTo>
                <a:lnTo>
                  <a:pt x="21193" y="20051"/>
                </a:lnTo>
                <a:lnTo>
                  <a:pt x="21193" y="20051"/>
                </a:lnTo>
                <a:lnTo>
                  <a:pt x="21071" y="20395"/>
                </a:lnTo>
                <a:lnTo>
                  <a:pt x="20949" y="20567"/>
                </a:lnTo>
                <a:lnTo>
                  <a:pt x="20827" y="20739"/>
                </a:lnTo>
                <a:lnTo>
                  <a:pt x="20664" y="20912"/>
                </a:lnTo>
                <a:lnTo>
                  <a:pt x="20461" y="20912"/>
                </a:lnTo>
                <a:lnTo>
                  <a:pt x="20258" y="20912"/>
                </a:lnTo>
                <a:lnTo>
                  <a:pt x="19851" y="20825"/>
                </a:lnTo>
                <a:lnTo>
                  <a:pt x="19444" y="20653"/>
                </a:lnTo>
                <a:lnTo>
                  <a:pt x="18997" y="20395"/>
                </a:lnTo>
                <a:lnTo>
                  <a:pt x="18386" y="19879"/>
                </a:lnTo>
                <a:lnTo>
                  <a:pt x="18386" y="19879"/>
                </a:lnTo>
                <a:close/>
              </a:path>
            </a:pathLst>
          </a:custGeom>
          <a:solidFill>
            <a:srgbClr val="FFFFFF"/>
          </a:solidFill>
          <a:ln w="12700"/>
        </p:spPr>
        <p:txBody>
          <a:bodyPr lIns="0" tIns="0" rIns="0" bIns="0"/>
          <a:lstStyle/>
          <a:p>
            <a:pPr algn="l" defTabSz="866986">
              <a:defRPr b="0" sz="2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91" name="形狀"/>
          <p:cNvSpPr/>
          <p:nvPr/>
        </p:nvSpPr>
        <p:spPr>
          <a:xfrm>
            <a:off x="11090204" y="4544907"/>
            <a:ext cx="532837" cy="12756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17" y="16515"/>
                </a:moveTo>
                <a:lnTo>
                  <a:pt x="21417" y="16515"/>
                </a:lnTo>
                <a:lnTo>
                  <a:pt x="21417" y="16439"/>
                </a:lnTo>
                <a:lnTo>
                  <a:pt x="21417" y="16439"/>
                </a:lnTo>
                <a:lnTo>
                  <a:pt x="21325" y="16324"/>
                </a:lnTo>
                <a:lnTo>
                  <a:pt x="21325" y="16324"/>
                </a:lnTo>
                <a:lnTo>
                  <a:pt x="21325" y="16286"/>
                </a:lnTo>
                <a:lnTo>
                  <a:pt x="21325" y="16286"/>
                </a:lnTo>
                <a:lnTo>
                  <a:pt x="19769" y="14145"/>
                </a:lnTo>
                <a:lnTo>
                  <a:pt x="19037" y="13075"/>
                </a:lnTo>
                <a:lnTo>
                  <a:pt x="18214" y="11966"/>
                </a:lnTo>
                <a:lnTo>
                  <a:pt x="18214" y="11966"/>
                </a:lnTo>
                <a:lnTo>
                  <a:pt x="16108" y="9787"/>
                </a:lnTo>
                <a:lnTo>
                  <a:pt x="14186" y="7570"/>
                </a:lnTo>
                <a:lnTo>
                  <a:pt x="14186" y="7570"/>
                </a:lnTo>
                <a:lnTo>
                  <a:pt x="10708" y="3326"/>
                </a:lnTo>
                <a:lnTo>
                  <a:pt x="10708" y="3326"/>
                </a:lnTo>
                <a:lnTo>
                  <a:pt x="10159" y="2485"/>
                </a:lnTo>
                <a:lnTo>
                  <a:pt x="9610" y="1682"/>
                </a:lnTo>
                <a:lnTo>
                  <a:pt x="9153" y="1300"/>
                </a:lnTo>
                <a:lnTo>
                  <a:pt x="8786" y="918"/>
                </a:lnTo>
                <a:lnTo>
                  <a:pt x="8329" y="535"/>
                </a:lnTo>
                <a:lnTo>
                  <a:pt x="7780" y="191"/>
                </a:lnTo>
                <a:lnTo>
                  <a:pt x="7780" y="191"/>
                </a:lnTo>
                <a:lnTo>
                  <a:pt x="7780" y="115"/>
                </a:lnTo>
                <a:lnTo>
                  <a:pt x="7688" y="38"/>
                </a:lnTo>
                <a:lnTo>
                  <a:pt x="7505" y="0"/>
                </a:lnTo>
                <a:lnTo>
                  <a:pt x="7231" y="0"/>
                </a:lnTo>
                <a:lnTo>
                  <a:pt x="7231" y="0"/>
                </a:lnTo>
                <a:lnTo>
                  <a:pt x="7231" y="0"/>
                </a:lnTo>
                <a:lnTo>
                  <a:pt x="7231" y="0"/>
                </a:lnTo>
                <a:lnTo>
                  <a:pt x="7047" y="38"/>
                </a:lnTo>
                <a:lnTo>
                  <a:pt x="7047" y="38"/>
                </a:lnTo>
                <a:lnTo>
                  <a:pt x="5308" y="229"/>
                </a:lnTo>
                <a:lnTo>
                  <a:pt x="3569" y="382"/>
                </a:lnTo>
                <a:lnTo>
                  <a:pt x="2654" y="497"/>
                </a:lnTo>
                <a:lnTo>
                  <a:pt x="1739" y="650"/>
                </a:lnTo>
                <a:lnTo>
                  <a:pt x="915" y="803"/>
                </a:lnTo>
                <a:lnTo>
                  <a:pt x="183" y="1032"/>
                </a:lnTo>
                <a:lnTo>
                  <a:pt x="183" y="1032"/>
                </a:lnTo>
                <a:lnTo>
                  <a:pt x="92" y="1147"/>
                </a:lnTo>
                <a:lnTo>
                  <a:pt x="92" y="1223"/>
                </a:lnTo>
                <a:lnTo>
                  <a:pt x="92" y="1223"/>
                </a:lnTo>
                <a:lnTo>
                  <a:pt x="0" y="1300"/>
                </a:lnTo>
                <a:lnTo>
                  <a:pt x="0" y="1376"/>
                </a:lnTo>
                <a:lnTo>
                  <a:pt x="0" y="1376"/>
                </a:lnTo>
                <a:lnTo>
                  <a:pt x="6315" y="9596"/>
                </a:lnTo>
                <a:lnTo>
                  <a:pt x="6315" y="9596"/>
                </a:lnTo>
                <a:lnTo>
                  <a:pt x="9610" y="13763"/>
                </a:lnTo>
                <a:lnTo>
                  <a:pt x="9610" y="13763"/>
                </a:lnTo>
                <a:lnTo>
                  <a:pt x="10525" y="14719"/>
                </a:lnTo>
                <a:lnTo>
                  <a:pt x="11349" y="15713"/>
                </a:lnTo>
                <a:lnTo>
                  <a:pt x="12264" y="16668"/>
                </a:lnTo>
                <a:lnTo>
                  <a:pt x="13088" y="17662"/>
                </a:lnTo>
                <a:lnTo>
                  <a:pt x="13088" y="17662"/>
                </a:lnTo>
                <a:lnTo>
                  <a:pt x="13088" y="17701"/>
                </a:lnTo>
                <a:lnTo>
                  <a:pt x="13088" y="17701"/>
                </a:lnTo>
                <a:lnTo>
                  <a:pt x="13180" y="17739"/>
                </a:lnTo>
                <a:lnTo>
                  <a:pt x="13180" y="17739"/>
                </a:lnTo>
                <a:lnTo>
                  <a:pt x="13546" y="18006"/>
                </a:lnTo>
                <a:lnTo>
                  <a:pt x="14003" y="18236"/>
                </a:lnTo>
                <a:lnTo>
                  <a:pt x="14919" y="18656"/>
                </a:lnTo>
                <a:lnTo>
                  <a:pt x="15834" y="19077"/>
                </a:lnTo>
                <a:lnTo>
                  <a:pt x="16749" y="19497"/>
                </a:lnTo>
                <a:lnTo>
                  <a:pt x="16749" y="19497"/>
                </a:lnTo>
                <a:lnTo>
                  <a:pt x="17756" y="19994"/>
                </a:lnTo>
                <a:lnTo>
                  <a:pt x="18580" y="20530"/>
                </a:lnTo>
                <a:lnTo>
                  <a:pt x="19495" y="21027"/>
                </a:lnTo>
                <a:lnTo>
                  <a:pt x="20502" y="21562"/>
                </a:lnTo>
                <a:lnTo>
                  <a:pt x="20502" y="21562"/>
                </a:lnTo>
                <a:lnTo>
                  <a:pt x="20685" y="21600"/>
                </a:lnTo>
                <a:lnTo>
                  <a:pt x="20868" y="21600"/>
                </a:lnTo>
                <a:lnTo>
                  <a:pt x="21051" y="21562"/>
                </a:lnTo>
                <a:lnTo>
                  <a:pt x="21142" y="21485"/>
                </a:lnTo>
                <a:lnTo>
                  <a:pt x="21142" y="21485"/>
                </a:lnTo>
                <a:lnTo>
                  <a:pt x="21234" y="21371"/>
                </a:lnTo>
                <a:lnTo>
                  <a:pt x="21234" y="21371"/>
                </a:lnTo>
                <a:lnTo>
                  <a:pt x="21508" y="20759"/>
                </a:lnTo>
                <a:lnTo>
                  <a:pt x="21600" y="20147"/>
                </a:lnTo>
                <a:lnTo>
                  <a:pt x="21600" y="19536"/>
                </a:lnTo>
                <a:lnTo>
                  <a:pt x="21508" y="18962"/>
                </a:lnTo>
                <a:lnTo>
                  <a:pt x="21325" y="17739"/>
                </a:lnTo>
                <a:lnTo>
                  <a:pt x="21325" y="17127"/>
                </a:lnTo>
                <a:lnTo>
                  <a:pt x="21417" y="16515"/>
                </a:lnTo>
                <a:lnTo>
                  <a:pt x="21417" y="16515"/>
                </a:lnTo>
                <a:close/>
                <a:moveTo>
                  <a:pt x="7047" y="382"/>
                </a:moveTo>
                <a:lnTo>
                  <a:pt x="7047" y="382"/>
                </a:lnTo>
                <a:lnTo>
                  <a:pt x="7688" y="765"/>
                </a:lnTo>
                <a:lnTo>
                  <a:pt x="8237" y="1185"/>
                </a:lnTo>
                <a:lnTo>
                  <a:pt x="8695" y="1606"/>
                </a:lnTo>
                <a:lnTo>
                  <a:pt x="9061" y="2103"/>
                </a:lnTo>
                <a:lnTo>
                  <a:pt x="9793" y="3097"/>
                </a:lnTo>
                <a:lnTo>
                  <a:pt x="10342" y="3976"/>
                </a:lnTo>
                <a:lnTo>
                  <a:pt x="10342" y="3976"/>
                </a:lnTo>
                <a:lnTo>
                  <a:pt x="12081" y="6040"/>
                </a:lnTo>
                <a:lnTo>
                  <a:pt x="13820" y="8067"/>
                </a:lnTo>
                <a:lnTo>
                  <a:pt x="13820" y="8067"/>
                </a:lnTo>
                <a:lnTo>
                  <a:pt x="15651" y="10207"/>
                </a:lnTo>
                <a:lnTo>
                  <a:pt x="17573" y="12310"/>
                </a:lnTo>
                <a:lnTo>
                  <a:pt x="17573" y="12310"/>
                </a:lnTo>
                <a:lnTo>
                  <a:pt x="18305" y="13228"/>
                </a:lnTo>
                <a:lnTo>
                  <a:pt x="18946" y="14145"/>
                </a:lnTo>
                <a:lnTo>
                  <a:pt x="20319" y="16018"/>
                </a:lnTo>
                <a:lnTo>
                  <a:pt x="20319" y="16018"/>
                </a:lnTo>
                <a:lnTo>
                  <a:pt x="19953" y="16057"/>
                </a:lnTo>
                <a:lnTo>
                  <a:pt x="19586" y="16171"/>
                </a:lnTo>
                <a:lnTo>
                  <a:pt x="19586" y="16171"/>
                </a:lnTo>
                <a:lnTo>
                  <a:pt x="19220" y="16401"/>
                </a:lnTo>
                <a:lnTo>
                  <a:pt x="19220" y="16401"/>
                </a:lnTo>
                <a:lnTo>
                  <a:pt x="18397" y="15560"/>
                </a:lnTo>
                <a:lnTo>
                  <a:pt x="17573" y="14680"/>
                </a:lnTo>
                <a:lnTo>
                  <a:pt x="16658" y="13839"/>
                </a:lnTo>
                <a:lnTo>
                  <a:pt x="16292" y="13381"/>
                </a:lnTo>
                <a:lnTo>
                  <a:pt x="15925" y="12960"/>
                </a:lnTo>
                <a:lnTo>
                  <a:pt x="15925" y="12960"/>
                </a:lnTo>
                <a:lnTo>
                  <a:pt x="14461" y="10819"/>
                </a:lnTo>
                <a:lnTo>
                  <a:pt x="12905" y="8716"/>
                </a:lnTo>
                <a:lnTo>
                  <a:pt x="12905" y="8716"/>
                </a:lnTo>
                <a:lnTo>
                  <a:pt x="9427" y="4588"/>
                </a:lnTo>
                <a:lnTo>
                  <a:pt x="6132" y="459"/>
                </a:lnTo>
                <a:lnTo>
                  <a:pt x="6132" y="459"/>
                </a:lnTo>
                <a:lnTo>
                  <a:pt x="7047" y="382"/>
                </a:lnTo>
                <a:lnTo>
                  <a:pt x="7047" y="382"/>
                </a:lnTo>
                <a:close/>
                <a:moveTo>
                  <a:pt x="5400" y="535"/>
                </a:moveTo>
                <a:lnTo>
                  <a:pt x="5400" y="535"/>
                </a:lnTo>
                <a:lnTo>
                  <a:pt x="8695" y="4664"/>
                </a:lnTo>
                <a:lnTo>
                  <a:pt x="12081" y="8793"/>
                </a:lnTo>
                <a:lnTo>
                  <a:pt x="12081" y="8793"/>
                </a:lnTo>
                <a:lnTo>
                  <a:pt x="13729" y="10934"/>
                </a:lnTo>
                <a:lnTo>
                  <a:pt x="15193" y="13036"/>
                </a:lnTo>
                <a:lnTo>
                  <a:pt x="15193" y="13036"/>
                </a:lnTo>
                <a:lnTo>
                  <a:pt x="15834" y="13878"/>
                </a:lnTo>
                <a:lnTo>
                  <a:pt x="16658" y="14680"/>
                </a:lnTo>
                <a:lnTo>
                  <a:pt x="17573" y="15521"/>
                </a:lnTo>
                <a:lnTo>
                  <a:pt x="18305" y="16362"/>
                </a:lnTo>
                <a:lnTo>
                  <a:pt x="18305" y="16362"/>
                </a:lnTo>
                <a:lnTo>
                  <a:pt x="18031" y="16286"/>
                </a:lnTo>
                <a:lnTo>
                  <a:pt x="17664" y="16248"/>
                </a:lnTo>
                <a:lnTo>
                  <a:pt x="17298" y="16210"/>
                </a:lnTo>
                <a:lnTo>
                  <a:pt x="16841" y="16248"/>
                </a:lnTo>
                <a:lnTo>
                  <a:pt x="16841" y="16248"/>
                </a:lnTo>
                <a:lnTo>
                  <a:pt x="16475" y="16324"/>
                </a:lnTo>
                <a:lnTo>
                  <a:pt x="16292" y="16401"/>
                </a:lnTo>
                <a:lnTo>
                  <a:pt x="16108" y="16515"/>
                </a:lnTo>
                <a:lnTo>
                  <a:pt x="15925" y="16630"/>
                </a:lnTo>
                <a:lnTo>
                  <a:pt x="15925" y="16630"/>
                </a:lnTo>
                <a:lnTo>
                  <a:pt x="14827" y="14910"/>
                </a:lnTo>
                <a:lnTo>
                  <a:pt x="14278" y="14069"/>
                </a:lnTo>
                <a:lnTo>
                  <a:pt x="13637" y="13228"/>
                </a:lnTo>
                <a:lnTo>
                  <a:pt x="13637" y="13228"/>
                </a:lnTo>
                <a:lnTo>
                  <a:pt x="13729" y="13189"/>
                </a:lnTo>
                <a:lnTo>
                  <a:pt x="13729" y="13189"/>
                </a:lnTo>
                <a:lnTo>
                  <a:pt x="14369" y="12769"/>
                </a:lnTo>
                <a:lnTo>
                  <a:pt x="14369" y="12769"/>
                </a:lnTo>
                <a:lnTo>
                  <a:pt x="14553" y="12845"/>
                </a:lnTo>
                <a:lnTo>
                  <a:pt x="14644" y="12922"/>
                </a:lnTo>
                <a:lnTo>
                  <a:pt x="14644" y="12998"/>
                </a:lnTo>
                <a:lnTo>
                  <a:pt x="14644" y="13113"/>
                </a:lnTo>
                <a:lnTo>
                  <a:pt x="14644" y="13113"/>
                </a:lnTo>
                <a:lnTo>
                  <a:pt x="14553" y="13533"/>
                </a:lnTo>
                <a:lnTo>
                  <a:pt x="14553" y="13533"/>
                </a:lnTo>
                <a:lnTo>
                  <a:pt x="14461" y="13878"/>
                </a:lnTo>
                <a:lnTo>
                  <a:pt x="14461" y="14069"/>
                </a:lnTo>
                <a:lnTo>
                  <a:pt x="14553" y="14222"/>
                </a:lnTo>
                <a:lnTo>
                  <a:pt x="14553" y="14222"/>
                </a:lnTo>
                <a:lnTo>
                  <a:pt x="14644" y="14260"/>
                </a:lnTo>
                <a:lnTo>
                  <a:pt x="14736" y="14260"/>
                </a:lnTo>
                <a:lnTo>
                  <a:pt x="14736" y="14260"/>
                </a:lnTo>
                <a:lnTo>
                  <a:pt x="15102" y="13992"/>
                </a:lnTo>
                <a:lnTo>
                  <a:pt x="15102" y="13992"/>
                </a:lnTo>
                <a:lnTo>
                  <a:pt x="15376" y="13878"/>
                </a:lnTo>
                <a:lnTo>
                  <a:pt x="15376" y="13916"/>
                </a:lnTo>
                <a:lnTo>
                  <a:pt x="15376" y="13954"/>
                </a:lnTo>
                <a:lnTo>
                  <a:pt x="15285" y="14183"/>
                </a:lnTo>
                <a:lnTo>
                  <a:pt x="15285" y="14183"/>
                </a:lnTo>
                <a:lnTo>
                  <a:pt x="15102" y="14604"/>
                </a:lnTo>
                <a:lnTo>
                  <a:pt x="15010" y="15024"/>
                </a:lnTo>
                <a:lnTo>
                  <a:pt x="15010" y="15024"/>
                </a:lnTo>
                <a:lnTo>
                  <a:pt x="15102" y="15063"/>
                </a:lnTo>
                <a:lnTo>
                  <a:pt x="15193" y="15063"/>
                </a:lnTo>
                <a:lnTo>
                  <a:pt x="15193" y="15063"/>
                </a:lnTo>
                <a:lnTo>
                  <a:pt x="15468" y="14948"/>
                </a:lnTo>
                <a:lnTo>
                  <a:pt x="15651" y="14833"/>
                </a:lnTo>
                <a:lnTo>
                  <a:pt x="15651" y="14833"/>
                </a:lnTo>
                <a:lnTo>
                  <a:pt x="15925" y="14566"/>
                </a:lnTo>
                <a:lnTo>
                  <a:pt x="16017" y="14489"/>
                </a:lnTo>
                <a:lnTo>
                  <a:pt x="16108" y="14489"/>
                </a:lnTo>
                <a:lnTo>
                  <a:pt x="16108" y="14566"/>
                </a:lnTo>
                <a:lnTo>
                  <a:pt x="16108" y="14566"/>
                </a:lnTo>
                <a:lnTo>
                  <a:pt x="16108" y="14872"/>
                </a:lnTo>
                <a:lnTo>
                  <a:pt x="15925" y="15177"/>
                </a:lnTo>
                <a:lnTo>
                  <a:pt x="15651" y="15483"/>
                </a:lnTo>
                <a:lnTo>
                  <a:pt x="15559" y="15751"/>
                </a:lnTo>
                <a:lnTo>
                  <a:pt x="15559" y="15751"/>
                </a:lnTo>
                <a:lnTo>
                  <a:pt x="15651" y="15789"/>
                </a:lnTo>
                <a:lnTo>
                  <a:pt x="15742" y="15789"/>
                </a:lnTo>
                <a:lnTo>
                  <a:pt x="15742" y="15789"/>
                </a:lnTo>
                <a:lnTo>
                  <a:pt x="16292" y="15483"/>
                </a:lnTo>
                <a:lnTo>
                  <a:pt x="16292" y="15483"/>
                </a:lnTo>
                <a:lnTo>
                  <a:pt x="16475" y="15330"/>
                </a:lnTo>
                <a:lnTo>
                  <a:pt x="16566" y="15330"/>
                </a:lnTo>
                <a:lnTo>
                  <a:pt x="16566" y="15330"/>
                </a:lnTo>
                <a:lnTo>
                  <a:pt x="16475" y="15445"/>
                </a:lnTo>
                <a:lnTo>
                  <a:pt x="16475" y="15445"/>
                </a:lnTo>
                <a:lnTo>
                  <a:pt x="16200" y="15827"/>
                </a:lnTo>
                <a:lnTo>
                  <a:pt x="15925" y="16210"/>
                </a:lnTo>
                <a:lnTo>
                  <a:pt x="15925" y="16210"/>
                </a:lnTo>
                <a:lnTo>
                  <a:pt x="15925" y="16248"/>
                </a:lnTo>
                <a:lnTo>
                  <a:pt x="16108" y="16248"/>
                </a:lnTo>
                <a:lnTo>
                  <a:pt x="16108" y="16248"/>
                </a:lnTo>
                <a:lnTo>
                  <a:pt x="16383" y="16171"/>
                </a:lnTo>
                <a:lnTo>
                  <a:pt x="16566" y="16057"/>
                </a:lnTo>
                <a:lnTo>
                  <a:pt x="16566" y="16057"/>
                </a:lnTo>
                <a:lnTo>
                  <a:pt x="17024" y="15827"/>
                </a:lnTo>
                <a:lnTo>
                  <a:pt x="16658" y="16057"/>
                </a:lnTo>
                <a:lnTo>
                  <a:pt x="16658" y="16057"/>
                </a:lnTo>
                <a:lnTo>
                  <a:pt x="16658" y="16095"/>
                </a:lnTo>
                <a:lnTo>
                  <a:pt x="16749" y="16095"/>
                </a:lnTo>
                <a:lnTo>
                  <a:pt x="16749" y="16095"/>
                </a:lnTo>
                <a:lnTo>
                  <a:pt x="17207" y="16057"/>
                </a:lnTo>
                <a:lnTo>
                  <a:pt x="17481" y="15980"/>
                </a:lnTo>
                <a:lnTo>
                  <a:pt x="17481" y="15980"/>
                </a:lnTo>
                <a:lnTo>
                  <a:pt x="17481" y="15942"/>
                </a:lnTo>
                <a:lnTo>
                  <a:pt x="17481" y="15904"/>
                </a:lnTo>
                <a:lnTo>
                  <a:pt x="17481" y="15904"/>
                </a:lnTo>
                <a:lnTo>
                  <a:pt x="17390" y="15904"/>
                </a:lnTo>
                <a:lnTo>
                  <a:pt x="17390" y="15904"/>
                </a:lnTo>
                <a:lnTo>
                  <a:pt x="17115" y="15942"/>
                </a:lnTo>
                <a:lnTo>
                  <a:pt x="17115" y="15865"/>
                </a:lnTo>
                <a:lnTo>
                  <a:pt x="17390" y="15598"/>
                </a:lnTo>
                <a:lnTo>
                  <a:pt x="17390" y="15598"/>
                </a:lnTo>
                <a:lnTo>
                  <a:pt x="17390" y="15560"/>
                </a:lnTo>
                <a:lnTo>
                  <a:pt x="17207" y="15560"/>
                </a:lnTo>
                <a:lnTo>
                  <a:pt x="17207" y="15560"/>
                </a:lnTo>
                <a:lnTo>
                  <a:pt x="16475" y="15980"/>
                </a:lnTo>
                <a:lnTo>
                  <a:pt x="16292" y="16057"/>
                </a:lnTo>
                <a:lnTo>
                  <a:pt x="16292" y="16057"/>
                </a:lnTo>
                <a:lnTo>
                  <a:pt x="16475" y="15789"/>
                </a:lnTo>
                <a:lnTo>
                  <a:pt x="16475" y="15789"/>
                </a:lnTo>
                <a:lnTo>
                  <a:pt x="16658" y="15483"/>
                </a:lnTo>
                <a:lnTo>
                  <a:pt x="16841" y="15139"/>
                </a:lnTo>
                <a:lnTo>
                  <a:pt x="16841" y="15139"/>
                </a:lnTo>
                <a:lnTo>
                  <a:pt x="16749" y="15063"/>
                </a:lnTo>
                <a:lnTo>
                  <a:pt x="16749" y="15063"/>
                </a:lnTo>
                <a:lnTo>
                  <a:pt x="16658" y="15139"/>
                </a:lnTo>
                <a:lnTo>
                  <a:pt x="16658" y="15139"/>
                </a:lnTo>
                <a:lnTo>
                  <a:pt x="16108" y="15445"/>
                </a:lnTo>
                <a:lnTo>
                  <a:pt x="15834" y="15598"/>
                </a:lnTo>
                <a:lnTo>
                  <a:pt x="15834" y="15560"/>
                </a:lnTo>
                <a:lnTo>
                  <a:pt x="15834" y="15483"/>
                </a:lnTo>
                <a:lnTo>
                  <a:pt x="15834" y="15483"/>
                </a:lnTo>
                <a:lnTo>
                  <a:pt x="16108" y="15024"/>
                </a:lnTo>
                <a:lnTo>
                  <a:pt x="16108" y="15024"/>
                </a:lnTo>
                <a:lnTo>
                  <a:pt x="16200" y="14833"/>
                </a:lnTo>
                <a:lnTo>
                  <a:pt x="16292" y="14642"/>
                </a:lnTo>
                <a:lnTo>
                  <a:pt x="16292" y="14489"/>
                </a:lnTo>
                <a:lnTo>
                  <a:pt x="16200" y="14298"/>
                </a:lnTo>
                <a:lnTo>
                  <a:pt x="16200" y="14298"/>
                </a:lnTo>
                <a:lnTo>
                  <a:pt x="16108" y="14260"/>
                </a:lnTo>
                <a:lnTo>
                  <a:pt x="16017" y="14298"/>
                </a:lnTo>
                <a:lnTo>
                  <a:pt x="16017" y="14298"/>
                </a:lnTo>
                <a:lnTo>
                  <a:pt x="15559" y="14680"/>
                </a:lnTo>
                <a:lnTo>
                  <a:pt x="15559" y="14680"/>
                </a:lnTo>
                <a:lnTo>
                  <a:pt x="15285" y="14910"/>
                </a:lnTo>
                <a:lnTo>
                  <a:pt x="15193" y="14910"/>
                </a:lnTo>
                <a:lnTo>
                  <a:pt x="15193" y="14872"/>
                </a:lnTo>
                <a:lnTo>
                  <a:pt x="15285" y="14527"/>
                </a:lnTo>
                <a:lnTo>
                  <a:pt x="15285" y="14527"/>
                </a:lnTo>
                <a:lnTo>
                  <a:pt x="15468" y="14145"/>
                </a:lnTo>
                <a:lnTo>
                  <a:pt x="15651" y="13763"/>
                </a:lnTo>
                <a:lnTo>
                  <a:pt x="15651" y="13763"/>
                </a:lnTo>
                <a:lnTo>
                  <a:pt x="15559" y="13725"/>
                </a:lnTo>
                <a:lnTo>
                  <a:pt x="15468" y="13725"/>
                </a:lnTo>
                <a:lnTo>
                  <a:pt x="15468" y="13725"/>
                </a:lnTo>
                <a:lnTo>
                  <a:pt x="15010" y="13954"/>
                </a:lnTo>
                <a:lnTo>
                  <a:pt x="14736" y="14030"/>
                </a:lnTo>
                <a:lnTo>
                  <a:pt x="14644" y="14030"/>
                </a:lnTo>
                <a:lnTo>
                  <a:pt x="14644" y="13954"/>
                </a:lnTo>
                <a:lnTo>
                  <a:pt x="14644" y="13954"/>
                </a:lnTo>
                <a:lnTo>
                  <a:pt x="14644" y="13801"/>
                </a:lnTo>
                <a:lnTo>
                  <a:pt x="14736" y="13610"/>
                </a:lnTo>
                <a:lnTo>
                  <a:pt x="14827" y="13266"/>
                </a:lnTo>
                <a:lnTo>
                  <a:pt x="14827" y="13266"/>
                </a:lnTo>
                <a:lnTo>
                  <a:pt x="14919" y="13075"/>
                </a:lnTo>
                <a:lnTo>
                  <a:pt x="14827" y="12922"/>
                </a:lnTo>
                <a:lnTo>
                  <a:pt x="14736" y="12731"/>
                </a:lnTo>
                <a:lnTo>
                  <a:pt x="14553" y="12578"/>
                </a:lnTo>
                <a:lnTo>
                  <a:pt x="14553" y="12578"/>
                </a:lnTo>
                <a:lnTo>
                  <a:pt x="14461" y="12578"/>
                </a:lnTo>
                <a:lnTo>
                  <a:pt x="14369" y="12578"/>
                </a:lnTo>
                <a:lnTo>
                  <a:pt x="14369" y="12578"/>
                </a:lnTo>
                <a:lnTo>
                  <a:pt x="13820" y="12960"/>
                </a:lnTo>
                <a:lnTo>
                  <a:pt x="13729" y="12960"/>
                </a:lnTo>
                <a:lnTo>
                  <a:pt x="13729" y="12922"/>
                </a:lnTo>
                <a:lnTo>
                  <a:pt x="13820" y="12578"/>
                </a:lnTo>
                <a:lnTo>
                  <a:pt x="13820" y="12578"/>
                </a:lnTo>
                <a:lnTo>
                  <a:pt x="14003" y="12157"/>
                </a:lnTo>
                <a:lnTo>
                  <a:pt x="14095" y="11928"/>
                </a:lnTo>
                <a:lnTo>
                  <a:pt x="14095" y="11698"/>
                </a:lnTo>
                <a:lnTo>
                  <a:pt x="14095" y="11698"/>
                </a:lnTo>
                <a:lnTo>
                  <a:pt x="14003" y="11660"/>
                </a:lnTo>
                <a:lnTo>
                  <a:pt x="13912" y="11660"/>
                </a:lnTo>
                <a:lnTo>
                  <a:pt x="13912" y="11660"/>
                </a:lnTo>
                <a:lnTo>
                  <a:pt x="13454" y="11928"/>
                </a:lnTo>
                <a:lnTo>
                  <a:pt x="13454" y="11928"/>
                </a:lnTo>
                <a:lnTo>
                  <a:pt x="13271" y="12081"/>
                </a:lnTo>
                <a:lnTo>
                  <a:pt x="13180" y="12081"/>
                </a:lnTo>
                <a:lnTo>
                  <a:pt x="13088" y="12042"/>
                </a:lnTo>
                <a:lnTo>
                  <a:pt x="13088" y="11966"/>
                </a:lnTo>
                <a:lnTo>
                  <a:pt x="13271" y="11660"/>
                </a:lnTo>
                <a:lnTo>
                  <a:pt x="13271" y="11660"/>
                </a:lnTo>
                <a:lnTo>
                  <a:pt x="13454" y="11240"/>
                </a:lnTo>
                <a:lnTo>
                  <a:pt x="13454" y="11010"/>
                </a:lnTo>
                <a:lnTo>
                  <a:pt x="13454" y="10781"/>
                </a:lnTo>
                <a:lnTo>
                  <a:pt x="13454" y="10781"/>
                </a:lnTo>
                <a:lnTo>
                  <a:pt x="13363" y="10743"/>
                </a:lnTo>
                <a:lnTo>
                  <a:pt x="13271" y="10781"/>
                </a:lnTo>
                <a:lnTo>
                  <a:pt x="13271" y="10781"/>
                </a:lnTo>
                <a:lnTo>
                  <a:pt x="12814" y="11087"/>
                </a:lnTo>
                <a:lnTo>
                  <a:pt x="12722" y="11125"/>
                </a:lnTo>
                <a:lnTo>
                  <a:pt x="12722" y="11125"/>
                </a:lnTo>
                <a:lnTo>
                  <a:pt x="12722" y="10896"/>
                </a:lnTo>
                <a:lnTo>
                  <a:pt x="12722" y="10896"/>
                </a:lnTo>
                <a:lnTo>
                  <a:pt x="12905" y="10513"/>
                </a:lnTo>
                <a:lnTo>
                  <a:pt x="12997" y="10169"/>
                </a:lnTo>
                <a:lnTo>
                  <a:pt x="12997" y="10169"/>
                </a:lnTo>
                <a:lnTo>
                  <a:pt x="12905" y="10131"/>
                </a:lnTo>
                <a:lnTo>
                  <a:pt x="12814" y="10131"/>
                </a:lnTo>
                <a:lnTo>
                  <a:pt x="12814" y="10131"/>
                </a:lnTo>
                <a:lnTo>
                  <a:pt x="12173" y="10513"/>
                </a:lnTo>
                <a:lnTo>
                  <a:pt x="12173" y="10513"/>
                </a:lnTo>
                <a:lnTo>
                  <a:pt x="12264" y="10055"/>
                </a:lnTo>
                <a:lnTo>
                  <a:pt x="12264" y="10055"/>
                </a:lnTo>
                <a:lnTo>
                  <a:pt x="12356" y="9749"/>
                </a:lnTo>
                <a:lnTo>
                  <a:pt x="12264" y="9405"/>
                </a:lnTo>
                <a:lnTo>
                  <a:pt x="12264" y="9405"/>
                </a:lnTo>
                <a:lnTo>
                  <a:pt x="12264" y="9405"/>
                </a:lnTo>
                <a:lnTo>
                  <a:pt x="12173" y="9405"/>
                </a:lnTo>
                <a:lnTo>
                  <a:pt x="12081" y="9443"/>
                </a:lnTo>
                <a:lnTo>
                  <a:pt x="12081" y="9443"/>
                </a:lnTo>
                <a:lnTo>
                  <a:pt x="11898" y="9634"/>
                </a:lnTo>
                <a:lnTo>
                  <a:pt x="11807" y="9672"/>
                </a:lnTo>
                <a:lnTo>
                  <a:pt x="11715" y="9672"/>
                </a:lnTo>
                <a:lnTo>
                  <a:pt x="11715" y="9558"/>
                </a:lnTo>
                <a:lnTo>
                  <a:pt x="11715" y="9405"/>
                </a:lnTo>
                <a:lnTo>
                  <a:pt x="11715" y="9405"/>
                </a:lnTo>
                <a:lnTo>
                  <a:pt x="11990" y="8793"/>
                </a:lnTo>
                <a:lnTo>
                  <a:pt x="11990" y="8793"/>
                </a:lnTo>
                <a:lnTo>
                  <a:pt x="11898" y="8755"/>
                </a:lnTo>
                <a:lnTo>
                  <a:pt x="11807" y="8755"/>
                </a:lnTo>
                <a:lnTo>
                  <a:pt x="11807" y="8755"/>
                </a:lnTo>
                <a:lnTo>
                  <a:pt x="11349" y="9022"/>
                </a:lnTo>
                <a:lnTo>
                  <a:pt x="11349" y="9022"/>
                </a:lnTo>
                <a:lnTo>
                  <a:pt x="11075" y="9137"/>
                </a:lnTo>
                <a:lnTo>
                  <a:pt x="11075" y="9137"/>
                </a:lnTo>
                <a:lnTo>
                  <a:pt x="10983" y="9099"/>
                </a:lnTo>
                <a:lnTo>
                  <a:pt x="11166" y="8793"/>
                </a:lnTo>
                <a:lnTo>
                  <a:pt x="11166" y="8793"/>
                </a:lnTo>
                <a:lnTo>
                  <a:pt x="11258" y="8487"/>
                </a:lnTo>
                <a:lnTo>
                  <a:pt x="11349" y="8181"/>
                </a:lnTo>
                <a:lnTo>
                  <a:pt x="11349" y="8181"/>
                </a:lnTo>
                <a:lnTo>
                  <a:pt x="11258" y="8143"/>
                </a:lnTo>
                <a:lnTo>
                  <a:pt x="11166" y="8143"/>
                </a:lnTo>
                <a:lnTo>
                  <a:pt x="11166" y="8143"/>
                </a:lnTo>
                <a:lnTo>
                  <a:pt x="10617" y="8449"/>
                </a:lnTo>
                <a:lnTo>
                  <a:pt x="10617" y="8449"/>
                </a:lnTo>
                <a:lnTo>
                  <a:pt x="10617" y="8258"/>
                </a:lnTo>
                <a:lnTo>
                  <a:pt x="10708" y="8028"/>
                </a:lnTo>
                <a:lnTo>
                  <a:pt x="10708" y="8028"/>
                </a:lnTo>
                <a:lnTo>
                  <a:pt x="10800" y="7761"/>
                </a:lnTo>
                <a:lnTo>
                  <a:pt x="10800" y="7493"/>
                </a:lnTo>
                <a:lnTo>
                  <a:pt x="10800" y="7493"/>
                </a:lnTo>
                <a:lnTo>
                  <a:pt x="10708" y="7455"/>
                </a:lnTo>
                <a:lnTo>
                  <a:pt x="10617" y="7455"/>
                </a:lnTo>
                <a:lnTo>
                  <a:pt x="10617" y="7455"/>
                </a:lnTo>
                <a:lnTo>
                  <a:pt x="10159" y="7722"/>
                </a:lnTo>
                <a:lnTo>
                  <a:pt x="9976" y="7761"/>
                </a:lnTo>
                <a:lnTo>
                  <a:pt x="9885" y="7761"/>
                </a:lnTo>
                <a:lnTo>
                  <a:pt x="9885" y="7722"/>
                </a:lnTo>
                <a:lnTo>
                  <a:pt x="9976" y="7608"/>
                </a:lnTo>
                <a:lnTo>
                  <a:pt x="9976" y="7608"/>
                </a:lnTo>
                <a:lnTo>
                  <a:pt x="10159" y="7187"/>
                </a:lnTo>
                <a:lnTo>
                  <a:pt x="10251" y="6996"/>
                </a:lnTo>
                <a:lnTo>
                  <a:pt x="10251" y="6805"/>
                </a:lnTo>
                <a:lnTo>
                  <a:pt x="10251" y="6805"/>
                </a:lnTo>
                <a:lnTo>
                  <a:pt x="10159" y="6767"/>
                </a:lnTo>
                <a:lnTo>
                  <a:pt x="10068" y="6767"/>
                </a:lnTo>
                <a:lnTo>
                  <a:pt x="10068" y="6767"/>
                </a:lnTo>
                <a:lnTo>
                  <a:pt x="9427" y="7073"/>
                </a:lnTo>
                <a:lnTo>
                  <a:pt x="9427" y="7073"/>
                </a:lnTo>
                <a:lnTo>
                  <a:pt x="9336" y="7111"/>
                </a:lnTo>
                <a:lnTo>
                  <a:pt x="9244" y="7111"/>
                </a:lnTo>
                <a:lnTo>
                  <a:pt x="9244" y="7034"/>
                </a:lnTo>
                <a:lnTo>
                  <a:pt x="9336" y="6805"/>
                </a:lnTo>
                <a:lnTo>
                  <a:pt x="9336" y="6805"/>
                </a:lnTo>
                <a:lnTo>
                  <a:pt x="9702" y="6384"/>
                </a:lnTo>
                <a:lnTo>
                  <a:pt x="9702" y="6193"/>
                </a:lnTo>
                <a:lnTo>
                  <a:pt x="9610" y="6002"/>
                </a:lnTo>
                <a:lnTo>
                  <a:pt x="9610" y="6002"/>
                </a:lnTo>
                <a:lnTo>
                  <a:pt x="9427" y="5964"/>
                </a:lnTo>
                <a:lnTo>
                  <a:pt x="9336" y="6002"/>
                </a:lnTo>
                <a:lnTo>
                  <a:pt x="9336" y="6002"/>
                </a:lnTo>
                <a:lnTo>
                  <a:pt x="8603" y="6461"/>
                </a:lnTo>
                <a:lnTo>
                  <a:pt x="8603" y="6461"/>
                </a:lnTo>
                <a:lnTo>
                  <a:pt x="8603" y="6346"/>
                </a:lnTo>
                <a:lnTo>
                  <a:pt x="8695" y="6193"/>
                </a:lnTo>
                <a:lnTo>
                  <a:pt x="8878" y="5964"/>
                </a:lnTo>
                <a:lnTo>
                  <a:pt x="8878" y="5964"/>
                </a:lnTo>
                <a:lnTo>
                  <a:pt x="9061" y="5582"/>
                </a:lnTo>
                <a:lnTo>
                  <a:pt x="9061" y="5390"/>
                </a:lnTo>
                <a:lnTo>
                  <a:pt x="8969" y="5238"/>
                </a:lnTo>
                <a:lnTo>
                  <a:pt x="8969" y="5238"/>
                </a:lnTo>
                <a:lnTo>
                  <a:pt x="8878" y="5199"/>
                </a:lnTo>
                <a:lnTo>
                  <a:pt x="8786" y="5199"/>
                </a:lnTo>
                <a:lnTo>
                  <a:pt x="8786" y="5199"/>
                </a:lnTo>
                <a:lnTo>
                  <a:pt x="8329" y="5429"/>
                </a:lnTo>
                <a:lnTo>
                  <a:pt x="7963" y="5658"/>
                </a:lnTo>
                <a:lnTo>
                  <a:pt x="7963" y="5658"/>
                </a:lnTo>
                <a:lnTo>
                  <a:pt x="8054" y="5467"/>
                </a:lnTo>
                <a:lnTo>
                  <a:pt x="8237" y="5238"/>
                </a:lnTo>
                <a:lnTo>
                  <a:pt x="8420" y="5046"/>
                </a:lnTo>
                <a:lnTo>
                  <a:pt x="8512" y="4855"/>
                </a:lnTo>
                <a:lnTo>
                  <a:pt x="8512" y="4855"/>
                </a:lnTo>
                <a:lnTo>
                  <a:pt x="8512" y="4817"/>
                </a:lnTo>
                <a:lnTo>
                  <a:pt x="8329" y="4817"/>
                </a:lnTo>
                <a:lnTo>
                  <a:pt x="8329" y="4817"/>
                </a:lnTo>
                <a:lnTo>
                  <a:pt x="7871" y="5085"/>
                </a:lnTo>
                <a:lnTo>
                  <a:pt x="7780" y="5123"/>
                </a:lnTo>
                <a:lnTo>
                  <a:pt x="7688" y="5123"/>
                </a:lnTo>
                <a:lnTo>
                  <a:pt x="7780" y="4932"/>
                </a:lnTo>
                <a:lnTo>
                  <a:pt x="7780" y="4932"/>
                </a:lnTo>
                <a:lnTo>
                  <a:pt x="8054" y="4549"/>
                </a:lnTo>
                <a:lnTo>
                  <a:pt x="8146" y="4167"/>
                </a:lnTo>
                <a:lnTo>
                  <a:pt x="8146" y="4167"/>
                </a:lnTo>
                <a:lnTo>
                  <a:pt x="8054" y="4167"/>
                </a:lnTo>
                <a:lnTo>
                  <a:pt x="7963" y="4167"/>
                </a:lnTo>
                <a:lnTo>
                  <a:pt x="7963" y="4167"/>
                </a:lnTo>
                <a:lnTo>
                  <a:pt x="7505" y="4396"/>
                </a:lnTo>
                <a:lnTo>
                  <a:pt x="7139" y="4511"/>
                </a:lnTo>
                <a:lnTo>
                  <a:pt x="7047" y="4473"/>
                </a:lnTo>
                <a:lnTo>
                  <a:pt x="7047" y="4396"/>
                </a:lnTo>
                <a:lnTo>
                  <a:pt x="7047" y="4396"/>
                </a:lnTo>
                <a:lnTo>
                  <a:pt x="7231" y="4014"/>
                </a:lnTo>
                <a:lnTo>
                  <a:pt x="7414" y="3861"/>
                </a:lnTo>
                <a:lnTo>
                  <a:pt x="7414" y="3632"/>
                </a:lnTo>
                <a:lnTo>
                  <a:pt x="7414" y="3632"/>
                </a:lnTo>
                <a:lnTo>
                  <a:pt x="7414" y="3594"/>
                </a:lnTo>
                <a:lnTo>
                  <a:pt x="7322" y="3594"/>
                </a:lnTo>
                <a:lnTo>
                  <a:pt x="7322" y="3594"/>
                </a:lnTo>
                <a:lnTo>
                  <a:pt x="6498" y="3976"/>
                </a:lnTo>
                <a:lnTo>
                  <a:pt x="6407" y="4014"/>
                </a:lnTo>
                <a:lnTo>
                  <a:pt x="6315" y="4014"/>
                </a:lnTo>
                <a:lnTo>
                  <a:pt x="6315" y="3976"/>
                </a:lnTo>
                <a:lnTo>
                  <a:pt x="6407" y="3823"/>
                </a:lnTo>
                <a:lnTo>
                  <a:pt x="6407" y="3823"/>
                </a:lnTo>
                <a:lnTo>
                  <a:pt x="6773" y="3441"/>
                </a:lnTo>
                <a:lnTo>
                  <a:pt x="6864" y="3288"/>
                </a:lnTo>
                <a:lnTo>
                  <a:pt x="6864" y="3058"/>
                </a:lnTo>
                <a:lnTo>
                  <a:pt x="6864" y="3058"/>
                </a:lnTo>
                <a:lnTo>
                  <a:pt x="6773" y="3058"/>
                </a:lnTo>
                <a:lnTo>
                  <a:pt x="6681" y="3058"/>
                </a:lnTo>
                <a:lnTo>
                  <a:pt x="6681" y="3058"/>
                </a:lnTo>
                <a:lnTo>
                  <a:pt x="6132" y="3326"/>
                </a:lnTo>
                <a:lnTo>
                  <a:pt x="5949" y="3402"/>
                </a:lnTo>
                <a:lnTo>
                  <a:pt x="5858" y="3402"/>
                </a:lnTo>
                <a:lnTo>
                  <a:pt x="5858" y="3364"/>
                </a:lnTo>
                <a:lnTo>
                  <a:pt x="5858" y="3250"/>
                </a:lnTo>
                <a:lnTo>
                  <a:pt x="5858" y="3250"/>
                </a:lnTo>
                <a:lnTo>
                  <a:pt x="6132" y="2829"/>
                </a:lnTo>
                <a:lnTo>
                  <a:pt x="6315" y="2561"/>
                </a:lnTo>
                <a:lnTo>
                  <a:pt x="6315" y="2370"/>
                </a:lnTo>
                <a:lnTo>
                  <a:pt x="6315" y="2370"/>
                </a:lnTo>
                <a:lnTo>
                  <a:pt x="6315" y="2332"/>
                </a:lnTo>
                <a:lnTo>
                  <a:pt x="6224" y="2332"/>
                </a:lnTo>
                <a:lnTo>
                  <a:pt x="6132" y="2332"/>
                </a:lnTo>
                <a:lnTo>
                  <a:pt x="6132" y="2332"/>
                </a:lnTo>
                <a:lnTo>
                  <a:pt x="5858" y="2523"/>
                </a:lnTo>
                <a:lnTo>
                  <a:pt x="5675" y="2561"/>
                </a:lnTo>
                <a:lnTo>
                  <a:pt x="5675" y="2523"/>
                </a:lnTo>
                <a:lnTo>
                  <a:pt x="5675" y="2447"/>
                </a:lnTo>
                <a:lnTo>
                  <a:pt x="5949" y="2026"/>
                </a:lnTo>
                <a:lnTo>
                  <a:pt x="5949" y="2026"/>
                </a:lnTo>
                <a:lnTo>
                  <a:pt x="5858" y="1950"/>
                </a:lnTo>
                <a:lnTo>
                  <a:pt x="5766" y="1988"/>
                </a:lnTo>
                <a:lnTo>
                  <a:pt x="5766" y="1988"/>
                </a:lnTo>
                <a:lnTo>
                  <a:pt x="5492" y="2103"/>
                </a:lnTo>
                <a:lnTo>
                  <a:pt x="5308" y="2141"/>
                </a:lnTo>
                <a:lnTo>
                  <a:pt x="5217" y="2103"/>
                </a:lnTo>
                <a:lnTo>
                  <a:pt x="5308" y="2026"/>
                </a:lnTo>
                <a:lnTo>
                  <a:pt x="5583" y="1606"/>
                </a:lnTo>
                <a:lnTo>
                  <a:pt x="5583" y="1606"/>
                </a:lnTo>
                <a:lnTo>
                  <a:pt x="5583" y="1529"/>
                </a:lnTo>
                <a:lnTo>
                  <a:pt x="5400" y="1567"/>
                </a:lnTo>
                <a:lnTo>
                  <a:pt x="5400" y="1567"/>
                </a:lnTo>
                <a:lnTo>
                  <a:pt x="5125" y="1682"/>
                </a:lnTo>
                <a:lnTo>
                  <a:pt x="5034" y="1720"/>
                </a:lnTo>
                <a:lnTo>
                  <a:pt x="5034" y="1682"/>
                </a:lnTo>
                <a:lnTo>
                  <a:pt x="5034" y="1606"/>
                </a:lnTo>
                <a:lnTo>
                  <a:pt x="5492" y="1070"/>
                </a:lnTo>
                <a:lnTo>
                  <a:pt x="5492" y="1070"/>
                </a:lnTo>
                <a:lnTo>
                  <a:pt x="5400" y="1032"/>
                </a:lnTo>
                <a:lnTo>
                  <a:pt x="5308" y="1032"/>
                </a:lnTo>
                <a:lnTo>
                  <a:pt x="5308" y="1032"/>
                </a:lnTo>
                <a:lnTo>
                  <a:pt x="5034" y="1070"/>
                </a:lnTo>
                <a:lnTo>
                  <a:pt x="4851" y="1147"/>
                </a:lnTo>
                <a:lnTo>
                  <a:pt x="4393" y="1376"/>
                </a:lnTo>
                <a:lnTo>
                  <a:pt x="4393" y="1376"/>
                </a:lnTo>
                <a:lnTo>
                  <a:pt x="4759" y="1109"/>
                </a:lnTo>
                <a:lnTo>
                  <a:pt x="4942" y="956"/>
                </a:lnTo>
                <a:lnTo>
                  <a:pt x="4942" y="803"/>
                </a:lnTo>
                <a:lnTo>
                  <a:pt x="4942" y="803"/>
                </a:lnTo>
                <a:lnTo>
                  <a:pt x="4942" y="765"/>
                </a:lnTo>
                <a:lnTo>
                  <a:pt x="4851" y="765"/>
                </a:lnTo>
                <a:lnTo>
                  <a:pt x="4851" y="765"/>
                </a:lnTo>
                <a:lnTo>
                  <a:pt x="4302" y="1032"/>
                </a:lnTo>
                <a:lnTo>
                  <a:pt x="4027" y="1109"/>
                </a:lnTo>
                <a:lnTo>
                  <a:pt x="3936" y="1109"/>
                </a:lnTo>
                <a:lnTo>
                  <a:pt x="3936" y="1032"/>
                </a:lnTo>
                <a:lnTo>
                  <a:pt x="3936" y="1032"/>
                </a:lnTo>
                <a:lnTo>
                  <a:pt x="3936" y="1032"/>
                </a:lnTo>
                <a:lnTo>
                  <a:pt x="3844" y="994"/>
                </a:lnTo>
                <a:lnTo>
                  <a:pt x="3844" y="994"/>
                </a:lnTo>
                <a:lnTo>
                  <a:pt x="3569" y="1032"/>
                </a:lnTo>
                <a:lnTo>
                  <a:pt x="3386" y="1070"/>
                </a:lnTo>
                <a:lnTo>
                  <a:pt x="3386" y="1070"/>
                </a:lnTo>
                <a:lnTo>
                  <a:pt x="3386" y="1109"/>
                </a:lnTo>
                <a:lnTo>
                  <a:pt x="3386" y="1109"/>
                </a:lnTo>
                <a:lnTo>
                  <a:pt x="3386" y="1147"/>
                </a:lnTo>
                <a:lnTo>
                  <a:pt x="3478" y="1147"/>
                </a:lnTo>
                <a:lnTo>
                  <a:pt x="3478" y="1147"/>
                </a:lnTo>
                <a:lnTo>
                  <a:pt x="3661" y="1147"/>
                </a:lnTo>
                <a:lnTo>
                  <a:pt x="3661" y="1147"/>
                </a:lnTo>
                <a:lnTo>
                  <a:pt x="3753" y="1185"/>
                </a:lnTo>
                <a:lnTo>
                  <a:pt x="3844" y="1223"/>
                </a:lnTo>
                <a:lnTo>
                  <a:pt x="3844" y="1223"/>
                </a:lnTo>
                <a:lnTo>
                  <a:pt x="4119" y="1147"/>
                </a:lnTo>
                <a:lnTo>
                  <a:pt x="4393" y="1032"/>
                </a:lnTo>
                <a:lnTo>
                  <a:pt x="4393" y="1032"/>
                </a:lnTo>
                <a:lnTo>
                  <a:pt x="4668" y="956"/>
                </a:lnTo>
                <a:lnTo>
                  <a:pt x="4759" y="956"/>
                </a:lnTo>
                <a:lnTo>
                  <a:pt x="4759" y="1032"/>
                </a:lnTo>
                <a:lnTo>
                  <a:pt x="4668" y="1109"/>
                </a:lnTo>
                <a:lnTo>
                  <a:pt x="4210" y="1491"/>
                </a:lnTo>
                <a:lnTo>
                  <a:pt x="4210" y="1491"/>
                </a:lnTo>
                <a:lnTo>
                  <a:pt x="4302" y="1529"/>
                </a:lnTo>
                <a:lnTo>
                  <a:pt x="4302" y="1567"/>
                </a:lnTo>
                <a:lnTo>
                  <a:pt x="4393" y="1529"/>
                </a:lnTo>
                <a:lnTo>
                  <a:pt x="4393" y="1529"/>
                </a:lnTo>
                <a:lnTo>
                  <a:pt x="4851" y="1338"/>
                </a:lnTo>
                <a:lnTo>
                  <a:pt x="5217" y="1223"/>
                </a:lnTo>
                <a:lnTo>
                  <a:pt x="5217" y="1223"/>
                </a:lnTo>
                <a:lnTo>
                  <a:pt x="4942" y="1529"/>
                </a:lnTo>
                <a:lnTo>
                  <a:pt x="4668" y="1835"/>
                </a:lnTo>
                <a:lnTo>
                  <a:pt x="4668" y="1835"/>
                </a:lnTo>
                <a:lnTo>
                  <a:pt x="4668" y="1873"/>
                </a:lnTo>
                <a:lnTo>
                  <a:pt x="4759" y="1912"/>
                </a:lnTo>
                <a:lnTo>
                  <a:pt x="4759" y="1912"/>
                </a:lnTo>
                <a:lnTo>
                  <a:pt x="5125" y="1835"/>
                </a:lnTo>
                <a:lnTo>
                  <a:pt x="5400" y="1720"/>
                </a:lnTo>
                <a:lnTo>
                  <a:pt x="5400" y="1720"/>
                </a:lnTo>
                <a:lnTo>
                  <a:pt x="5217" y="1835"/>
                </a:lnTo>
                <a:lnTo>
                  <a:pt x="5125" y="1988"/>
                </a:lnTo>
                <a:lnTo>
                  <a:pt x="4851" y="2294"/>
                </a:lnTo>
                <a:lnTo>
                  <a:pt x="4851" y="2294"/>
                </a:lnTo>
                <a:lnTo>
                  <a:pt x="4851" y="2332"/>
                </a:lnTo>
                <a:lnTo>
                  <a:pt x="4942" y="2332"/>
                </a:lnTo>
                <a:lnTo>
                  <a:pt x="4942" y="2332"/>
                </a:lnTo>
                <a:lnTo>
                  <a:pt x="5308" y="2256"/>
                </a:lnTo>
                <a:lnTo>
                  <a:pt x="5583" y="2179"/>
                </a:lnTo>
                <a:lnTo>
                  <a:pt x="5583" y="2179"/>
                </a:lnTo>
                <a:lnTo>
                  <a:pt x="5492" y="2256"/>
                </a:lnTo>
                <a:lnTo>
                  <a:pt x="5400" y="2408"/>
                </a:lnTo>
                <a:lnTo>
                  <a:pt x="5308" y="2676"/>
                </a:lnTo>
                <a:lnTo>
                  <a:pt x="5308" y="2676"/>
                </a:lnTo>
                <a:lnTo>
                  <a:pt x="5308" y="2791"/>
                </a:lnTo>
                <a:lnTo>
                  <a:pt x="5492" y="2791"/>
                </a:lnTo>
                <a:lnTo>
                  <a:pt x="5492" y="2791"/>
                </a:lnTo>
                <a:lnTo>
                  <a:pt x="5766" y="2638"/>
                </a:lnTo>
                <a:lnTo>
                  <a:pt x="5949" y="2561"/>
                </a:lnTo>
                <a:lnTo>
                  <a:pt x="6041" y="2523"/>
                </a:lnTo>
                <a:lnTo>
                  <a:pt x="6041" y="2523"/>
                </a:lnTo>
                <a:lnTo>
                  <a:pt x="6041" y="2676"/>
                </a:lnTo>
                <a:lnTo>
                  <a:pt x="6041" y="2676"/>
                </a:lnTo>
                <a:lnTo>
                  <a:pt x="5766" y="3135"/>
                </a:lnTo>
                <a:lnTo>
                  <a:pt x="5492" y="3594"/>
                </a:lnTo>
                <a:lnTo>
                  <a:pt x="5492" y="3594"/>
                </a:lnTo>
                <a:lnTo>
                  <a:pt x="5583" y="3632"/>
                </a:lnTo>
                <a:lnTo>
                  <a:pt x="5675" y="3632"/>
                </a:lnTo>
                <a:lnTo>
                  <a:pt x="5675" y="3632"/>
                </a:lnTo>
                <a:lnTo>
                  <a:pt x="5949" y="3555"/>
                </a:lnTo>
                <a:lnTo>
                  <a:pt x="6224" y="3441"/>
                </a:lnTo>
                <a:lnTo>
                  <a:pt x="6224" y="3441"/>
                </a:lnTo>
                <a:lnTo>
                  <a:pt x="6407" y="3288"/>
                </a:lnTo>
                <a:lnTo>
                  <a:pt x="6590" y="3211"/>
                </a:lnTo>
                <a:lnTo>
                  <a:pt x="6681" y="3211"/>
                </a:lnTo>
                <a:lnTo>
                  <a:pt x="6681" y="3288"/>
                </a:lnTo>
                <a:lnTo>
                  <a:pt x="6681" y="3288"/>
                </a:lnTo>
                <a:lnTo>
                  <a:pt x="6590" y="3517"/>
                </a:lnTo>
                <a:lnTo>
                  <a:pt x="6315" y="3708"/>
                </a:lnTo>
                <a:lnTo>
                  <a:pt x="6132" y="3938"/>
                </a:lnTo>
                <a:lnTo>
                  <a:pt x="5949" y="4167"/>
                </a:lnTo>
                <a:lnTo>
                  <a:pt x="5949" y="4167"/>
                </a:lnTo>
                <a:lnTo>
                  <a:pt x="6041" y="4205"/>
                </a:lnTo>
                <a:lnTo>
                  <a:pt x="6132" y="4205"/>
                </a:lnTo>
                <a:lnTo>
                  <a:pt x="6132" y="4205"/>
                </a:lnTo>
                <a:lnTo>
                  <a:pt x="6773" y="4014"/>
                </a:lnTo>
                <a:lnTo>
                  <a:pt x="7047" y="3899"/>
                </a:lnTo>
                <a:lnTo>
                  <a:pt x="7231" y="3785"/>
                </a:lnTo>
                <a:lnTo>
                  <a:pt x="7231" y="3785"/>
                </a:lnTo>
                <a:lnTo>
                  <a:pt x="7139" y="4014"/>
                </a:lnTo>
                <a:lnTo>
                  <a:pt x="6956" y="4244"/>
                </a:lnTo>
                <a:lnTo>
                  <a:pt x="6864" y="4473"/>
                </a:lnTo>
                <a:lnTo>
                  <a:pt x="6773" y="4702"/>
                </a:lnTo>
                <a:lnTo>
                  <a:pt x="6773" y="4702"/>
                </a:lnTo>
                <a:lnTo>
                  <a:pt x="6864" y="4741"/>
                </a:lnTo>
                <a:lnTo>
                  <a:pt x="6956" y="4741"/>
                </a:lnTo>
                <a:lnTo>
                  <a:pt x="6956" y="4741"/>
                </a:lnTo>
                <a:lnTo>
                  <a:pt x="7231" y="4664"/>
                </a:lnTo>
                <a:lnTo>
                  <a:pt x="7505" y="4549"/>
                </a:lnTo>
                <a:lnTo>
                  <a:pt x="7871" y="4320"/>
                </a:lnTo>
                <a:lnTo>
                  <a:pt x="7871" y="4320"/>
                </a:lnTo>
                <a:lnTo>
                  <a:pt x="7871" y="4511"/>
                </a:lnTo>
                <a:lnTo>
                  <a:pt x="7780" y="4741"/>
                </a:lnTo>
                <a:lnTo>
                  <a:pt x="7780" y="4741"/>
                </a:lnTo>
                <a:lnTo>
                  <a:pt x="7414" y="5238"/>
                </a:lnTo>
                <a:lnTo>
                  <a:pt x="7414" y="5238"/>
                </a:lnTo>
                <a:lnTo>
                  <a:pt x="7414" y="5276"/>
                </a:lnTo>
                <a:lnTo>
                  <a:pt x="7597" y="5276"/>
                </a:lnTo>
                <a:lnTo>
                  <a:pt x="7597" y="5276"/>
                </a:lnTo>
                <a:lnTo>
                  <a:pt x="8237" y="4970"/>
                </a:lnTo>
                <a:lnTo>
                  <a:pt x="8237" y="4970"/>
                </a:lnTo>
                <a:lnTo>
                  <a:pt x="8146" y="5199"/>
                </a:lnTo>
                <a:lnTo>
                  <a:pt x="7963" y="5390"/>
                </a:lnTo>
                <a:lnTo>
                  <a:pt x="7780" y="5582"/>
                </a:lnTo>
                <a:lnTo>
                  <a:pt x="7688" y="5849"/>
                </a:lnTo>
                <a:lnTo>
                  <a:pt x="7688" y="5849"/>
                </a:lnTo>
                <a:lnTo>
                  <a:pt x="7688" y="5887"/>
                </a:lnTo>
                <a:lnTo>
                  <a:pt x="7871" y="5887"/>
                </a:lnTo>
                <a:lnTo>
                  <a:pt x="7871" y="5887"/>
                </a:lnTo>
                <a:lnTo>
                  <a:pt x="8146" y="5773"/>
                </a:lnTo>
                <a:lnTo>
                  <a:pt x="8329" y="5658"/>
                </a:lnTo>
                <a:lnTo>
                  <a:pt x="8329" y="5658"/>
                </a:lnTo>
                <a:lnTo>
                  <a:pt x="8603" y="5582"/>
                </a:lnTo>
                <a:lnTo>
                  <a:pt x="8695" y="5543"/>
                </a:lnTo>
                <a:lnTo>
                  <a:pt x="8786" y="5620"/>
                </a:lnTo>
                <a:lnTo>
                  <a:pt x="8786" y="5773"/>
                </a:lnTo>
                <a:lnTo>
                  <a:pt x="8786" y="5773"/>
                </a:lnTo>
                <a:lnTo>
                  <a:pt x="8512" y="6193"/>
                </a:lnTo>
                <a:lnTo>
                  <a:pt x="8420" y="6384"/>
                </a:lnTo>
                <a:lnTo>
                  <a:pt x="8420" y="6614"/>
                </a:lnTo>
                <a:lnTo>
                  <a:pt x="8420" y="6614"/>
                </a:lnTo>
                <a:lnTo>
                  <a:pt x="8512" y="6652"/>
                </a:lnTo>
                <a:lnTo>
                  <a:pt x="8603" y="6652"/>
                </a:lnTo>
                <a:lnTo>
                  <a:pt x="8603" y="6652"/>
                </a:lnTo>
                <a:lnTo>
                  <a:pt x="9153" y="6308"/>
                </a:lnTo>
                <a:lnTo>
                  <a:pt x="9244" y="6232"/>
                </a:lnTo>
                <a:lnTo>
                  <a:pt x="9336" y="6232"/>
                </a:lnTo>
                <a:lnTo>
                  <a:pt x="9427" y="6308"/>
                </a:lnTo>
                <a:lnTo>
                  <a:pt x="9336" y="6423"/>
                </a:lnTo>
                <a:lnTo>
                  <a:pt x="9336" y="6423"/>
                </a:lnTo>
                <a:lnTo>
                  <a:pt x="9153" y="6843"/>
                </a:lnTo>
                <a:lnTo>
                  <a:pt x="8878" y="7225"/>
                </a:lnTo>
                <a:lnTo>
                  <a:pt x="8878" y="7225"/>
                </a:lnTo>
                <a:lnTo>
                  <a:pt x="8969" y="7264"/>
                </a:lnTo>
                <a:lnTo>
                  <a:pt x="9061" y="7264"/>
                </a:lnTo>
                <a:lnTo>
                  <a:pt x="9061" y="7264"/>
                </a:lnTo>
                <a:lnTo>
                  <a:pt x="9427" y="7149"/>
                </a:lnTo>
                <a:lnTo>
                  <a:pt x="9793" y="7034"/>
                </a:lnTo>
                <a:lnTo>
                  <a:pt x="9885" y="6958"/>
                </a:lnTo>
                <a:lnTo>
                  <a:pt x="9976" y="6958"/>
                </a:lnTo>
                <a:lnTo>
                  <a:pt x="10068" y="6996"/>
                </a:lnTo>
                <a:lnTo>
                  <a:pt x="10068" y="7111"/>
                </a:lnTo>
                <a:lnTo>
                  <a:pt x="10068" y="7111"/>
                </a:lnTo>
                <a:lnTo>
                  <a:pt x="9976" y="7340"/>
                </a:lnTo>
                <a:lnTo>
                  <a:pt x="9793" y="7570"/>
                </a:lnTo>
                <a:lnTo>
                  <a:pt x="9702" y="7799"/>
                </a:lnTo>
                <a:lnTo>
                  <a:pt x="9610" y="8028"/>
                </a:lnTo>
                <a:lnTo>
                  <a:pt x="9610" y="8028"/>
                </a:lnTo>
                <a:lnTo>
                  <a:pt x="9702" y="8067"/>
                </a:lnTo>
                <a:lnTo>
                  <a:pt x="9793" y="8067"/>
                </a:lnTo>
                <a:lnTo>
                  <a:pt x="9793" y="8067"/>
                </a:lnTo>
                <a:lnTo>
                  <a:pt x="10251" y="7875"/>
                </a:lnTo>
                <a:lnTo>
                  <a:pt x="10525" y="7799"/>
                </a:lnTo>
                <a:lnTo>
                  <a:pt x="10525" y="7799"/>
                </a:lnTo>
                <a:lnTo>
                  <a:pt x="10617" y="7837"/>
                </a:lnTo>
                <a:lnTo>
                  <a:pt x="10617" y="7837"/>
                </a:lnTo>
                <a:lnTo>
                  <a:pt x="10434" y="8219"/>
                </a:lnTo>
                <a:lnTo>
                  <a:pt x="10342" y="8602"/>
                </a:lnTo>
                <a:lnTo>
                  <a:pt x="10342" y="8602"/>
                </a:lnTo>
                <a:lnTo>
                  <a:pt x="10434" y="8640"/>
                </a:lnTo>
                <a:lnTo>
                  <a:pt x="10525" y="8602"/>
                </a:lnTo>
                <a:lnTo>
                  <a:pt x="10525" y="8602"/>
                </a:lnTo>
                <a:lnTo>
                  <a:pt x="10800" y="8487"/>
                </a:lnTo>
                <a:lnTo>
                  <a:pt x="10983" y="8411"/>
                </a:lnTo>
                <a:lnTo>
                  <a:pt x="11075" y="8411"/>
                </a:lnTo>
                <a:lnTo>
                  <a:pt x="11075" y="8449"/>
                </a:lnTo>
                <a:lnTo>
                  <a:pt x="11075" y="8640"/>
                </a:lnTo>
                <a:lnTo>
                  <a:pt x="11075" y="8640"/>
                </a:lnTo>
                <a:lnTo>
                  <a:pt x="10892" y="8984"/>
                </a:lnTo>
                <a:lnTo>
                  <a:pt x="10892" y="9328"/>
                </a:lnTo>
                <a:lnTo>
                  <a:pt x="10892" y="9328"/>
                </a:lnTo>
                <a:lnTo>
                  <a:pt x="10892" y="9366"/>
                </a:lnTo>
                <a:lnTo>
                  <a:pt x="11075" y="9328"/>
                </a:lnTo>
                <a:lnTo>
                  <a:pt x="11075" y="9328"/>
                </a:lnTo>
                <a:lnTo>
                  <a:pt x="11532" y="9022"/>
                </a:lnTo>
                <a:lnTo>
                  <a:pt x="11624" y="8984"/>
                </a:lnTo>
                <a:lnTo>
                  <a:pt x="11624" y="8984"/>
                </a:lnTo>
                <a:lnTo>
                  <a:pt x="11624" y="9213"/>
                </a:lnTo>
                <a:lnTo>
                  <a:pt x="11624" y="9213"/>
                </a:lnTo>
                <a:lnTo>
                  <a:pt x="11441" y="9558"/>
                </a:lnTo>
                <a:lnTo>
                  <a:pt x="11349" y="9940"/>
                </a:lnTo>
                <a:lnTo>
                  <a:pt x="11349" y="9940"/>
                </a:lnTo>
                <a:lnTo>
                  <a:pt x="11441" y="9978"/>
                </a:lnTo>
                <a:lnTo>
                  <a:pt x="11532" y="9978"/>
                </a:lnTo>
                <a:lnTo>
                  <a:pt x="11532" y="9978"/>
                </a:lnTo>
                <a:lnTo>
                  <a:pt x="11898" y="9825"/>
                </a:lnTo>
                <a:lnTo>
                  <a:pt x="12081" y="9710"/>
                </a:lnTo>
                <a:lnTo>
                  <a:pt x="12173" y="9596"/>
                </a:lnTo>
                <a:lnTo>
                  <a:pt x="12173" y="9596"/>
                </a:lnTo>
                <a:lnTo>
                  <a:pt x="11898" y="10093"/>
                </a:lnTo>
                <a:lnTo>
                  <a:pt x="11898" y="10360"/>
                </a:lnTo>
                <a:lnTo>
                  <a:pt x="11898" y="10628"/>
                </a:lnTo>
                <a:lnTo>
                  <a:pt x="11898" y="10628"/>
                </a:lnTo>
                <a:lnTo>
                  <a:pt x="11990" y="10666"/>
                </a:lnTo>
                <a:lnTo>
                  <a:pt x="12081" y="10666"/>
                </a:lnTo>
                <a:lnTo>
                  <a:pt x="12081" y="10666"/>
                </a:lnTo>
                <a:lnTo>
                  <a:pt x="12539" y="10437"/>
                </a:lnTo>
                <a:lnTo>
                  <a:pt x="12539" y="10437"/>
                </a:lnTo>
                <a:lnTo>
                  <a:pt x="12814" y="10322"/>
                </a:lnTo>
                <a:lnTo>
                  <a:pt x="12814" y="10360"/>
                </a:lnTo>
                <a:lnTo>
                  <a:pt x="12814" y="10399"/>
                </a:lnTo>
                <a:lnTo>
                  <a:pt x="12631" y="10704"/>
                </a:lnTo>
                <a:lnTo>
                  <a:pt x="12631" y="10704"/>
                </a:lnTo>
                <a:lnTo>
                  <a:pt x="12447" y="11048"/>
                </a:lnTo>
                <a:lnTo>
                  <a:pt x="12356" y="11431"/>
                </a:lnTo>
                <a:lnTo>
                  <a:pt x="12356" y="11431"/>
                </a:lnTo>
                <a:lnTo>
                  <a:pt x="12447" y="11469"/>
                </a:lnTo>
                <a:lnTo>
                  <a:pt x="12539" y="11469"/>
                </a:lnTo>
                <a:lnTo>
                  <a:pt x="12539" y="11469"/>
                </a:lnTo>
                <a:lnTo>
                  <a:pt x="12997" y="11201"/>
                </a:lnTo>
                <a:lnTo>
                  <a:pt x="13271" y="11048"/>
                </a:lnTo>
                <a:lnTo>
                  <a:pt x="13363" y="10972"/>
                </a:lnTo>
                <a:lnTo>
                  <a:pt x="13363" y="10972"/>
                </a:lnTo>
                <a:lnTo>
                  <a:pt x="13271" y="11278"/>
                </a:lnTo>
                <a:lnTo>
                  <a:pt x="13180" y="11584"/>
                </a:lnTo>
                <a:lnTo>
                  <a:pt x="12997" y="11890"/>
                </a:lnTo>
                <a:lnTo>
                  <a:pt x="12814" y="12234"/>
                </a:lnTo>
                <a:lnTo>
                  <a:pt x="12814" y="12234"/>
                </a:lnTo>
                <a:lnTo>
                  <a:pt x="10068" y="8984"/>
                </a:lnTo>
                <a:lnTo>
                  <a:pt x="10068" y="8984"/>
                </a:lnTo>
                <a:lnTo>
                  <a:pt x="8329" y="6958"/>
                </a:lnTo>
                <a:lnTo>
                  <a:pt x="7414" y="5964"/>
                </a:lnTo>
                <a:lnTo>
                  <a:pt x="6407" y="4932"/>
                </a:lnTo>
                <a:lnTo>
                  <a:pt x="6407" y="4932"/>
                </a:lnTo>
                <a:lnTo>
                  <a:pt x="5400" y="3938"/>
                </a:lnTo>
                <a:lnTo>
                  <a:pt x="4485" y="2905"/>
                </a:lnTo>
                <a:lnTo>
                  <a:pt x="4027" y="2370"/>
                </a:lnTo>
                <a:lnTo>
                  <a:pt x="3753" y="1835"/>
                </a:lnTo>
                <a:lnTo>
                  <a:pt x="3386" y="1300"/>
                </a:lnTo>
                <a:lnTo>
                  <a:pt x="3203" y="765"/>
                </a:lnTo>
                <a:lnTo>
                  <a:pt x="3203" y="765"/>
                </a:lnTo>
                <a:lnTo>
                  <a:pt x="4302" y="650"/>
                </a:lnTo>
                <a:lnTo>
                  <a:pt x="5400" y="535"/>
                </a:lnTo>
                <a:lnTo>
                  <a:pt x="5400" y="535"/>
                </a:lnTo>
                <a:close/>
                <a:moveTo>
                  <a:pt x="13546" y="13113"/>
                </a:moveTo>
                <a:lnTo>
                  <a:pt x="13546" y="13113"/>
                </a:lnTo>
                <a:lnTo>
                  <a:pt x="12905" y="12272"/>
                </a:lnTo>
                <a:lnTo>
                  <a:pt x="12905" y="12272"/>
                </a:lnTo>
                <a:lnTo>
                  <a:pt x="12997" y="12272"/>
                </a:lnTo>
                <a:lnTo>
                  <a:pt x="12997" y="12272"/>
                </a:lnTo>
                <a:lnTo>
                  <a:pt x="13454" y="12081"/>
                </a:lnTo>
                <a:lnTo>
                  <a:pt x="13729" y="11890"/>
                </a:lnTo>
                <a:lnTo>
                  <a:pt x="13820" y="11890"/>
                </a:lnTo>
                <a:lnTo>
                  <a:pt x="13912" y="11928"/>
                </a:lnTo>
                <a:lnTo>
                  <a:pt x="13820" y="12272"/>
                </a:lnTo>
                <a:lnTo>
                  <a:pt x="13820" y="12272"/>
                </a:lnTo>
                <a:lnTo>
                  <a:pt x="13637" y="12692"/>
                </a:lnTo>
                <a:lnTo>
                  <a:pt x="13546" y="12884"/>
                </a:lnTo>
                <a:lnTo>
                  <a:pt x="13546" y="13113"/>
                </a:lnTo>
                <a:lnTo>
                  <a:pt x="13546" y="13113"/>
                </a:lnTo>
                <a:close/>
                <a:moveTo>
                  <a:pt x="13271" y="16936"/>
                </a:moveTo>
                <a:lnTo>
                  <a:pt x="13271" y="16936"/>
                </a:lnTo>
                <a:lnTo>
                  <a:pt x="11898" y="15407"/>
                </a:lnTo>
                <a:lnTo>
                  <a:pt x="10617" y="13839"/>
                </a:lnTo>
                <a:lnTo>
                  <a:pt x="10617" y="13839"/>
                </a:lnTo>
                <a:lnTo>
                  <a:pt x="7231" y="9710"/>
                </a:lnTo>
                <a:lnTo>
                  <a:pt x="7231" y="9710"/>
                </a:lnTo>
                <a:lnTo>
                  <a:pt x="732" y="1300"/>
                </a:lnTo>
                <a:lnTo>
                  <a:pt x="732" y="1300"/>
                </a:lnTo>
                <a:lnTo>
                  <a:pt x="732" y="1300"/>
                </a:lnTo>
                <a:lnTo>
                  <a:pt x="732" y="1300"/>
                </a:lnTo>
                <a:lnTo>
                  <a:pt x="1556" y="1070"/>
                </a:lnTo>
                <a:lnTo>
                  <a:pt x="2471" y="879"/>
                </a:lnTo>
                <a:lnTo>
                  <a:pt x="2471" y="879"/>
                </a:lnTo>
                <a:lnTo>
                  <a:pt x="2654" y="1376"/>
                </a:lnTo>
                <a:lnTo>
                  <a:pt x="2929" y="1873"/>
                </a:lnTo>
                <a:lnTo>
                  <a:pt x="3569" y="2829"/>
                </a:lnTo>
                <a:lnTo>
                  <a:pt x="4393" y="3747"/>
                </a:lnTo>
                <a:lnTo>
                  <a:pt x="5308" y="4664"/>
                </a:lnTo>
                <a:lnTo>
                  <a:pt x="5308" y="4664"/>
                </a:lnTo>
                <a:lnTo>
                  <a:pt x="6224" y="5658"/>
                </a:lnTo>
                <a:lnTo>
                  <a:pt x="7139" y="6652"/>
                </a:lnTo>
                <a:lnTo>
                  <a:pt x="8878" y="8640"/>
                </a:lnTo>
                <a:lnTo>
                  <a:pt x="8878" y="8640"/>
                </a:lnTo>
                <a:lnTo>
                  <a:pt x="10800" y="10781"/>
                </a:lnTo>
                <a:lnTo>
                  <a:pt x="12539" y="12884"/>
                </a:lnTo>
                <a:lnTo>
                  <a:pt x="12539" y="12884"/>
                </a:lnTo>
                <a:lnTo>
                  <a:pt x="13271" y="13839"/>
                </a:lnTo>
                <a:lnTo>
                  <a:pt x="13912" y="14757"/>
                </a:lnTo>
                <a:lnTo>
                  <a:pt x="15102" y="16668"/>
                </a:lnTo>
                <a:lnTo>
                  <a:pt x="15102" y="16668"/>
                </a:lnTo>
                <a:lnTo>
                  <a:pt x="14553" y="16592"/>
                </a:lnTo>
                <a:lnTo>
                  <a:pt x="14553" y="16592"/>
                </a:lnTo>
                <a:lnTo>
                  <a:pt x="14095" y="16592"/>
                </a:lnTo>
                <a:lnTo>
                  <a:pt x="13729" y="16668"/>
                </a:lnTo>
                <a:lnTo>
                  <a:pt x="13454" y="16783"/>
                </a:lnTo>
                <a:lnTo>
                  <a:pt x="13271" y="16936"/>
                </a:lnTo>
                <a:lnTo>
                  <a:pt x="13271" y="16936"/>
                </a:lnTo>
                <a:close/>
                <a:moveTo>
                  <a:pt x="17481" y="19306"/>
                </a:moveTo>
                <a:lnTo>
                  <a:pt x="17481" y="19306"/>
                </a:lnTo>
                <a:lnTo>
                  <a:pt x="16566" y="18886"/>
                </a:lnTo>
                <a:lnTo>
                  <a:pt x="15559" y="18503"/>
                </a:lnTo>
                <a:lnTo>
                  <a:pt x="14644" y="18045"/>
                </a:lnTo>
                <a:lnTo>
                  <a:pt x="14278" y="17815"/>
                </a:lnTo>
                <a:lnTo>
                  <a:pt x="13912" y="17624"/>
                </a:lnTo>
                <a:lnTo>
                  <a:pt x="13912" y="17624"/>
                </a:lnTo>
                <a:lnTo>
                  <a:pt x="13912" y="17548"/>
                </a:lnTo>
                <a:lnTo>
                  <a:pt x="14003" y="17509"/>
                </a:lnTo>
                <a:lnTo>
                  <a:pt x="14003" y="17509"/>
                </a:lnTo>
                <a:lnTo>
                  <a:pt x="13912" y="17318"/>
                </a:lnTo>
                <a:lnTo>
                  <a:pt x="13912" y="17127"/>
                </a:lnTo>
                <a:lnTo>
                  <a:pt x="13912" y="17127"/>
                </a:lnTo>
                <a:lnTo>
                  <a:pt x="14095" y="16936"/>
                </a:lnTo>
                <a:lnTo>
                  <a:pt x="14278" y="16859"/>
                </a:lnTo>
                <a:lnTo>
                  <a:pt x="14461" y="16898"/>
                </a:lnTo>
                <a:lnTo>
                  <a:pt x="14736" y="16936"/>
                </a:lnTo>
                <a:lnTo>
                  <a:pt x="15285" y="17127"/>
                </a:lnTo>
                <a:lnTo>
                  <a:pt x="15559" y="17280"/>
                </a:lnTo>
                <a:lnTo>
                  <a:pt x="15559" y="17280"/>
                </a:lnTo>
                <a:lnTo>
                  <a:pt x="15559" y="17318"/>
                </a:lnTo>
                <a:lnTo>
                  <a:pt x="15559" y="17318"/>
                </a:lnTo>
                <a:lnTo>
                  <a:pt x="15651" y="17356"/>
                </a:lnTo>
                <a:lnTo>
                  <a:pt x="15651" y="17356"/>
                </a:lnTo>
                <a:lnTo>
                  <a:pt x="15834" y="17471"/>
                </a:lnTo>
                <a:lnTo>
                  <a:pt x="15834" y="17471"/>
                </a:lnTo>
                <a:lnTo>
                  <a:pt x="16292" y="17892"/>
                </a:lnTo>
                <a:lnTo>
                  <a:pt x="16292" y="17892"/>
                </a:lnTo>
                <a:lnTo>
                  <a:pt x="16292" y="17930"/>
                </a:lnTo>
                <a:lnTo>
                  <a:pt x="16292" y="17930"/>
                </a:lnTo>
                <a:lnTo>
                  <a:pt x="16292" y="17930"/>
                </a:lnTo>
                <a:lnTo>
                  <a:pt x="16292" y="17930"/>
                </a:lnTo>
                <a:lnTo>
                  <a:pt x="16292" y="17968"/>
                </a:lnTo>
                <a:lnTo>
                  <a:pt x="16292" y="17968"/>
                </a:lnTo>
                <a:lnTo>
                  <a:pt x="16383" y="18006"/>
                </a:lnTo>
                <a:lnTo>
                  <a:pt x="16566" y="18045"/>
                </a:lnTo>
                <a:lnTo>
                  <a:pt x="16749" y="18006"/>
                </a:lnTo>
                <a:lnTo>
                  <a:pt x="17115" y="17930"/>
                </a:lnTo>
                <a:lnTo>
                  <a:pt x="17115" y="17853"/>
                </a:lnTo>
                <a:lnTo>
                  <a:pt x="17115" y="17815"/>
                </a:lnTo>
                <a:lnTo>
                  <a:pt x="17115" y="17815"/>
                </a:lnTo>
                <a:lnTo>
                  <a:pt x="16841" y="17548"/>
                </a:lnTo>
                <a:lnTo>
                  <a:pt x="16658" y="17242"/>
                </a:lnTo>
                <a:lnTo>
                  <a:pt x="16658" y="16936"/>
                </a:lnTo>
                <a:lnTo>
                  <a:pt x="16749" y="16821"/>
                </a:lnTo>
                <a:lnTo>
                  <a:pt x="16841" y="16668"/>
                </a:lnTo>
                <a:lnTo>
                  <a:pt x="16841" y="16668"/>
                </a:lnTo>
                <a:lnTo>
                  <a:pt x="17115" y="16554"/>
                </a:lnTo>
                <a:lnTo>
                  <a:pt x="17390" y="16515"/>
                </a:lnTo>
                <a:lnTo>
                  <a:pt x="17664" y="16554"/>
                </a:lnTo>
                <a:lnTo>
                  <a:pt x="17939" y="16630"/>
                </a:lnTo>
                <a:lnTo>
                  <a:pt x="18397" y="16898"/>
                </a:lnTo>
                <a:lnTo>
                  <a:pt x="18671" y="17051"/>
                </a:lnTo>
                <a:lnTo>
                  <a:pt x="18671" y="17051"/>
                </a:lnTo>
                <a:lnTo>
                  <a:pt x="19312" y="17624"/>
                </a:lnTo>
                <a:lnTo>
                  <a:pt x="19312" y="17624"/>
                </a:lnTo>
                <a:lnTo>
                  <a:pt x="19403" y="17701"/>
                </a:lnTo>
                <a:lnTo>
                  <a:pt x="19495" y="17701"/>
                </a:lnTo>
                <a:lnTo>
                  <a:pt x="19769" y="17701"/>
                </a:lnTo>
                <a:lnTo>
                  <a:pt x="20044" y="17624"/>
                </a:lnTo>
                <a:lnTo>
                  <a:pt x="20044" y="17548"/>
                </a:lnTo>
                <a:lnTo>
                  <a:pt x="20044" y="17471"/>
                </a:lnTo>
                <a:lnTo>
                  <a:pt x="20044" y="17471"/>
                </a:lnTo>
                <a:lnTo>
                  <a:pt x="19861" y="17242"/>
                </a:lnTo>
                <a:lnTo>
                  <a:pt x="19678" y="16974"/>
                </a:lnTo>
                <a:lnTo>
                  <a:pt x="19678" y="16974"/>
                </a:lnTo>
                <a:lnTo>
                  <a:pt x="19769" y="16745"/>
                </a:lnTo>
                <a:lnTo>
                  <a:pt x="19953" y="16515"/>
                </a:lnTo>
                <a:lnTo>
                  <a:pt x="20044" y="16439"/>
                </a:lnTo>
                <a:lnTo>
                  <a:pt x="20227" y="16401"/>
                </a:lnTo>
                <a:lnTo>
                  <a:pt x="20410" y="16401"/>
                </a:lnTo>
                <a:lnTo>
                  <a:pt x="20685" y="16515"/>
                </a:lnTo>
                <a:lnTo>
                  <a:pt x="20685" y="16515"/>
                </a:lnTo>
                <a:lnTo>
                  <a:pt x="20593" y="17280"/>
                </a:lnTo>
                <a:lnTo>
                  <a:pt x="20593" y="18045"/>
                </a:lnTo>
                <a:lnTo>
                  <a:pt x="20776" y="19574"/>
                </a:lnTo>
                <a:lnTo>
                  <a:pt x="20776" y="19574"/>
                </a:lnTo>
                <a:lnTo>
                  <a:pt x="20685" y="19612"/>
                </a:lnTo>
                <a:lnTo>
                  <a:pt x="20685" y="19612"/>
                </a:lnTo>
                <a:lnTo>
                  <a:pt x="19586" y="19765"/>
                </a:lnTo>
                <a:lnTo>
                  <a:pt x="18580" y="19956"/>
                </a:lnTo>
                <a:lnTo>
                  <a:pt x="18580" y="19956"/>
                </a:lnTo>
                <a:lnTo>
                  <a:pt x="17481" y="19306"/>
                </a:lnTo>
                <a:lnTo>
                  <a:pt x="17481" y="19306"/>
                </a:lnTo>
                <a:close/>
                <a:moveTo>
                  <a:pt x="20593" y="21065"/>
                </a:moveTo>
                <a:lnTo>
                  <a:pt x="20593" y="21065"/>
                </a:lnTo>
                <a:lnTo>
                  <a:pt x="19769" y="20644"/>
                </a:lnTo>
                <a:lnTo>
                  <a:pt x="19037" y="20224"/>
                </a:lnTo>
                <a:lnTo>
                  <a:pt x="19037" y="20224"/>
                </a:lnTo>
                <a:lnTo>
                  <a:pt x="19953" y="20071"/>
                </a:lnTo>
                <a:lnTo>
                  <a:pt x="20776" y="19918"/>
                </a:lnTo>
                <a:lnTo>
                  <a:pt x="20776" y="19918"/>
                </a:lnTo>
                <a:lnTo>
                  <a:pt x="20776" y="20491"/>
                </a:lnTo>
                <a:lnTo>
                  <a:pt x="20593" y="21065"/>
                </a:lnTo>
                <a:lnTo>
                  <a:pt x="20593" y="21065"/>
                </a:lnTo>
                <a:close/>
              </a:path>
            </a:pathLst>
          </a:custGeom>
          <a:solidFill>
            <a:srgbClr val="FFFFFF"/>
          </a:solidFill>
          <a:ln w="12700"/>
        </p:spPr>
        <p:txBody>
          <a:bodyPr lIns="0" tIns="0" rIns="0" bIns="0"/>
          <a:lstStyle/>
          <a:p>
            <a:pPr algn="l" defTabSz="866986">
              <a:defRPr b="0" sz="2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92" name="形狀"/>
          <p:cNvSpPr/>
          <p:nvPr/>
        </p:nvSpPr>
        <p:spPr>
          <a:xfrm>
            <a:off x="2052320" y="7136836"/>
            <a:ext cx="810543" cy="7608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392" y="21215"/>
                </a:moveTo>
                <a:lnTo>
                  <a:pt x="4392" y="21215"/>
                </a:lnTo>
                <a:lnTo>
                  <a:pt x="5716" y="21151"/>
                </a:lnTo>
                <a:lnTo>
                  <a:pt x="7040" y="21087"/>
                </a:lnTo>
                <a:lnTo>
                  <a:pt x="7040" y="21087"/>
                </a:lnTo>
                <a:lnTo>
                  <a:pt x="8123" y="21087"/>
                </a:lnTo>
                <a:lnTo>
                  <a:pt x="9206" y="21087"/>
                </a:lnTo>
                <a:lnTo>
                  <a:pt x="11372" y="21215"/>
                </a:lnTo>
                <a:lnTo>
                  <a:pt x="11372" y="21215"/>
                </a:lnTo>
                <a:lnTo>
                  <a:pt x="13116" y="21408"/>
                </a:lnTo>
                <a:lnTo>
                  <a:pt x="14921" y="21536"/>
                </a:lnTo>
                <a:lnTo>
                  <a:pt x="15884" y="21600"/>
                </a:lnTo>
                <a:lnTo>
                  <a:pt x="16726" y="21536"/>
                </a:lnTo>
                <a:lnTo>
                  <a:pt x="17629" y="21472"/>
                </a:lnTo>
                <a:lnTo>
                  <a:pt x="18471" y="21344"/>
                </a:lnTo>
                <a:lnTo>
                  <a:pt x="18471" y="21344"/>
                </a:lnTo>
                <a:lnTo>
                  <a:pt x="19133" y="21151"/>
                </a:lnTo>
                <a:lnTo>
                  <a:pt x="19735" y="20895"/>
                </a:lnTo>
                <a:lnTo>
                  <a:pt x="20276" y="20446"/>
                </a:lnTo>
                <a:lnTo>
                  <a:pt x="20818" y="19998"/>
                </a:lnTo>
                <a:lnTo>
                  <a:pt x="21179" y="19485"/>
                </a:lnTo>
                <a:lnTo>
                  <a:pt x="21359" y="19228"/>
                </a:lnTo>
                <a:lnTo>
                  <a:pt x="21480" y="18908"/>
                </a:lnTo>
                <a:lnTo>
                  <a:pt x="21540" y="18588"/>
                </a:lnTo>
                <a:lnTo>
                  <a:pt x="21600" y="18267"/>
                </a:lnTo>
                <a:lnTo>
                  <a:pt x="21600" y="17882"/>
                </a:lnTo>
                <a:lnTo>
                  <a:pt x="21600" y="17498"/>
                </a:lnTo>
                <a:lnTo>
                  <a:pt x="21600" y="17498"/>
                </a:lnTo>
                <a:lnTo>
                  <a:pt x="21419" y="16729"/>
                </a:lnTo>
                <a:lnTo>
                  <a:pt x="21119" y="15960"/>
                </a:lnTo>
                <a:lnTo>
                  <a:pt x="20758" y="15191"/>
                </a:lnTo>
                <a:lnTo>
                  <a:pt x="20276" y="14550"/>
                </a:lnTo>
                <a:lnTo>
                  <a:pt x="19795" y="13845"/>
                </a:lnTo>
                <a:lnTo>
                  <a:pt x="19253" y="13268"/>
                </a:lnTo>
                <a:lnTo>
                  <a:pt x="18170" y="12114"/>
                </a:lnTo>
                <a:lnTo>
                  <a:pt x="18170" y="12114"/>
                </a:lnTo>
                <a:lnTo>
                  <a:pt x="16967" y="10960"/>
                </a:lnTo>
                <a:lnTo>
                  <a:pt x="15643" y="9742"/>
                </a:lnTo>
                <a:lnTo>
                  <a:pt x="14440" y="8653"/>
                </a:lnTo>
                <a:lnTo>
                  <a:pt x="13237" y="7435"/>
                </a:lnTo>
                <a:lnTo>
                  <a:pt x="13237" y="7435"/>
                </a:lnTo>
                <a:lnTo>
                  <a:pt x="12635" y="6666"/>
                </a:lnTo>
                <a:lnTo>
                  <a:pt x="12334" y="6281"/>
                </a:lnTo>
                <a:lnTo>
                  <a:pt x="12094" y="5833"/>
                </a:lnTo>
                <a:lnTo>
                  <a:pt x="11913" y="5384"/>
                </a:lnTo>
                <a:lnTo>
                  <a:pt x="11793" y="4871"/>
                </a:lnTo>
                <a:lnTo>
                  <a:pt x="11672" y="4358"/>
                </a:lnTo>
                <a:lnTo>
                  <a:pt x="11612" y="3846"/>
                </a:lnTo>
                <a:lnTo>
                  <a:pt x="11612" y="3846"/>
                </a:lnTo>
                <a:lnTo>
                  <a:pt x="11612" y="3397"/>
                </a:lnTo>
                <a:lnTo>
                  <a:pt x="11733" y="3012"/>
                </a:lnTo>
                <a:lnTo>
                  <a:pt x="11793" y="2564"/>
                </a:lnTo>
                <a:lnTo>
                  <a:pt x="11973" y="2115"/>
                </a:lnTo>
                <a:lnTo>
                  <a:pt x="12334" y="1282"/>
                </a:lnTo>
                <a:lnTo>
                  <a:pt x="12755" y="513"/>
                </a:lnTo>
                <a:lnTo>
                  <a:pt x="12755" y="513"/>
                </a:lnTo>
                <a:lnTo>
                  <a:pt x="12816" y="449"/>
                </a:lnTo>
                <a:lnTo>
                  <a:pt x="12755" y="320"/>
                </a:lnTo>
                <a:lnTo>
                  <a:pt x="12755" y="192"/>
                </a:lnTo>
                <a:lnTo>
                  <a:pt x="12635" y="128"/>
                </a:lnTo>
                <a:lnTo>
                  <a:pt x="12635" y="128"/>
                </a:lnTo>
                <a:lnTo>
                  <a:pt x="12575" y="64"/>
                </a:lnTo>
                <a:lnTo>
                  <a:pt x="12394" y="0"/>
                </a:lnTo>
                <a:lnTo>
                  <a:pt x="12394" y="0"/>
                </a:lnTo>
                <a:lnTo>
                  <a:pt x="10710" y="0"/>
                </a:lnTo>
                <a:lnTo>
                  <a:pt x="9085" y="0"/>
                </a:lnTo>
                <a:lnTo>
                  <a:pt x="7461" y="64"/>
                </a:lnTo>
                <a:lnTo>
                  <a:pt x="6679" y="128"/>
                </a:lnTo>
                <a:lnTo>
                  <a:pt x="5836" y="256"/>
                </a:lnTo>
                <a:lnTo>
                  <a:pt x="5836" y="256"/>
                </a:lnTo>
                <a:lnTo>
                  <a:pt x="5716" y="320"/>
                </a:lnTo>
                <a:lnTo>
                  <a:pt x="5656" y="385"/>
                </a:lnTo>
                <a:lnTo>
                  <a:pt x="5656" y="513"/>
                </a:lnTo>
                <a:lnTo>
                  <a:pt x="5656" y="641"/>
                </a:lnTo>
                <a:lnTo>
                  <a:pt x="5656" y="641"/>
                </a:lnTo>
                <a:lnTo>
                  <a:pt x="5596" y="769"/>
                </a:lnTo>
                <a:lnTo>
                  <a:pt x="5656" y="897"/>
                </a:lnTo>
                <a:lnTo>
                  <a:pt x="5656" y="897"/>
                </a:lnTo>
                <a:lnTo>
                  <a:pt x="6197" y="1795"/>
                </a:lnTo>
                <a:lnTo>
                  <a:pt x="6618" y="2692"/>
                </a:lnTo>
                <a:lnTo>
                  <a:pt x="6859" y="3653"/>
                </a:lnTo>
                <a:lnTo>
                  <a:pt x="6979" y="4166"/>
                </a:lnTo>
                <a:lnTo>
                  <a:pt x="7040" y="4615"/>
                </a:lnTo>
                <a:lnTo>
                  <a:pt x="7040" y="4615"/>
                </a:lnTo>
                <a:lnTo>
                  <a:pt x="7040" y="5320"/>
                </a:lnTo>
                <a:lnTo>
                  <a:pt x="6919" y="5897"/>
                </a:lnTo>
                <a:lnTo>
                  <a:pt x="6799" y="6409"/>
                </a:lnTo>
                <a:lnTo>
                  <a:pt x="6558" y="6922"/>
                </a:lnTo>
                <a:lnTo>
                  <a:pt x="6318" y="7435"/>
                </a:lnTo>
                <a:lnTo>
                  <a:pt x="6017" y="7948"/>
                </a:lnTo>
                <a:lnTo>
                  <a:pt x="5355" y="8909"/>
                </a:lnTo>
                <a:lnTo>
                  <a:pt x="5355" y="8909"/>
                </a:lnTo>
                <a:lnTo>
                  <a:pt x="3309" y="11858"/>
                </a:lnTo>
                <a:lnTo>
                  <a:pt x="2347" y="13332"/>
                </a:lnTo>
                <a:lnTo>
                  <a:pt x="1384" y="14806"/>
                </a:lnTo>
                <a:lnTo>
                  <a:pt x="1384" y="14806"/>
                </a:lnTo>
                <a:lnTo>
                  <a:pt x="662" y="15960"/>
                </a:lnTo>
                <a:lnTo>
                  <a:pt x="361" y="16601"/>
                </a:lnTo>
                <a:lnTo>
                  <a:pt x="181" y="17242"/>
                </a:lnTo>
                <a:lnTo>
                  <a:pt x="60" y="17882"/>
                </a:lnTo>
                <a:lnTo>
                  <a:pt x="0" y="18523"/>
                </a:lnTo>
                <a:lnTo>
                  <a:pt x="60" y="18844"/>
                </a:lnTo>
                <a:lnTo>
                  <a:pt x="120" y="19100"/>
                </a:lnTo>
                <a:lnTo>
                  <a:pt x="241" y="19421"/>
                </a:lnTo>
                <a:lnTo>
                  <a:pt x="361" y="19741"/>
                </a:lnTo>
                <a:lnTo>
                  <a:pt x="361" y="19741"/>
                </a:lnTo>
                <a:lnTo>
                  <a:pt x="722" y="20190"/>
                </a:lnTo>
                <a:lnTo>
                  <a:pt x="1203" y="20510"/>
                </a:lnTo>
                <a:lnTo>
                  <a:pt x="1685" y="20831"/>
                </a:lnTo>
                <a:lnTo>
                  <a:pt x="2226" y="21023"/>
                </a:lnTo>
                <a:lnTo>
                  <a:pt x="2768" y="21087"/>
                </a:lnTo>
                <a:lnTo>
                  <a:pt x="3309" y="21151"/>
                </a:lnTo>
                <a:lnTo>
                  <a:pt x="4392" y="21215"/>
                </a:lnTo>
                <a:lnTo>
                  <a:pt x="4392" y="21215"/>
                </a:lnTo>
                <a:close/>
                <a:moveTo>
                  <a:pt x="3550" y="12499"/>
                </a:moveTo>
                <a:lnTo>
                  <a:pt x="3550" y="12499"/>
                </a:lnTo>
                <a:lnTo>
                  <a:pt x="3791" y="12306"/>
                </a:lnTo>
                <a:lnTo>
                  <a:pt x="3791" y="12306"/>
                </a:lnTo>
                <a:lnTo>
                  <a:pt x="4753" y="11858"/>
                </a:lnTo>
                <a:lnTo>
                  <a:pt x="4753" y="11858"/>
                </a:lnTo>
                <a:lnTo>
                  <a:pt x="3008" y="13332"/>
                </a:lnTo>
                <a:lnTo>
                  <a:pt x="3008" y="13332"/>
                </a:lnTo>
                <a:lnTo>
                  <a:pt x="3550" y="12499"/>
                </a:lnTo>
                <a:lnTo>
                  <a:pt x="3550" y="12499"/>
                </a:lnTo>
                <a:close/>
                <a:moveTo>
                  <a:pt x="5174" y="11665"/>
                </a:moveTo>
                <a:lnTo>
                  <a:pt x="5174" y="11665"/>
                </a:lnTo>
                <a:lnTo>
                  <a:pt x="5475" y="11601"/>
                </a:lnTo>
                <a:lnTo>
                  <a:pt x="5776" y="11537"/>
                </a:lnTo>
                <a:lnTo>
                  <a:pt x="5776" y="11537"/>
                </a:lnTo>
                <a:lnTo>
                  <a:pt x="5355" y="11793"/>
                </a:lnTo>
                <a:lnTo>
                  <a:pt x="4874" y="12050"/>
                </a:lnTo>
                <a:lnTo>
                  <a:pt x="4031" y="12691"/>
                </a:lnTo>
                <a:lnTo>
                  <a:pt x="4031" y="12691"/>
                </a:lnTo>
                <a:lnTo>
                  <a:pt x="4573" y="12178"/>
                </a:lnTo>
                <a:lnTo>
                  <a:pt x="5174" y="11665"/>
                </a:lnTo>
                <a:lnTo>
                  <a:pt x="5174" y="11665"/>
                </a:lnTo>
                <a:close/>
                <a:moveTo>
                  <a:pt x="6378" y="11601"/>
                </a:moveTo>
                <a:lnTo>
                  <a:pt x="6378" y="11601"/>
                </a:lnTo>
                <a:lnTo>
                  <a:pt x="6739" y="11665"/>
                </a:lnTo>
                <a:lnTo>
                  <a:pt x="6739" y="11665"/>
                </a:lnTo>
                <a:lnTo>
                  <a:pt x="6197" y="11986"/>
                </a:lnTo>
                <a:lnTo>
                  <a:pt x="5656" y="12370"/>
                </a:lnTo>
                <a:lnTo>
                  <a:pt x="4693" y="13139"/>
                </a:lnTo>
                <a:lnTo>
                  <a:pt x="4693" y="13139"/>
                </a:lnTo>
                <a:lnTo>
                  <a:pt x="3069" y="14550"/>
                </a:lnTo>
                <a:lnTo>
                  <a:pt x="1444" y="16024"/>
                </a:lnTo>
                <a:lnTo>
                  <a:pt x="1444" y="16024"/>
                </a:lnTo>
                <a:lnTo>
                  <a:pt x="1564" y="15896"/>
                </a:lnTo>
                <a:lnTo>
                  <a:pt x="1564" y="15896"/>
                </a:lnTo>
                <a:lnTo>
                  <a:pt x="1925" y="15447"/>
                </a:lnTo>
                <a:lnTo>
                  <a:pt x="2347" y="14934"/>
                </a:lnTo>
                <a:lnTo>
                  <a:pt x="3249" y="14229"/>
                </a:lnTo>
                <a:lnTo>
                  <a:pt x="3249" y="14229"/>
                </a:lnTo>
                <a:lnTo>
                  <a:pt x="4031" y="13652"/>
                </a:lnTo>
                <a:lnTo>
                  <a:pt x="4813" y="13011"/>
                </a:lnTo>
                <a:lnTo>
                  <a:pt x="5596" y="12306"/>
                </a:lnTo>
                <a:lnTo>
                  <a:pt x="6378" y="11601"/>
                </a:lnTo>
                <a:lnTo>
                  <a:pt x="6378" y="11601"/>
                </a:lnTo>
                <a:close/>
                <a:moveTo>
                  <a:pt x="17328" y="12434"/>
                </a:moveTo>
                <a:lnTo>
                  <a:pt x="17328" y="12434"/>
                </a:lnTo>
                <a:lnTo>
                  <a:pt x="15343" y="14229"/>
                </a:lnTo>
                <a:lnTo>
                  <a:pt x="13417" y="16152"/>
                </a:lnTo>
                <a:lnTo>
                  <a:pt x="13417" y="16152"/>
                </a:lnTo>
                <a:lnTo>
                  <a:pt x="11311" y="18139"/>
                </a:lnTo>
                <a:lnTo>
                  <a:pt x="11311" y="18139"/>
                </a:lnTo>
                <a:lnTo>
                  <a:pt x="12876" y="16536"/>
                </a:lnTo>
                <a:lnTo>
                  <a:pt x="12876" y="16536"/>
                </a:lnTo>
                <a:lnTo>
                  <a:pt x="13598" y="15703"/>
                </a:lnTo>
                <a:lnTo>
                  <a:pt x="14320" y="14806"/>
                </a:lnTo>
                <a:lnTo>
                  <a:pt x="14982" y="13909"/>
                </a:lnTo>
                <a:lnTo>
                  <a:pt x="15583" y="12947"/>
                </a:lnTo>
                <a:lnTo>
                  <a:pt x="15583" y="12947"/>
                </a:lnTo>
                <a:lnTo>
                  <a:pt x="15824" y="13011"/>
                </a:lnTo>
                <a:lnTo>
                  <a:pt x="15824" y="13011"/>
                </a:lnTo>
                <a:lnTo>
                  <a:pt x="16125" y="13011"/>
                </a:lnTo>
                <a:lnTo>
                  <a:pt x="16426" y="12947"/>
                </a:lnTo>
                <a:lnTo>
                  <a:pt x="16426" y="12947"/>
                </a:lnTo>
                <a:lnTo>
                  <a:pt x="16847" y="12627"/>
                </a:lnTo>
                <a:lnTo>
                  <a:pt x="17087" y="12434"/>
                </a:lnTo>
                <a:lnTo>
                  <a:pt x="17208" y="12434"/>
                </a:lnTo>
                <a:lnTo>
                  <a:pt x="17328" y="12434"/>
                </a:lnTo>
                <a:lnTo>
                  <a:pt x="17328" y="12434"/>
                </a:lnTo>
                <a:close/>
                <a:moveTo>
                  <a:pt x="14500" y="12434"/>
                </a:moveTo>
                <a:lnTo>
                  <a:pt x="14500" y="12434"/>
                </a:lnTo>
                <a:lnTo>
                  <a:pt x="14921" y="12627"/>
                </a:lnTo>
                <a:lnTo>
                  <a:pt x="15343" y="12883"/>
                </a:lnTo>
                <a:lnTo>
                  <a:pt x="15343" y="12883"/>
                </a:lnTo>
                <a:lnTo>
                  <a:pt x="14560" y="13780"/>
                </a:lnTo>
                <a:lnTo>
                  <a:pt x="14139" y="14165"/>
                </a:lnTo>
                <a:lnTo>
                  <a:pt x="13658" y="14614"/>
                </a:lnTo>
                <a:lnTo>
                  <a:pt x="13658" y="14614"/>
                </a:lnTo>
                <a:lnTo>
                  <a:pt x="12575" y="15639"/>
                </a:lnTo>
                <a:lnTo>
                  <a:pt x="11552" y="16665"/>
                </a:lnTo>
                <a:lnTo>
                  <a:pt x="11552" y="16665"/>
                </a:lnTo>
                <a:lnTo>
                  <a:pt x="10589" y="17626"/>
                </a:lnTo>
                <a:lnTo>
                  <a:pt x="9627" y="18523"/>
                </a:lnTo>
                <a:lnTo>
                  <a:pt x="9627" y="18523"/>
                </a:lnTo>
                <a:lnTo>
                  <a:pt x="9747" y="18395"/>
                </a:lnTo>
                <a:lnTo>
                  <a:pt x="9747" y="18395"/>
                </a:lnTo>
                <a:lnTo>
                  <a:pt x="10650" y="17370"/>
                </a:lnTo>
                <a:lnTo>
                  <a:pt x="11552" y="16408"/>
                </a:lnTo>
                <a:lnTo>
                  <a:pt x="11552" y="16408"/>
                </a:lnTo>
                <a:lnTo>
                  <a:pt x="11973" y="15896"/>
                </a:lnTo>
                <a:lnTo>
                  <a:pt x="12334" y="15319"/>
                </a:lnTo>
                <a:lnTo>
                  <a:pt x="12695" y="14806"/>
                </a:lnTo>
                <a:lnTo>
                  <a:pt x="13116" y="14293"/>
                </a:lnTo>
                <a:lnTo>
                  <a:pt x="13116" y="14293"/>
                </a:lnTo>
                <a:lnTo>
                  <a:pt x="13838" y="13396"/>
                </a:lnTo>
                <a:lnTo>
                  <a:pt x="14199" y="12947"/>
                </a:lnTo>
                <a:lnTo>
                  <a:pt x="14440" y="12434"/>
                </a:lnTo>
                <a:lnTo>
                  <a:pt x="14440" y="12434"/>
                </a:lnTo>
                <a:lnTo>
                  <a:pt x="14500" y="12434"/>
                </a:lnTo>
                <a:lnTo>
                  <a:pt x="14500" y="12434"/>
                </a:lnTo>
                <a:close/>
                <a:moveTo>
                  <a:pt x="13297" y="12434"/>
                </a:moveTo>
                <a:lnTo>
                  <a:pt x="13297" y="12434"/>
                </a:lnTo>
                <a:lnTo>
                  <a:pt x="13658" y="12306"/>
                </a:lnTo>
                <a:lnTo>
                  <a:pt x="14139" y="12370"/>
                </a:lnTo>
                <a:lnTo>
                  <a:pt x="14139" y="12370"/>
                </a:lnTo>
                <a:lnTo>
                  <a:pt x="14320" y="12370"/>
                </a:lnTo>
                <a:lnTo>
                  <a:pt x="14320" y="12370"/>
                </a:lnTo>
                <a:lnTo>
                  <a:pt x="13417" y="13204"/>
                </a:lnTo>
                <a:lnTo>
                  <a:pt x="12515" y="14037"/>
                </a:lnTo>
                <a:lnTo>
                  <a:pt x="10770" y="15960"/>
                </a:lnTo>
                <a:lnTo>
                  <a:pt x="10770" y="15960"/>
                </a:lnTo>
                <a:lnTo>
                  <a:pt x="9807" y="16857"/>
                </a:lnTo>
                <a:lnTo>
                  <a:pt x="8845" y="17818"/>
                </a:lnTo>
                <a:lnTo>
                  <a:pt x="7882" y="18716"/>
                </a:lnTo>
                <a:lnTo>
                  <a:pt x="6979" y="19741"/>
                </a:lnTo>
                <a:lnTo>
                  <a:pt x="6979" y="19741"/>
                </a:lnTo>
                <a:lnTo>
                  <a:pt x="6438" y="20190"/>
                </a:lnTo>
                <a:lnTo>
                  <a:pt x="6438" y="20190"/>
                </a:lnTo>
                <a:lnTo>
                  <a:pt x="6378" y="20254"/>
                </a:lnTo>
                <a:lnTo>
                  <a:pt x="6378" y="20254"/>
                </a:lnTo>
                <a:lnTo>
                  <a:pt x="7461" y="19164"/>
                </a:lnTo>
                <a:lnTo>
                  <a:pt x="7461" y="19164"/>
                </a:lnTo>
                <a:lnTo>
                  <a:pt x="9567" y="17049"/>
                </a:lnTo>
                <a:lnTo>
                  <a:pt x="9567" y="17049"/>
                </a:lnTo>
                <a:lnTo>
                  <a:pt x="10529" y="15960"/>
                </a:lnTo>
                <a:lnTo>
                  <a:pt x="11492" y="14742"/>
                </a:lnTo>
                <a:lnTo>
                  <a:pt x="13297" y="12434"/>
                </a:lnTo>
                <a:lnTo>
                  <a:pt x="13297" y="12434"/>
                </a:lnTo>
                <a:close/>
                <a:moveTo>
                  <a:pt x="12816" y="12691"/>
                </a:moveTo>
                <a:lnTo>
                  <a:pt x="12816" y="12691"/>
                </a:lnTo>
                <a:lnTo>
                  <a:pt x="12334" y="13204"/>
                </a:lnTo>
                <a:lnTo>
                  <a:pt x="11913" y="13652"/>
                </a:lnTo>
                <a:lnTo>
                  <a:pt x="11913" y="13652"/>
                </a:lnTo>
                <a:lnTo>
                  <a:pt x="11011" y="14485"/>
                </a:lnTo>
                <a:lnTo>
                  <a:pt x="10048" y="15255"/>
                </a:lnTo>
                <a:lnTo>
                  <a:pt x="10048" y="15255"/>
                </a:lnTo>
                <a:lnTo>
                  <a:pt x="9747" y="15639"/>
                </a:lnTo>
                <a:lnTo>
                  <a:pt x="9747" y="15639"/>
                </a:lnTo>
                <a:lnTo>
                  <a:pt x="11131" y="14101"/>
                </a:lnTo>
                <a:lnTo>
                  <a:pt x="11131" y="14101"/>
                </a:lnTo>
                <a:lnTo>
                  <a:pt x="11552" y="13780"/>
                </a:lnTo>
                <a:lnTo>
                  <a:pt x="11973" y="13460"/>
                </a:lnTo>
                <a:lnTo>
                  <a:pt x="12394" y="13075"/>
                </a:lnTo>
                <a:lnTo>
                  <a:pt x="12816" y="12691"/>
                </a:lnTo>
                <a:lnTo>
                  <a:pt x="12816" y="12691"/>
                </a:lnTo>
                <a:close/>
                <a:moveTo>
                  <a:pt x="9266" y="14165"/>
                </a:moveTo>
                <a:lnTo>
                  <a:pt x="9266" y="14165"/>
                </a:lnTo>
                <a:lnTo>
                  <a:pt x="8423" y="14742"/>
                </a:lnTo>
                <a:lnTo>
                  <a:pt x="7641" y="15447"/>
                </a:lnTo>
                <a:lnTo>
                  <a:pt x="6137" y="16857"/>
                </a:lnTo>
                <a:lnTo>
                  <a:pt x="6137" y="16857"/>
                </a:lnTo>
                <a:lnTo>
                  <a:pt x="5295" y="17498"/>
                </a:lnTo>
                <a:lnTo>
                  <a:pt x="4452" y="18139"/>
                </a:lnTo>
                <a:lnTo>
                  <a:pt x="4452" y="18139"/>
                </a:lnTo>
                <a:lnTo>
                  <a:pt x="3971" y="18588"/>
                </a:lnTo>
                <a:lnTo>
                  <a:pt x="3490" y="19100"/>
                </a:lnTo>
                <a:lnTo>
                  <a:pt x="3008" y="19549"/>
                </a:lnTo>
                <a:lnTo>
                  <a:pt x="2527" y="19998"/>
                </a:lnTo>
                <a:lnTo>
                  <a:pt x="2527" y="19998"/>
                </a:lnTo>
                <a:lnTo>
                  <a:pt x="2286" y="20126"/>
                </a:lnTo>
                <a:lnTo>
                  <a:pt x="2286" y="20126"/>
                </a:lnTo>
                <a:lnTo>
                  <a:pt x="2286" y="20126"/>
                </a:lnTo>
                <a:lnTo>
                  <a:pt x="2527" y="19869"/>
                </a:lnTo>
                <a:lnTo>
                  <a:pt x="2527" y="19869"/>
                </a:lnTo>
                <a:lnTo>
                  <a:pt x="3430" y="18972"/>
                </a:lnTo>
                <a:lnTo>
                  <a:pt x="3430" y="18972"/>
                </a:lnTo>
                <a:lnTo>
                  <a:pt x="4392" y="18075"/>
                </a:lnTo>
                <a:lnTo>
                  <a:pt x="5415" y="17306"/>
                </a:lnTo>
                <a:lnTo>
                  <a:pt x="5415" y="17306"/>
                </a:lnTo>
                <a:lnTo>
                  <a:pt x="6378" y="16472"/>
                </a:lnTo>
                <a:lnTo>
                  <a:pt x="7220" y="15639"/>
                </a:lnTo>
                <a:lnTo>
                  <a:pt x="8905" y="13845"/>
                </a:lnTo>
                <a:lnTo>
                  <a:pt x="8905" y="13845"/>
                </a:lnTo>
                <a:lnTo>
                  <a:pt x="8905" y="13845"/>
                </a:lnTo>
                <a:lnTo>
                  <a:pt x="8905" y="13845"/>
                </a:lnTo>
                <a:lnTo>
                  <a:pt x="9266" y="14037"/>
                </a:lnTo>
                <a:lnTo>
                  <a:pt x="9627" y="14229"/>
                </a:lnTo>
                <a:lnTo>
                  <a:pt x="9988" y="14293"/>
                </a:lnTo>
                <a:lnTo>
                  <a:pt x="10469" y="14293"/>
                </a:lnTo>
                <a:lnTo>
                  <a:pt x="10469" y="14293"/>
                </a:lnTo>
                <a:lnTo>
                  <a:pt x="9206" y="15255"/>
                </a:lnTo>
                <a:lnTo>
                  <a:pt x="8002" y="16408"/>
                </a:lnTo>
                <a:lnTo>
                  <a:pt x="8002" y="16408"/>
                </a:lnTo>
                <a:lnTo>
                  <a:pt x="6257" y="18011"/>
                </a:lnTo>
                <a:lnTo>
                  <a:pt x="4452" y="19677"/>
                </a:lnTo>
                <a:lnTo>
                  <a:pt x="4452" y="19677"/>
                </a:lnTo>
                <a:lnTo>
                  <a:pt x="4091" y="19998"/>
                </a:lnTo>
                <a:lnTo>
                  <a:pt x="3851" y="20190"/>
                </a:lnTo>
                <a:lnTo>
                  <a:pt x="3851" y="20190"/>
                </a:lnTo>
                <a:lnTo>
                  <a:pt x="4272" y="19677"/>
                </a:lnTo>
                <a:lnTo>
                  <a:pt x="4693" y="19228"/>
                </a:lnTo>
                <a:lnTo>
                  <a:pt x="4693" y="19228"/>
                </a:lnTo>
                <a:lnTo>
                  <a:pt x="5596" y="18331"/>
                </a:lnTo>
                <a:lnTo>
                  <a:pt x="6558" y="17498"/>
                </a:lnTo>
                <a:lnTo>
                  <a:pt x="6558" y="17498"/>
                </a:lnTo>
                <a:lnTo>
                  <a:pt x="7280" y="16665"/>
                </a:lnTo>
                <a:lnTo>
                  <a:pt x="8062" y="15896"/>
                </a:lnTo>
                <a:lnTo>
                  <a:pt x="8062" y="15896"/>
                </a:lnTo>
                <a:lnTo>
                  <a:pt x="8784" y="15062"/>
                </a:lnTo>
                <a:lnTo>
                  <a:pt x="9085" y="14678"/>
                </a:lnTo>
                <a:lnTo>
                  <a:pt x="9326" y="14229"/>
                </a:lnTo>
                <a:lnTo>
                  <a:pt x="9326" y="14229"/>
                </a:lnTo>
                <a:lnTo>
                  <a:pt x="9326" y="14165"/>
                </a:lnTo>
                <a:lnTo>
                  <a:pt x="9266" y="14165"/>
                </a:lnTo>
                <a:lnTo>
                  <a:pt x="9266" y="14165"/>
                </a:lnTo>
                <a:close/>
                <a:moveTo>
                  <a:pt x="8062" y="13011"/>
                </a:moveTo>
                <a:lnTo>
                  <a:pt x="8062" y="13011"/>
                </a:lnTo>
                <a:lnTo>
                  <a:pt x="8423" y="13396"/>
                </a:lnTo>
                <a:lnTo>
                  <a:pt x="8784" y="13780"/>
                </a:lnTo>
                <a:lnTo>
                  <a:pt x="8784" y="13780"/>
                </a:lnTo>
                <a:lnTo>
                  <a:pt x="7822" y="14357"/>
                </a:lnTo>
                <a:lnTo>
                  <a:pt x="6919" y="14998"/>
                </a:lnTo>
                <a:lnTo>
                  <a:pt x="6017" y="15767"/>
                </a:lnTo>
                <a:lnTo>
                  <a:pt x="5114" y="16536"/>
                </a:lnTo>
                <a:lnTo>
                  <a:pt x="3369" y="18075"/>
                </a:lnTo>
                <a:lnTo>
                  <a:pt x="2527" y="18844"/>
                </a:lnTo>
                <a:lnTo>
                  <a:pt x="1625" y="19549"/>
                </a:lnTo>
                <a:lnTo>
                  <a:pt x="1625" y="19549"/>
                </a:lnTo>
                <a:lnTo>
                  <a:pt x="1384" y="19677"/>
                </a:lnTo>
                <a:lnTo>
                  <a:pt x="1564" y="19485"/>
                </a:lnTo>
                <a:lnTo>
                  <a:pt x="1986" y="19036"/>
                </a:lnTo>
                <a:lnTo>
                  <a:pt x="1986" y="19036"/>
                </a:lnTo>
                <a:lnTo>
                  <a:pt x="2407" y="18652"/>
                </a:lnTo>
                <a:lnTo>
                  <a:pt x="2828" y="18267"/>
                </a:lnTo>
                <a:lnTo>
                  <a:pt x="2828" y="18267"/>
                </a:lnTo>
                <a:lnTo>
                  <a:pt x="4573" y="16665"/>
                </a:lnTo>
                <a:lnTo>
                  <a:pt x="4573" y="16665"/>
                </a:lnTo>
                <a:lnTo>
                  <a:pt x="5415" y="15767"/>
                </a:lnTo>
                <a:lnTo>
                  <a:pt x="6378" y="14806"/>
                </a:lnTo>
                <a:lnTo>
                  <a:pt x="8062" y="13011"/>
                </a:lnTo>
                <a:lnTo>
                  <a:pt x="8062" y="13011"/>
                </a:lnTo>
                <a:close/>
                <a:moveTo>
                  <a:pt x="7762" y="13075"/>
                </a:moveTo>
                <a:lnTo>
                  <a:pt x="7762" y="13075"/>
                </a:lnTo>
                <a:lnTo>
                  <a:pt x="7701" y="13075"/>
                </a:lnTo>
                <a:lnTo>
                  <a:pt x="7641" y="13204"/>
                </a:lnTo>
                <a:lnTo>
                  <a:pt x="7641" y="13204"/>
                </a:lnTo>
                <a:lnTo>
                  <a:pt x="5596" y="14934"/>
                </a:lnTo>
                <a:lnTo>
                  <a:pt x="3670" y="16601"/>
                </a:lnTo>
                <a:lnTo>
                  <a:pt x="3670" y="16601"/>
                </a:lnTo>
                <a:lnTo>
                  <a:pt x="1805" y="18139"/>
                </a:lnTo>
                <a:lnTo>
                  <a:pt x="1805" y="18139"/>
                </a:lnTo>
                <a:lnTo>
                  <a:pt x="722" y="19036"/>
                </a:lnTo>
                <a:lnTo>
                  <a:pt x="722" y="19036"/>
                </a:lnTo>
                <a:lnTo>
                  <a:pt x="1143" y="18652"/>
                </a:lnTo>
                <a:lnTo>
                  <a:pt x="1444" y="18267"/>
                </a:lnTo>
                <a:lnTo>
                  <a:pt x="1444" y="18267"/>
                </a:lnTo>
                <a:lnTo>
                  <a:pt x="2166" y="17498"/>
                </a:lnTo>
                <a:lnTo>
                  <a:pt x="2948" y="16793"/>
                </a:lnTo>
                <a:lnTo>
                  <a:pt x="4573" y="15447"/>
                </a:lnTo>
                <a:lnTo>
                  <a:pt x="5355" y="14678"/>
                </a:lnTo>
                <a:lnTo>
                  <a:pt x="6137" y="13973"/>
                </a:lnTo>
                <a:lnTo>
                  <a:pt x="6859" y="13204"/>
                </a:lnTo>
                <a:lnTo>
                  <a:pt x="7521" y="12306"/>
                </a:lnTo>
                <a:lnTo>
                  <a:pt x="7521" y="12306"/>
                </a:lnTo>
                <a:lnTo>
                  <a:pt x="7942" y="12819"/>
                </a:lnTo>
                <a:lnTo>
                  <a:pt x="7942" y="12819"/>
                </a:lnTo>
                <a:lnTo>
                  <a:pt x="8002" y="12883"/>
                </a:lnTo>
                <a:lnTo>
                  <a:pt x="8002" y="12883"/>
                </a:lnTo>
                <a:lnTo>
                  <a:pt x="7762" y="13075"/>
                </a:lnTo>
                <a:lnTo>
                  <a:pt x="7762" y="13075"/>
                </a:lnTo>
                <a:close/>
                <a:moveTo>
                  <a:pt x="7401" y="12178"/>
                </a:moveTo>
                <a:lnTo>
                  <a:pt x="7401" y="12178"/>
                </a:lnTo>
                <a:lnTo>
                  <a:pt x="5596" y="13524"/>
                </a:lnTo>
                <a:lnTo>
                  <a:pt x="3851" y="14934"/>
                </a:lnTo>
                <a:lnTo>
                  <a:pt x="3851" y="14934"/>
                </a:lnTo>
                <a:lnTo>
                  <a:pt x="3008" y="15767"/>
                </a:lnTo>
                <a:lnTo>
                  <a:pt x="2226" y="16601"/>
                </a:lnTo>
                <a:lnTo>
                  <a:pt x="2226" y="16601"/>
                </a:lnTo>
                <a:lnTo>
                  <a:pt x="1805" y="16921"/>
                </a:lnTo>
                <a:lnTo>
                  <a:pt x="1384" y="17242"/>
                </a:lnTo>
                <a:lnTo>
                  <a:pt x="842" y="17562"/>
                </a:lnTo>
                <a:lnTo>
                  <a:pt x="542" y="17882"/>
                </a:lnTo>
                <a:lnTo>
                  <a:pt x="542" y="17882"/>
                </a:lnTo>
                <a:lnTo>
                  <a:pt x="542" y="17882"/>
                </a:lnTo>
                <a:lnTo>
                  <a:pt x="542" y="17882"/>
                </a:lnTo>
                <a:lnTo>
                  <a:pt x="1384" y="17113"/>
                </a:lnTo>
                <a:lnTo>
                  <a:pt x="2166" y="16344"/>
                </a:lnTo>
                <a:lnTo>
                  <a:pt x="3791" y="14870"/>
                </a:lnTo>
                <a:lnTo>
                  <a:pt x="5475" y="13460"/>
                </a:lnTo>
                <a:lnTo>
                  <a:pt x="6318" y="12691"/>
                </a:lnTo>
                <a:lnTo>
                  <a:pt x="7040" y="11858"/>
                </a:lnTo>
                <a:lnTo>
                  <a:pt x="7040" y="11858"/>
                </a:lnTo>
                <a:lnTo>
                  <a:pt x="7401" y="12178"/>
                </a:lnTo>
                <a:lnTo>
                  <a:pt x="7401" y="12178"/>
                </a:lnTo>
                <a:close/>
                <a:moveTo>
                  <a:pt x="903" y="16665"/>
                </a:moveTo>
                <a:lnTo>
                  <a:pt x="903" y="16665"/>
                </a:lnTo>
                <a:lnTo>
                  <a:pt x="2527" y="15191"/>
                </a:lnTo>
                <a:lnTo>
                  <a:pt x="4152" y="13845"/>
                </a:lnTo>
                <a:lnTo>
                  <a:pt x="4152" y="13845"/>
                </a:lnTo>
                <a:lnTo>
                  <a:pt x="4994" y="13075"/>
                </a:lnTo>
                <a:lnTo>
                  <a:pt x="5836" y="12370"/>
                </a:lnTo>
                <a:lnTo>
                  <a:pt x="5836" y="12370"/>
                </a:lnTo>
                <a:lnTo>
                  <a:pt x="6618" y="11922"/>
                </a:lnTo>
                <a:lnTo>
                  <a:pt x="6618" y="11922"/>
                </a:lnTo>
                <a:lnTo>
                  <a:pt x="6859" y="11793"/>
                </a:lnTo>
                <a:lnTo>
                  <a:pt x="6859" y="11793"/>
                </a:lnTo>
                <a:lnTo>
                  <a:pt x="6919" y="11793"/>
                </a:lnTo>
                <a:lnTo>
                  <a:pt x="6919" y="11793"/>
                </a:lnTo>
                <a:lnTo>
                  <a:pt x="6679" y="12114"/>
                </a:lnTo>
                <a:lnTo>
                  <a:pt x="6679" y="12114"/>
                </a:lnTo>
                <a:lnTo>
                  <a:pt x="5896" y="12883"/>
                </a:lnTo>
                <a:lnTo>
                  <a:pt x="5174" y="13588"/>
                </a:lnTo>
                <a:lnTo>
                  <a:pt x="3670" y="14870"/>
                </a:lnTo>
                <a:lnTo>
                  <a:pt x="2106" y="16280"/>
                </a:lnTo>
                <a:lnTo>
                  <a:pt x="1384" y="16921"/>
                </a:lnTo>
                <a:lnTo>
                  <a:pt x="602" y="17626"/>
                </a:lnTo>
                <a:lnTo>
                  <a:pt x="602" y="17626"/>
                </a:lnTo>
                <a:lnTo>
                  <a:pt x="722" y="17177"/>
                </a:lnTo>
                <a:lnTo>
                  <a:pt x="903" y="16665"/>
                </a:lnTo>
                <a:lnTo>
                  <a:pt x="903" y="16665"/>
                </a:lnTo>
                <a:close/>
                <a:moveTo>
                  <a:pt x="3550" y="15511"/>
                </a:moveTo>
                <a:lnTo>
                  <a:pt x="3550" y="15511"/>
                </a:lnTo>
                <a:lnTo>
                  <a:pt x="4573" y="14550"/>
                </a:lnTo>
                <a:lnTo>
                  <a:pt x="5656" y="13652"/>
                </a:lnTo>
                <a:lnTo>
                  <a:pt x="5656" y="13652"/>
                </a:lnTo>
                <a:lnTo>
                  <a:pt x="6799" y="12819"/>
                </a:lnTo>
                <a:lnTo>
                  <a:pt x="6799" y="12819"/>
                </a:lnTo>
                <a:lnTo>
                  <a:pt x="7340" y="12434"/>
                </a:lnTo>
                <a:lnTo>
                  <a:pt x="7340" y="12434"/>
                </a:lnTo>
                <a:lnTo>
                  <a:pt x="7340" y="12370"/>
                </a:lnTo>
                <a:lnTo>
                  <a:pt x="7340" y="12434"/>
                </a:lnTo>
                <a:lnTo>
                  <a:pt x="7100" y="12691"/>
                </a:lnTo>
                <a:lnTo>
                  <a:pt x="6859" y="13011"/>
                </a:lnTo>
                <a:lnTo>
                  <a:pt x="6859" y="13011"/>
                </a:lnTo>
                <a:lnTo>
                  <a:pt x="6197" y="13780"/>
                </a:lnTo>
                <a:lnTo>
                  <a:pt x="5355" y="14550"/>
                </a:lnTo>
                <a:lnTo>
                  <a:pt x="4513" y="15255"/>
                </a:lnTo>
                <a:lnTo>
                  <a:pt x="3730" y="16024"/>
                </a:lnTo>
                <a:lnTo>
                  <a:pt x="2888" y="16729"/>
                </a:lnTo>
                <a:lnTo>
                  <a:pt x="2106" y="17434"/>
                </a:lnTo>
                <a:lnTo>
                  <a:pt x="1324" y="18203"/>
                </a:lnTo>
                <a:lnTo>
                  <a:pt x="602" y="19036"/>
                </a:lnTo>
                <a:lnTo>
                  <a:pt x="602" y="19036"/>
                </a:lnTo>
                <a:lnTo>
                  <a:pt x="481" y="18523"/>
                </a:lnTo>
                <a:lnTo>
                  <a:pt x="542" y="18011"/>
                </a:lnTo>
                <a:lnTo>
                  <a:pt x="542" y="18011"/>
                </a:lnTo>
                <a:lnTo>
                  <a:pt x="1384" y="17498"/>
                </a:lnTo>
                <a:lnTo>
                  <a:pt x="2106" y="16857"/>
                </a:lnTo>
                <a:lnTo>
                  <a:pt x="3550" y="15511"/>
                </a:lnTo>
                <a:lnTo>
                  <a:pt x="3550" y="15511"/>
                </a:lnTo>
                <a:close/>
                <a:moveTo>
                  <a:pt x="662" y="19228"/>
                </a:moveTo>
                <a:lnTo>
                  <a:pt x="662" y="19228"/>
                </a:lnTo>
                <a:lnTo>
                  <a:pt x="2587" y="17626"/>
                </a:lnTo>
                <a:lnTo>
                  <a:pt x="4513" y="16088"/>
                </a:lnTo>
                <a:lnTo>
                  <a:pt x="4513" y="16088"/>
                </a:lnTo>
                <a:lnTo>
                  <a:pt x="6378" y="14485"/>
                </a:lnTo>
                <a:lnTo>
                  <a:pt x="6378" y="14485"/>
                </a:lnTo>
                <a:lnTo>
                  <a:pt x="6679" y="14229"/>
                </a:lnTo>
                <a:lnTo>
                  <a:pt x="6679" y="14229"/>
                </a:lnTo>
                <a:lnTo>
                  <a:pt x="5415" y="15575"/>
                </a:lnTo>
                <a:lnTo>
                  <a:pt x="4212" y="16793"/>
                </a:lnTo>
                <a:lnTo>
                  <a:pt x="4212" y="16793"/>
                </a:lnTo>
                <a:lnTo>
                  <a:pt x="2647" y="18203"/>
                </a:lnTo>
                <a:lnTo>
                  <a:pt x="1865" y="18972"/>
                </a:lnTo>
                <a:lnTo>
                  <a:pt x="1504" y="19357"/>
                </a:lnTo>
                <a:lnTo>
                  <a:pt x="1203" y="19805"/>
                </a:lnTo>
                <a:lnTo>
                  <a:pt x="1203" y="19805"/>
                </a:lnTo>
                <a:lnTo>
                  <a:pt x="903" y="19549"/>
                </a:lnTo>
                <a:lnTo>
                  <a:pt x="662" y="19228"/>
                </a:lnTo>
                <a:lnTo>
                  <a:pt x="662" y="19228"/>
                </a:lnTo>
                <a:close/>
                <a:moveTo>
                  <a:pt x="1324" y="19934"/>
                </a:moveTo>
                <a:lnTo>
                  <a:pt x="1324" y="19934"/>
                </a:lnTo>
                <a:lnTo>
                  <a:pt x="2226" y="19228"/>
                </a:lnTo>
                <a:lnTo>
                  <a:pt x="3069" y="18588"/>
                </a:lnTo>
                <a:lnTo>
                  <a:pt x="4693" y="17113"/>
                </a:lnTo>
                <a:lnTo>
                  <a:pt x="6378" y="15639"/>
                </a:lnTo>
                <a:lnTo>
                  <a:pt x="7220" y="14934"/>
                </a:lnTo>
                <a:lnTo>
                  <a:pt x="8123" y="14293"/>
                </a:lnTo>
                <a:lnTo>
                  <a:pt x="8123" y="14293"/>
                </a:lnTo>
                <a:lnTo>
                  <a:pt x="8423" y="14101"/>
                </a:lnTo>
                <a:lnTo>
                  <a:pt x="8604" y="13973"/>
                </a:lnTo>
                <a:lnTo>
                  <a:pt x="8604" y="13973"/>
                </a:lnTo>
                <a:lnTo>
                  <a:pt x="7701" y="14934"/>
                </a:lnTo>
                <a:lnTo>
                  <a:pt x="7701" y="14934"/>
                </a:lnTo>
                <a:lnTo>
                  <a:pt x="6799" y="15896"/>
                </a:lnTo>
                <a:lnTo>
                  <a:pt x="5776" y="16793"/>
                </a:lnTo>
                <a:lnTo>
                  <a:pt x="5776" y="16793"/>
                </a:lnTo>
                <a:lnTo>
                  <a:pt x="3851" y="18459"/>
                </a:lnTo>
                <a:lnTo>
                  <a:pt x="2888" y="19293"/>
                </a:lnTo>
                <a:lnTo>
                  <a:pt x="2046" y="20254"/>
                </a:lnTo>
                <a:lnTo>
                  <a:pt x="2046" y="20254"/>
                </a:lnTo>
                <a:lnTo>
                  <a:pt x="2046" y="20254"/>
                </a:lnTo>
                <a:lnTo>
                  <a:pt x="2046" y="20254"/>
                </a:lnTo>
                <a:lnTo>
                  <a:pt x="1444" y="19998"/>
                </a:lnTo>
                <a:lnTo>
                  <a:pt x="1444" y="19998"/>
                </a:lnTo>
                <a:lnTo>
                  <a:pt x="1324" y="19934"/>
                </a:lnTo>
                <a:lnTo>
                  <a:pt x="1324" y="19934"/>
                </a:lnTo>
                <a:close/>
                <a:moveTo>
                  <a:pt x="2166" y="20318"/>
                </a:moveTo>
                <a:lnTo>
                  <a:pt x="2166" y="20318"/>
                </a:lnTo>
                <a:lnTo>
                  <a:pt x="2587" y="20062"/>
                </a:lnTo>
                <a:lnTo>
                  <a:pt x="3008" y="19741"/>
                </a:lnTo>
                <a:lnTo>
                  <a:pt x="3730" y="19100"/>
                </a:lnTo>
                <a:lnTo>
                  <a:pt x="4452" y="18331"/>
                </a:lnTo>
                <a:lnTo>
                  <a:pt x="5235" y="17690"/>
                </a:lnTo>
                <a:lnTo>
                  <a:pt x="5235" y="17690"/>
                </a:lnTo>
                <a:lnTo>
                  <a:pt x="6137" y="16985"/>
                </a:lnTo>
                <a:lnTo>
                  <a:pt x="6919" y="16280"/>
                </a:lnTo>
                <a:lnTo>
                  <a:pt x="7762" y="15575"/>
                </a:lnTo>
                <a:lnTo>
                  <a:pt x="8544" y="14806"/>
                </a:lnTo>
                <a:lnTo>
                  <a:pt x="8544" y="14806"/>
                </a:lnTo>
                <a:lnTo>
                  <a:pt x="8845" y="14614"/>
                </a:lnTo>
                <a:lnTo>
                  <a:pt x="9085" y="14421"/>
                </a:lnTo>
                <a:lnTo>
                  <a:pt x="9085" y="14421"/>
                </a:lnTo>
                <a:lnTo>
                  <a:pt x="8905" y="14678"/>
                </a:lnTo>
                <a:lnTo>
                  <a:pt x="8664" y="14998"/>
                </a:lnTo>
                <a:lnTo>
                  <a:pt x="8183" y="15575"/>
                </a:lnTo>
                <a:lnTo>
                  <a:pt x="8183" y="15575"/>
                </a:lnTo>
                <a:lnTo>
                  <a:pt x="7401" y="16344"/>
                </a:lnTo>
                <a:lnTo>
                  <a:pt x="6679" y="17177"/>
                </a:lnTo>
                <a:lnTo>
                  <a:pt x="6679" y="17177"/>
                </a:lnTo>
                <a:lnTo>
                  <a:pt x="5836" y="17947"/>
                </a:lnTo>
                <a:lnTo>
                  <a:pt x="5054" y="18716"/>
                </a:lnTo>
                <a:lnTo>
                  <a:pt x="4332" y="19485"/>
                </a:lnTo>
                <a:lnTo>
                  <a:pt x="3610" y="20318"/>
                </a:lnTo>
                <a:lnTo>
                  <a:pt x="3610" y="20318"/>
                </a:lnTo>
                <a:lnTo>
                  <a:pt x="3610" y="20446"/>
                </a:lnTo>
                <a:lnTo>
                  <a:pt x="3610" y="20446"/>
                </a:lnTo>
                <a:lnTo>
                  <a:pt x="3670" y="20446"/>
                </a:lnTo>
                <a:lnTo>
                  <a:pt x="3670" y="20446"/>
                </a:lnTo>
                <a:lnTo>
                  <a:pt x="4513" y="19869"/>
                </a:lnTo>
                <a:lnTo>
                  <a:pt x="5295" y="19100"/>
                </a:lnTo>
                <a:lnTo>
                  <a:pt x="6799" y="17626"/>
                </a:lnTo>
                <a:lnTo>
                  <a:pt x="6799" y="17626"/>
                </a:lnTo>
                <a:lnTo>
                  <a:pt x="8784" y="15960"/>
                </a:lnTo>
                <a:lnTo>
                  <a:pt x="10770" y="14229"/>
                </a:lnTo>
                <a:lnTo>
                  <a:pt x="10770" y="14229"/>
                </a:lnTo>
                <a:lnTo>
                  <a:pt x="10770" y="14229"/>
                </a:lnTo>
                <a:lnTo>
                  <a:pt x="10770" y="14229"/>
                </a:lnTo>
                <a:lnTo>
                  <a:pt x="10168" y="14870"/>
                </a:lnTo>
                <a:lnTo>
                  <a:pt x="10168" y="14870"/>
                </a:lnTo>
                <a:lnTo>
                  <a:pt x="8303" y="16857"/>
                </a:lnTo>
                <a:lnTo>
                  <a:pt x="8303" y="16857"/>
                </a:lnTo>
                <a:lnTo>
                  <a:pt x="6498" y="18588"/>
                </a:lnTo>
                <a:lnTo>
                  <a:pt x="5535" y="19485"/>
                </a:lnTo>
                <a:lnTo>
                  <a:pt x="4633" y="20318"/>
                </a:lnTo>
                <a:lnTo>
                  <a:pt x="4633" y="20318"/>
                </a:lnTo>
                <a:lnTo>
                  <a:pt x="4633" y="20382"/>
                </a:lnTo>
                <a:lnTo>
                  <a:pt x="4633" y="20446"/>
                </a:lnTo>
                <a:lnTo>
                  <a:pt x="4693" y="20446"/>
                </a:lnTo>
                <a:lnTo>
                  <a:pt x="4693" y="20446"/>
                </a:lnTo>
                <a:lnTo>
                  <a:pt x="4693" y="20446"/>
                </a:lnTo>
                <a:lnTo>
                  <a:pt x="4994" y="20254"/>
                </a:lnTo>
                <a:lnTo>
                  <a:pt x="4994" y="20254"/>
                </a:lnTo>
                <a:lnTo>
                  <a:pt x="5054" y="20190"/>
                </a:lnTo>
                <a:lnTo>
                  <a:pt x="5054" y="20190"/>
                </a:lnTo>
                <a:lnTo>
                  <a:pt x="6017" y="19485"/>
                </a:lnTo>
                <a:lnTo>
                  <a:pt x="6919" y="18652"/>
                </a:lnTo>
                <a:lnTo>
                  <a:pt x="8604" y="17049"/>
                </a:lnTo>
                <a:lnTo>
                  <a:pt x="8604" y="17049"/>
                </a:lnTo>
                <a:lnTo>
                  <a:pt x="9687" y="15896"/>
                </a:lnTo>
                <a:lnTo>
                  <a:pt x="10228" y="15255"/>
                </a:lnTo>
                <a:lnTo>
                  <a:pt x="10890" y="14742"/>
                </a:lnTo>
                <a:lnTo>
                  <a:pt x="10890" y="14742"/>
                </a:lnTo>
                <a:lnTo>
                  <a:pt x="11612" y="14165"/>
                </a:lnTo>
                <a:lnTo>
                  <a:pt x="12274" y="13524"/>
                </a:lnTo>
                <a:lnTo>
                  <a:pt x="12274" y="13524"/>
                </a:lnTo>
                <a:lnTo>
                  <a:pt x="12033" y="13780"/>
                </a:lnTo>
                <a:lnTo>
                  <a:pt x="12033" y="13780"/>
                </a:lnTo>
                <a:lnTo>
                  <a:pt x="10108" y="16216"/>
                </a:lnTo>
                <a:lnTo>
                  <a:pt x="10108" y="16216"/>
                </a:lnTo>
                <a:lnTo>
                  <a:pt x="9145" y="17306"/>
                </a:lnTo>
                <a:lnTo>
                  <a:pt x="8062" y="18331"/>
                </a:lnTo>
                <a:lnTo>
                  <a:pt x="7040" y="19357"/>
                </a:lnTo>
                <a:lnTo>
                  <a:pt x="6017" y="20446"/>
                </a:lnTo>
                <a:lnTo>
                  <a:pt x="6017" y="20446"/>
                </a:lnTo>
                <a:lnTo>
                  <a:pt x="6017" y="20510"/>
                </a:lnTo>
                <a:lnTo>
                  <a:pt x="6017" y="20510"/>
                </a:lnTo>
                <a:lnTo>
                  <a:pt x="4994" y="20639"/>
                </a:lnTo>
                <a:lnTo>
                  <a:pt x="4031" y="20703"/>
                </a:lnTo>
                <a:lnTo>
                  <a:pt x="3069" y="20510"/>
                </a:lnTo>
                <a:lnTo>
                  <a:pt x="2647" y="20446"/>
                </a:lnTo>
                <a:lnTo>
                  <a:pt x="2166" y="20318"/>
                </a:lnTo>
                <a:lnTo>
                  <a:pt x="2166" y="20318"/>
                </a:lnTo>
                <a:close/>
                <a:moveTo>
                  <a:pt x="8123" y="17242"/>
                </a:moveTo>
                <a:lnTo>
                  <a:pt x="8123" y="17242"/>
                </a:lnTo>
                <a:lnTo>
                  <a:pt x="7160" y="18203"/>
                </a:lnTo>
                <a:lnTo>
                  <a:pt x="6197" y="19164"/>
                </a:lnTo>
                <a:lnTo>
                  <a:pt x="6197" y="19164"/>
                </a:lnTo>
                <a:lnTo>
                  <a:pt x="5415" y="19741"/>
                </a:lnTo>
                <a:lnTo>
                  <a:pt x="5415" y="19741"/>
                </a:lnTo>
                <a:lnTo>
                  <a:pt x="5596" y="19549"/>
                </a:lnTo>
                <a:lnTo>
                  <a:pt x="5596" y="19549"/>
                </a:lnTo>
                <a:lnTo>
                  <a:pt x="6618" y="18588"/>
                </a:lnTo>
                <a:lnTo>
                  <a:pt x="7701" y="17626"/>
                </a:lnTo>
                <a:lnTo>
                  <a:pt x="7701" y="17626"/>
                </a:lnTo>
                <a:lnTo>
                  <a:pt x="8123" y="17242"/>
                </a:lnTo>
                <a:lnTo>
                  <a:pt x="8123" y="17242"/>
                </a:lnTo>
                <a:close/>
                <a:moveTo>
                  <a:pt x="6739" y="20510"/>
                </a:moveTo>
                <a:lnTo>
                  <a:pt x="6739" y="20510"/>
                </a:lnTo>
                <a:lnTo>
                  <a:pt x="6137" y="20510"/>
                </a:lnTo>
                <a:lnTo>
                  <a:pt x="6137" y="20510"/>
                </a:lnTo>
                <a:lnTo>
                  <a:pt x="6558" y="20254"/>
                </a:lnTo>
                <a:lnTo>
                  <a:pt x="6919" y="19934"/>
                </a:lnTo>
                <a:lnTo>
                  <a:pt x="7521" y="19228"/>
                </a:lnTo>
                <a:lnTo>
                  <a:pt x="7521" y="19228"/>
                </a:lnTo>
                <a:lnTo>
                  <a:pt x="8002" y="18780"/>
                </a:lnTo>
                <a:lnTo>
                  <a:pt x="8484" y="18267"/>
                </a:lnTo>
                <a:lnTo>
                  <a:pt x="9446" y="17370"/>
                </a:lnTo>
                <a:lnTo>
                  <a:pt x="9446" y="17370"/>
                </a:lnTo>
                <a:lnTo>
                  <a:pt x="10469" y="16408"/>
                </a:lnTo>
                <a:lnTo>
                  <a:pt x="11492" y="15447"/>
                </a:lnTo>
                <a:lnTo>
                  <a:pt x="13357" y="13396"/>
                </a:lnTo>
                <a:lnTo>
                  <a:pt x="13357" y="13396"/>
                </a:lnTo>
                <a:lnTo>
                  <a:pt x="13838" y="13011"/>
                </a:lnTo>
                <a:lnTo>
                  <a:pt x="14079" y="12819"/>
                </a:lnTo>
                <a:lnTo>
                  <a:pt x="14260" y="12627"/>
                </a:lnTo>
                <a:lnTo>
                  <a:pt x="14260" y="12627"/>
                </a:lnTo>
                <a:lnTo>
                  <a:pt x="14019" y="13011"/>
                </a:lnTo>
                <a:lnTo>
                  <a:pt x="13778" y="13332"/>
                </a:lnTo>
                <a:lnTo>
                  <a:pt x="13177" y="13973"/>
                </a:lnTo>
                <a:lnTo>
                  <a:pt x="13177" y="13973"/>
                </a:lnTo>
                <a:lnTo>
                  <a:pt x="12755" y="14485"/>
                </a:lnTo>
                <a:lnTo>
                  <a:pt x="12394" y="14998"/>
                </a:lnTo>
                <a:lnTo>
                  <a:pt x="11612" y="16088"/>
                </a:lnTo>
                <a:lnTo>
                  <a:pt x="11612" y="16088"/>
                </a:lnTo>
                <a:lnTo>
                  <a:pt x="11251" y="16601"/>
                </a:lnTo>
                <a:lnTo>
                  <a:pt x="10710" y="17113"/>
                </a:lnTo>
                <a:lnTo>
                  <a:pt x="9867" y="18075"/>
                </a:lnTo>
                <a:lnTo>
                  <a:pt x="9867" y="18075"/>
                </a:lnTo>
                <a:lnTo>
                  <a:pt x="8845" y="19228"/>
                </a:lnTo>
                <a:lnTo>
                  <a:pt x="8363" y="19805"/>
                </a:lnTo>
                <a:lnTo>
                  <a:pt x="7762" y="20318"/>
                </a:lnTo>
                <a:lnTo>
                  <a:pt x="7762" y="20318"/>
                </a:lnTo>
                <a:lnTo>
                  <a:pt x="7762" y="20382"/>
                </a:lnTo>
                <a:lnTo>
                  <a:pt x="7762" y="20446"/>
                </a:lnTo>
                <a:lnTo>
                  <a:pt x="7762" y="20446"/>
                </a:lnTo>
                <a:lnTo>
                  <a:pt x="6739" y="20510"/>
                </a:lnTo>
                <a:lnTo>
                  <a:pt x="6739" y="20510"/>
                </a:lnTo>
                <a:close/>
                <a:moveTo>
                  <a:pt x="7822" y="20446"/>
                </a:moveTo>
                <a:lnTo>
                  <a:pt x="7822" y="20446"/>
                </a:lnTo>
                <a:lnTo>
                  <a:pt x="7822" y="20446"/>
                </a:lnTo>
                <a:lnTo>
                  <a:pt x="7822" y="20446"/>
                </a:lnTo>
                <a:lnTo>
                  <a:pt x="8303" y="20126"/>
                </a:lnTo>
                <a:lnTo>
                  <a:pt x="8664" y="19805"/>
                </a:lnTo>
                <a:lnTo>
                  <a:pt x="9386" y="18972"/>
                </a:lnTo>
                <a:lnTo>
                  <a:pt x="9386" y="18972"/>
                </a:lnTo>
                <a:lnTo>
                  <a:pt x="10349" y="18011"/>
                </a:lnTo>
                <a:lnTo>
                  <a:pt x="11432" y="16985"/>
                </a:lnTo>
                <a:lnTo>
                  <a:pt x="11432" y="16985"/>
                </a:lnTo>
                <a:lnTo>
                  <a:pt x="13477" y="14998"/>
                </a:lnTo>
                <a:lnTo>
                  <a:pt x="14500" y="13973"/>
                </a:lnTo>
                <a:lnTo>
                  <a:pt x="15463" y="12947"/>
                </a:lnTo>
                <a:lnTo>
                  <a:pt x="15463" y="12947"/>
                </a:lnTo>
                <a:lnTo>
                  <a:pt x="15102" y="13396"/>
                </a:lnTo>
                <a:lnTo>
                  <a:pt x="14801" y="13909"/>
                </a:lnTo>
                <a:lnTo>
                  <a:pt x="14440" y="14421"/>
                </a:lnTo>
                <a:lnTo>
                  <a:pt x="14079" y="14934"/>
                </a:lnTo>
                <a:lnTo>
                  <a:pt x="14079" y="14934"/>
                </a:lnTo>
                <a:lnTo>
                  <a:pt x="13237" y="15960"/>
                </a:lnTo>
                <a:lnTo>
                  <a:pt x="12394" y="16857"/>
                </a:lnTo>
                <a:lnTo>
                  <a:pt x="12394" y="16857"/>
                </a:lnTo>
                <a:lnTo>
                  <a:pt x="10770" y="18523"/>
                </a:lnTo>
                <a:lnTo>
                  <a:pt x="9988" y="19421"/>
                </a:lnTo>
                <a:lnTo>
                  <a:pt x="9326" y="20382"/>
                </a:lnTo>
                <a:lnTo>
                  <a:pt x="9326" y="20382"/>
                </a:lnTo>
                <a:lnTo>
                  <a:pt x="9326" y="20382"/>
                </a:lnTo>
                <a:lnTo>
                  <a:pt x="9326" y="20446"/>
                </a:lnTo>
                <a:lnTo>
                  <a:pt x="9386" y="20446"/>
                </a:lnTo>
                <a:lnTo>
                  <a:pt x="9446" y="20446"/>
                </a:lnTo>
                <a:lnTo>
                  <a:pt x="9446" y="20446"/>
                </a:lnTo>
                <a:lnTo>
                  <a:pt x="9627" y="20190"/>
                </a:lnTo>
                <a:lnTo>
                  <a:pt x="9627" y="20190"/>
                </a:lnTo>
                <a:lnTo>
                  <a:pt x="9687" y="20254"/>
                </a:lnTo>
                <a:lnTo>
                  <a:pt x="9747" y="20190"/>
                </a:lnTo>
                <a:lnTo>
                  <a:pt x="9867" y="19934"/>
                </a:lnTo>
                <a:lnTo>
                  <a:pt x="9867" y="19934"/>
                </a:lnTo>
                <a:lnTo>
                  <a:pt x="10650" y="18972"/>
                </a:lnTo>
                <a:lnTo>
                  <a:pt x="11552" y="18139"/>
                </a:lnTo>
                <a:lnTo>
                  <a:pt x="13297" y="16472"/>
                </a:lnTo>
                <a:lnTo>
                  <a:pt x="13297" y="16472"/>
                </a:lnTo>
                <a:lnTo>
                  <a:pt x="15282" y="14421"/>
                </a:lnTo>
                <a:lnTo>
                  <a:pt x="16365" y="13460"/>
                </a:lnTo>
                <a:lnTo>
                  <a:pt x="17448" y="12499"/>
                </a:lnTo>
                <a:lnTo>
                  <a:pt x="17448" y="12499"/>
                </a:lnTo>
                <a:lnTo>
                  <a:pt x="17027" y="12883"/>
                </a:lnTo>
                <a:lnTo>
                  <a:pt x="16606" y="13396"/>
                </a:lnTo>
                <a:lnTo>
                  <a:pt x="15764" y="14421"/>
                </a:lnTo>
                <a:lnTo>
                  <a:pt x="15764" y="14421"/>
                </a:lnTo>
                <a:lnTo>
                  <a:pt x="13899" y="16601"/>
                </a:lnTo>
                <a:lnTo>
                  <a:pt x="13899" y="16601"/>
                </a:lnTo>
                <a:lnTo>
                  <a:pt x="12996" y="17690"/>
                </a:lnTo>
                <a:lnTo>
                  <a:pt x="12094" y="18780"/>
                </a:lnTo>
                <a:lnTo>
                  <a:pt x="12094" y="18780"/>
                </a:lnTo>
                <a:lnTo>
                  <a:pt x="11672" y="19293"/>
                </a:lnTo>
                <a:lnTo>
                  <a:pt x="11251" y="19677"/>
                </a:lnTo>
                <a:lnTo>
                  <a:pt x="10289" y="20510"/>
                </a:lnTo>
                <a:lnTo>
                  <a:pt x="10289" y="20510"/>
                </a:lnTo>
                <a:lnTo>
                  <a:pt x="10289" y="20639"/>
                </a:lnTo>
                <a:lnTo>
                  <a:pt x="10289" y="20639"/>
                </a:lnTo>
                <a:lnTo>
                  <a:pt x="9025" y="20510"/>
                </a:lnTo>
                <a:lnTo>
                  <a:pt x="7822" y="20446"/>
                </a:lnTo>
                <a:lnTo>
                  <a:pt x="7822" y="20446"/>
                </a:lnTo>
                <a:close/>
                <a:moveTo>
                  <a:pt x="10469" y="20639"/>
                </a:moveTo>
                <a:lnTo>
                  <a:pt x="10469" y="20639"/>
                </a:lnTo>
                <a:lnTo>
                  <a:pt x="11311" y="19934"/>
                </a:lnTo>
                <a:lnTo>
                  <a:pt x="12033" y="19228"/>
                </a:lnTo>
                <a:lnTo>
                  <a:pt x="12755" y="18459"/>
                </a:lnTo>
                <a:lnTo>
                  <a:pt x="13477" y="17754"/>
                </a:lnTo>
                <a:lnTo>
                  <a:pt x="13477" y="17754"/>
                </a:lnTo>
                <a:lnTo>
                  <a:pt x="15162" y="16152"/>
                </a:lnTo>
                <a:lnTo>
                  <a:pt x="16907" y="14421"/>
                </a:lnTo>
                <a:lnTo>
                  <a:pt x="16907" y="14421"/>
                </a:lnTo>
                <a:lnTo>
                  <a:pt x="17569" y="13780"/>
                </a:lnTo>
                <a:lnTo>
                  <a:pt x="17569" y="13780"/>
                </a:lnTo>
                <a:lnTo>
                  <a:pt x="17990" y="13332"/>
                </a:lnTo>
                <a:lnTo>
                  <a:pt x="17990" y="13332"/>
                </a:lnTo>
                <a:lnTo>
                  <a:pt x="17569" y="13909"/>
                </a:lnTo>
                <a:lnTo>
                  <a:pt x="17569" y="13909"/>
                </a:lnTo>
                <a:lnTo>
                  <a:pt x="16847" y="14742"/>
                </a:lnTo>
                <a:lnTo>
                  <a:pt x="16125" y="15575"/>
                </a:lnTo>
                <a:lnTo>
                  <a:pt x="16125" y="15575"/>
                </a:lnTo>
                <a:lnTo>
                  <a:pt x="13598" y="18652"/>
                </a:lnTo>
                <a:lnTo>
                  <a:pt x="13598" y="18652"/>
                </a:lnTo>
                <a:lnTo>
                  <a:pt x="11853" y="20703"/>
                </a:lnTo>
                <a:lnTo>
                  <a:pt x="11853" y="20703"/>
                </a:lnTo>
                <a:lnTo>
                  <a:pt x="10469" y="20639"/>
                </a:lnTo>
                <a:lnTo>
                  <a:pt x="10469" y="20639"/>
                </a:lnTo>
                <a:close/>
                <a:moveTo>
                  <a:pt x="17569" y="14934"/>
                </a:moveTo>
                <a:lnTo>
                  <a:pt x="17569" y="14934"/>
                </a:lnTo>
                <a:lnTo>
                  <a:pt x="18291" y="14421"/>
                </a:lnTo>
                <a:lnTo>
                  <a:pt x="18291" y="14421"/>
                </a:lnTo>
                <a:lnTo>
                  <a:pt x="18531" y="14229"/>
                </a:lnTo>
                <a:lnTo>
                  <a:pt x="18411" y="14357"/>
                </a:lnTo>
                <a:lnTo>
                  <a:pt x="18050" y="14742"/>
                </a:lnTo>
                <a:lnTo>
                  <a:pt x="18050" y="14742"/>
                </a:lnTo>
                <a:lnTo>
                  <a:pt x="16245" y="16857"/>
                </a:lnTo>
                <a:lnTo>
                  <a:pt x="16245" y="16857"/>
                </a:lnTo>
                <a:lnTo>
                  <a:pt x="15523" y="17690"/>
                </a:lnTo>
                <a:lnTo>
                  <a:pt x="14921" y="18523"/>
                </a:lnTo>
                <a:lnTo>
                  <a:pt x="14921" y="18523"/>
                </a:lnTo>
                <a:lnTo>
                  <a:pt x="14500" y="19036"/>
                </a:lnTo>
                <a:lnTo>
                  <a:pt x="14079" y="19549"/>
                </a:lnTo>
                <a:lnTo>
                  <a:pt x="13598" y="19998"/>
                </a:lnTo>
                <a:lnTo>
                  <a:pt x="13116" y="20510"/>
                </a:lnTo>
                <a:lnTo>
                  <a:pt x="13116" y="20510"/>
                </a:lnTo>
                <a:lnTo>
                  <a:pt x="13116" y="20703"/>
                </a:lnTo>
                <a:lnTo>
                  <a:pt x="13177" y="20703"/>
                </a:lnTo>
                <a:lnTo>
                  <a:pt x="13237" y="20703"/>
                </a:lnTo>
                <a:lnTo>
                  <a:pt x="13237" y="20703"/>
                </a:lnTo>
                <a:lnTo>
                  <a:pt x="13838" y="20126"/>
                </a:lnTo>
                <a:lnTo>
                  <a:pt x="14500" y="19549"/>
                </a:lnTo>
                <a:lnTo>
                  <a:pt x="15643" y="18267"/>
                </a:lnTo>
                <a:lnTo>
                  <a:pt x="16847" y="16985"/>
                </a:lnTo>
                <a:lnTo>
                  <a:pt x="17930" y="15703"/>
                </a:lnTo>
                <a:lnTo>
                  <a:pt x="17930" y="15703"/>
                </a:lnTo>
                <a:lnTo>
                  <a:pt x="18531" y="14998"/>
                </a:lnTo>
                <a:lnTo>
                  <a:pt x="19133" y="14421"/>
                </a:lnTo>
                <a:lnTo>
                  <a:pt x="19133" y="14421"/>
                </a:lnTo>
                <a:lnTo>
                  <a:pt x="17870" y="15960"/>
                </a:lnTo>
                <a:lnTo>
                  <a:pt x="17870" y="15960"/>
                </a:lnTo>
                <a:lnTo>
                  <a:pt x="15343" y="19357"/>
                </a:lnTo>
                <a:lnTo>
                  <a:pt x="15343" y="19357"/>
                </a:lnTo>
                <a:lnTo>
                  <a:pt x="14741" y="20126"/>
                </a:lnTo>
                <a:lnTo>
                  <a:pt x="14741" y="20126"/>
                </a:lnTo>
                <a:lnTo>
                  <a:pt x="14500" y="20382"/>
                </a:lnTo>
                <a:lnTo>
                  <a:pt x="14500" y="20382"/>
                </a:lnTo>
                <a:lnTo>
                  <a:pt x="14320" y="20510"/>
                </a:lnTo>
                <a:lnTo>
                  <a:pt x="14320" y="20639"/>
                </a:lnTo>
                <a:lnTo>
                  <a:pt x="14320" y="20703"/>
                </a:lnTo>
                <a:lnTo>
                  <a:pt x="14320" y="20703"/>
                </a:lnTo>
                <a:lnTo>
                  <a:pt x="14139" y="20895"/>
                </a:lnTo>
                <a:lnTo>
                  <a:pt x="14139" y="20895"/>
                </a:lnTo>
                <a:lnTo>
                  <a:pt x="12033" y="20767"/>
                </a:lnTo>
                <a:lnTo>
                  <a:pt x="12033" y="20767"/>
                </a:lnTo>
                <a:lnTo>
                  <a:pt x="14320" y="18075"/>
                </a:lnTo>
                <a:lnTo>
                  <a:pt x="14320" y="18075"/>
                </a:lnTo>
                <a:lnTo>
                  <a:pt x="15944" y="16472"/>
                </a:lnTo>
                <a:lnTo>
                  <a:pt x="16726" y="15703"/>
                </a:lnTo>
                <a:lnTo>
                  <a:pt x="17569" y="14934"/>
                </a:lnTo>
                <a:lnTo>
                  <a:pt x="17569" y="14934"/>
                </a:lnTo>
                <a:close/>
                <a:moveTo>
                  <a:pt x="14982" y="20959"/>
                </a:moveTo>
                <a:lnTo>
                  <a:pt x="14982" y="20959"/>
                </a:lnTo>
                <a:lnTo>
                  <a:pt x="14320" y="20895"/>
                </a:lnTo>
                <a:lnTo>
                  <a:pt x="14320" y="20895"/>
                </a:lnTo>
                <a:lnTo>
                  <a:pt x="14440" y="20831"/>
                </a:lnTo>
                <a:lnTo>
                  <a:pt x="14440" y="20831"/>
                </a:lnTo>
                <a:lnTo>
                  <a:pt x="14440" y="20831"/>
                </a:lnTo>
                <a:lnTo>
                  <a:pt x="14440" y="20831"/>
                </a:lnTo>
                <a:lnTo>
                  <a:pt x="15102" y="19998"/>
                </a:lnTo>
                <a:lnTo>
                  <a:pt x="15824" y="19228"/>
                </a:lnTo>
                <a:lnTo>
                  <a:pt x="15824" y="19228"/>
                </a:lnTo>
                <a:lnTo>
                  <a:pt x="17208" y="17818"/>
                </a:lnTo>
                <a:lnTo>
                  <a:pt x="17930" y="17177"/>
                </a:lnTo>
                <a:lnTo>
                  <a:pt x="18592" y="16408"/>
                </a:lnTo>
                <a:lnTo>
                  <a:pt x="18592" y="16408"/>
                </a:lnTo>
                <a:lnTo>
                  <a:pt x="19193" y="15767"/>
                </a:lnTo>
                <a:lnTo>
                  <a:pt x="19193" y="15767"/>
                </a:lnTo>
                <a:lnTo>
                  <a:pt x="19494" y="15447"/>
                </a:lnTo>
                <a:lnTo>
                  <a:pt x="19554" y="15319"/>
                </a:lnTo>
                <a:lnTo>
                  <a:pt x="19434" y="15703"/>
                </a:lnTo>
                <a:lnTo>
                  <a:pt x="19434" y="15703"/>
                </a:lnTo>
                <a:lnTo>
                  <a:pt x="18832" y="16601"/>
                </a:lnTo>
                <a:lnTo>
                  <a:pt x="18170" y="17434"/>
                </a:lnTo>
                <a:lnTo>
                  <a:pt x="18170" y="17434"/>
                </a:lnTo>
                <a:lnTo>
                  <a:pt x="16847" y="18972"/>
                </a:lnTo>
                <a:lnTo>
                  <a:pt x="15523" y="20510"/>
                </a:lnTo>
                <a:lnTo>
                  <a:pt x="15523" y="20510"/>
                </a:lnTo>
                <a:lnTo>
                  <a:pt x="15523" y="20703"/>
                </a:lnTo>
                <a:lnTo>
                  <a:pt x="15523" y="20703"/>
                </a:lnTo>
                <a:lnTo>
                  <a:pt x="15583" y="20703"/>
                </a:lnTo>
                <a:lnTo>
                  <a:pt x="15583" y="20703"/>
                </a:lnTo>
                <a:lnTo>
                  <a:pt x="16666" y="19741"/>
                </a:lnTo>
                <a:lnTo>
                  <a:pt x="17569" y="18780"/>
                </a:lnTo>
                <a:lnTo>
                  <a:pt x="19434" y="16793"/>
                </a:lnTo>
                <a:lnTo>
                  <a:pt x="19434" y="16793"/>
                </a:lnTo>
                <a:lnTo>
                  <a:pt x="19795" y="16472"/>
                </a:lnTo>
                <a:lnTo>
                  <a:pt x="19915" y="16280"/>
                </a:lnTo>
                <a:lnTo>
                  <a:pt x="20036" y="16152"/>
                </a:lnTo>
                <a:lnTo>
                  <a:pt x="20036" y="16152"/>
                </a:lnTo>
                <a:lnTo>
                  <a:pt x="19855" y="16536"/>
                </a:lnTo>
                <a:lnTo>
                  <a:pt x="19554" y="16921"/>
                </a:lnTo>
                <a:lnTo>
                  <a:pt x="19013" y="17562"/>
                </a:lnTo>
                <a:lnTo>
                  <a:pt x="19013" y="17562"/>
                </a:lnTo>
                <a:lnTo>
                  <a:pt x="18110" y="18780"/>
                </a:lnTo>
                <a:lnTo>
                  <a:pt x="17268" y="19934"/>
                </a:lnTo>
                <a:lnTo>
                  <a:pt x="17268" y="19934"/>
                </a:lnTo>
                <a:lnTo>
                  <a:pt x="17027" y="20190"/>
                </a:lnTo>
                <a:lnTo>
                  <a:pt x="17027" y="20190"/>
                </a:lnTo>
                <a:lnTo>
                  <a:pt x="16245" y="20959"/>
                </a:lnTo>
                <a:lnTo>
                  <a:pt x="16245" y="20959"/>
                </a:lnTo>
                <a:lnTo>
                  <a:pt x="16245" y="20959"/>
                </a:lnTo>
                <a:lnTo>
                  <a:pt x="16245" y="20959"/>
                </a:lnTo>
                <a:lnTo>
                  <a:pt x="14982" y="20959"/>
                </a:lnTo>
                <a:lnTo>
                  <a:pt x="14982" y="20959"/>
                </a:lnTo>
                <a:close/>
                <a:moveTo>
                  <a:pt x="20457" y="17882"/>
                </a:moveTo>
                <a:lnTo>
                  <a:pt x="20457" y="17882"/>
                </a:lnTo>
                <a:lnTo>
                  <a:pt x="20216" y="18395"/>
                </a:lnTo>
                <a:lnTo>
                  <a:pt x="20216" y="18395"/>
                </a:lnTo>
                <a:lnTo>
                  <a:pt x="19133" y="19485"/>
                </a:lnTo>
                <a:lnTo>
                  <a:pt x="18110" y="20767"/>
                </a:lnTo>
                <a:lnTo>
                  <a:pt x="18110" y="20767"/>
                </a:lnTo>
                <a:lnTo>
                  <a:pt x="18050" y="20831"/>
                </a:lnTo>
                <a:lnTo>
                  <a:pt x="18050" y="20831"/>
                </a:lnTo>
                <a:lnTo>
                  <a:pt x="17689" y="20895"/>
                </a:lnTo>
                <a:lnTo>
                  <a:pt x="17689" y="20895"/>
                </a:lnTo>
                <a:lnTo>
                  <a:pt x="18291" y="20190"/>
                </a:lnTo>
                <a:lnTo>
                  <a:pt x="18892" y="19549"/>
                </a:lnTo>
                <a:lnTo>
                  <a:pt x="20096" y="18203"/>
                </a:lnTo>
                <a:lnTo>
                  <a:pt x="20096" y="18203"/>
                </a:lnTo>
                <a:lnTo>
                  <a:pt x="20336" y="17882"/>
                </a:lnTo>
                <a:lnTo>
                  <a:pt x="20457" y="17754"/>
                </a:lnTo>
                <a:lnTo>
                  <a:pt x="20457" y="17818"/>
                </a:lnTo>
                <a:lnTo>
                  <a:pt x="20457" y="17882"/>
                </a:lnTo>
                <a:lnTo>
                  <a:pt x="20457" y="17882"/>
                </a:lnTo>
                <a:close/>
                <a:moveTo>
                  <a:pt x="19855" y="18972"/>
                </a:moveTo>
                <a:lnTo>
                  <a:pt x="19855" y="18972"/>
                </a:lnTo>
                <a:lnTo>
                  <a:pt x="19253" y="19613"/>
                </a:lnTo>
                <a:lnTo>
                  <a:pt x="18652" y="20254"/>
                </a:lnTo>
                <a:lnTo>
                  <a:pt x="18652" y="20254"/>
                </a:lnTo>
                <a:lnTo>
                  <a:pt x="18351" y="20639"/>
                </a:lnTo>
                <a:lnTo>
                  <a:pt x="18531" y="20318"/>
                </a:lnTo>
                <a:lnTo>
                  <a:pt x="19193" y="19613"/>
                </a:lnTo>
                <a:lnTo>
                  <a:pt x="19193" y="19613"/>
                </a:lnTo>
                <a:lnTo>
                  <a:pt x="19855" y="18972"/>
                </a:lnTo>
                <a:lnTo>
                  <a:pt x="19855" y="18972"/>
                </a:lnTo>
                <a:close/>
                <a:moveTo>
                  <a:pt x="17448" y="20895"/>
                </a:moveTo>
                <a:lnTo>
                  <a:pt x="17448" y="20895"/>
                </a:lnTo>
                <a:lnTo>
                  <a:pt x="16486" y="20959"/>
                </a:lnTo>
                <a:lnTo>
                  <a:pt x="16486" y="20959"/>
                </a:lnTo>
                <a:lnTo>
                  <a:pt x="16546" y="20895"/>
                </a:lnTo>
                <a:lnTo>
                  <a:pt x="16546" y="20895"/>
                </a:lnTo>
                <a:lnTo>
                  <a:pt x="16666" y="20831"/>
                </a:lnTo>
                <a:lnTo>
                  <a:pt x="16787" y="20703"/>
                </a:lnTo>
                <a:lnTo>
                  <a:pt x="16787" y="20703"/>
                </a:lnTo>
                <a:lnTo>
                  <a:pt x="17388" y="19998"/>
                </a:lnTo>
                <a:lnTo>
                  <a:pt x="17388" y="19998"/>
                </a:lnTo>
                <a:lnTo>
                  <a:pt x="18351" y="18908"/>
                </a:lnTo>
                <a:lnTo>
                  <a:pt x="19374" y="17882"/>
                </a:lnTo>
                <a:lnTo>
                  <a:pt x="19374" y="17882"/>
                </a:lnTo>
                <a:lnTo>
                  <a:pt x="19915" y="17242"/>
                </a:lnTo>
                <a:lnTo>
                  <a:pt x="20156" y="17049"/>
                </a:lnTo>
                <a:lnTo>
                  <a:pt x="20216" y="17113"/>
                </a:lnTo>
                <a:lnTo>
                  <a:pt x="20096" y="17306"/>
                </a:lnTo>
                <a:lnTo>
                  <a:pt x="20096" y="17306"/>
                </a:lnTo>
                <a:lnTo>
                  <a:pt x="19915" y="17626"/>
                </a:lnTo>
                <a:lnTo>
                  <a:pt x="19614" y="17947"/>
                </a:lnTo>
                <a:lnTo>
                  <a:pt x="19133" y="18523"/>
                </a:lnTo>
                <a:lnTo>
                  <a:pt x="19133" y="18523"/>
                </a:lnTo>
                <a:lnTo>
                  <a:pt x="18652" y="19100"/>
                </a:lnTo>
                <a:lnTo>
                  <a:pt x="18231" y="19677"/>
                </a:lnTo>
                <a:lnTo>
                  <a:pt x="17448" y="20895"/>
                </a:lnTo>
                <a:lnTo>
                  <a:pt x="17448" y="20895"/>
                </a:lnTo>
                <a:close/>
                <a:moveTo>
                  <a:pt x="18351" y="20767"/>
                </a:moveTo>
                <a:lnTo>
                  <a:pt x="18351" y="20767"/>
                </a:lnTo>
                <a:lnTo>
                  <a:pt x="18892" y="20254"/>
                </a:lnTo>
                <a:lnTo>
                  <a:pt x="19434" y="19677"/>
                </a:lnTo>
                <a:lnTo>
                  <a:pt x="19915" y="19100"/>
                </a:lnTo>
                <a:lnTo>
                  <a:pt x="20336" y="18459"/>
                </a:lnTo>
                <a:lnTo>
                  <a:pt x="20336" y="18459"/>
                </a:lnTo>
                <a:lnTo>
                  <a:pt x="20457" y="18267"/>
                </a:lnTo>
                <a:lnTo>
                  <a:pt x="20457" y="18267"/>
                </a:lnTo>
                <a:lnTo>
                  <a:pt x="20697" y="18075"/>
                </a:lnTo>
                <a:lnTo>
                  <a:pt x="20697" y="18075"/>
                </a:lnTo>
                <a:lnTo>
                  <a:pt x="20517" y="18267"/>
                </a:lnTo>
                <a:lnTo>
                  <a:pt x="20517" y="18267"/>
                </a:lnTo>
                <a:lnTo>
                  <a:pt x="20096" y="19036"/>
                </a:lnTo>
                <a:lnTo>
                  <a:pt x="20096" y="19036"/>
                </a:lnTo>
                <a:lnTo>
                  <a:pt x="19795" y="19485"/>
                </a:lnTo>
                <a:lnTo>
                  <a:pt x="19434" y="19869"/>
                </a:lnTo>
                <a:lnTo>
                  <a:pt x="18712" y="20703"/>
                </a:lnTo>
                <a:lnTo>
                  <a:pt x="18712" y="20703"/>
                </a:lnTo>
                <a:lnTo>
                  <a:pt x="18351" y="20767"/>
                </a:lnTo>
                <a:lnTo>
                  <a:pt x="18351" y="20767"/>
                </a:lnTo>
                <a:close/>
                <a:moveTo>
                  <a:pt x="19494" y="20382"/>
                </a:moveTo>
                <a:lnTo>
                  <a:pt x="19494" y="20382"/>
                </a:lnTo>
                <a:lnTo>
                  <a:pt x="19013" y="20639"/>
                </a:lnTo>
                <a:lnTo>
                  <a:pt x="19013" y="20639"/>
                </a:lnTo>
                <a:lnTo>
                  <a:pt x="19013" y="20510"/>
                </a:lnTo>
                <a:lnTo>
                  <a:pt x="19013" y="20510"/>
                </a:lnTo>
                <a:lnTo>
                  <a:pt x="19073" y="20510"/>
                </a:lnTo>
                <a:lnTo>
                  <a:pt x="19073" y="20510"/>
                </a:lnTo>
                <a:lnTo>
                  <a:pt x="19073" y="20446"/>
                </a:lnTo>
                <a:lnTo>
                  <a:pt x="19073" y="20446"/>
                </a:lnTo>
                <a:lnTo>
                  <a:pt x="20336" y="19100"/>
                </a:lnTo>
                <a:lnTo>
                  <a:pt x="20336" y="19100"/>
                </a:lnTo>
                <a:lnTo>
                  <a:pt x="20818" y="18588"/>
                </a:lnTo>
                <a:lnTo>
                  <a:pt x="20878" y="18588"/>
                </a:lnTo>
                <a:lnTo>
                  <a:pt x="20878" y="18588"/>
                </a:lnTo>
                <a:lnTo>
                  <a:pt x="20697" y="19036"/>
                </a:lnTo>
                <a:lnTo>
                  <a:pt x="20697" y="19036"/>
                </a:lnTo>
                <a:lnTo>
                  <a:pt x="20457" y="19421"/>
                </a:lnTo>
                <a:lnTo>
                  <a:pt x="20156" y="19741"/>
                </a:lnTo>
                <a:lnTo>
                  <a:pt x="19855" y="20062"/>
                </a:lnTo>
                <a:lnTo>
                  <a:pt x="19494" y="20318"/>
                </a:lnTo>
                <a:lnTo>
                  <a:pt x="19494" y="20318"/>
                </a:lnTo>
                <a:lnTo>
                  <a:pt x="19494" y="20382"/>
                </a:lnTo>
                <a:lnTo>
                  <a:pt x="19494" y="20382"/>
                </a:lnTo>
                <a:close/>
                <a:moveTo>
                  <a:pt x="20156" y="19998"/>
                </a:moveTo>
                <a:lnTo>
                  <a:pt x="20156" y="19998"/>
                </a:lnTo>
                <a:lnTo>
                  <a:pt x="20457" y="19613"/>
                </a:lnTo>
                <a:lnTo>
                  <a:pt x="20758" y="19228"/>
                </a:lnTo>
                <a:lnTo>
                  <a:pt x="20938" y="18844"/>
                </a:lnTo>
                <a:lnTo>
                  <a:pt x="21058" y="18395"/>
                </a:lnTo>
                <a:lnTo>
                  <a:pt x="21058" y="18395"/>
                </a:lnTo>
                <a:lnTo>
                  <a:pt x="20998" y="18267"/>
                </a:lnTo>
                <a:lnTo>
                  <a:pt x="20938" y="18331"/>
                </a:lnTo>
                <a:lnTo>
                  <a:pt x="20938" y="18331"/>
                </a:lnTo>
                <a:lnTo>
                  <a:pt x="20276" y="18972"/>
                </a:lnTo>
                <a:lnTo>
                  <a:pt x="20276" y="18972"/>
                </a:lnTo>
                <a:lnTo>
                  <a:pt x="20637" y="18395"/>
                </a:lnTo>
                <a:lnTo>
                  <a:pt x="20938" y="17818"/>
                </a:lnTo>
                <a:lnTo>
                  <a:pt x="20938" y="17818"/>
                </a:lnTo>
                <a:lnTo>
                  <a:pt x="20938" y="17754"/>
                </a:lnTo>
                <a:lnTo>
                  <a:pt x="20878" y="17690"/>
                </a:lnTo>
                <a:lnTo>
                  <a:pt x="20878" y="17754"/>
                </a:lnTo>
                <a:lnTo>
                  <a:pt x="20878" y="17754"/>
                </a:lnTo>
                <a:lnTo>
                  <a:pt x="20517" y="18011"/>
                </a:lnTo>
                <a:lnTo>
                  <a:pt x="20517" y="18011"/>
                </a:lnTo>
                <a:lnTo>
                  <a:pt x="20818" y="17562"/>
                </a:lnTo>
                <a:lnTo>
                  <a:pt x="20818" y="17562"/>
                </a:lnTo>
                <a:lnTo>
                  <a:pt x="20758" y="17434"/>
                </a:lnTo>
                <a:lnTo>
                  <a:pt x="20697" y="17434"/>
                </a:lnTo>
                <a:lnTo>
                  <a:pt x="20697" y="17434"/>
                </a:lnTo>
                <a:lnTo>
                  <a:pt x="19795" y="18395"/>
                </a:lnTo>
                <a:lnTo>
                  <a:pt x="18953" y="19293"/>
                </a:lnTo>
                <a:lnTo>
                  <a:pt x="18953" y="19293"/>
                </a:lnTo>
                <a:lnTo>
                  <a:pt x="18050" y="20254"/>
                </a:lnTo>
                <a:lnTo>
                  <a:pt x="18050" y="20254"/>
                </a:lnTo>
                <a:lnTo>
                  <a:pt x="17870" y="20510"/>
                </a:lnTo>
                <a:lnTo>
                  <a:pt x="17870" y="20510"/>
                </a:lnTo>
                <a:lnTo>
                  <a:pt x="18531" y="19549"/>
                </a:lnTo>
                <a:lnTo>
                  <a:pt x="18832" y="19100"/>
                </a:lnTo>
                <a:lnTo>
                  <a:pt x="19193" y="18652"/>
                </a:lnTo>
                <a:lnTo>
                  <a:pt x="19193" y="18652"/>
                </a:lnTo>
                <a:lnTo>
                  <a:pt x="19915" y="17818"/>
                </a:lnTo>
                <a:lnTo>
                  <a:pt x="20216" y="17370"/>
                </a:lnTo>
                <a:lnTo>
                  <a:pt x="20457" y="16921"/>
                </a:lnTo>
                <a:lnTo>
                  <a:pt x="20457" y="16921"/>
                </a:lnTo>
                <a:lnTo>
                  <a:pt x="20457" y="16793"/>
                </a:lnTo>
                <a:lnTo>
                  <a:pt x="20397" y="16793"/>
                </a:lnTo>
                <a:lnTo>
                  <a:pt x="20397" y="16793"/>
                </a:lnTo>
                <a:lnTo>
                  <a:pt x="19735" y="17306"/>
                </a:lnTo>
                <a:lnTo>
                  <a:pt x="19133" y="17882"/>
                </a:lnTo>
                <a:lnTo>
                  <a:pt x="18050" y="19100"/>
                </a:lnTo>
                <a:lnTo>
                  <a:pt x="18050" y="19100"/>
                </a:lnTo>
                <a:lnTo>
                  <a:pt x="18170" y="18844"/>
                </a:lnTo>
                <a:lnTo>
                  <a:pt x="18170" y="18844"/>
                </a:lnTo>
                <a:lnTo>
                  <a:pt x="18712" y="18139"/>
                </a:lnTo>
                <a:lnTo>
                  <a:pt x="19253" y="17434"/>
                </a:lnTo>
                <a:lnTo>
                  <a:pt x="19795" y="16729"/>
                </a:lnTo>
                <a:lnTo>
                  <a:pt x="20276" y="15960"/>
                </a:lnTo>
                <a:lnTo>
                  <a:pt x="20276" y="15960"/>
                </a:lnTo>
                <a:lnTo>
                  <a:pt x="20276" y="15896"/>
                </a:lnTo>
                <a:lnTo>
                  <a:pt x="20276" y="15896"/>
                </a:lnTo>
                <a:lnTo>
                  <a:pt x="20216" y="15896"/>
                </a:lnTo>
                <a:lnTo>
                  <a:pt x="20216" y="15896"/>
                </a:lnTo>
                <a:lnTo>
                  <a:pt x="19133" y="16921"/>
                </a:lnTo>
                <a:lnTo>
                  <a:pt x="18110" y="18011"/>
                </a:lnTo>
                <a:lnTo>
                  <a:pt x="18110" y="18011"/>
                </a:lnTo>
                <a:lnTo>
                  <a:pt x="16967" y="19228"/>
                </a:lnTo>
                <a:lnTo>
                  <a:pt x="16365" y="19805"/>
                </a:lnTo>
                <a:lnTo>
                  <a:pt x="15824" y="20382"/>
                </a:lnTo>
                <a:lnTo>
                  <a:pt x="15824" y="20382"/>
                </a:lnTo>
                <a:lnTo>
                  <a:pt x="17930" y="17882"/>
                </a:lnTo>
                <a:lnTo>
                  <a:pt x="18953" y="16601"/>
                </a:lnTo>
                <a:lnTo>
                  <a:pt x="19434" y="15896"/>
                </a:lnTo>
                <a:lnTo>
                  <a:pt x="19855" y="15191"/>
                </a:lnTo>
                <a:lnTo>
                  <a:pt x="19855" y="15191"/>
                </a:lnTo>
                <a:lnTo>
                  <a:pt x="19855" y="15062"/>
                </a:lnTo>
                <a:lnTo>
                  <a:pt x="19795" y="15062"/>
                </a:lnTo>
                <a:lnTo>
                  <a:pt x="19795" y="15062"/>
                </a:lnTo>
                <a:lnTo>
                  <a:pt x="19073" y="15703"/>
                </a:lnTo>
                <a:lnTo>
                  <a:pt x="18411" y="16344"/>
                </a:lnTo>
                <a:lnTo>
                  <a:pt x="17809" y="17049"/>
                </a:lnTo>
                <a:lnTo>
                  <a:pt x="17208" y="17690"/>
                </a:lnTo>
                <a:lnTo>
                  <a:pt x="17208" y="17690"/>
                </a:lnTo>
                <a:lnTo>
                  <a:pt x="15764" y="19164"/>
                </a:lnTo>
                <a:lnTo>
                  <a:pt x="15764" y="19164"/>
                </a:lnTo>
                <a:lnTo>
                  <a:pt x="17569" y="16665"/>
                </a:lnTo>
                <a:lnTo>
                  <a:pt x="18471" y="15511"/>
                </a:lnTo>
                <a:lnTo>
                  <a:pt x="19434" y="14229"/>
                </a:lnTo>
                <a:lnTo>
                  <a:pt x="19434" y="14229"/>
                </a:lnTo>
                <a:lnTo>
                  <a:pt x="19434" y="14229"/>
                </a:lnTo>
                <a:lnTo>
                  <a:pt x="19434" y="14229"/>
                </a:lnTo>
                <a:lnTo>
                  <a:pt x="20036" y="15062"/>
                </a:lnTo>
                <a:lnTo>
                  <a:pt x="20517" y="15960"/>
                </a:lnTo>
                <a:lnTo>
                  <a:pt x="20758" y="16408"/>
                </a:lnTo>
                <a:lnTo>
                  <a:pt x="20878" y="16921"/>
                </a:lnTo>
                <a:lnTo>
                  <a:pt x="20998" y="17370"/>
                </a:lnTo>
                <a:lnTo>
                  <a:pt x="21058" y="17882"/>
                </a:lnTo>
                <a:lnTo>
                  <a:pt x="21058" y="17882"/>
                </a:lnTo>
                <a:lnTo>
                  <a:pt x="21058" y="18203"/>
                </a:lnTo>
                <a:lnTo>
                  <a:pt x="21058" y="18523"/>
                </a:lnTo>
                <a:lnTo>
                  <a:pt x="20998" y="18844"/>
                </a:lnTo>
                <a:lnTo>
                  <a:pt x="20878" y="19100"/>
                </a:lnTo>
                <a:lnTo>
                  <a:pt x="20758" y="19357"/>
                </a:lnTo>
                <a:lnTo>
                  <a:pt x="20517" y="19613"/>
                </a:lnTo>
                <a:lnTo>
                  <a:pt x="20156" y="19998"/>
                </a:lnTo>
                <a:lnTo>
                  <a:pt x="20156" y="19998"/>
                </a:lnTo>
                <a:close/>
                <a:moveTo>
                  <a:pt x="19314" y="14165"/>
                </a:moveTo>
                <a:lnTo>
                  <a:pt x="19314" y="14165"/>
                </a:lnTo>
                <a:lnTo>
                  <a:pt x="18712" y="14678"/>
                </a:lnTo>
                <a:lnTo>
                  <a:pt x="18110" y="15191"/>
                </a:lnTo>
                <a:lnTo>
                  <a:pt x="17027" y="16472"/>
                </a:lnTo>
                <a:lnTo>
                  <a:pt x="15944" y="17690"/>
                </a:lnTo>
                <a:lnTo>
                  <a:pt x="14861" y="18908"/>
                </a:lnTo>
                <a:lnTo>
                  <a:pt x="14861" y="18908"/>
                </a:lnTo>
                <a:lnTo>
                  <a:pt x="15222" y="18331"/>
                </a:lnTo>
                <a:lnTo>
                  <a:pt x="15643" y="17754"/>
                </a:lnTo>
                <a:lnTo>
                  <a:pt x="15643" y="17754"/>
                </a:lnTo>
                <a:lnTo>
                  <a:pt x="17208" y="15960"/>
                </a:lnTo>
                <a:lnTo>
                  <a:pt x="18772" y="14037"/>
                </a:lnTo>
                <a:lnTo>
                  <a:pt x="18772" y="14037"/>
                </a:lnTo>
                <a:lnTo>
                  <a:pt x="18772" y="13973"/>
                </a:lnTo>
                <a:lnTo>
                  <a:pt x="18772" y="13909"/>
                </a:lnTo>
                <a:lnTo>
                  <a:pt x="18712" y="13973"/>
                </a:lnTo>
                <a:lnTo>
                  <a:pt x="18712" y="13973"/>
                </a:lnTo>
                <a:lnTo>
                  <a:pt x="17809" y="14614"/>
                </a:lnTo>
                <a:lnTo>
                  <a:pt x="16967" y="15255"/>
                </a:lnTo>
                <a:lnTo>
                  <a:pt x="16125" y="16088"/>
                </a:lnTo>
                <a:lnTo>
                  <a:pt x="15282" y="16857"/>
                </a:lnTo>
                <a:lnTo>
                  <a:pt x="15282" y="16857"/>
                </a:lnTo>
                <a:lnTo>
                  <a:pt x="15583" y="16472"/>
                </a:lnTo>
                <a:lnTo>
                  <a:pt x="15583" y="16472"/>
                </a:lnTo>
                <a:lnTo>
                  <a:pt x="16305" y="15639"/>
                </a:lnTo>
                <a:lnTo>
                  <a:pt x="17027" y="14806"/>
                </a:lnTo>
                <a:lnTo>
                  <a:pt x="17388" y="14421"/>
                </a:lnTo>
                <a:lnTo>
                  <a:pt x="17689" y="13973"/>
                </a:lnTo>
                <a:lnTo>
                  <a:pt x="17990" y="13588"/>
                </a:lnTo>
                <a:lnTo>
                  <a:pt x="18231" y="13075"/>
                </a:lnTo>
                <a:lnTo>
                  <a:pt x="18231" y="13075"/>
                </a:lnTo>
                <a:lnTo>
                  <a:pt x="18170" y="13011"/>
                </a:lnTo>
                <a:lnTo>
                  <a:pt x="18110" y="13011"/>
                </a:lnTo>
                <a:lnTo>
                  <a:pt x="18110" y="13011"/>
                </a:lnTo>
                <a:lnTo>
                  <a:pt x="16245" y="14934"/>
                </a:lnTo>
                <a:lnTo>
                  <a:pt x="14320" y="16857"/>
                </a:lnTo>
                <a:lnTo>
                  <a:pt x="14320" y="16857"/>
                </a:lnTo>
                <a:lnTo>
                  <a:pt x="13417" y="17626"/>
                </a:lnTo>
                <a:lnTo>
                  <a:pt x="12515" y="18523"/>
                </a:lnTo>
                <a:lnTo>
                  <a:pt x="12515" y="18523"/>
                </a:lnTo>
                <a:lnTo>
                  <a:pt x="12575" y="18395"/>
                </a:lnTo>
                <a:lnTo>
                  <a:pt x="12575" y="18395"/>
                </a:lnTo>
                <a:lnTo>
                  <a:pt x="13477" y="17306"/>
                </a:lnTo>
                <a:lnTo>
                  <a:pt x="14380" y="16280"/>
                </a:lnTo>
                <a:lnTo>
                  <a:pt x="14380" y="16280"/>
                </a:lnTo>
                <a:lnTo>
                  <a:pt x="15162" y="15255"/>
                </a:lnTo>
                <a:lnTo>
                  <a:pt x="16065" y="14357"/>
                </a:lnTo>
                <a:lnTo>
                  <a:pt x="16907" y="13396"/>
                </a:lnTo>
                <a:lnTo>
                  <a:pt x="17268" y="12947"/>
                </a:lnTo>
                <a:lnTo>
                  <a:pt x="17569" y="12434"/>
                </a:lnTo>
                <a:lnTo>
                  <a:pt x="17569" y="12434"/>
                </a:lnTo>
                <a:lnTo>
                  <a:pt x="17629" y="12370"/>
                </a:lnTo>
                <a:lnTo>
                  <a:pt x="17629" y="12370"/>
                </a:lnTo>
                <a:lnTo>
                  <a:pt x="18531" y="13204"/>
                </a:lnTo>
                <a:lnTo>
                  <a:pt x="19314" y="14165"/>
                </a:lnTo>
                <a:lnTo>
                  <a:pt x="19314" y="14165"/>
                </a:lnTo>
                <a:close/>
                <a:moveTo>
                  <a:pt x="6739" y="7820"/>
                </a:moveTo>
                <a:lnTo>
                  <a:pt x="6739" y="7820"/>
                </a:lnTo>
                <a:lnTo>
                  <a:pt x="6979" y="7371"/>
                </a:lnTo>
                <a:lnTo>
                  <a:pt x="7160" y="6922"/>
                </a:lnTo>
                <a:lnTo>
                  <a:pt x="7340" y="6474"/>
                </a:lnTo>
                <a:lnTo>
                  <a:pt x="7461" y="6025"/>
                </a:lnTo>
                <a:lnTo>
                  <a:pt x="7521" y="5576"/>
                </a:lnTo>
                <a:lnTo>
                  <a:pt x="7521" y="5128"/>
                </a:lnTo>
                <a:lnTo>
                  <a:pt x="7461" y="4166"/>
                </a:lnTo>
                <a:lnTo>
                  <a:pt x="7280" y="3269"/>
                </a:lnTo>
                <a:lnTo>
                  <a:pt x="7040" y="2436"/>
                </a:lnTo>
                <a:lnTo>
                  <a:pt x="6679" y="1602"/>
                </a:lnTo>
                <a:lnTo>
                  <a:pt x="6257" y="769"/>
                </a:lnTo>
                <a:lnTo>
                  <a:pt x="6257" y="769"/>
                </a:lnTo>
                <a:lnTo>
                  <a:pt x="6979" y="641"/>
                </a:lnTo>
                <a:lnTo>
                  <a:pt x="7701" y="577"/>
                </a:lnTo>
                <a:lnTo>
                  <a:pt x="9145" y="513"/>
                </a:lnTo>
                <a:lnTo>
                  <a:pt x="10589" y="577"/>
                </a:lnTo>
                <a:lnTo>
                  <a:pt x="12154" y="577"/>
                </a:lnTo>
                <a:lnTo>
                  <a:pt x="12154" y="577"/>
                </a:lnTo>
                <a:lnTo>
                  <a:pt x="11793" y="1218"/>
                </a:lnTo>
                <a:lnTo>
                  <a:pt x="11492" y="1923"/>
                </a:lnTo>
                <a:lnTo>
                  <a:pt x="11311" y="2564"/>
                </a:lnTo>
                <a:lnTo>
                  <a:pt x="11191" y="3269"/>
                </a:lnTo>
                <a:lnTo>
                  <a:pt x="11131" y="3974"/>
                </a:lnTo>
                <a:lnTo>
                  <a:pt x="11191" y="4679"/>
                </a:lnTo>
                <a:lnTo>
                  <a:pt x="11372" y="5448"/>
                </a:lnTo>
                <a:lnTo>
                  <a:pt x="11672" y="6217"/>
                </a:lnTo>
                <a:lnTo>
                  <a:pt x="11672" y="6217"/>
                </a:lnTo>
                <a:lnTo>
                  <a:pt x="12154" y="6986"/>
                </a:lnTo>
                <a:lnTo>
                  <a:pt x="12695" y="7755"/>
                </a:lnTo>
                <a:lnTo>
                  <a:pt x="13357" y="8461"/>
                </a:lnTo>
                <a:lnTo>
                  <a:pt x="14019" y="9101"/>
                </a:lnTo>
                <a:lnTo>
                  <a:pt x="15463" y="10447"/>
                </a:lnTo>
                <a:lnTo>
                  <a:pt x="16907" y="11665"/>
                </a:lnTo>
                <a:lnTo>
                  <a:pt x="16907" y="11665"/>
                </a:lnTo>
                <a:lnTo>
                  <a:pt x="17087" y="11858"/>
                </a:lnTo>
                <a:lnTo>
                  <a:pt x="17087" y="11858"/>
                </a:lnTo>
                <a:lnTo>
                  <a:pt x="16847" y="11922"/>
                </a:lnTo>
                <a:lnTo>
                  <a:pt x="16546" y="12178"/>
                </a:lnTo>
                <a:lnTo>
                  <a:pt x="16546" y="12178"/>
                </a:lnTo>
                <a:lnTo>
                  <a:pt x="16305" y="12306"/>
                </a:lnTo>
                <a:lnTo>
                  <a:pt x="16065" y="12370"/>
                </a:lnTo>
                <a:lnTo>
                  <a:pt x="15764" y="12370"/>
                </a:lnTo>
                <a:lnTo>
                  <a:pt x="15403" y="12242"/>
                </a:lnTo>
                <a:lnTo>
                  <a:pt x="14801" y="11986"/>
                </a:lnTo>
                <a:lnTo>
                  <a:pt x="14260" y="11793"/>
                </a:lnTo>
                <a:lnTo>
                  <a:pt x="14260" y="11793"/>
                </a:lnTo>
                <a:lnTo>
                  <a:pt x="13778" y="11729"/>
                </a:lnTo>
                <a:lnTo>
                  <a:pt x="13297" y="11793"/>
                </a:lnTo>
                <a:lnTo>
                  <a:pt x="12876" y="11986"/>
                </a:lnTo>
                <a:lnTo>
                  <a:pt x="12515" y="12242"/>
                </a:lnTo>
                <a:lnTo>
                  <a:pt x="11793" y="12883"/>
                </a:lnTo>
                <a:lnTo>
                  <a:pt x="11372" y="13204"/>
                </a:lnTo>
                <a:lnTo>
                  <a:pt x="11011" y="13524"/>
                </a:lnTo>
                <a:lnTo>
                  <a:pt x="11011" y="13524"/>
                </a:lnTo>
                <a:lnTo>
                  <a:pt x="10650" y="13652"/>
                </a:lnTo>
                <a:lnTo>
                  <a:pt x="10409" y="13780"/>
                </a:lnTo>
                <a:lnTo>
                  <a:pt x="10108" y="13780"/>
                </a:lnTo>
                <a:lnTo>
                  <a:pt x="9867" y="13780"/>
                </a:lnTo>
                <a:lnTo>
                  <a:pt x="9627" y="13652"/>
                </a:lnTo>
                <a:lnTo>
                  <a:pt x="9446" y="13524"/>
                </a:lnTo>
                <a:lnTo>
                  <a:pt x="9025" y="13204"/>
                </a:lnTo>
                <a:lnTo>
                  <a:pt x="8604" y="12755"/>
                </a:lnTo>
                <a:lnTo>
                  <a:pt x="8243" y="12306"/>
                </a:lnTo>
                <a:lnTo>
                  <a:pt x="7822" y="11858"/>
                </a:lnTo>
                <a:lnTo>
                  <a:pt x="7461" y="11537"/>
                </a:lnTo>
                <a:lnTo>
                  <a:pt x="7461" y="11537"/>
                </a:lnTo>
                <a:lnTo>
                  <a:pt x="7040" y="11281"/>
                </a:lnTo>
                <a:lnTo>
                  <a:pt x="6679" y="11088"/>
                </a:lnTo>
                <a:lnTo>
                  <a:pt x="6257" y="11024"/>
                </a:lnTo>
                <a:lnTo>
                  <a:pt x="5836" y="11024"/>
                </a:lnTo>
                <a:lnTo>
                  <a:pt x="5415" y="11088"/>
                </a:lnTo>
                <a:lnTo>
                  <a:pt x="5054" y="11153"/>
                </a:lnTo>
                <a:lnTo>
                  <a:pt x="4272" y="11473"/>
                </a:lnTo>
                <a:lnTo>
                  <a:pt x="4272" y="11473"/>
                </a:lnTo>
                <a:lnTo>
                  <a:pt x="5535" y="9614"/>
                </a:lnTo>
                <a:lnTo>
                  <a:pt x="6739" y="7820"/>
                </a:lnTo>
                <a:lnTo>
                  <a:pt x="6739" y="7820"/>
                </a:lnTo>
                <a:close/>
                <a:moveTo>
                  <a:pt x="2347" y="14293"/>
                </a:moveTo>
                <a:lnTo>
                  <a:pt x="2347" y="14293"/>
                </a:lnTo>
                <a:lnTo>
                  <a:pt x="4091" y="12755"/>
                </a:lnTo>
                <a:lnTo>
                  <a:pt x="4091" y="12755"/>
                </a:lnTo>
                <a:lnTo>
                  <a:pt x="4693" y="12370"/>
                </a:lnTo>
                <a:lnTo>
                  <a:pt x="5235" y="11986"/>
                </a:lnTo>
                <a:lnTo>
                  <a:pt x="5235" y="11986"/>
                </a:lnTo>
                <a:lnTo>
                  <a:pt x="5656" y="11729"/>
                </a:lnTo>
                <a:lnTo>
                  <a:pt x="6197" y="11537"/>
                </a:lnTo>
                <a:lnTo>
                  <a:pt x="6197" y="11537"/>
                </a:lnTo>
                <a:lnTo>
                  <a:pt x="6197" y="11537"/>
                </a:lnTo>
                <a:lnTo>
                  <a:pt x="6197" y="11537"/>
                </a:lnTo>
                <a:lnTo>
                  <a:pt x="5716" y="12050"/>
                </a:lnTo>
                <a:lnTo>
                  <a:pt x="5716" y="12050"/>
                </a:lnTo>
                <a:lnTo>
                  <a:pt x="4994" y="12691"/>
                </a:lnTo>
                <a:lnTo>
                  <a:pt x="4212" y="13332"/>
                </a:lnTo>
                <a:lnTo>
                  <a:pt x="2647" y="14485"/>
                </a:lnTo>
                <a:lnTo>
                  <a:pt x="2647" y="14485"/>
                </a:lnTo>
                <a:lnTo>
                  <a:pt x="2286" y="14806"/>
                </a:lnTo>
                <a:lnTo>
                  <a:pt x="1925" y="15126"/>
                </a:lnTo>
                <a:lnTo>
                  <a:pt x="1324" y="15960"/>
                </a:lnTo>
                <a:lnTo>
                  <a:pt x="1324" y="15960"/>
                </a:lnTo>
                <a:lnTo>
                  <a:pt x="1865" y="14998"/>
                </a:lnTo>
                <a:lnTo>
                  <a:pt x="2347" y="14293"/>
                </a:lnTo>
                <a:lnTo>
                  <a:pt x="2347" y="14293"/>
                </a:lnTo>
                <a:close/>
              </a:path>
            </a:pathLst>
          </a:custGeom>
          <a:solidFill>
            <a:srgbClr val="FFFFFF"/>
          </a:solidFill>
          <a:ln w="12700"/>
        </p:spPr>
        <p:txBody>
          <a:bodyPr lIns="0" tIns="0" rIns="0" bIns="0"/>
          <a:lstStyle/>
          <a:p>
            <a:pPr algn="l" defTabSz="866986">
              <a:defRPr b="0" sz="2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93" name="形狀"/>
          <p:cNvSpPr/>
          <p:nvPr/>
        </p:nvSpPr>
        <p:spPr>
          <a:xfrm>
            <a:off x="9843911" y="7227147"/>
            <a:ext cx="559930" cy="661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7" y="12827"/>
                </a:moveTo>
                <a:lnTo>
                  <a:pt x="87" y="12827"/>
                </a:lnTo>
                <a:lnTo>
                  <a:pt x="0" y="13417"/>
                </a:lnTo>
                <a:lnTo>
                  <a:pt x="0" y="13417"/>
                </a:lnTo>
                <a:lnTo>
                  <a:pt x="87" y="14228"/>
                </a:lnTo>
                <a:lnTo>
                  <a:pt x="261" y="15039"/>
                </a:lnTo>
                <a:lnTo>
                  <a:pt x="435" y="15776"/>
                </a:lnTo>
                <a:lnTo>
                  <a:pt x="784" y="16587"/>
                </a:lnTo>
                <a:lnTo>
                  <a:pt x="1219" y="17324"/>
                </a:lnTo>
                <a:lnTo>
                  <a:pt x="1655" y="18061"/>
                </a:lnTo>
                <a:lnTo>
                  <a:pt x="2177" y="18725"/>
                </a:lnTo>
                <a:lnTo>
                  <a:pt x="2787" y="19388"/>
                </a:lnTo>
                <a:lnTo>
                  <a:pt x="2787" y="19388"/>
                </a:lnTo>
                <a:lnTo>
                  <a:pt x="3658" y="19978"/>
                </a:lnTo>
                <a:lnTo>
                  <a:pt x="4529" y="20494"/>
                </a:lnTo>
                <a:lnTo>
                  <a:pt x="5574" y="20863"/>
                </a:lnTo>
                <a:lnTo>
                  <a:pt x="6706" y="21231"/>
                </a:lnTo>
                <a:lnTo>
                  <a:pt x="7926" y="21379"/>
                </a:lnTo>
                <a:lnTo>
                  <a:pt x="9058" y="21526"/>
                </a:lnTo>
                <a:lnTo>
                  <a:pt x="10103" y="21600"/>
                </a:lnTo>
                <a:lnTo>
                  <a:pt x="11235" y="21600"/>
                </a:lnTo>
                <a:lnTo>
                  <a:pt x="11235" y="21600"/>
                </a:lnTo>
                <a:lnTo>
                  <a:pt x="12194" y="21600"/>
                </a:lnTo>
                <a:lnTo>
                  <a:pt x="13239" y="21453"/>
                </a:lnTo>
                <a:lnTo>
                  <a:pt x="14197" y="21231"/>
                </a:lnTo>
                <a:lnTo>
                  <a:pt x="15329" y="20937"/>
                </a:lnTo>
                <a:lnTo>
                  <a:pt x="16200" y="20642"/>
                </a:lnTo>
                <a:lnTo>
                  <a:pt x="17158" y="20199"/>
                </a:lnTo>
                <a:lnTo>
                  <a:pt x="17942" y="19757"/>
                </a:lnTo>
                <a:lnTo>
                  <a:pt x="18813" y="19094"/>
                </a:lnTo>
                <a:lnTo>
                  <a:pt x="18813" y="19094"/>
                </a:lnTo>
                <a:lnTo>
                  <a:pt x="19423" y="18651"/>
                </a:lnTo>
                <a:lnTo>
                  <a:pt x="19945" y="18061"/>
                </a:lnTo>
                <a:lnTo>
                  <a:pt x="20381" y="17472"/>
                </a:lnTo>
                <a:lnTo>
                  <a:pt x="20729" y="16882"/>
                </a:lnTo>
                <a:lnTo>
                  <a:pt x="20990" y="16218"/>
                </a:lnTo>
                <a:lnTo>
                  <a:pt x="21252" y="15555"/>
                </a:lnTo>
                <a:lnTo>
                  <a:pt x="21426" y="14818"/>
                </a:lnTo>
                <a:lnTo>
                  <a:pt x="21513" y="14154"/>
                </a:lnTo>
                <a:lnTo>
                  <a:pt x="21513" y="14154"/>
                </a:lnTo>
                <a:lnTo>
                  <a:pt x="21600" y="13343"/>
                </a:lnTo>
                <a:lnTo>
                  <a:pt x="21600" y="12459"/>
                </a:lnTo>
                <a:lnTo>
                  <a:pt x="21513" y="11722"/>
                </a:lnTo>
                <a:lnTo>
                  <a:pt x="21339" y="10911"/>
                </a:lnTo>
                <a:lnTo>
                  <a:pt x="21077" y="10173"/>
                </a:lnTo>
                <a:lnTo>
                  <a:pt x="20729" y="9510"/>
                </a:lnTo>
                <a:lnTo>
                  <a:pt x="20294" y="8846"/>
                </a:lnTo>
                <a:lnTo>
                  <a:pt x="19858" y="8183"/>
                </a:lnTo>
                <a:lnTo>
                  <a:pt x="19248" y="7593"/>
                </a:lnTo>
                <a:lnTo>
                  <a:pt x="18639" y="7003"/>
                </a:lnTo>
                <a:lnTo>
                  <a:pt x="17942" y="6487"/>
                </a:lnTo>
                <a:lnTo>
                  <a:pt x="17245" y="6119"/>
                </a:lnTo>
                <a:lnTo>
                  <a:pt x="16461" y="5824"/>
                </a:lnTo>
                <a:lnTo>
                  <a:pt x="15590" y="5529"/>
                </a:lnTo>
                <a:lnTo>
                  <a:pt x="14545" y="5382"/>
                </a:lnTo>
                <a:lnTo>
                  <a:pt x="13587" y="5382"/>
                </a:lnTo>
                <a:lnTo>
                  <a:pt x="13587" y="5382"/>
                </a:lnTo>
                <a:lnTo>
                  <a:pt x="13674" y="2875"/>
                </a:lnTo>
                <a:lnTo>
                  <a:pt x="13674" y="1696"/>
                </a:lnTo>
                <a:lnTo>
                  <a:pt x="13587" y="1032"/>
                </a:lnTo>
                <a:lnTo>
                  <a:pt x="13413" y="369"/>
                </a:lnTo>
                <a:lnTo>
                  <a:pt x="13413" y="369"/>
                </a:lnTo>
                <a:lnTo>
                  <a:pt x="13326" y="221"/>
                </a:lnTo>
                <a:lnTo>
                  <a:pt x="13239" y="147"/>
                </a:lnTo>
                <a:lnTo>
                  <a:pt x="13239" y="147"/>
                </a:lnTo>
                <a:lnTo>
                  <a:pt x="13065" y="74"/>
                </a:lnTo>
                <a:lnTo>
                  <a:pt x="12890" y="0"/>
                </a:lnTo>
                <a:lnTo>
                  <a:pt x="12890" y="0"/>
                </a:lnTo>
                <a:lnTo>
                  <a:pt x="11148" y="147"/>
                </a:lnTo>
                <a:lnTo>
                  <a:pt x="10277" y="147"/>
                </a:lnTo>
                <a:lnTo>
                  <a:pt x="9494" y="0"/>
                </a:lnTo>
                <a:lnTo>
                  <a:pt x="9494" y="0"/>
                </a:lnTo>
                <a:lnTo>
                  <a:pt x="9319" y="0"/>
                </a:lnTo>
                <a:lnTo>
                  <a:pt x="9145" y="74"/>
                </a:lnTo>
                <a:lnTo>
                  <a:pt x="9058" y="221"/>
                </a:lnTo>
                <a:lnTo>
                  <a:pt x="9058" y="221"/>
                </a:lnTo>
                <a:lnTo>
                  <a:pt x="8884" y="295"/>
                </a:lnTo>
                <a:lnTo>
                  <a:pt x="8797" y="442"/>
                </a:lnTo>
                <a:lnTo>
                  <a:pt x="8797" y="442"/>
                </a:lnTo>
                <a:lnTo>
                  <a:pt x="8797" y="1769"/>
                </a:lnTo>
                <a:lnTo>
                  <a:pt x="8884" y="2949"/>
                </a:lnTo>
                <a:lnTo>
                  <a:pt x="8971" y="4128"/>
                </a:lnTo>
                <a:lnTo>
                  <a:pt x="8971" y="4792"/>
                </a:lnTo>
                <a:lnTo>
                  <a:pt x="8884" y="5382"/>
                </a:lnTo>
                <a:lnTo>
                  <a:pt x="8884" y="5382"/>
                </a:lnTo>
                <a:lnTo>
                  <a:pt x="8013" y="5382"/>
                </a:lnTo>
                <a:lnTo>
                  <a:pt x="7142" y="5455"/>
                </a:lnTo>
                <a:lnTo>
                  <a:pt x="6358" y="5603"/>
                </a:lnTo>
                <a:lnTo>
                  <a:pt x="5574" y="5898"/>
                </a:lnTo>
                <a:lnTo>
                  <a:pt x="4877" y="6192"/>
                </a:lnTo>
                <a:lnTo>
                  <a:pt x="4181" y="6561"/>
                </a:lnTo>
                <a:lnTo>
                  <a:pt x="3571" y="7003"/>
                </a:lnTo>
                <a:lnTo>
                  <a:pt x="2961" y="7593"/>
                </a:lnTo>
                <a:lnTo>
                  <a:pt x="2439" y="8109"/>
                </a:lnTo>
                <a:lnTo>
                  <a:pt x="1916" y="8699"/>
                </a:lnTo>
                <a:lnTo>
                  <a:pt x="1481" y="9289"/>
                </a:lnTo>
                <a:lnTo>
                  <a:pt x="1045" y="9952"/>
                </a:lnTo>
                <a:lnTo>
                  <a:pt x="610" y="10616"/>
                </a:lnTo>
                <a:lnTo>
                  <a:pt x="348" y="11279"/>
                </a:lnTo>
                <a:lnTo>
                  <a:pt x="174" y="11943"/>
                </a:lnTo>
                <a:lnTo>
                  <a:pt x="87" y="12606"/>
                </a:lnTo>
                <a:lnTo>
                  <a:pt x="87" y="12606"/>
                </a:lnTo>
                <a:lnTo>
                  <a:pt x="0" y="12754"/>
                </a:lnTo>
                <a:lnTo>
                  <a:pt x="87" y="12827"/>
                </a:lnTo>
                <a:lnTo>
                  <a:pt x="87" y="12827"/>
                </a:lnTo>
                <a:close/>
                <a:moveTo>
                  <a:pt x="7490" y="20642"/>
                </a:moveTo>
                <a:lnTo>
                  <a:pt x="7490" y="20642"/>
                </a:lnTo>
                <a:lnTo>
                  <a:pt x="7490" y="20715"/>
                </a:lnTo>
                <a:lnTo>
                  <a:pt x="7490" y="20715"/>
                </a:lnTo>
                <a:lnTo>
                  <a:pt x="6097" y="20347"/>
                </a:lnTo>
                <a:lnTo>
                  <a:pt x="6097" y="20347"/>
                </a:lnTo>
                <a:lnTo>
                  <a:pt x="7577" y="19388"/>
                </a:lnTo>
                <a:lnTo>
                  <a:pt x="9145" y="18356"/>
                </a:lnTo>
                <a:lnTo>
                  <a:pt x="12194" y="16587"/>
                </a:lnTo>
                <a:lnTo>
                  <a:pt x="12194" y="16587"/>
                </a:lnTo>
                <a:lnTo>
                  <a:pt x="13326" y="15850"/>
                </a:lnTo>
                <a:lnTo>
                  <a:pt x="14371" y="15186"/>
                </a:lnTo>
                <a:lnTo>
                  <a:pt x="14371" y="15186"/>
                </a:lnTo>
                <a:lnTo>
                  <a:pt x="16200" y="14007"/>
                </a:lnTo>
                <a:lnTo>
                  <a:pt x="16200" y="14007"/>
                </a:lnTo>
                <a:lnTo>
                  <a:pt x="16810" y="13638"/>
                </a:lnTo>
                <a:lnTo>
                  <a:pt x="16810" y="13638"/>
                </a:lnTo>
                <a:lnTo>
                  <a:pt x="16810" y="13712"/>
                </a:lnTo>
                <a:lnTo>
                  <a:pt x="16461" y="14007"/>
                </a:lnTo>
                <a:lnTo>
                  <a:pt x="16461" y="14007"/>
                </a:lnTo>
                <a:lnTo>
                  <a:pt x="15503" y="14891"/>
                </a:lnTo>
                <a:lnTo>
                  <a:pt x="14284" y="15702"/>
                </a:lnTo>
                <a:lnTo>
                  <a:pt x="11932" y="17251"/>
                </a:lnTo>
                <a:lnTo>
                  <a:pt x="11932" y="17251"/>
                </a:lnTo>
                <a:lnTo>
                  <a:pt x="11323" y="17767"/>
                </a:lnTo>
                <a:lnTo>
                  <a:pt x="10713" y="18209"/>
                </a:lnTo>
                <a:lnTo>
                  <a:pt x="9494" y="19315"/>
                </a:lnTo>
                <a:lnTo>
                  <a:pt x="9494" y="19315"/>
                </a:lnTo>
                <a:lnTo>
                  <a:pt x="8884" y="19831"/>
                </a:lnTo>
                <a:lnTo>
                  <a:pt x="8274" y="20273"/>
                </a:lnTo>
                <a:lnTo>
                  <a:pt x="8274" y="20273"/>
                </a:lnTo>
                <a:lnTo>
                  <a:pt x="7490" y="20642"/>
                </a:lnTo>
                <a:lnTo>
                  <a:pt x="7490" y="20642"/>
                </a:lnTo>
                <a:close/>
                <a:moveTo>
                  <a:pt x="4442" y="19683"/>
                </a:moveTo>
                <a:lnTo>
                  <a:pt x="4442" y="19683"/>
                </a:lnTo>
                <a:lnTo>
                  <a:pt x="4442" y="19683"/>
                </a:lnTo>
                <a:lnTo>
                  <a:pt x="4442" y="19683"/>
                </a:lnTo>
                <a:lnTo>
                  <a:pt x="6706" y="17767"/>
                </a:lnTo>
                <a:lnTo>
                  <a:pt x="9145" y="15924"/>
                </a:lnTo>
                <a:lnTo>
                  <a:pt x="9145" y="15924"/>
                </a:lnTo>
                <a:lnTo>
                  <a:pt x="10539" y="14965"/>
                </a:lnTo>
                <a:lnTo>
                  <a:pt x="11932" y="14081"/>
                </a:lnTo>
                <a:lnTo>
                  <a:pt x="11932" y="14081"/>
                </a:lnTo>
                <a:lnTo>
                  <a:pt x="13065" y="13417"/>
                </a:lnTo>
                <a:lnTo>
                  <a:pt x="14110" y="12754"/>
                </a:lnTo>
                <a:lnTo>
                  <a:pt x="14110" y="12754"/>
                </a:lnTo>
                <a:lnTo>
                  <a:pt x="11497" y="14744"/>
                </a:lnTo>
                <a:lnTo>
                  <a:pt x="8971" y="16587"/>
                </a:lnTo>
                <a:lnTo>
                  <a:pt x="8971" y="16587"/>
                </a:lnTo>
                <a:lnTo>
                  <a:pt x="6794" y="18061"/>
                </a:lnTo>
                <a:lnTo>
                  <a:pt x="5835" y="18872"/>
                </a:lnTo>
                <a:lnTo>
                  <a:pt x="5400" y="19315"/>
                </a:lnTo>
                <a:lnTo>
                  <a:pt x="4965" y="19831"/>
                </a:lnTo>
                <a:lnTo>
                  <a:pt x="4965" y="19831"/>
                </a:lnTo>
                <a:lnTo>
                  <a:pt x="4965" y="19904"/>
                </a:lnTo>
                <a:lnTo>
                  <a:pt x="5139" y="19904"/>
                </a:lnTo>
                <a:lnTo>
                  <a:pt x="5139" y="19904"/>
                </a:lnTo>
                <a:lnTo>
                  <a:pt x="7490" y="18356"/>
                </a:lnTo>
                <a:lnTo>
                  <a:pt x="10016" y="16808"/>
                </a:lnTo>
                <a:lnTo>
                  <a:pt x="10016" y="16808"/>
                </a:lnTo>
                <a:lnTo>
                  <a:pt x="12542" y="15039"/>
                </a:lnTo>
                <a:lnTo>
                  <a:pt x="13935" y="14228"/>
                </a:lnTo>
                <a:lnTo>
                  <a:pt x="15416" y="13417"/>
                </a:lnTo>
                <a:lnTo>
                  <a:pt x="15416" y="13417"/>
                </a:lnTo>
                <a:lnTo>
                  <a:pt x="14719" y="13786"/>
                </a:lnTo>
                <a:lnTo>
                  <a:pt x="14110" y="14154"/>
                </a:lnTo>
                <a:lnTo>
                  <a:pt x="13065" y="14965"/>
                </a:lnTo>
                <a:lnTo>
                  <a:pt x="13065" y="14965"/>
                </a:lnTo>
                <a:lnTo>
                  <a:pt x="10103" y="17029"/>
                </a:lnTo>
                <a:lnTo>
                  <a:pt x="10103" y="17029"/>
                </a:lnTo>
                <a:lnTo>
                  <a:pt x="9494" y="17545"/>
                </a:lnTo>
                <a:lnTo>
                  <a:pt x="8884" y="18135"/>
                </a:lnTo>
                <a:lnTo>
                  <a:pt x="8274" y="18651"/>
                </a:lnTo>
                <a:lnTo>
                  <a:pt x="7490" y="19094"/>
                </a:lnTo>
                <a:lnTo>
                  <a:pt x="7490" y="19094"/>
                </a:lnTo>
                <a:lnTo>
                  <a:pt x="6619" y="19683"/>
                </a:lnTo>
                <a:lnTo>
                  <a:pt x="6271" y="19978"/>
                </a:lnTo>
                <a:lnTo>
                  <a:pt x="5923" y="20273"/>
                </a:lnTo>
                <a:lnTo>
                  <a:pt x="5923" y="20273"/>
                </a:lnTo>
                <a:lnTo>
                  <a:pt x="5139" y="19978"/>
                </a:lnTo>
                <a:lnTo>
                  <a:pt x="4442" y="19683"/>
                </a:lnTo>
                <a:lnTo>
                  <a:pt x="4442" y="19683"/>
                </a:lnTo>
                <a:close/>
                <a:moveTo>
                  <a:pt x="4355" y="19610"/>
                </a:moveTo>
                <a:lnTo>
                  <a:pt x="4355" y="19610"/>
                </a:lnTo>
                <a:lnTo>
                  <a:pt x="4355" y="19610"/>
                </a:lnTo>
                <a:lnTo>
                  <a:pt x="4355" y="19610"/>
                </a:lnTo>
                <a:lnTo>
                  <a:pt x="3832" y="19315"/>
                </a:lnTo>
                <a:lnTo>
                  <a:pt x="3832" y="19315"/>
                </a:lnTo>
                <a:lnTo>
                  <a:pt x="8623" y="15776"/>
                </a:lnTo>
                <a:lnTo>
                  <a:pt x="8623" y="15776"/>
                </a:lnTo>
                <a:lnTo>
                  <a:pt x="10016" y="14818"/>
                </a:lnTo>
                <a:lnTo>
                  <a:pt x="11410" y="13859"/>
                </a:lnTo>
                <a:lnTo>
                  <a:pt x="11410" y="13859"/>
                </a:lnTo>
                <a:lnTo>
                  <a:pt x="12890" y="12901"/>
                </a:lnTo>
                <a:lnTo>
                  <a:pt x="12890" y="12901"/>
                </a:lnTo>
                <a:lnTo>
                  <a:pt x="13326" y="12680"/>
                </a:lnTo>
                <a:lnTo>
                  <a:pt x="13152" y="12754"/>
                </a:lnTo>
                <a:lnTo>
                  <a:pt x="12455" y="13270"/>
                </a:lnTo>
                <a:lnTo>
                  <a:pt x="12455" y="13270"/>
                </a:lnTo>
                <a:lnTo>
                  <a:pt x="10452" y="14670"/>
                </a:lnTo>
                <a:lnTo>
                  <a:pt x="8535" y="16071"/>
                </a:lnTo>
                <a:lnTo>
                  <a:pt x="8535" y="16071"/>
                </a:lnTo>
                <a:lnTo>
                  <a:pt x="7403" y="16956"/>
                </a:lnTo>
                <a:lnTo>
                  <a:pt x="6358" y="17767"/>
                </a:lnTo>
                <a:lnTo>
                  <a:pt x="5313" y="18577"/>
                </a:lnTo>
                <a:lnTo>
                  <a:pt x="4355" y="19610"/>
                </a:lnTo>
                <a:lnTo>
                  <a:pt x="4355" y="19610"/>
                </a:lnTo>
                <a:close/>
                <a:moveTo>
                  <a:pt x="12629" y="16956"/>
                </a:moveTo>
                <a:lnTo>
                  <a:pt x="12629" y="16956"/>
                </a:lnTo>
                <a:lnTo>
                  <a:pt x="14981" y="15408"/>
                </a:lnTo>
                <a:lnTo>
                  <a:pt x="16113" y="14597"/>
                </a:lnTo>
                <a:lnTo>
                  <a:pt x="17071" y="13712"/>
                </a:lnTo>
                <a:lnTo>
                  <a:pt x="17071" y="13712"/>
                </a:lnTo>
                <a:lnTo>
                  <a:pt x="17506" y="13712"/>
                </a:lnTo>
                <a:lnTo>
                  <a:pt x="17506" y="13712"/>
                </a:lnTo>
                <a:lnTo>
                  <a:pt x="16723" y="14302"/>
                </a:lnTo>
                <a:lnTo>
                  <a:pt x="16026" y="14818"/>
                </a:lnTo>
                <a:lnTo>
                  <a:pt x="15242" y="15408"/>
                </a:lnTo>
                <a:lnTo>
                  <a:pt x="14458" y="15997"/>
                </a:lnTo>
                <a:lnTo>
                  <a:pt x="14458" y="15997"/>
                </a:lnTo>
                <a:lnTo>
                  <a:pt x="12281" y="17472"/>
                </a:lnTo>
                <a:lnTo>
                  <a:pt x="10103" y="19020"/>
                </a:lnTo>
                <a:lnTo>
                  <a:pt x="10103" y="19020"/>
                </a:lnTo>
                <a:lnTo>
                  <a:pt x="11323" y="17988"/>
                </a:lnTo>
                <a:lnTo>
                  <a:pt x="12629" y="16956"/>
                </a:lnTo>
                <a:lnTo>
                  <a:pt x="12629" y="16956"/>
                </a:lnTo>
                <a:close/>
                <a:moveTo>
                  <a:pt x="12106" y="16440"/>
                </a:moveTo>
                <a:lnTo>
                  <a:pt x="12106" y="16440"/>
                </a:lnTo>
                <a:lnTo>
                  <a:pt x="8710" y="18430"/>
                </a:lnTo>
                <a:lnTo>
                  <a:pt x="8710" y="18430"/>
                </a:lnTo>
                <a:lnTo>
                  <a:pt x="10277" y="17177"/>
                </a:lnTo>
                <a:lnTo>
                  <a:pt x="10277" y="17177"/>
                </a:lnTo>
                <a:lnTo>
                  <a:pt x="11584" y="16145"/>
                </a:lnTo>
                <a:lnTo>
                  <a:pt x="12890" y="15186"/>
                </a:lnTo>
                <a:lnTo>
                  <a:pt x="15765" y="13270"/>
                </a:lnTo>
                <a:lnTo>
                  <a:pt x="15765" y="13270"/>
                </a:lnTo>
                <a:lnTo>
                  <a:pt x="15852" y="13270"/>
                </a:lnTo>
                <a:lnTo>
                  <a:pt x="15765" y="13122"/>
                </a:lnTo>
                <a:lnTo>
                  <a:pt x="15677" y="13122"/>
                </a:lnTo>
                <a:lnTo>
                  <a:pt x="15677" y="13122"/>
                </a:lnTo>
                <a:lnTo>
                  <a:pt x="14458" y="13712"/>
                </a:lnTo>
                <a:lnTo>
                  <a:pt x="13326" y="14375"/>
                </a:lnTo>
                <a:lnTo>
                  <a:pt x="11323" y="15776"/>
                </a:lnTo>
                <a:lnTo>
                  <a:pt x="11323" y="15776"/>
                </a:lnTo>
                <a:lnTo>
                  <a:pt x="8623" y="17545"/>
                </a:lnTo>
                <a:lnTo>
                  <a:pt x="5748" y="19315"/>
                </a:lnTo>
                <a:lnTo>
                  <a:pt x="5748" y="19315"/>
                </a:lnTo>
                <a:lnTo>
                  <a:pt x="5400" y="19536"/>
                </a:lnTo>
                <a:lnTo>
                  <a:pt x="5400" y="19462"/>
                </a:lnTo>
                <a:lnTo>
                  <a:pt x="5835" y="19020"/>
                </a:lnTo>
                <a:lnTo>
                  <a:pt x="5835" y="19020"/>
                </a:lnTo>
                <a:lnTo>
                  <a:pt x="6445" y="18577"/>
                </a:lnTo>
                <a:lnTo>
                  <a:pt x="7055" y="18061"/>
                </a:lnTo>
                <a:lnTo>
                  <a:pt x="7055" y="18061"/>
                </a:lnTo>
                <a:lnTo>
                  <a:pt x="9406" y="16513"/>
                </a:lnTo>
                <a:lnTo>
                  <a:pt x="9406" y="16513"/>
                </a:lnTo>
                <a:lnTo>
                  <a:pt x="12019" y="14597"/>
                </a:lnTo>
                <a:lnTo>
                  <a:pt x="14545" y="12606"/>
                </a:lnTo>
                <a:lnTo>
                  <a:pt x="14545" y="12606"/>
                </a:lnTo>
                <a:lnTo>
                  <a:pt x="14545" y="12532"/>
                </a:lnTo>
                <a:lnTo>
                  <a:pt x="14545" y="12532"/>
                </a:lnTo>
                <a:lnTo>
                  <a:pt x="15155" y="12754"/>
                </a:lnTo>
                <a:lnTo>
                  <a:pt x="15677" y="12975"/>
                </a:lnTo>
                <a:lnTo>
                  <a:pt x="16635" y="13565"/>
                </a:lnTo>
                <a:lnTo>
                  <a:pt x="16635" y="13565"/>
                </a:lnTo>
                <a:lnTo>
                  <a:pt x="15503" y="14228"/>
                </a:lnTo>
                <a:lnTo>
                  <a:pt x="14371" y="14965"/>
                </a:lnTo>
                <a:lnTo>
                  <a:pt x="13239" y="15702"/>
                </a:lnTo>
                <a:lnTo>
                  <a:pt x="12106" y="16440"/>
                </a:lnTo>
                <a:lnTo>
                  <a:pt x="12106" y="16440"/>
                </a:lnTo>
                <a:close/>
                <a:moveTo>
                  <a:pt x="10539" y="14744"/>
                </a:moveTo>
                <a:lnTo>
                  <a:pt x="10539" y="14744"/>
                </a:lnTo>
                <a:lnTo>
                  <a:pt x="11061" y="14375"/>
                </a:lnTo>
                <a:lnTo>
                  <a:pt x="11584" y="14007"/>
                </a:lnTo>
                <a:lnTo>
                  <a:pt x="11584" y="14007"/>
                </a:lnTo>
                <a:lnTo>
                  <a:pt x="12716" y="13343"/>
                </a:lnTo>
                <a:lnTo>
                  <a:pt x="13239" y="12901"/>
                </a:lnTo>
                <a:lnTo>
                  <a:pt x="13674" y="12459"/>
                </a:lnTo>
                <a:lnTo>
                  <a:pt x="13674" y="12459"/>
                </a:lnTo>
                <a:lnTo>
                  <a:pt x="13674" y="12385"/>
                </a:lnTo>
                <a:lnTo>
                  <a:pt x="13674" y="12385"/>
                </a:lnTo>
                <a:lnTo>
                  <a:pt x="14023" y="12459"/>
                </a:lnTo>
                <a:lnTo>
                  <a:pt x="14023" y="12459"/>
                </a:lnTo>
                <a:lnTo>
                  <a:pt x="14371" y="12459"/>
                </a:lnTo>
                <a:lnTo>
                  <a:pt x="14371" y="12459"/>
                </a:lnTo>
                <a:lnTo>
                  <a:pt x="12455" y="13565"/>
                </a:lnTo>
                <a:lnTo>
                  <a:pt x="10539" y="14744"/>
                </a:lnTo>
                <a:lnTo>
                  <a:pt x="10539" y="14744"/>
                </a:lnTo>
                <a:close/>
                <a:moveTo>
                  <a:pt x="4616" y="18430"/>
                </a:moveTo>
                <a:lnTo>
                  <a:pt x="4616" y="18430"/>
                </a:lnTo>
                <a:lnTo>
                  <a:pt x="4268" y="18725"/>
                </a:lnTo>
                <a:lnTo>
                  <a:pt x="4268" y="18725"/>
                </a:lnTo>
                <a:lnTo>
                  <a:pt x="4877" y="18135"/>
                </a:lnTo>
                <a:lnTo>
                  <a:pt x="4877" y="18135"/>
                </a:lnTo>
                <a:lnTo>
                  <a:pt x="6010" y="17177"/>
                </a:lnTo>
                <a:lnTo>
                  <a:pt x="7055" y="16218"/>
                </a:lnTo>
                <a:lnTo>
                  <a:pt x="7055" y="16218"/>
                </a:lnTo>
                <a:lnTo>
                  <a:pt x="9494" y="14449"/>
                </a:lnTo>
                <a:lnTo>
                  <a:pt x="11932" y="12680"/>
                </a:lnTo>
                <a:lnTo>
                  <a:pt x="11932" y="12680"/>
                </a:lnTo>
                <a:lnTo>
                  <a:pt x="11932" y="12606"/>
                </a:lnTo>
                <a:lnTo>
                  <a:pt x="11845" y="12532"/>
                </a:lnTo>
                <a:lnTo>
                  <a:pt x="11845" y="12532"/>
                </a:lnTo>
                <a:lnTo>
                  <a:pt x="10626" y="12975"/>
                </a:lnTo>
                <a:lnTo>
                  <a:pt x="9494" y="13638"/>
                </a:lnTo>
                <a:lnTo>
                  <a:pt x="8448" y="14302"/>
                </a:lnTo>
                <a:lnTo>
                  <a:pt x="7403" y="14965"/>
                </a:lnTo>
                <a:lnTo>
                  <a:pt x="5487" y="16513"/>
                </a:lnTo>
                <a:lnTo>
                  <a:pt x="4529" y="17251"/>
                </a:lnTo>
                <a:lnTo>
                  <a:pt x="3484" y="17914"/>
                </a:lnTo>
                <a:lnTo>
                  <a:pt x="3484" y="17914"/>
                </a:lnTo>
                <a:lnTo>
                  <a:pt x="3223" y="18061"/>
                </a:lnTo>
                <a:lnTo>
                  <a:pt x="2874" y="18283"/>
                </a:lnTo>
                <a:lnTo>
                  <a:pt x="2874" y="18283"/>
                </a:lnTo>
                <a:lnTo>
                  <a:pt x="3310" y="17693"/>
                </a:lnTo>
                <a:lnTo>
                  <a:pt x="3919" y="17177"/>
                </a:lnTo>
                <a:lnTo>
                  <a:pt x="3919" y="17177"/>
                </a:lnTo>
                <a:lnTo>
                  <a:pt x="4965" y="16292"/>
                </a:lnTo>
                <a:lnTo>
                  <a:pt x="6010" y="15555"/>
                </a:lnTo>
                <a:lnTo>
                  <a:pt x="6010" y="15555"/>
                </a:lnTo>
                <a:lnTo>
                  <a:pt x="7665" y="14449"/>
                </a:lnTo>
                <a:lnTo>
                  <a:pt x="8535" y="13859"/>
                </a:lnTo>
                <a:lnTo>
                  <a:pt x="9232" y="13270"/>
                </a:lnTo>
                <a:lnTo>
                  <a:pt x="9232" y="13270"/>
                </a:lnTo>
                <a:lnTo>
                  <a:pt x="9842" y="13048"/>
                </a:lnTo>
                <a:lnTo>
                  <a:pt x="10452" y="12827"/>
                </a:lnTo>
                <a:lnTo>
                  <a:pt x="10452" y="12827"/>
                </a:lnTo>
                <a:lnTo>
                  <a:pt x="11235" y="12606"/>
                </a:lnTo>
                <a:lnTo>
                  <a:pt x="11932" y="12459"/>
                </a:lnTo>
                <a:lnTo>
                  <a:pt x="12716" y="12385"/>
                </a:lnTo>
                <a:lnTo>
                  <a:pt x="13500" y="12385"/>
                </a:lnTo>
                <a:lnTo>
                  <a:pt x="13500" y="12385"/>
                </a:lnTo>
                <a:lnTo>
                  <a:pt x="12281" y="13048"/>
                </a:lnTo>
                <a:lnTo>
                  <a:pt x="11148" y="13786"/>
                </a:lnTo>
                <a:lnTo>
                  <a:pt x="8971" y="15260"/>
                </a:lnTo>
                <a:lnTo>
                  <a:pt x="6794" y="16808"/>
                </a:lnTo>
                <a:lnTo>
                  <a:pt x="4616" y="18430"/>
                </a:lnTo>
                <a:lnTo>
                  <a:pt x="4616" y="18430"/>
                </a:lnTo>
                <a:close/>
                <a:moveTo>
                  <a:pt x="2177" y="17545"/>
                </a:moveTo>
                <a:lnTo>
                  <a:pt x="2177" y="17545"/>
                </a:lnTo>
                <a:lnTo>
                  <a:pt x="3048" y="17103"/>
                </a:lnTo>
                <a:lnTo>
                  <a:pt x="3919" y="16587"/>
                </a:lnTo>
                <a:lnTo>
                  <a:pt x="5487" y="15408"/>
                </a:lnTo>
                <a:lnTo>
                  <a:pt x="5487" y="15408"/>
                </a:lnTo>
                <a:lnTo>
                  <a:pt x="7316" y="14081"/>
                </a:lnTo>
                <a:lnTo>
                  <a:pt x="7316" y="14081"/>
                </a:lnTo>
                <a:lnTo>
                  <a:pt x="8623" y="13270"/>
                </a:lnTo>
                <a:lnTo>
                  <a:pt x="8623" y="13270"/>
                </a:lnTo>
                <a:lnTo>
                  <a:pt x="8623" y="13270"/>
                </a:lnTo>
                <a:lnTo>
                  <a:pt x="8623" y="13270"/>
                </a:lnTo>
                <a:lnTo>
                  <a:pt x="8971" y="13270"/>
                </a:lnTo>
                <a:lnTo>
                  <a:pt x="8971" y="13270"/>
                </a:lnTo>
                <a:lnTo>
                  <a:pt x="8884" y="13343"/>
                </a:lnTo>
                <a:lnTo>
                  <a:pt x="8884" y="13343"/>
                </a:lnTo>
                <a:lnTo>
                  <a:pt x="8187" y="13933"/>
                </a:lnTo>
                <a:lnTo>
                  <a:pt x="7316" y="14597"/>
                </a:lnTo>
                <a:lnTo>
                  <a:pt x="5661" y="15702"/>
                </a:lnTo>
                <a:lnTo>
                  <a:pt x="4790" y="16218"/>
                </a:lnTo>
                <a:lnTo>
                  <a:pt x="4006" y="16808"/>
                </a:lnTo>
                <a:lnTo>
                  <a:pt x="3310" y="17472"/>
                </a:lnTo>
                <a:lnTo>
                  <a:pt x="2700" y="18283"/>
                </a:lnTo>
                <a:lnTo>
                  <a:pt x="2700" y="18283"/>
                </a:lnTo>
                <a:lnTo>
                  <a:pt x="2177" y="17545"/>
                </a:lnTo>
                <a:lnTo>
                  <a:pt x="2177" y="17545"/>
                </a:lnTo>
                <a:close/>
                <a:moveTo>
                  <a:pt x="1829" y="16956"/>
                </a:moveTo>
                <a:lnTo>
                  <a:pt x="1829" y="16956"/>
                </a:lnTo>
                <a:lnTo>
                  <a:pt x="2961" y="16071"/>
                </a:lnTo>
                <a:lnTo>
                  <a:pt x="4094" y="15186"/>
                </a:lnTo>
                <a:lnTo>
                  <a:pt x="4094" y="15186"/>
                </a:lnTo>
                <a:lnTo>
                  <a:pt x="5313" y="14154"/>
                </a:lnTo>
                <a:lnTo>
                  <a:pt x="5313" y="14154"/>
                </a:lnTo>
                <a:lnTo>
                  <a:pt x="6358" y="13343"/>
                </a:lnTo>
                <a:lnTo>
                  <a:pt x="6532" y="13270"/>
                </a:lnTo>
                <a:lnTo>
                  <a:pt x="6532" y="13270"/>
                </a:lnTo>
                <a:lnTo>
                  <a:pt x="6532" y="13270"/>
                </a:lnTo>
                <a:lnTo>
                  <a:pt x="6097" y="13859"/>
                </a:lnTo>
                <a:lnTo>
                  <a:pt x="6097" y="13859"/>
                </a:lnTo>
                <a:lnTo>
                  <a:pt x="5052" y="14891"/>
                </a:lnTo>
                <a:lnTo>
                  <a:pt x="3919" y="15924"/>
                </a:lnTo>
                <a:lnTo>
                  <a:pt x="3919" y="15924"/>
                </a:lnTo>
                <a:lnTo>
                  <a:pt x="2961" y="16587"/>
                </a:lnTo>
                <a:lnTo>
                  <a:pt x="2439" y="16956"/>
                </a:lnTo>
                <a:lnTo>
                  <a:pt x="2003" y="17324"/>
                </a:lnTo>
                <a:lnTo>
                  <a:pt x="2003" y="17324"/>
                </a:lnTo>
                <a:lnTo>
                  <a:pt x="1829" y="16956"/>
                </a:lnTo>
                <a:lnTo>
                  <a:pt x="1829" y="16956"/>
                </a:lnTo>
                <a:close/>
                <a:moveTo>
                  <a:pt x="1132" y="15186"/>
                </a:moveTo>
                <a:lnTo>
                  <a:pt x="1132" y="15186"/>
                </a:lnTo>
                <a:lnTo>
                  <a:pt x="2003" y="14597"/>
                </a:lnTo>
                <a:lnTo>
                  <a:pt x="2787" y="13933"/>
                </a:lnTo>
                <a:lnTo>
                  <a:pt x="3571" y="13343"/>
                </a:lnTo>
                <a:lnTo>
                  <a:pt x="4529" y="12754"/>
                </a:lnTo>
                <a:lnTo>
                  <a:pt x="4529" y="12754"/>
                </a:lnTo>
                <a:lnTo>
                  <a:pt x="4094" y="13122"/>
                </a:lnTo>
                <a:lnTo>
                  <a:pt x="3658" y="13638"/>
                </a:lnTo>
                <a:lnTo>
                  <a:pt x="3658" y="13638"/>
                </a:lnTo>
                <a:lnTo>
                  <a:pt x="2700" y="14449"/>
                </a:lnTo>
                <a:lnTo>
                  <a:pt x="2700" y="14449"/>
                </a:lnTo>
                <a:lnTo>
                  <a:pt x="2003" y="15186"/>
                </a:lnTo>
                <a:lnTo>
                  <a:pt x="1394" y="15997"/>
                </a:lnTo>
                <a:lnTo>
                  <a:pt x="1394" y="15997"/>
                </a:lnTo>
                <a:lnTo>
                  <a:pt x="1481" y="16071"/>
                </a:lnTo>
                <a:lnTo>
                  <a:pt x="1568" y="16071"/>
                </a:lnTo>
                <a:lnTo>
                  <a:pt x="1568" y="16071"/>
                </a:lnTo>
                <a:lnTo>
                  <a:pt x="2613" y="15408"/>
                </a:lnTo>
                <a:lnTo>
                  <a:pt x="3658" y="14597"/>
                </a:lnTo>
                <a:lnTo>
                  <a:pt x="3658" y="14597"/>
                </a:lnTo>
                <a:lnTo>
                  <a:pt x="4790" y="13638"/>
                </a:lnTo>
                <a:lnTo>
                  <a:pt x="4790" y="13638"/>
                </a:lnTo>
                <a:lnTo>
                  <a:pt x="5400" y="13048"/>
                </a:lnTo>
                <a:lnTo>
                  <a:pt x="5574" y="12901"/>
                </a:lnTo>
                <a:lnTo>
                  <a:pt x="5400" y="13122"/>
                </a:lnTo>
                <a:lnTo>
                  <a:pt x="5400" y="13122"/>
                </a:lnTo>
                <a:lnTo>
                  <a:pt x="5052" y="13712"/>
                </a:lnTo>
                <a:lnTo>
                  <a:pt x="4529" y="14154"/>
                </a:lnTo>
                <a:lnTo>
                  <a:pt x="3571" y="14965"/>
                </a:lnTo>
                <a:lnTo>
                  <a:pt x="2613" y="15850"/>
                </a:lnTo>
                <a:lnTo>
                  <a:pt x="1655" y="16734"/>
                </a:lnTo>
                <a:lnTo>
                  <a:pt x="1655" y="16734"/>
                </a:lnTo>
                <a:lnTo>
                  <a:pt x="1394" y="15997"/>
                </a:lnTo>
                <a:lnTo>
                  <a:pt x="1132" y="15186"/>
                </a:lnTo>
                <a:lnTo>
                  <a:pt x="1132" y="15186"/>
                </a:lnTo>
                <a:close/>
                <a:moveTo>
                  <a:pt x="2003" y="13491"/>
                </a:moveTo>
                <a:lnTo>
                  <a:pt x="2003" y="13491"/>
                </a:lnTo>
                <a:lnTo>
                  <a:pt x="2526" y="13048"/>
                </a:lnTo>
                <a:lnTo>
                  <a:pt x="3048" y="12680"/>
                </a:lnTo>
                <a:lnTo>
                  <a:pt x="3048" y="12680"/>
                </a:lnTo>
                <a:lnTo>
                  <a:pt x="3397" y="12532"/>
                </a:lnTo>
                <a:lnTo>
                  <a:pt x="3310" y="12606"/>
                </a:lnTo>
                <a:lnTo>
                  <a:pt x="2961" y="12901"/>
                </a:lnTo>
                <a:lnTo>
                  <a:pt x="2961" y="12901"/>
                </a:lnTo>
                <a:lnTo>
                  <a:pt x="1916" y="13859"/>
                </a:lnTo>
                <a:lnTo>
                  <a:pt x="1481" y="14302"/>
                </a:lnTo>
                <a:lnTo>
                  <a:pt x="1045" y="14818"/>
                </a:lnTo>
                <a:lnTo>
                  <a:pt x="1045" y="14818"/>
                </a:lnTo>
                <a:lnTo>
                  <a:pt x="958" y="14375"/>
                </a:lnTo>
                <a:lnTo>
                  <a:pt x="958" y="14375"/>
                </a:lnTo>
                <a:lnTo>
                  <a:pt x="2003" y="13491"/>
                </a:lnTo>
                <a:lnTo>
                  <a:pt x="2003" y="13491"/>
                </a:lnTo>
                <a:close/>
                <a:moveTo>
                  <a:pt x="2961" y="16956"/>
                </a:moveTo>
                <a:lnTo>
                  <a:pt x="2961" y="16956"/>
                </a:lnTo>
                <a:lnTo>
                  <a:pt x="2352" y="17324"/>
                </a:lnTo>
                <a:lnTo>
                  <a:pt x="2352" y="17324"/>
                </a:lnTo>
                <a:lnTo>
                  <a:pt x="2613" y="17029"/>
                </a:lnTo>
                <a:lnTo>
                  <a:pt x="2961" y="16734"/>
                </a:lnTo>
                <a:lnTo>
                  <a:pt x="2961" y="16734"/>
                </a:lnTo>
                <a:lnTo>
                  <a:pt x="4268" y="15850"/>
                </a:lnTo>
                <a:lnTo>
                  <a:pt x="4268" y="15850"/>
                </a:lnTo>
                <a:lnTo>
                  <a:pt x="5052" y="15186"/>
                </a:lnTo>
                <a:lnTo>
                  <a:pt x="5748" y="14523"/>
                </a:lnTo>
                <a:lnTo>
                  <a:pt x="7055" y="12975"/>
                </a:lnTo>
                <a:lnTo>
                  <a:pt x="7055" y="12975"/>
                </a:lnTo>
                <a:lnTo>
                  <a:pt x="7055" y="12901"/>
                </a:lnTo>
                <a:lnTo>
                  <a:pt x="7055" y="12901"/>
                </a:lnTo>
                <a:lnTo>
                  <a:pt x="7577" y="13048"/>
                </a:lnTo>
                <a:lnTo>
                  <a:pt x="8187" y="13270"/>
                </a:lnTo>
                <a:lnTo>
                  <a:pt x="8187" y="13270"/>
                </a:lnTo>
                <a:lnTo>
                  <a:pt x="8361" y="13270"/>
                </a:lnTo>
                <a:lnTo>
                  <a:pt x="8361" y="13270"/>
                </a:lnTo>
                <a:lnTo>
                  <a:pt x="6968" y="14154"/>
                </a:lnTo>
                <a:lnTo>
                  <a:pt x="5661" y="15113"/>
                </a:lnTo>
                <a:lnTo>
                  <a:pt x="4355" y="16071"/>
                </a:lnTo>
                <a:lnTo>
                  <a:pt x="2961" y="16956"/>
                </a:lnTo>
                <a:lnTo>
                  <a:pt x="2961" y="16956"/>
                </a:lnTo>
                <a:close/>
                <a:moveTo>
                  <a:pt x="6881" y="12901"/>
                </a:moveTo>
                <a:lnTo>
                  <a:pt x="6881" y="12901"/>
                </a:lnTo>
                <a:lnTo>
                  <a:pt x="6184" y="13343"/>
                </a:lnTo>
                <a:lnTo>
                  <a:pt x="5487" y="13859"/>
                </a:lnTo>
                <a:lnTo>
                  <a:pt x="4268" y="14818"/>
                </a:lnTo>
                <a:lnTo>
                  <a:pt x="3048" y="15850"/>
                </a:lnTo>
                <a:lnTo>
                  <a:pt x="1742" y="16808"/>
                </a:lnTo>
                <a:lnTo>
                  <a:pt x="1742" y="16808"/>
                </a:lnTo>
                <a:lnTo>
                  <a:pt x="2265" y="16366"/>
                </a:lnTo>
                <a:lnTo>
                  <a:pt x="2874" y="15850"/>
                </a:lnTo>
                <a:lnTo>
                  <a:pt x="4094" y="14744"/>
                </a:lnTo>
                <a:lnTo>
                  <a:pt x="4094" y="14744"/>
                </a:lnTo>
                <a:lnTo>
                  <a:pt x="5139" y="13786"/>
                </a:lnTo>
                <a:lnTo>
                  <a:pt x="5574" y="13270"/>
                </a:lnTo>
                <a:lnTo>
                  <a:pt x="6010" y="12680"/>
                </a:lnTo>
                <a:lnTo>
                  <a:pt x="6010" y="12680"/>
                </a:lnTo>
                <a:lnTo>
                  <a:pt x="6010" y="12606"/>
                </a:lnTo>
                <a:lnTo>
                  <a:pt x="6010" y="12606"/>
                </a:lnTo>
                <a:lnTo>
                  <a:pt x="6968" y="12901"/>
                </a:lnTo>
                <a:lnTo>
                  <a:pt x="6968" y="12901"/>
                </a:lnTo>
                <a:lnTo>
                  <a:pt x="6881" y="12901"/>
                </a:lnTo>
                <a:lnTo>
                  <a:pt x="6881" y="12901"/>
                </a:lnTo>
                <a:close/>
                <a:moveTo>
                  <a:pt x="4094" y="14007"/>
                </a:moveTo>
                <a:lnTo>
                  <a:pt x="4094" y="14007"/>
                </a:lnTo>
                <a:lnTo>
                  <a:pt x="2961" y="14965"/>
                </a:lnTo>
                <a:lnTo>
                  <a:pt x="2961" y="14965"/>
                </a:lnTo>
                <a:lnTo>
                  <a:pt x="2352" y="15408"/>
                </a:lnTo>
                <a:lnTo>
                  <a:pt x="2003" y="15629"/>
                </a:lnTo>
                <a:lnTo>
                  <a:pt x="1742" y="15850"/>
                </a:lnTo>
                <a:lnTo>
                  <a:pt x="1742" y="15850"/>
                </a:lnTo>
                <a:lnTo>
                  <a:pt x="2613" y="14818"/>
                </a:lnTo>
                <a:lnTo>
                  <a:pt x="3571" y="14007"/>
                </a:lnTo>
                <a:lnTo>
                  <a:pt x="3571" y="14007"/>
                </a:lnTo>
                <a:lnTo>
                  <a:pt x="4355" y="13343"/>
                </a:lnTo>
                <a:lnTo>
                  <a:pt x="4616" y="12975"/>
                </a:lnTo>
                <a:lnTo>
                  <a:pt x="4877" y="12532"/>
                </a:lnTo>
                <a:lnTo>
                  <a:pt x="4877" y="12532"/>
                </a:lnTo>
                <a:lnTo>
                  <a:pt x="4877" y="12459"/>
                </a:lnTo>
                <a:lnTo>
                  <a:pt x="4790" y="12459"/>
                </a:lnTo>
                <a:lnTo>
                  <a:pt x="4790" y="12459"/>
                </a:lnTo>
                <a:lnTo>
                  <a:pt x="3832" y="12901"/>
                </a:lnTo>
                <a:lnTo>
                  <a:pt x="3048" y="13491"/>
                </a:lnTo>
                <a:lnTo>
                  <a:pt x="1655" y="14670"/>
                </a:lnTo>
                <a:lnTo>
                  <a:pt x="1655" y="14670"/>
                </a:lnTo>
                <a:lnTo>
                  <a:pt x="1306" y="14818"/>
                </a:lnTo>
                <a:lnTo>
                  <a:pt x="1306" y="14818"/>
                </a:lnTo>
                <a:lnTo>
                  <a:pt x="1306" y="14818"/>
                </a:lnTo>
                <a:lnTo>
                  <a:pt x="1394" y="14670"/>
                </a:lnTo>
                <a:lnTo>
                  <a:pt x="1568" y="14375"/>
                </a:lnTo>
                <a:lnTo>
                  <a:pt x="1568" y="14375"/>
                </a:lnTo>
                <a:lnTo>
                  <a:pt x="1916" y="14081"/>
                </a:lnTo>
                <a:lnTo>
                  <a:pt x="2352" y="13712"/>
                </a:lnTo>
                <a:lnTo>
                  <a:pt x="2352" y="13712"/>
                </a:lnTo>
                <a:lnTo>
                  <a:pt x="3048" y="13048"/>
                </a:lnTo>
                <a:lnTo>
                  <a:pt x="3745" y="12385"/>
                </a:lnTo>
                <a:lnTo>
                  <a:pt x="3745" y="12385"/>
                </a:lnTo>
                <a:lnTo>
                  <a:pt x="3745" y="12311"/>
                </a:lnTo>
                <a:lnTo>
                  <a:pt x="3745" y="12311"/>
                </a:lnTo>
                <a:lnTo>
                  <a:pt x="4790" y="12385"/>
                </a:lnTo>
                <a:lnTo>
                  <a:pt x="5748" y="12532"/>
                </a:lnTo>
                <a:lnTo>
                  <a:pt x="5748" y="12532"/>
                </a:lnTo>
                <a:lnTo>
                  <a:pt x="5835" y="12532"/>
                </a:lnTo>
                <a:lnTo>
                  <a:pt x="5835" y="12532"/>
                </a:lnTo>
                <a:lnTo>
                  <a:pt x="4965" y="13270"/>
                </a:lnTo>
                <a:lnTo>
                  <a:pt x="4094" y="14007"/>
                </a:lnTo>
                <a:lnTo>
                  <a:pt x="4094" y="14007"/>
                </a:lnTo>
                <a:close/>
                <a:moveTo>
                  <a:pt x="1394" y="13786"/>
                </a:moveTo>
                <a:lnTo>
                  <a:pt x="1394" y="13786"/>
                </a:lnTo>
                <a:lnTo>
                  <a:pt x="1916" y="13270"/>
                </a:lnTo>
                <a:lnTo>
                  <a:pt x="1916" y="13270"/>
                </a:lnTo>
                <a:lnTo>
                  <a:pt x="2700" y="12311"/>
                </a:lnTo>
                <a:lnTo>
                  <a:pt x="2700" y="12311"/>
                </a:lnTo>
                <a:lnTo>
                  <a:pt x="3571" y="12238"/>
                </a:lnTo>
                <a:lnTo>
                  <a:pt x="3571" y="12238"/>
                </a:lnTo>
                <a:lnTo>
                  <a:pt x="2961" y="12532"/>
                </a:lnTo>
                <a:lnTo>
                  <a:pt x="2352" y="12901"/>
                </a:lnTo>
                <a:lnTo>
                  <a:pt x="1394" y="13786"/>
                </a:lnTo>
                <a:lnTo>
                  <a:pt x="1394" y="13786"/>
                </a:lnTo>
                <a:close/>
                <a:moveTo>
                  <a:pt x="1045" y="13417"/>
                </a:moveTo>
                <a:lnTo>
                  <a:pt x="1045" y="13417"/>
                </a:lnTo>
                <a:lnTo>
                  <a:pt x="2003" y="12606"/>
                </a:lnTo>
                <a:lnTo>
                  <a:pt x="2003" y="12606"/>
                </a:lnTo>
                <a:lnTo>
                  <a:pt x="2352" y="12311"/>
                </a:lnTo>
                <a:lnTo>
                  <a:pt x="2352" y="12311"/>
                </a:lnTo>
                <a:lnTo>
                  <a:pt x="2526" y="12311"/>
                </a:lnTo>
                <a:lnTo>
                  <a:pt x="2526" y="12311"/>
                </a:lnTo>
                <a:lnTo>
                  <a:pt x="2003" y="12827"/>
                </a:lnTo>
                <a:lnTo>
                  <a:pt x="2003" y="12827"/>
                </a:lnTo>
                <a:lnTo>
                  <a:pt x="958" y="14007"/>
                </a:lnTo>
                <a:lnTo>
                  <a:pt x="958" y="14007"/>
                </a:lnTo>
                <a:lnTo>
                  <a:pt x="871" y="13712"/>
                </a:lnTo>
                <a:lnTo>
                  <a:pt x="871" y="13712"/>
                </a:lnTo>
                <a:lnTo>
                  <a:pt x="871" y="12901"/>
                </a:lnTo>
                <a:lnTo>
                  <a:pt x="871" y="12901"/>
                </a:lnTo>
                <a:lnTo>
                  <a:pt x="1394" y="12606"/>
                </a:lnTo>
                <a:lnTo>
                  <a:pt x="2003" y="12385"/>
                </a:lnTo>
                <a:lnTo>
                  <a:pt x="2003" y="12385"/>
                </a:lnTo>
                <a:lnTo>
                  <a:pt x="958" y="13270"/>
                </a:lnTo>
                <a:lnTo>
                  <a:pt x="958" y="13270"/>
                </a:lnTo>
                <a:lnTo>
                  <a:pt x="871" y="13343"/>
                </a:lnTo>
                <a:lnTo>
                  <a:pt x="958" y="13417"/>
                </a:lnTo>
                <a:lnTo>
                  <a:pt x="1045" y="13417"/>
                </a:lnTo>
                <a:lnTo>
                  <a:pt x="1045" y="13417"/>
                </a:lnTo>
                <a:lnTo>
                  <a:pt x="1045" y="13417"/>
                </a:lnTo>
                <a:close/>
                <a:moveTo>
                  <a:pt x="2874" y="18430"/>
                </a:moveTo>
                <a:lnTo>
                  <a:pt x="2874" y="18430"/>
                </a:lnTo>
                <a:lnTo>
                  <a:pt x="3919" y="17840"/>
                </a:lnTo>
                <a:lnTo>
                  <a:pt x="4790" y="17177"/>
                </a:lnTo>
                <a:lnTo>
                  <a:pt x="6619" y="15776"/>
                </a:lnTo>
                <a:lnTo>
                  <a:pt x="7577" y="15113"/>
                </a:lnTo>
                <a:lnTo>
                  <a:pt x="8535" y="14449"/>
                </a:lnTo>
                <a:lnTo>
                  <a:pt x="9494" y="13786"/>
                </a:lnTo>
                <a:lnTo>
                  <a:pt x="10539" y="13270"/>
                </a:lnTo>
                <a:lnTo>
                  <a:pt x="10539" y="13270"/>
                </a:lnTo>
                <a:lnTo>
                  <a:pt x="11148" y="12901"/>
                </a:lnTo>
                <a:lnTo>
                  <a:pt x="11410" y="12754"/>
                </a:lnTo>
                <a:lnTo>
                  <a:pt x="11497" y="12754"/>
                </a:lnTo>
                <a:lnTo>
                  <a:pt x="11410" y="12827"/>
                </a:lnTo>
                <a:lnTo>
                  <a:pt x="11410" y="12827"/>
                </a:lnTo>
                <a:lnTo>
                  <a:pt x="10365" y="13638"/>
                </a:lnTo>
                <a:lnTo>
                  <a:pt x="10365" y="13638"/>
                </a:lnTo>
                <a:lnTo>
                  <a:pt x="8013" y="15334"/>
                </a:lnTo>
                <a:lnTo>
                  <a:pt x="8013" y="15334"/>
                </a:lnTo>
                <a:lnTo>
                  <a:pt x="5748" y="17177"/>
                </a:lnTo>
                <a:lnTo>
                  <a:pt x="4703" y="18135"/>
                </a:lnTo>
                <a:lnTo>
                  <a:pt x="3658" y="19094"/>
                </a:lnTo>
                <a:lnTo>
                  <a:pt x="3658" y="19094"/>
                </a:lnTo>
                <a:lnTo>
                  <a:pt x="3571" y="19094"/>
                </a:lnTo>
                <a:lnTo>
                  <a:pt x="3571" y="19094"/>
                </a:lnTo>
                <a:lnTo>
                  <a:pt x="2874" y="18430"/>
                </a:lnTo>
                <a:lnTo>
                  <a:pt x="2874" y="18430"/>
                </a:lnTo>
                <a:close/>
                <a:moveTo>
                  <a:pt x="7665" y="20715"/>
                </a:moveTo>
                <a:lnTo>
                  <a:pt x="7665" y="20715"/>
                </a:lnTo>
                <a:lnTo>
                  <a:pt x="8100" y="20568"/>
                </a:lnTo>
                <a:lnTo>
                  <a:pt x="8100" y="20568"/>
                </a:lnTo>
                <a:lnTo>
                  <a:pt x="8274" y="20568"/>
                </a:lnTo>
                <a:lnTo>
                  <a:pt x="8448" y="20347"/>
                </a:lnTo>
                <a:lnTo>
                  <a:pt x="8448" y="20347"/>
                </a:lnTo>
                <a:lnTo>
                  <a:pt x="9145" y="19904"/>
                </a:lnTo>
                <a:lnTo>
                  <a:pt x="9145" y="19904"/>
                </a:lnTo>
                <a:lnTo>
                  <a:pt x="10365" y="19094"/>
                </a:lnTo>
                <a:lnTo>
                  <a:pt x="11497" y="18209"/>
                </a:lnTo>
                <a:lnTo>
                  <a:pt x="13848" y="16513"/>
                </a:lnTo>
                <a:lnTo>
                  <a:pt x="13848" y="16513"/>
                </a:lnTo>
                <a:lnTo>
                  <a:pt x="15155" y="15702"/>
                </a:lnTo>
                <a:lnTo>
                  <a:pt x="16287" y="14891"/>
                </a:lnTo>
                <a:lnTo>
                  <a:pt x="16287" y="14891"/>
                </a:lnTo>
                <a:lnTo>
                  <a:pt x="17419" y="14007"/>
                </a:lnTo>
                <a:lnTo>
                  <a:pt x="17419" y="14007"/>
                </a:lnTo>
                <a:lnTo>
                  <a:pt x="18116" y="13638"/>
                </a:lnTo>
                <a:lnTo>
                  <a:pt x="18116" y="13638"/>
                </a:lnTo>
                <a:lnTo>
                  <a:pt x="18552" y="13565"/>
                </a:lnTo>
                <a:lnTo>
                  <a:pt x="18552" y="13565"/>
                </a:lnTo>
                <a:lnTo>
                  <a:pt x="17506" y="14523"/>
                </a:lnTo>
                <a:lnTo>
                  <a:pt x="16374" y="15481"/>
                </a:lnTo>
                <a:lnTo>
                  <a:pt x="15155" y="16292"/>
                </a:lnTo>
                <a:lnTo>
                  <a:pt x="13848" y="17177"/>
                </a:lnTo>
                <a:lnTo>
                  <a:pt x="11410" y="18872"/>
                </a:lnTo>
                <a:lnTo>
                  <a:pt x="10190" y="19831"/>
                </a:lnTo>
                <a:lnTo>
                  <a:pt x="9145" y="20715"/>
                </a:lnTo>
                <a:lnTo>
                  <a:pt x="9145" y="20715"/>
                </a:lnTo>
                <a:lnTo>
                  <a:pt x="9145" y="20863"/>
                </a:lnTo>
                <a:lnTo>
                  <a:pt x="9145" y="20863"/>
                </a:lnTo>
                <a:lnTo>
                  <a:pt x="9232" y="20863"/>
                </a:lnTo>
                <a:lnTo>
                  <a:pt x="9232" y="20863"/>
                </a:lnTo>
                <a:lnTo>
                  <a:pt x="11584" y="19388"/>
                </a:lnTo>
                <a:lnTo>
                  <a:pt x="13935" y="17767"/>
                </a:lnTo>
                <a:lnTo>
                  <a:pt x="16374" y="16145"/>
                </a:lnTo>
                <a:lnTo>
                  <a:pt x="18639" y="14523"/>
                </a:lnTo>
                <a:lnTo>
                  <a:pt x="18639" y="14523"/>
                </a:lnTo>
                <a:lnTo>
                  <a:pt x="17855" y="15113"/>
                </a:lnTo>
                <a:lnTo>
                  <a:pt x="17855" y="15113"/>
                </a:lnTo>
                <a:lnTo>
                  <a:pt x="15329" y="17103"/>
                </a:lnTo>
                <a:lnTo>
                  <a:pt x="15329" y="17103"/>
                </a:lnTo>
                <a:lnTo>
                  <a:pt x="12890" y="18946"/>
                </a:lnTo>
                <a:lnTo>
                  <a:pt x="10539" y="20863"/>
                </a:lnTo>
                <a:lnTo>
                  <a:pt x="10539" y="20863"/>
                </a:lnTo>
                <a:lnTo>
                  <a:pt x="10452" y="20937"/>
                </a:lnTo>
                <a:lnTo>
                  <a:pt x="10539" y="20937"/>
                </a:lnTo>
                <a:lnTo>
                  <a:pt x="10539" y="21010"/>
                </a:lnTo>
                <a:lnTo>
                  <a:pt x="10626" y="21010"/>
                </a:lnTo>
                <a:lnTo>
                  <a:pt x="10626" y="21010"/>
                </a:lnTo>
                <a:lnTo>
                  <a:pt x="12890" y="19610"/>
                </a:lnTo>
                <a:lnTo>
                  <a:pt x="15068" y="17988"/>
                </a:lnTo>
                <a:lnTo>
                  <a:pt x="19335" y="14891"/>
                </a:lnTo>
                <a:lnTo>
                  <a:pt x="19335" y="14891"/>
                </a:lnTo>
                <a:lnTo>
                  <a:pt x="19248" y="14965"/>
                </a:lnTo>
                <a:lnTo>
                  <a:pt x="19248" y="14965"/>
                </a:lnTo>
                <a:lnTo>
                  <a:pt x="16897" y="16956"/>
                </a:lnTo>
                <a:lnTo>
                  <a:pt x="16897" y="16956"/>
                </a:lnTo>
                <a:lnTo>
                  <a:pt x="12368" y="20642"/>
                </a:lnTo>
                <a:lnTo>
                  <a:pt x="12368" y="20642"/>
                </a:lnTo>
                <a:lnTo>
                  <a:pt x="12368" y="20715"/>
                </a:lnTo>
                <a:lnTo>
                  <a:pt x="12368" y="20715"/>
                </a:lnTo>
                <a:lnTo>
                  <a:pt x="12455" y="20789"/>
                </a:lnTo>
                <a:lnTo>
                  <a:pt x="12542" y="20789"/>
                </a:lnTo>
                <a:lnTo>
                  <a:pt x="12542" y="20789"/>
                </a:lnTo>
                <a:lnTo>
                  <a:pt x="13500" y="20199"/>
                </a:lnTo>
                <a:lnTo>
                  <a:pt x="14371" y="19610"/>
                </a:lnTo>
                <a:lnTo>
                  <a:pt x="16200" y="18209"/>
                </a:lnTo>
                <a:lnTo>
                  <a:pt x="17855" y="16882"/>
                </a:lnTo>
                <a:lnTo>
                  <a:pt x="19597" y="15629"/>
                </a:lnTo>
                <a:lnTo>
                  <a:pt x="19597" y="15629"/>
                </a:lnTo>
                <a:lnTo>
                  <a:pt x="20294" y="15186"/>
                </a:lnTo>
                <a:lnTo>
                  <a:pt x="20294" y="15186"/>
                </a:lnTo>
                <a:lnTo>
                  <a:pt x="19945" y="15481"/>
                </a:lnTo>
                <a:lnTo>
                  <a:pt x="19597" y="15924"/>
                </a:lnTo>
                <a:lnTo>
                  <a:pt x="19597" y="15924"/>
                </a:lnTo>
                <a:lnTo>
                  <a:pt x="18813" y="16440"/>
                </a:lnTo>
                <a:lnTo>
                  <a:pt x="18029" y="17029"/>
                </a:lnTo>
                <a:lnTo>
                  <a:pt x="18029" y="17029"/>
                </a:lnTo>
                <a:lnTo>
                  <a:pt x="17071" y="17693"/>
                </a:lnTo>
                <a:lnTo>
                  <a:pt x="16113" y="18430"/>
                </a:lnTo>
                <a:lnTo>
                  <a:pt x="14284" y="20126"/>
                </a:lnTo>
                <a:lnTo>
                  <a:pt x="14284" y="20126"/>
                </a:lnTo>
                <a:lnTo>
                  <a:pt x="14284" y="20126"/>
                </a:lnTo>
                <a:lnTo>
                  <a:pt x="14284" y="20199"/>
                </a:lnTo>
                <a:lnTo>
                  <a:pt x="14371" y="20199"/>
                </a:lnTo>
                <a:lnTo>
                  <a:pt x="14371" y="20199"/>
                </a:lnTo>
                <a:lnTo>
                  <a:pt x="15155" y="19904"/>
                </a:lnTo>
                <a:lnTo>
                  <a:pt x="15852" y="19610"/>
                </a:lnTo>
                <a:lnTo>
                  <a:pt x="16984" y="18725"/>
                </a:lnTo>
                <a:lnTo>
                  <a:pt x="19248" y="17029"/>
                </a:lnTo>
                <a:lnTo>
                  <a:pt x="19248" y="17029"/>
                </a:lnTo>
                <a:lnTo>
                  <a:pt x="20032" y="16440"/>
                </a:lnTo>
                <a:lnTo>
                  <a:pt x="20032" y="16440"/>
                </a:lnTo>
                <a:lnTo>
                  <a:pt x="19945" y="16661"/>
                </a:lnTo>
                <a:lnTo>
                  <a:pt x="19945" y="16661"/>
                </a:lnTo>
                <a:lnTo>
                  <a:pt x="18726" y="17545"/>
                </a:lnTo>
                <a:lnTo>
                  <a:pt x="18726" y="17545"/>
                </a:lnTo>
                <a:lnTo>
                  <a:pt x="18029" y="18135"/>
                </a:lnTo>
                <a:lnTo>
                  <a:pt x="17419" y="18651"/>
                </a:lnTo>
                <a:lnTo>
                  <a:pt x="16810" y="19315"/>
                </a:lnTo>
                <a:lnTo>
                  <a:pt x="16113" y="19904"/>
                </a:lnTo>
                <a:lnTo>
                  <a:pt x="16113" y="19904"/>
                </a:lnTo>
                <a:lnTo>
                  <a:pt x="16113" y="19904"/>
                </a:lnTo>
                <a:lnTo>
                  <a:pt x="16113" y="19904"/>
                </a:lnTo>
                <a:lnTo>
                  <a:pt x="14981" y="20347"/>
                </a:lnTo>
                <a:lnTo>
                  <a:pt x="13761" y="20642"/>
                </a:lnTo>
                <a:lnTo>
                  <a:pt x="12542" y="20863"/>
                </a:lnTo>
                <a:lnTo>
                  <a:pt x="11235" y="21010"/>
                </a:lnTo>
                <a:lnTo>
                  <a:pt x="11235" y="21010"/>
                </a:lnTo>
                <a:lnTo>
                  <a:pt x="10365" y="21010"/>
                </a:lnTo>
                <a:lnTo>
                  <a:pt x="9494" y="20937"/>
                </a:lnTo>
                <a:lnTo>
                  <a:pt x="8623" y="20863"/>
                </a:lnTo>
                <a:lnTo>
                  <a:pt x="7665" y="20715"/>
                </a:lnTo>
                <a:lnTo>
                  <a:pt x="7665" y="20715"/>
                </a:lnTo>
                <a:close/>
                <a:moveTo>
                  <a:pt x="16810" y="19610"/>
                </a:moveTo>
                <a:lnTo>
                  <a:pt x="16810" y="19610"/>
                </a:lnTo>
                <a:lnTo>
                  <a:pt x="17681" y="18725"/>
                </a:lnTo>
                <a:lnTo>
                  <a:pt x="18552" y="17914"/>
                </a:lnTo>
                <a:lnTo>
                  <a:pt x="18552" y="17914"/>
                </a:lnTo>
                <a:lnTo>
                  <a:pt x="19074" y="17398"/>
                </a:lnTo>
                <a:lnTo>
                  <a:pt x="19684" y="17029"/>
                </a:lnTo>
                <a:lnTo>
                  <a:pt x="19684" y="17029"/>
                </a:lnTo>
                <a:lnTo>
                  <a:pt x="19074" y="17767"/>
                </a:lnTo>
                <a:lnTo>
                  <a:pt x="18465" y="18430"/>
                </a:lnTo>
                <a:lnTo>
                  <a:pt x="17681" y="19020"/>
                </a:lnTo>
                <a:lnTo>
                  <a:pt x="16810" y="19610"/>
                </a:lnTo>
                <a:lnTo>
                  <a:pt x="16810" y="19610"/>
                </a:lnTo>
                <a:close/>
                <a:moveTo>
                  <a:pt x="20119" y="16218"/>
                </a:moveTo>
                <a:lnTo>
                  <a:pt x="20119" y="16218"/>
                </a:lnTo>
                <a:lnTo>
                  <a:pt x="18900" y="17103"/>
                </a:lnTo>
                <a:lnTo>
                  <a:pt x="17681" y="17988"/>
                </a:lnTo>
                <a:lnTo>
                  <a:pt x="17681" y="17988"/>
                </a:lnTo>
                <a:lnTo>
                  <a:pt x="16897" y="18651"/>
                </a:lnTo>
                <a:lnTo>
                  <a:pt x="16026" y="19315"/>
                </a:lnTo>
                <a:lnTo>
                  <a:pt x="16026" y="19315"/>
                </a:lnTo>
                <a:lnTo>
                  <a:pt x="15155" y="19831"/>
                </a:lnTo>
                <a:lnTo>
                  <a:pt x="14894" y="19978"/>
                </a:lnTo>
                <a:lnTo>
                  <a:pt x="15155" y="19683"/>
                </a:lnTo>
                <a:lnTo>
                  <a:pt x="15155" y="19683"/>
                </a:lnTo>
                <a:lnTo>
                  <a:pt x="16723" y="18209"/>
                </a:lnTo>
                <a:lnTo>
                  <a:pt x="17506" y="17545"/>
                </a:lnTo>
                <a:lnTo>
                  <a:pt x="18377" y="16956"/>
                </a:lnTo>
                <a:lnTo>
                  <a:pt x="18377" y="16956"/>
                </a:lnTo>
                <a:lnTo>
                  <a:pt x="19074" y="16513"/>
                </a:lnTo>
                <a:lnTo>
                  <a:pt x="19684" y="15997"/>
                </a:lnTo>
                <a:lnTo>
                  <a:pt x="20206" y="15481"/>
                </a:lnTo>
                <a:lnTo>
                  <a:pt x="20468" y="15186"/>
                </a:lnTo>
                <a:lnTo>
                  <a:pt x="20642" y="14891"/>
                </a:lnTo>
                <a:lnTo>
                  <a:pt x="20642" y="14891"/>
                </a:lnTo>
                <a:lnTo>
                  <a:pt x="20555" y="14744"/>
                </a:lnTo>
                <a:lnTo>
                  <a:pt x="20468" y="14818"/>
                </a:lnTo>
                <a:lnTo>
                  <a:pt x="20468" y="14818"/>
                </a:lnTo>
                <a:lnTo>
                  <a:pt x="19597" y="15481"/>
                </a:lnTo>
                <a:lnTo>
                  <a:pt x="18639" y="16071"/>
                </a:lnTo>
                <a:lnTo>
                  <a:pt x="17768" y="16734"/>
                </a:lnTo>
                <a:lnTo>
                  <a:pt x="16810" y="17398"/>
                </a:lnTo>
                <a:lnTo>
                  <a:pt x="16810" y="17398"/>
                </a:lnTo>
                <a:lnTo>
                  <a:pt x="14894" y="18946"/>
                </a:lnTo>
                <a:lnTo>
                  <a:pt x="14894" y="18946"/>
                </a:lnTo>
                <a:lnTo>
                  <a:pt x="12890" y="20494"/>
                </a:lnTo>
                <a:lnTo>
                  <a:pt x="12890" y="20494"/>
                </a:lnTo>
                <a:lnTo>
                  <a:pt x="16635" y="17398"/>
                </a:lnTo>
                <a:lnTo>
                  <a:pt x="20206" y="14375"/>
                </a:lnTo>
                <a:lnTo>
                  <a:pt x="20206" y="14375"/>
                </a:lnTo>
                <a:lnTo>
                  <a:pt x="20381" y="14228"/>
                </a:lnTo>
                <a:lnTo>
                  <a:pt x="20381" y="14228"/>
                </a:lnTo>
                <a:lnTo>
                  <a:pt x="20729" y="13933"/>
                </a:lnTo>
                <a:lnTo>
                  <a:pt x="20729" y="13933"/>
                </a:lnTo>
                <a:lnTo>
                  <a:pt x="20729" y="13859"/>
                </a:lnTo>
                <a:lnTo>
                  <a:pt x="20729" y="13859"/>
                </a:lnTo>
                <a:lnTo>
                  <a:pt x="20642" y="13786"/>
                </a:lnTo>
                <a:lnTo>
                  <a:pt x="20555" y="13859"/>
                </a:lnTo>
                <a:lnTo>
                  <a:pt x="20555" y="13859"/>
                </a:lnTo>
                <a:lnTo>
                  <a:pt x="18116" y="15629"/>
                </a:lnTo>
                <a:lnTo>
                  <a:pt x="15590" y="17398"/>
                </a:lnTo>
                <a:lnTo>
                  <a:pt x="15590" y="17398"/>
                </a:lnTo>
                <a:lnTo>
                  <a:pt x="13065" y="19241"/>
                </a:lnTo>
                <a:lnTo>
                  <a:pt x="13065" y="19241"/>
                </a:lnTo>
                <a:lnTo>
                  <a:pt x="11671" y="20126"/>
                </a:lnTo>
                <a:lnTo>
                  <a:pt x="11671" y="20126"/>
                </a:lnTo>
                <a:lnTo>
                  <a:pt x="15765" y="16956"/>
                </a:lnTo>
                <a:lnTo>
                  <a:pt x="15765" y="16956"/>
                </a:lnTo>
                <a:lnTo>
                  <a:pt x="17942" y="15260"/>
                </a:lnTo>
                <a:lnTo>
                  <a:pt x="19074" y="14375"/>
                </a:lnTo>
                <a:lnTo>
                  <a:pt x="20119" y="13417"/>
                </a:lnTo>
                <a:lnTo>
                  <a:pt x="20119" y="13417"/>
                </a:lnTo>
                <a:lnTo>
                  <a:pt x="20119" y="13343"/>
                </a:lnTo>
                <a:lnTo>
                  <a:pt x="20119" y="13270"/>
                </a:lnTo>
                <a:lnTo>
                  <a:pt x="20032" y="13270"/>
                </a:lnTo>
                <a:lnTo>
                  <a:pt x="19945" y="13270"/>
                </a:lnTo>
                <a:lnTo>
                  <a:pt x="19945" y="13270"/>
                </a:lnTo>
                <a:lnTo>
                  <a:pt x="17419" y="15186"/>
                </a:lnTo>
                <a:lnTo>
                  <a:pt x="14894" y="16956"/>
                </a:lnTo>
                <a:lnTo>
                  <a:pt x="14894" y="16956"/>
                </a:lnTo>
                <a:lnTo>
                  <a:pt x="11845" y="18946"/>
                </a:lnTo>
                <a:lnTo>
                  <a:pt x="11845" y="18946"/>
                </a:lnTo>
                <a:lnTo>
                  <a:pt x="10277" y="20052"/>
                </a:lnTo>
                <a:lnTo>
                  <a:pt x="10277" y="20052"/>
                </a:lnTo>
                <a:lnTo>
                  <a:pt x="9668" y="20494"/>
                </a:lnTo>
                <a:lnTo>
                  <a:pt x="9668" y="20494"/>
                </a:lnTo>
                <a:lnTo>
                  <a:pt x="9842" y="20347"/>
                </a:lnTo>
                <a:lnTo>
                  <a:pt x="9842" y="20347"/>
                </a:lnTo>
                <a:lnTo>
                  <a:pt x="11061" y="19388"/>
                </a:lnTo>
                <a:lnTo>
                  <a:pt x="12281" y="18504"/>
                </a:lnTo>
                <a:lnTo>
                  <a:pt x="13500" y="17619"/>
                </a:lnTo>
                <a:lnTo>
                  <a:pt x="14719" y="16734"/>
                </a:lnTo>
                <a:lnTo>
                  <a:pt x="14719" y="16734"/>
                </a:lnTo>
                <a:lnTo>
                  <a:pt x="16897" y="15113"/>
                </a:lnTo>
                <a:lnTo>
                  <a:pt x="17942" y="14302"/>
                </a:lnTo>
                <a:lnTo>
                  <a:pt x="18900" y="13417"/>
                </a:lnTo>
                <a:lnTo>
                  <a:pt x="18900" y="13417"/>
                </a:lnTo>
                <a:lnTo>
                  <a:pt x="19335" y="13270"/>
                </a:lnTo>
                <a:lnTo>
                  <a:pt x="19858" y="13048"/>
                </a:lnTo>
                <a:lnTo>
                  <a:pt x="20294" y="12975"/>
                </a:lnTo>
                <a:lnTo>
                  <a:pt x="20816" y="13048"/>
                </a:lnTo>
                <a:lnTo>
                  <a:pt x="20816" y="13048"/>
                </a:lnTo>
                <a:lnTo>
                  <a:pt x="20816" y="13048"/>
                </a:lnTo>
                <a:lnTo>
                  <a:pt x="20816" y="13048"/>
                </a:lnTo>
                <a:lnTo>
                  <a:pt x="20816" y="13859"/>
                </a:lnTo>
                <a:lnTo>
                  <a:pt x="20816" y="13859"/>
                </a:lnTo>
                <a:lnTo>
                  <a:pt x="20729" y="14449"/>
                </a:lnTo>
                <a:lnTo>
                  <a:pt x="20555" y="15113"/>
                </a:lnTo>
                <a:lnTo>
                  <a:pt x="20381" y="15702"/>
                </a:lnTo>
                <a:lnTo>
                  <a:pt x="20119" y="16218"/>
                </a:lnTo>
                <a:lnTo>
                  <a:pt x="20119" y="16218"/>
                </a:lnTo>
                <a:close/>
                <a:moveTo>
                  <a:pt x="8971" y="5971"/>
                </a:moveTo>
                <a:lnTo>
                  <a:pt x="8971" y="5971"/>
                </a:lnTo>
                <a:lnTo>
                  <a:pt x="9145" y="5971"/>
                </a:lnTo>
                <a:lnTo>
                  <a:pt x="9145" y="5971"/>
                </a:lnTo>
                <a:lnTo>
                  <a:pt x="9406" y="5971"/>
                </a:lnTo>
                <a:lnTo>
                  <a:pt x="9494" y="5898"/>
                </a:lnTo>
                <a:lnTo>
                  <a:pt x="9581" y="5750"/>
                </a:lnTo>
                <a:lnTo>
                  <a:pt x="9581" y="5750"/>
                </a:lnTo>
                <a:lnTo>
                  <a:pt x="9668" y="5160"/>
                </a:lnTo>
                <a:lnTo>
                  <a:pt x="9755" y="4497"/>
                </a:lnTo>
                <a:lnTo>
                  <a:pt x="9668" y="3244"/>
                </a:lnTo>
                <a:lnTo>
                  <a:pt x="9581" y="1990"/>
                </a:lnTo>
                <a:lnTo>
                  <a:pt x="9581" y="663"/>
                </a:lnTo>
                <a:lnTo>
                  <a:pt x="9581" y="663"/>
                </a:lnTo>
                <a:lnTo>
                  <a:pt x="10365" y="737"/>
                </a:lnTo>
                <a:lnTo>
                  <a:pt x="11148" y="737"/>
                </a:lnTo>
                <a:lnTo>
                  <a:pt x="12716" y="663"/>
                </a:lnTo>
                <a:lnTo>
                  <a:pt x="12716" y="663"/>
                </a:lnTo>
                <a:lnTo>
                  <a:pt x="12890" y="1327"/>
                </a:lnTo>
                <a:lnTo>
                  <a:pt x="12890" y="1990"/>
                </a:lnTo>
                <a:lnTo>
                  <a:pt x="12977" y="3170"/>
                </a:lnTo>
                <a:lnTo>
                  <a:pt x="12890" y="5676"/>
                </a:lnTo>
                <a:lnTo>
                  <a:pt x="12890" y="5676"/>
                </a:lnTo>
                <a:lnTo>
                  <a:pt x="12890" y="5898"/>
                </a:lnTo>
                <a:lnTo>
                  <a:pt x="12890" y="5898"/>
                </a:lnTo>
                <a:lnTo>
                  <a:pt x="13065" y="5971"/>
                </a:lnTo>
                <a:lnTo>
                  <a:pt x="13239" y="5971"/>
                </a:lnTo>
                <a:lnTo>
                  <a:pt x="13239" y="5971"/>
                </a:lnTo>
                <a:lnTo>
                  <a:pt x="14023" y="6045"/>
                </a:lnTo>
                <a:lnTo>
                  <a:pt x="14894" y="6119"/>
                </a:lnTo>
                <a:lnTo>
                  <a:pt x="15590" y="6266"/>
                </a:lnTo>
                <a:lnTo>
                  <a:pt x="16287" y="6414"/>
                </a:lnTo>
                <a:lnTo>
                  <a:pt x="16984" y="6709"/>
                </a:lnTo>
                <a:lnTo>
                  <a:pt x="17506" y="7003"/>
                </a:lnTo>
                <a:lnTo>
                  <a:pt x="18116" y="7519"/>
                </a:lnTo>
                <a:lnTo>
                  <a:pt x="18552" y="7888"/>
                </a:lnTo>
                <a:lnTo>
                  <a:pt x="19074" y="8330"/>
                </a:lnTo>
                <a:lnTo>
                  <a:pt x="19423" y="8846"/>
                </a:lnTo>
                <a:lnTo>
                  <a:pt x="19771" y="9362"/>
                </a:lnTo>
                <a:lnTo>
                  <a:pt x="20119" y="9952"/>
                </a:lnTo>
                <a:lnTo>
                  <a:pt x="20381" y="10542"/>
                </a:lnTo>
                <a:lnTo>
                  <a:pt x="20555" y="11132"/>
                </a:lnTo>
                <a:lnTo>
                  <a:pt x="20729" y="11795"/>
                </a:lnTo>
                <a:lnTo>
                  <a:pt x="20816" y="12385"/>
                </a:lnTo>
                <a:lnTo>
                  <a:pt x="20816" y="12385"/>
                </a:lnTo>
                <a:lnTo>
                  <a:pt x="20381" y="12385"/>
                </a:lnTo>
                <a:lnTo>
                  <a:pt x="20032" y="12385"/>
                </a:lnTo>
                <a:lnTo>
                  <a:pt x="19597" y="12459"/>
                </a:lnTo>
                <a:lnTo>
                  <a:pt x="19161" y="12606"/>
                </a:lnTo>
                <a:lnTo>
                  <a:pt x="19161" y="12606"/>
                </a:lnTo>
                <a:lnTo>
                  <a:pt x="18290" y="12901"/>
                </a:lnTo>
                <a:lnTo>
                  <a:pt x="17855" y="12901"/>
                </a:lnTo>
                <a:lnTo>
                  <a:pt x="17506" y="12901"/>
                </a:lnTo>
                <a:lnTo>
                  <a:pt x="17158" y="12827"/>
                </a:lnTo>
                <a:lnTo>
                  <a:pt x="16723" y="12754"/>
                </a:lnTo>
                <a:lnTo>
                  <a:pt x="15852" y="12385"/>
                </a:lnTo>
                <a:lnTo>
                  <a:pt x="15852" y="12385"/>
                </a:lnTo>
                <a:lnTo>
                  <a:pt x="15242" y="12090"/>
                </a:lnTo>
                <a:lnTo>
                  <a:pt x="14458" y="11869"/>
                </a:lnTo>
                <a:lnTo>
                  <a:pt x="13761" y="11795"/>
                </a:lnTo>
                <a:lnTo>
                  <a:pt x="13065" y="11722"/>
                </a:lnTo>
                <a:lnTo>
                  <a:pt x="12368" y="11795"/>
                </a:lnTo>
                <a:lnTo>
                  <a:pt x="11671" y="11869"/>
                </a:lnTo>
                <a:lnTo>
                  <a:pt x="10277" y="12238"/>
                </a:lnTo>
                <a:lnTo>
                  <a:pt x="10277" y="12238"/>
                </a:lnTo>
                <a:lnTo>
                  <a:pt x="9319" y="12459"/>
                </a:lnTo>
                <a:lnTo>
                  <a:pt x="8448" y="12459"/>
                </a:lnTo>
                <a:lnTo>
                  <a:pt x="7577" y="12385"/>
                </a:lnTo>
                <a:lnTo>
                  <a:pt x="6619" y="12090"/>
                </a:lnTo>
                <a:lnTo>
                  <a:pt x="6619" y="12090"/>
                </a:lnTo>
                <a:lnTo>
                  <a:pt x="6097" y="11943"/>
                </a:lnTo>
                <a:lnTo>
                  <a:pt x="5487" y="11869"/>
                </a:lnTo>
                <a:lnTo>
                  <a:pt x="4355" y="11722"/>
                </a:lnTo>
                <a:lnTo>
                  <a:pt x="4355" y="11722"/>
                </a:lnTo>
                <a:lnTo>
                  <a:pt x="3484" y="11648"/>
                </a:lnTo>
                <a:lnTo>
                  <a:pt x="2613" y="11648"/>
                </a:lnTo>
                <a:lnTo>
                  <a:pt x="1829" y="11795"/>
                </a:lnTo>
                <a:lnTo>
                  <a:pt x="1045" y="12016"/>
                </a:lnTo>
                <a:lnTo>
                  <a:pt x="1045" y="12016"/>
                </a:lnTo>
                <a:lnTo>
                  <a:pt x="1219" y="11427"/>
                </a:lnTo>
                <a:lnTo>
                  <a:pt x="1394" y="10837"/>
                </a:lnTo>
                <a:lnTo>
                  <a:pt x="1655" y="10321"/>
                </a:lnTo>
                <a:lnTo>
                  <a:pt x="2003" y="9731"/>
                </a:lnTo>
                <a:lnTo>
                  <a:pt x="2352" y="9215"/>
                </a:lnTo>
                <a:lnTo>
                  <a:pt x="2787" y="8699"/>
                </a:lnTo>
                <a:lnTo>
                  <a:pt x="3310" y="8257"/>
                </a:lnTo>
                <a:lnTo>
                  <a:pt x="3832" y="7814"/>
                </a:lnTo>
                <a:lnTo>
                  <a:pt x="4355" y="7372"/>
                </a:lnTo>
                <a:lnTo>
                  <a:pt x="4877" y="6930"/>
                </a:lnTo>
                <a:lnTo>
                  <a:pt x="5487" y="6635"/>
                </a:lnTo>
                <a:lnTo>
                  <a:pt x="6184" y="6414"/>
                </a:lnTo>
                <a:lnTo>
                  <a:pt x="6794" y="6192"/>
                </a:lnTo>
                <a:lnTo>
                  <a:pt x="7490" y="6045"/>
                </a:lnTo>
                <a:lnTo>
                  <a:pt x="8274" y="5971"/>
                </a:lnTo>
                <a:lnTo>
                  <a:pt x="8971" y="5971"/>
                </a:lnTo>
                <a:lnTo>
                  <a:pt x="8971" y="5971"/>
                </a:lnTo>
                <a:close/>
              </a:path>
            </a:pathLst>
          </a:custGeom>
          <a:solidFill>
            <a:srgbClr val="FFFFFF"/>
          </a:solidFill>
          <a:ln w="12700"/>
        </p:spPr>
        <p:txBody>
          <a:bodyPr lIns="0" tIns="0" rIns="0" bIns="0"/>
          <a:lstStyle/>
          <a:p>
            <a:pPr algn="l" defTabSz="866986">
              <a:defRPr b="0" sz="2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94" name="形狀"/>
          <p:cNvSpPr/>
          <p:nvPr/>
        </p:nvSpPr>
        <p:spPr>
          <a:xfrm>
            <a:off x="9401386" y="7306168"/>
            <a:ext cx="471877" cy="7202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60" y="20855"/>
                </a:moveTo>
                <a:lnTo>
                  <a:pt x="1860" y="20855"/>
                </a:lnTo>
                <a:lnTo>
                  <a:pt x="2687" y="21126"/>
                </a:lnTo>
                <a:lnTo>
                  <a:pt x="3617" y="21397"/>
                </a:lnTo>
                <a:lnTo>
                  <a:pt x="4754" y="21532"/>
                </a:lnTo>
                <a:lnTo>
                  <a:pt x="5684" y="21600"/>
                </a:lnTo>
                <a:lnTo>
                  <a:pt x="6718" y="21600"/>
                </a:lnTo>
                <a:lnTo>
                  <a:pt x="7751" y="21600"/>
                </a:lnTo>
                <a:lnTo>
                  <a:pt x="8681" y="21465"/>
                </a:lnTo>
                <a:lnTo>
                  <a:pt x="9611" y="21261"/>
                </a:lnTo>
                <a:lnTo>
                  <a:pt x="9611" y="21261"/>
                </a:lnTo>
                <a:lnTo>
                  <a:pt x="10542" y="20991"/>
                </a:lnTo>
                <a:lnTo>
                  <a:pt x="11265" y="20517"/>
                </a:lnTo>
                <a:lnTo>
                  <a:pt x="11782" y="20110"/>
                </a:lnTo>
                <a:lnTo>
                  <a:pt x="12195" y="19636"/>
                </a:lnTo>
                <a:lnTo>
                  <a:pt x="12299" y="19095"/>
                </a:lnTo>
                <a:lnTo>
                  <a:pt x="12402" y="18553"/>
                </a:lnTo>
                <a:lnTo>
                  <a:pt x="12195" y="18011"/>
                </a:lnTo>
                <a:lnTo>
                  <a:pt x="11989" y="17402"/>
                </a:lnTo>
                <a:lnTo>
                  <a:pt x="11989" y="17402"/>
                </a:lnTo>
                <a:lnTo>
                  <a:pt x="11989" y="17402"/>
                </a:lnTo>
                <a:lnTo>
                  <a:pt x="11989" y="17402"/>
                </a:lnTo>
                <a:lnTo>
                  <a:pt x="12195" y="15777"/>
                </a:lnTo>
                <a:lnTo>
                  <a:pt x="12299" y="14084"/>
                </a:lnTo>
                <a:lnTo>
                  <a:pt x="12299" y="10834"/>
                </a:lnTo>
                <a:lnTo>
                  <a:pt x="12195" y="7516"/>
                </a:lnTo>
                <a:lnTo>
                  <a:pt x="12092" y="4334"/>
                </a:lnTo>
                <a:lnTo>
                  <a:pt x="12092" y="4334"/>
                </a:lnTo>
                <a:lnTo>
                  <a:pt x="14159" y="4401"/>
                </a:lnTo>
                <a:lnTo>
                  <a:pt x="16122" y="4401"/>
                </a:lnTo>
                <a:lnTo>
                  <a:pt x="18086" y="4401"/>
                </a:lnTo>
                <a:lnTo>
                  <a:pt x="19016" y="4469"/>
                </a:lnTo>
                <a:lnTo>
                  <a:pt x="20050" y="4537"/>
                </a:lnTo>
                <a:lnTo>
                  <a:pt x="20050" y="4537"/>
                </a:lnTo>
                <a:lnTo>
                  <a:pt x="20256" y="4537"/>
                </a:lnTo>
                <a:lnTo>
                  <a:pt x="20463" y="4469"/>
                </a:lnTo>
                <a:lnTo>
                  <a:pt x="20567" y="4334"/>
                </a:lnTo>
                <a:lnTo>
                  <a:pt x="20567" y="4130"/>
                </a:lnTo>
                <a:lnTo>
                  <a:pt x="20567" y="4130"/>
                </a:lnTo>
                <a:lnTo>
                  <a:pt x="20567" y="4130"/>
                </a:lnTo>
                <a:lnTo>
                  <a:pt x="20567" y="4130"/>
                </a:lnTo>
                <a:lnTo>
                  <a:pt x="20773" y="3182"/>
                </a:lnTo>
                <a:lnTo>
                  <a:pt x="21187" y="2302"/>
                </a:lnTo>
                <a:lnTo>
                  <a:pt x="21497" y="1354"/>
                </a:lnTo>
                <a:lnTo>
                  <a:pt x="21600" y="474"/>
                </a:lnTo>
                <a:lnTo>
                  <a:pt x="21600" y="474"/>
                </a:lnTo>
                <a:lnTo>
                  <a:pt x="21600" y="339"/>
                </a:lnTo>
                <a:lnTo>
                  <a:pt x="21393" y="203"/>
                </a:lnTo>
                <a:lnTo>
                  <a:pt x="21290" y="203"/>
                </a:lnTo>
                <a:lnTo>
                  <a:pt x="20980" y="203"/>
                </a:lnTo>
                <a:lnTo>
                  <a:pt x="20980" y="203"/>
                </a:lnTo>
                <a:lnTo>
                  <a:pt x="20773" y="135"/>
                </a:lnTo>
                <a:lnTo>
                  <a:pt x="20773" y="135"/>
                </a:lnTo>
                <a:lnTo>
                  <a:pt x="17983" y="135"/>
                </a:lnTo>
                <a:lnTo>
                  <a:pt x="15296" y="68"/>
                </a:lnTo>
                <a:lnTo>
                  <a:pt x="15296" y="68"/>
                </a:lnTo>
                <a:lnTo>
                  <a:pt x="14262" y="0"/>
                </a:lnTo>
                <a:lnTo>
                  <a:pt x="13332" y="0"/>
                </a:lnTo>
                <a:lnTo>
                  <a:pt x="12195" y="68"/>
                </a:lnTo>
                <a:lnTo>
                  <a:pt x="11678" y="135"/>
                </a:lnTo>
                <a:lnTo>
                  <a:pt x="11265" y="339"/>
                </a:lnTo>
                <a:lnTo>
                  <a:pt x="11265" y="339"/>
                </a:lnTo>
                <a:lnTo>
                  <a:pt x="11162" y="406"/>
                </a:lnTo>
                <a:lnTo>
                  <a:pt x="11058" y="542"/>
                </a:lnTo>
                <a:lnTo>
                  <a:pt x="11058" y="542"/>
                </a:lnTo>
                <a:lnTo>
                  <a:pt x="11058" y="677"/>
                </a:lnTo>
                <a:lnTo>
                  <a:pt x="11058" y="677"/>
                </a:lnTo>
                <a:lnTo>
                  <a:pt x="11162" y="3792"/>
                </a:lnTo>
                <a:lnTo>
                  <a:pt x="11162" y="3792"/>
                </a:lnTo>
                <a:lnTo>
                  <a:pt x="11058" y="3927"/>
                </a:lnTo>
                <a:lnTo>
                  <a:pt x="11162" y="4130"/>
                </a:lnTo>
                <a:lnTo>
                  <a:pt x="11162" y="4130"/>
                </a:lnTo>
                <a:lnTo>
                  <a:pt x="11368" y="10292"/>
                </a:lnTo>
                <a:lnTo>
                  <a:pt x="11368" y="13339"/>
                </a:lnTo>
                <a:lnTo>
                  <a:pt x="11368" y="14897"/>
                </a:lnTo>
                <a:lnTo>
                  <a:pt x="11162" y="16454"/>
                </a:lnTo>
                <a:lnTo>
                  <a:pt x="11162" y="16454"/>
                </a:lnTo>
                <a:lnTo>
                  <a:pt x="11058" y="16318"/>
                </a:lnTo>
                <a:lnTo>
                  <a:pt x="10852" y="16183"/>
                </a:lnTo>
                <a:lnTo>
                  <a:pt x="10852" y="16183"/>
                </a:lnTo>
                <a:lnTo>
                  <a:pt x="9715" y="15980"/>
                </a:lnTo>
                <a:lnTo>
                  <a:pt x="8475" y="15777"/>
                </a:lnTo>
                <a:lnTo>
                  <a:pt x="7234" y="15709"/>
                </a:lnTo>
                <a:lnTo>
                  <a:pt x="5994" y="15709"/>
                </a:lnTo>
                <a:lnTo>
                  <a:pt x="4754" y="15777"/>
                </a:lnTo>
                <a:lnTo>
                  <a:pt x="3411" y="16048"/>
                </a:lnTo>
                <a:lnTo>
                  <a:pt x="2377" y="16386"/>
                </a:lnTo>
                <a:lnTo>
                  <a:pt x="1860" y="16657"/>
                </a:lnTo>
                <a:lnTo>
                  <a:pt x="1344" y="16860"/>
                </a:lnTo>
                <a:lnTo>
                  <a:pt x="1344" y="16860"/>
                </a:lnTo>
                <a:lnTo>
                  <a:pt x="723" y="17402"/>
                </a:lnTo>
                <a:lnTo>
                  <a:pt x="310" y="17876"/>
                </a:lnTo>
                <a:lnTo>
                  <a:pt x="103" y="18418"/>
                </a:lnTo>
                <a:lnTo>
                  <a:pt x="0" y="18959"/>
                </a:lnTo>
                <a:lnTo>
                  <a:pt x="207" y="19501"/>
                </a:lnTo>
                <a:lnTo>
                  <a:pt x="620" y="19975"/>
                </a:lnTo>
                <a:lnTo>
                  <a:pt x="1137" y="20381"/>
                </a:lnTo>
                <a:lnTo>
                  <a:pt x="1860" y="20855"/>
                </a:lnTo>
                <a:lnTo>
                  <a:pt x="1860" y="20855"/>
                </a:lnTo>
                <a:close/>
                <a:moveTo>
                  <a:pt x="1033" y="19298"/>
                </a:moveTo>
                <a:lnTo>
                  <a:pt x="1033" y="19298"/>
                </a:lnTo>
                <a:lnTo>
                  <a:pt x="2170" y="18621"/>
                </a:lnTo>
                <a:lnTo>
                  <a:pt x="3204" y="17876"/>
                </a:lnTo>
                <a:lnTo>
                  <a:pt x="4237" y="17199"/>
                </a:lnTo>
                <a:lnTo>
                  <a:pt x="5581" y="16522"/>
                </a:lnTo>
                <a:lnTo>
                  <a:pt x="5581" y="16522"/>
                </a:lnTo>
                <a:lnTo>
                  <a:pt x="5788" y="16386"/>
                </a:lnTo>
                <a:lnTo>
                  <a:pt x="5788" y="16386"/>
                </a:lnTo>
                <a:lnTo>
                  <a:pt x="5581" y="16522"/>
                </a:lnTo>
                <a:lnTo>
                  <a:pt x="5581" y="16522"/>
                </a:lnTo>
                <a:lnTo>
                  <a:pt x="4754" y="17334"/>
                </a:lnTo>
                <a:lnTo>
                  <a:pt x="4754" y="17334"/>
                </a:lnTo>
                <a:lnTo>
                  <a:pt x="3721" y="18079"/>
                </a:lnTo>
                <a:lnTo>
                  <a:pt x="2894" y="18892"/>
                </a:lnTo>
                <a:lnTo>
                  <a:pt x="2894" y="18892"/>
                </a:lnTo>
                <a:lnTo>
                  <a:pt x="1654" y="19704"/>
                </a:lnTo>
                <a:lnTo>
                  <a:pt x="1654" y="19704"/>
                </a:lnTo>
                <a:lnTo>
                  <a:pt x="1654" y="19772"/>
                </a:lnTo>
                <a:lnTo>
                  <a:pt x="1757" y="19840"/>
                </a:lnTo>
                <a:lnTo>
                  <a:pt x="1757" y="19840"/>
                </a:lnTo>
                <a:lnTo>
                  <a:pt x="1860" y="19840"/>
                </a:lnTo>
                <a:lnTo>
                  <a:pt x="1860" y="19840"/>
                </a:lnTo>
                <a:lnTo>
                  <a:pt x="2170" y="19636"/>
                </a:lnTo>
                <a:lnTo>
                  <a:pt x="2170" y="19636"/>
                </a:lnTo>
                <a:lnTo>
                  <a:pt x="2170" y="19636"/>
                </a:lnTo>
                <a:lnTo>
                  <a:pt x="2170" y="19636"/>
                </a:lnTo>
                <a:lnTo>
                  <a:pt x="2170" y="19636"/>
                </a:lnTo>
                <a:lnTo>
                  <a:pt x="2170" y="19636"/>
                </a:lnTo>
                <a:lnTo>
                  <a:pt x="2997" y="18959"/>
                </a:lnTo>
                <a:lnTo>
                  <a:pt x="2997" y="18959"/>
                </a:lnTo>
                <a:lnTo>
                  <a:pt x="3927" y="18282"/>
                </a:lnTo>
                <a:lnTo>
                  <a:pt x="3927" y="18282"/>
                </a:lnTo>
                <a:lnTo>
                  <a:pt x="4651" y="17808"/>
                </a:lnTo>
                <a:lnTo>
                  <a:pt x="5374" y="17402"/>
                </a:lnTo>
                <a:lnTo>
                  <a:pt x="5994" y="16928"/>
                </a:lnTo>
                <a:lnTo>
                  <a:pt x="6614" y="16522"/>
                </a:lnTo>
                <a:lnTo>
                  <a:pt x="6614" y="16522"/>
                </a:lnTo>
                <a:lnTo>
                  <a:pt x="5478" y="17402"/>
                </a:lnTo>
                <a:lnTo>
                  <a:pt x="4237" y="18214"/>
                </a:lnTo>
                <a:lnTo>
                  <a:pt x="3204" y="19095"/>
                </a:lnTo>
                <a:lnTo>
                  <a:pt x="2687" y="19569"/>
                </a:lnTo>
                <a:lnTo>
                  <a:pt x="2274" y="20043"/>
                </a:lnTo>
                <a:lnTo>
                  <a:pt x="2274" y="20043"/>
                </a:lnTo>
                <a:lnTo>
                  <a:pt x="2274" y="20110"/>
                </a:lnTo>
                <a:lnTo>
                  <a:pt x="2377" y="20178"/>
                </a:lnTo>
                <a:lnTo>
                  <a:pt x="2480" y="20110"/>
                </a:lnTo>
                <a:lnTo>
                  <a:pt x="2480" y="20110"/>
                </a:lnTo>
                <a:lnTo>
                  <a:pt x="3721" y="19366"/>
                </a:lnTo>
                <a:lnTo>
                  <a:pt x="5064" y="18553"/>
                </a:lnTo>
                <a:lnTo>
                  <a:pt x="6304" y="17740"/>
                </a:lnTo>
                <a:lnTo>
                  <a:pt x="7544" y="16860"/>
                </a:lnTo>
                <a:lnTo>
                  <a:pt x="7544" y="16860"/>
                </a:lnTo>
                <a:lnTo>
                  <a:pt x="7751" y="16725"/>
                </a:lnTo>
                <a:lnTo>
                  <a:pt x="7751" y="16725"/>
                </a:lnTo>
                <a:lnTo>
                  <a:pt x="7338" y="17063"/>
                </a:lnTo>
                <a:lnTo>
                  <a:pt x="7338" y="17063"/>
                </a:lnTo>
                <a:lnTo>
                  <a:pt x="5891" y="18282"/>
                </a:lnTo>
                <a:lnTo>
                  <a:pt x="5891" y="18282"/>
                </a:lnTo>
                <a:lnTo>
                  <a:pt x="3307" y="20313"/>
                </a:lnTo>
                <a:lnTo>
                  <a:pt x="3307" y="20313"/>
                </a:lnTo>
                <a:lnTo>
                  <a:pt x="3307" y="20449"/>
                </a:lnTo>
                <a:lnTo>
                  <a:pt x="3514" y="20449"/>
                </a:lnTo>
                <a:lnTo>
                  <a:pt x="3514" y="20449"/>
                </a:lnTo>
                <a:lnTo>
                  <a:pt x="4237" y="20110"/>
                </a:lnTo>
                <a:lnTo>
                  <a:pt x="5064" y="19772"/>
                </a:lnTo>
                <a:lnTo>
                  <a:pt x="6408" y="18892"/>
                </a:lnTo>
                <a:lnTo>
                  <a:pt x="7544" y="18011"/>
                </a:lnTo>
                <a:lnTo>
                  <a:pt x="8785" y="17131"/>
                </a:lnTo>
                <a:lnTo>
                  <a:pt x="8785" y="17131"/>
                </a:lnTo>
                <a:lnTo>
                  <a:pt x="9301" y="16792"/>
                </a:lnTo>
                <a:lnTo>
                  <a:pt x="9301" y="16792"/>
                </a:lnTo>
                <a:lnTo>
                  <a:pt x="9301" y="16792"/>
                </a:lnTo>
                <a:lnTo>
                  <a:pt x="9095" y="17063"/>
                </a:lnTo>
                <a:lnTo>
                  <a:pt x="9095" y="17063"/>
                </a:lnTo>
                <a:lnTo>
                  <a:pt x="8268" y="17808"/>
                </a:lnTo>
                <a:lnTo>
                  <a:pt x="7441" y="18485"/>
                </a:lnTo>
                <a:lnTo>
                  <a:pt x="7441" y="18485"/>
                </a:lnTo>
                <a:lnTo>
                  <a:pt x="6718" y="19027"/>
                </a:lnTo>
                <a:lnTo>
                  <a:pt x="5891" y="19569"/>
                </a:lnTo>
                <a:lnTo>
                  <a:pt x="5064" y="20043"/>
                </a:lnTo>
                <a:lnTo>
                  <a:pt x="4237" y="20584"/>
                </a:lnTo>
                <a:lnTo>
                  <a:pt x="4237" y="20584"/>
                </a:lnTo>
                <a:lnTo>
                  <a:pt x="4237" y="20787"/>
                </a:lnTo>
                <a:lnTo>
                  <a:pt x="4444" y="20787"/>
                </a:lnTo>
                <a:lnTo>
                  <a:pt x="4444" y="20787"/>
                </a:lnTo>
                <a:lnTo>
                  <a:pt x="4444" y="20787"/>
                </a:lnTo>
                <a:lnTo>
                  <a:pt x="5271" y="20381"/>
                </a:lnTo>
                <a:lnTo>
                  <a:pt x="5994" y="20043"/>
                </a:lnTo>
                <a:lnTo>
                  <a:pt x="7338" y="19162"/>
                </a:lnTo>
                <a:lnTo>
                  <a:pt x="8578" y="18282"/>
                </a:lnTo>
                <a:lnTo>
                  <a:pt x="9818" y="17334"/>
                </a:lnTo>
                <a:lnTo>
                  <a:pt x="9818" y="17334"/>
                </a:lnTo>
                <a:lnTo>
                  <a:pt x="10025" y="17199"/>
                </a:lnTo>
                <a:lnTo>
                  <a:pt x="9508" y="17605"/>
                </a:lnTo>
                <a:lnTo>
                  <a:pt x="9508" y="17605"/>
                </a:lnTo>
                <a:lnTo>
                  <a:pt x="8681" y="18282"/>
                </a:lnTo>
                <a:lnTo>
                  <a:pt x="7855" y="18959"/>
                </a:lnTo>
                <a:lnTo>
                  <a:pt x="7855" y="18959"/>
                </a:lnTo>
                <a:lnTo>
                  <a:pt x="6614" y="19907"/>
                </a:lnTo>
                <a:lnTo>
                  <a:pt x="5374" y="20923"/>
                </a:lnTo>
                <a:lnTo>
                  <a:pt x="5374" y="20923"/>
                </a:lnTo>
                <a:lnTo>
                  <a:pt x="5374" y="20991"/>
                </a:lnTo>
                <a:lnTo>
                  <a:pt x="5374" y="20991"/>
                </a:lnTo>
                <a:lnTo>
                  <a:pt x="4651" y="20855"/>
                </a:lnTo>
                <a:lnTo>
                  <a:pt x="3721" y="20652"/>
                </a:lnTo>
                <a:lnTo>
                  <a:pt x="2997" y="20517"/>
                </a:lnTo>
                <a:lnTo>
                  <a:pt x="2377" y="20246"/>
                </a:lnTo>
                <a:lnTo>
                  <a:pt x="2377" y="20246"/>
                </a:lnTo>
                <a:lnTo>
                  <a:pt x="1860" y="20043"/>
                </a:lnTo>
                <a:lnTo>
                  <a:pt x="1447" y="19840"/>
                </a:lnTo>
                <a:lnTo>
                  <a:pt x="1240" y="19569"/>
                </a:lnTo>
                <a:lnTo>
                  <a:pt x="1033" y="19298"/>
                </a:lnTo>
                <a:lnTo>
                  <a:pt x="1033" y="19298"/>
                </a:lnTo>
                <a:close/>
                <a:moveTo>
                  <a:pt x="1033" y="18418"/>
                </a:moveTo>
                <a:lnTo>
                  <a:pt x="1033" y="18418"/>
                </a:lnTo>
                <a:lnTo>
                  <a:pt x="2377" y="17537"/>
                </a:lnTo>
                <a:lnTo>
                  <a:pt x="2377" y="17537"/>
                </a:lnTo>
                <a:lnTo>
                  <a:pt x="3100" y="17063"/>
                </a:lnTo>
                <a:lnTo>
                  <a:pt x="3927" y="16657"/>
                </a:lnTo>
                <a:lnTo>
                  <a:pt x="3927" y="16657"/>
                </a:lnTo>
                <a:lnTo>
                  <a:pt x="4754" y="16386"/>
                </a:lnTo>
                <a:lnTo>
                  <a:pt x="4754" y="16386"/>
                </a:lnTo>
                <a:lnTo>
                  <a:pt x="4857" y="16386"/>
                </a:lnTo>
                <a:lnTo>
                  <a:pt x="4857" y="16386"/>
                </a:lnTo>
                <a:lnTo>
                  <a:pt x="3927" y="17131"/>
                </a:lnTo>
                <a:lnTo>
                  <a:pt x="2997" y="17808"/>
                </a:lnTo>
                <a:lnTo>
                  <a:pt x="930" y="19095"/>
                </a:lnTo>
                <a:lnTo>
                  <a:pt x="930" y="19095"/>
                </a:lnTo>
                <a:lnTo>
                  <a:pt x="930" y="18756"/>
                </a:lnTo>
                <a:lnTo>
                  <a:pt x="1033" y="18418"/>
                </a:lnTo>
                <a:lnTo>
                  <a:pt x="1033" y="18418"/>
                </a:lnTo>
                <a:close/>
                <a:moveTo>
                  <a:pt x="5684" y="16251"/>
                </a:moveTo>
                <a:lnTo>
                  <a:pt x="5684" y="16251"/>
                </a:lnTo>
                <a:lnTo>
                  <a:pt x="5064" y="16589"/>
                </a:lnTo>
                <a:lnTo>
                  <a:pt x="4444" y="16996"/>
                </a:lnTo>
                <a:lnTo>
                  <a:pt x="4444" y="16996"/>
                </a:lnTo>
                <a:lnTo>
                  <a:pt x="5167" y="16318"/>
                </a:lnTo>
                <a:lnTo>
                  <a:pt x="5167" y="16318"/>
                </a:lnTo>
                <a:lnTo>
                  <a:pt x="5684" y="16251"/>
                </a:lnTo>
                <a:lnTo>
                  <a:pt x="5684" y="16251"/>
                </a:lnTo>
                <a:close/>
                <a:moveTo>
                  <a:pt x="7028" y="16251"/>
                </a:moveTo>
                <a:lnTo>
                  <a:pt x="7028" y="16251"/>
                </a:lnTo>
                <a:lnTo>
                  <a:pt x="8165" y="16318"/>
                </a:lnTo>
                <a:lnTo>
                  <a:pt x="8165" y="16318"/>
                </a:lnTo>
                <a:lnTo>
                  <a:pt x="7028" y="16996"/>
                </a:lnTo>
                <a:lnTo>
                  <a:pt x="5891" y="17740"/>
                </a:lnTo>
                <a:lnTo>
                  <a:pt x="3721" y="19230"/>
                </a:lnTo>
                <a:lnTo>
                  <a:pt x="3721" y="19230"/>
                </a:lnTo>
                <a:lnTo>
                  <a:pt x="2997" y="19704"/>
                </a:lnTo>
                <a:lnTo>
                  <a:pt x="2790" y="19840"/>
                </a:lnTo>
                <a:lnTo>
                  <a:pt x="2997" y="19569"/>
                </a:lnTo>
                <a:lnTo>
                  <a:pt x="2997" y="19569"/>
                </a:lnTo>
                <a:lnTo>
                  <a:pt x="3617" y="18959"/>
                </a:lnTo>
                <a:lnTo>
                  <a:pt x="4444" y="18350"/>
                </a:lnTo>
                <a:lnTo>
                  <a:pt x="4444" y="18350"/>
                </a:lnTo>
                <a:lnTo>
                  <a:pt x="5788" y="17402"/>
                </a:lnTo>
                <a:lnTo>
                  <a:pt x="7028" y="16386"/>
                </a:lnTo>
                <a:lnTo>
                  <a:pt x="7028" y="16386"/>
                </a:lnTo>
                <a:lnTo>
                  <a:pt x="7131" y="16318"/>
                </a:lnTo>
                <a:lnTo>
                  <a:pt x="7028" y="16251"/>
                </a:lnTo>
                <a:lnTo>
                  <a:pt x="7028" y="16251"/>
                </a:lnTo>
                <a:close/>
                <a:moveTo>
                  <a:pt x="9508" y="16522"/>
                </a:moveTo>
                <a:lnTo>
                  <a:pt x="9508" y="16522"/>
                </a:lnTo>
                <a:lnTo>
                  <a:pt x="8371" y="17266"/>
                </a:lnTo>
                <a:lnTo>
                  <a:pt x="7234" y="18011"/>
                </a:lnTo>
                <a:lnTo>
                  <a:pt x="6201" y="18756"/>
                </a:lnTo>
                <a:lnTo>
                  <a:pt x="5064" y="19569"/>
                </a:lnTo>
                <a:lnTo>
                  <a:pt x="5064" y="19569"/>
                </a:lnTo>
                <a:lnTo>
                  <a:pt x="4031" y="20043"/>
                </a:lnTo>
                <a:lnTo>
                  <a:pt x="4031" y="20043"/>
                </a:lnTo>
                <a:lnTo>
                  <a:pt x="3721" y="20178"/>
                </a:lnTo>
                <a:lnTo>
                  <a:pt x="3824" y="20110"/>
                </a:lnTo>
                <a:lnTo>
                  <a:pt x="3824" y="20110"/>
                </a:lnTo>
                <a:lnTo>
                  <a:pt x="5684" y="18688"/>
                </a:lnTo>
                <a:lnTo>
                  <a:pt x="5684" y="18688"/>
                </a:lnTo>
                <a:lnTo>
                  <a:pt x="8475" y="16386"/>
                </a:lnTo>
                <a:lnTo>
                  <a:pt x="8475" y="16386"/>
                </a:lnTo>
                <a:lnTo>
                  <a:pt x="9508" y="16522"/>
                </a:lnTo>
                <a:lnTo>
                  <a:pt x="9508" y="16522"/>
                </a:lnTo>
                <a:close/>
                <a:moveTo>
                  <a:pt x="10025" y="16657"/>
                </a:moveTo>
                <a:lnTo>
                  <a:pt x="10025" y="16657"/>
                </a:lnTo>
                <a:lnTo>
                  <a:pt x="10232" y="16792"/>
                </a:lnTo>
                <a:lnTo>
                  <a:pt x="10232" y="16792"/>
                </a:lnTo>
                <a:lnTo>
                  <a:pt x="10232" y="16792"/>
                </a:lnTo>
                <a:lnTo>
                  <a:pt x="10232" y="16792"/>
                </a:lnTo>
                <a:lnTo>
                  <a:pt x="7855" y="18621"/>
                </a:lnTo>
                <a:lnTo>
                  <a:pt x="7855" y="18621"/>
                </a:lnTo>
                <a:lnTo>
                  <a:pt x="6511" y="19501"/>
                </a:lnTo>
                <a:lnTo>
                  <a:pt x="6511" y="19501"/>
                </a:lnTo>
                <a:lnTo>
                  <a:pt x="5581" y="19975"/>
                </a:lnTo>
                <a:lnTo>
                  <a:pt x="5167" y="20246"/>
                </a:lnTo>
                <a:lnTo>
                  <a:pt x="4754" y="20517"/>
                </a:lnTo>
                <a:lnTo>
                  <a:pt x="4754" y="20517"/>
                </a:lnTo>
                <a:lnTo>
                  <a:pt x="5374" y="20043"/>
                </a:lnTo>
                <a:lnTo>
                  <a:pt x="6098" y="19704"/>
                </a:lnTo>
                <a:lnTo>
                  <a:pt x="6718" y="19298"/>
                </a:lnTo>
                <a:lnTo>
                  <a:pt x="7338" y="18824"/>
                </a:lnTo>
                <a:lnTo>
                  <a:pt x="7338" y="18824"/>
                </a:lnTo>
                <a:lnTo>
                  <a:pt x="8681" y="17740"/>
                </a:lnTo>
                <a:lnTo>
                  <a:pt x="9198" y="17199"/>
                </a:lnTo>
                <a:lnTo>
                  <a:pt x="9818" y="16589"/>
                </a:lnTo>
                <a:lnTo>
                  <a:pt x="9818" y="16589"/>
                </a:lnTo>
                <a:lnTo>
                  <a:pt x="10025" y="16657"/>
                </a:lnTo>
                <a:lnTo>
                  <a:pt x="10025" y="16657"/>
                </a:lnTo>
                <a:close/>
                <a:moveTo>
                  <a:pt x="7648" y="20991"/>
                </a:moveTo>
                <a:lnTo>
                  <a:pt x="7648" y="20991"/>
                </a:lnTo>
                <a:lnTo>
                  <a:pt x="7234" y="20991"/>
                </a:lnTo>
                <a:lnTo>
                  <a:pt x="7234" y="20991"/>
                </a:lnTo>
                <a:lnTo>
                  <a:pt x="7958" y="20517"/>
                </a:lnTo>
                <a:lnTo>
                  <a:pt x="7958" y="20517"/>
                </a:lnTo>
                <a:lnTo>
                  <a:pt x="7648" y="20923"/>
                </a:lnTo>
                <a:lnTo>
                  <a:pt x="7648" y="20923"/>
                </a:lnTo>
                <a:lnTo>
                  <a:pt x="7648" y="20923"/>
                </a:lnTo>
                <a:lnTo>
                  <a:pt x="7648" y="20991"/>
                </a:lnTo>
                <a:lnTo>
                  <a:pt x="7648" y="20991"/>
                </a:lnTo>
                <a:close/>
                <a:moveTo>
                  <a:pt x="5581" y="20991"/>
                </a:moveTo>
                <a:lnTo>
                  <a:pt x="5581" y="20991"/>
                </a:lnTo>
                <a:lnTo>
                  <a:pt x="6511" y="20449"/>
                </a:lnTo>
                <a:lnTo>
                  <a:pt x="7338" y="19975"/>
                </a:lnTo>
                <a:lnTo>
                  <a:pt x="8991" y="18959"/>
                </a:lnTo>
                <a:lnTo>
                  <a:pt x="8991" y="18959"/>
                </a:lnTo>
                <a:lnTo>
                  <a:pt x="8681" y="19230"/>
                </a:lnTo>
                <a:lnTo>
                  <a:pt x="8681" y="19230"/>
                </a:lnTo>
                <a:lnTo>
                  <a:pt x="7648" y="20110"/>
                </a:lnTo>
                <a:lnTo>
                  <a:pt x="6718" y="21058"/>
                </a:lnTo>
                <a:lnTo>
                  <a:pt x="6718" y="21058"/>
                </a:lnTo>
                <a:lnTo>
                  <a:pt x="5581" y="20991"/>
                </a:lnTo>
                <a:lnTo>
                  <a:pt x="5581" y="20991"/>
                </a:lnTo>
                <a:close/>
                <a:moveTo>
                  <a:pt x="8681" y="18959"/>
                </a:moveTo>
                <a:lnTo>
                  <a:pt x="8681" y="18959"/>
                </a:lnTo>
                <a:lnTo>
                  <a:pt x="7338" y="19840"/>
                </a:lnTo>
                <a:lnTo>
                  <a:pt x="7338" y="19840"/>
                </a:lnTo>
                <a:lnTo>
                  <a:pt x="6304" y="20449"/>
                </a:lnTo>
                <a:lnTo>
                  <a:pt x="5994" y="20652"/>
                </a:lnTo>
                <a:lnTo>
                  <a:pt x="5891" y="20584"/>
                </a:lnTo>
                <a:lnTo>
                  <a:pt x="6098" y="20449"/>
                </a:lnTo>
                <a:lnTo>
                  <a:pt x="6098" y="20449"/>
                </a:lnTo>
                <a:lnTo>
                  <a:pt x="7234" y="19569"/>
                </a:lnTo>
                <a:lnTo>
                  <a:pt x="8371" y="18756"/>
                </a:lnTo>
                <a:lnTo>
                  <a:pt x="9508" y="17876"/>
                </a:lnTo>
                <a:lnTo>
                  <a:pt x="9922" y="17402"/>
                </a:lnTo>
                <a:lnTo>
                  <a:pt x="10335" y="16860"/>
                </a:lnTo>
                <a:lnTo>
                  <a:pt x="10335" y="16860"/>
                </a:lnTo>
                <a:lnTo>
                  <a:pt x="10335" y="16860"/>
                </a:lnTo>
                <a:lnTo>
                  <a:pt x="10335" y="16860"/>
                </a:lnTo>
                <a:lnTo>
                  <a:pt x="11058" y="17402"/>
                </a:lnTo>
                <a:lnTo>
                  <a:pt x="11058" y="17402"/>
                </a:lnTo>
                <a:lnTo>
                  <a:pt x="8681" y="18959"/>
                </a:lnTo>
                <a:lnTo>
                  <a:pt x="8681" y="18959"/>
                </a:lnTo>
                <a:close/>
                <a:moveTo>
                  <a:pt x="8371" y="20923"/>
                </a:moveTo>
                <a:lnTo>
                  <a:pt x="8371" y="20923"/>
                </a:lnTo>
                <a:lnTo>
                  <a:pt x="7855" y="20991"/>
                </a:lnTo>
                <a:lnTo>
                  <a:pt x="7855" y="20991"/>
                </a:lnTo>
                <a:lnTo>
                  <a:pt x="8888" y="20246"/>
                </a:lnTo>
                <a:lnTo>
                  <a:pt x="10025" y="19636"/>
                </a:lnTo>
                <a:lnTo>
                  <a:pt x="10025" y="19636"/>
                </a:lnTo>
                <a:lnTo>
                  <a:pt x="10748" y="19230"/>
                </a:lnTo>
                <a:lnTo>
                  <a:pt x="10748" y="19162"/>
                </a:lnTo>
                <a:lnTo>
                  <a:pt x="10748" y="19230"/>
                </a:lnTo>
                <a:lnTo>
                  <a:pt x="10232" y="19636"/>
                </a:lnTo>
                <a:lnTo>
                  <a:pt x="10232" y="19636"/>
                </a:lnTo>
                <a:lnTo>
                  <a:pt x="8991" y="20517"/>
                </a:lnTo>
                <a:lnTo>
                  <a:pt x="8991" y="20517"/>
                </a:lnTo>
                <a:lnTo>
                  <a:pt x="8991" y="20584"/>
                </a:lnTo>
                <a:lnTo>
                  <a:pt x="9095" y="20652"/>
                </a:lnTo>
                <a:lnTo>
                  <a:pt x="9095" y="20652"/>
                </a:lnTo>
                <a:lnTo>
                  <a:pt x="9095" y="20652"/>
                </a:lnTo>
                <a:lnTo>
                  <a:pt x="11058" y="19772"/>
                </a:lnTo>
                <a:lnTo>
                  <a:pt x="11058" y="19772"/>
                </a:lnTo>
                <a:lnTo>
                  <a:pt x="10542" y="20178"/>
                </a:lnTo>
                <a:lnTo>
                  <a:pt x="9818" y="20449"/>
                </a:lnTo>
                <a:lnTo>
                  <a:pt x="9095" y="20787"/>
                </a:lnTo>
                <a:lnTo>
                  <a:pt x="8371" y="20923"/>
                </a:lnTo>
                <a:lnTo>
                  <a:pt x="8371" y="20923"/>
                </a:lnTo>
                <a:close/>
                <a:moveTo>
                  <a:pt x="11472" y="19162"/>
                </a:moveTo>
                <a:lnTo>
                  <a:pt x="11472" y="19162"/>
                </a:lnTo>
                <a:lnTo>
                  <a:pt x="11368" y="19433"/>
                </a:lnTo>
                <a:lnTo>
                  <a:pt x="11162" y="19704"/>
                </a:lnTo>
                <a:lnTo>
                  <a:pt x="11162" y="19704"/>
                </a:lnTo>
                <a:lnTo>
                  <a:pt x="11058" y="19636"/>
                </a:lnTo>
                <a:lnTo>
                  <a:pt x="10955" y="19636"/>
                </a:lnTo>
                <a:lnTo>
                  <a:pt x="10955" y="19636"/>
                </a:lnTo>
                <a:lnTo>
                  <a:pt x="9922" y="20110"/>
                </a:lnTo>
                <a:lnTo>
                  <a:pt x="9922" y="20110"/>
                </a:lnTo>
                <a:lnTo>
                  <a:pt x="10542" y="19636"/>
                </a:lnTo>
                <a:lnTo>
                  <a:pt x="10852" y="19366"/>
                </a:lnTo>
                <a:lnTo>
                  <a:pt x="11162" y="19027"/>
                </a:lnTo>
                <a:lnTo>
                  <a:pt x="11162" y="19027"/>
                </a:lnTo>
                <a:lnTo>
                  <a:pt x="11162" y="18959"/>
                </a:lnTo>
                <a:lnTo>
                  <a:pt x="10955" y="18959"/>
                </a:lnTo>
                <a:lnTo>
                  <a:pt x="10955" y="18959"/>
                </a:lnTo>
                <a:lnTo>
                  <a:pt x="10232" y="19298"/>
                </a:lnTo>
                <a:lnTo>
                  <a:pt x="9508" y="19772"/>
                </a:lnTo>
                <a:lnTo>
                  <a:pt x="8061" y="20584"/>
                </a:lnTo>
                <a:lnTo>
                  <a:pt x="8061" y="20584"/>
                </a:lnTo>
                <a:lnTo>
                  <a:pt x="8681" y="20178"/>
                </a:lnTo>
                <a:lnTo>
                  <a:pt x="9405" y="19704"/>
                </a:lnTo>
                <a:lnTo>
                  <a:pt x="10852" y="18688"/>
                </a:lnTo>
                <a:lnTo>
                  <a:pt x="10852" y="18688"/>
                </a:lnTo>
                <a:lnTo>
                  <a:pt x="10852" y="18621"/>
                </a:lnTo>
                <a:lnTo>
                  <a:pt x="10852" y="18553"/>
                </a:lnTo>
                <a:lnTo>
                  <a:pt x="10748" y="18553"/>
                </a:lnTo>
                <a:lnTo>
                  <a:pt x="10645" y="18553"/>
                </a:lnTo>
                <a:lnTo>
                  <a:pt x="10645" y="18553"/>
                </a:lnTo>
                <a:lnTo>
                  <a:pt x="10335" y="18756"/>
                </a:lnTo>
                <a:lnTo>
                  <a:pt x="10335" y="18756"/>
                </a:lnTo>
                <a:lnTo>
                  <a:pt x="10232" y="18756"/>
                </a:lnTo>
                <a:lnTo>
                  <a:pt x="10128" y="18959"/>
                </a:lnTo>
                <a:lnTo>
                  <a:pt x="10128" y="18959"/>
                </a:lnTo>
                <a:lnTo>
                  <a:pt x="8371" y="19975"/>
                </a:lnTo>
                <a:lnTo>
                  <a:pt x="7544" y="20517"/>
                </a:lnTo>
                <a:lnTo>
                  <a:pt x="6924" y="21058"/>
                </a:lnTo>
                <a:lnTo>
                  <a:pt x="6924" y="21058"/>
                </a:lnTo>
                <a:lnTo>
                  <a:pt x="6924" y="21058"/>
                </a:lnTo>
                <a:lnTo>
                  <a:pt x="6924" y="21058"/>
                </a:lnTo>
                <a:lnTo>
                  <a:pt x="7958" y="20043"/>
                </a:lnTo>
                <a:lnTo>
                  <a:pt x="8991" y="19230"/>
                </a:lnTo>
                <a:lnTo>
                  <a:pt x="11162" y="17537"/>
                </a:lnTo>
                <a:lnTo>
                  <a:pt x="11162" y="17537"/>
                </a:lnTo>
                <a:lnTo>
                  <a:pt x="11368" y="17944"/>
                </a:lnTo>
                <a:lnTo>
                  <a:pt x="11575" y="18350"/>
                </a:lnTo>
                <a:lnTo>
                  <a:pt x="11575" y="18756"/>
                </a:lnTo>
                <a:lnTo>
                  <a:pt x="11472" y="19162"/>
                </a:lnTo>
                <a:lnTo>
                  <a:pt x="11472" y="19162"/>
                </a:lnTo>
                <a:close/>
                <a:moveTo>
                  <a:pt x="11989" y="880"/>
                </a:moveTo>
                <a:lnTo>
                  <a:pt x="11989" y="880"/>
                </a:lnTo>
                <a:lnTo>
                  <a:pt x="11989" y="745"/>
                </a:lnTo>
                <a:lnTo>
                  <a:pt x="11989" y="745"/>
                </a:lnTo>
                <a:lnTo>
                  <a:pt x="12505" y="609"/>
                </a:lnTo>
                <a:lnTo>
                  <a:pt x="13125" y="542"/>
                </a:lnTo>
                <a:lnTo>
                  <a:pt x="13125" y="542"/>
                </a:lnTo>
                <a:lnTo>
                  <a:pt x="12505" y="745"/>
                </a:lnTo>
                <a:lnTo>
                  <a:pt x="11989" y="880"/>
                </a:lnTo>
                <a:lnTo>
                  <a:pt x="11989" y="880"/>
                </a:lnTo>
                <a:close/>
                <a:moveTo>
                  <a:pt x="11989" y="1016"/>
                </a:moveTo>
                <a:lnTo>
                  <a:pt x="11989" y="1016"/>
                </a:lnTo>
                <a:lnTo>
                  <a:pt x="12505" y="948"/>
                </a:lnTo>
                <a:lnTo>
                  <a:pt x="12505" y="948"/>
                </a:lnTo>
                <a:lnTo>
                  <a:pt x="11989" y="1287"/>
                </a:lnTo>
                <a:lnTo>
                  <a:pt x="11989" y="1287"/>
                </a:lnTo>
                <a:lnTo>
                  <a:pt x="11989" y="1016"/>
                </a:lnTo>
                <a:lnTo>
                  <a:pt x="11989" y="1016"/>
                </a:lnTo>
                <a:close/>
                <a:moveTo>
                  <a:pt x="11989" y="2708"/>
                </a:moveTo>
                <a:lnTo>
                  <a:pt x="11989" y="2708"/>
                </a:lnTo>
                <a:lnTo>
                  <a:pt x="13229" y="1896"/>
                </a:lnTo>
                <a:lnTo>
                  <a:pt x="13229" y="1896"/>
                </a:lnTo>
                <a:lnTo>
                  <a:pt x="13952" y="1490"/>
                </a:lnTo>
                <a:lnTo>
                  <a:pt x="13952" y="1490"/>
                </a:lnTo>
                <a:lnTo>
                  <a:pt x="14676" y="1016"/>
                </a:lnTo>
                <a:lnTo>
                  <a:pt x="14986" y="880"/>
                </a:lnTo>
                <a:lnTo>
                  <a:pt x="14676" y="1151"/>
                </a:lnTo>
                <a:lnTo>
                  <a:pt x="14676" y="1151"/>
                </a:lnTo>
                <a:lnTo>
                  <a:pt x="13332" y="2234"/>
                </a:lnTo>
                <a:lnTo>
                  <a:pt x="12609" y="2708"/>
                </a:lnTo>
                <a:lnTo>
                  <a:pt x="11989" y="3250"/>
                </a:lnTo>
                <a:lnTo>
                  <a:pt x="11989" y="3250"/>
                </a:lnTo>
                <a:lnTo>
                  <a:pt x="11989" y="2708"/>
                </a:lnTo>
                <a:lnTo>
                  <a:pt x="11989" y="2708"/>
                </a:lnTo>
                <a:close/>
                <a:moveTo>
                  <a:pt x="11989" y="1896"/>
                </a:moveTo>
                <a:lnTo>
                  <a:pt x="11989" y="1896"/>
                </a:lnTo>
                <a:lnTo>
                  <a:pt x="12609" y="1557"/>
                </a:lnTo>
                <a:lnTo>
                  <a:pt x="12609" y="1557"/>
                </a:lnTo>
                <a:lnTo>
                  <a:pt x="13022" y="1354"/>
                </a:lnTo>
                <a:lnTo>
                  <a:pt x="13022" y="1354"/>
                </a:lnTo>
                <a:lnTo>
                  <a:pt x="12402" y="1761"/>
                </a:lnTo>
                <a:lnTo>
                  <a:pt x="11989" y="2234"/>
                </a:lnTo>
                <a:lnTo>
                  <a:pt x="11989" y="2234"/>
                </a:lnTo>
                <a:lnTo>
                  <a:pt x="11989" y="1896"/>
                </a:lnTo>
                <a:lnTo>
                  <a:pt x="11989" y="1896"/>
                </a:lnTo>
                <a:close/>
                <a:moveTo>
                  <a:pt x="11989" y="3521"/>
                </a:moveTo>
                <a:lnTo>
                  <a:pt x="11989" y="3521"/>
                </a:lnTo>
                <a:lnTo>
                  <a:pt x="13022" y="3115"/>
                </a:lnTo>
                <a:lnTo>
                  <a:pt x="13849" y="2573"/>
                </a:lnTo>
                <a:lnTo>
                  <a:pt x="15399" y="1557"/>
                </a:lnTo>
                <a:lnTo>
                  <a:pt x="15399" y="1557"/>
                </a:lnTo>
                <a:lnTo>
                  <a:pt x="16019" y="1151"/>
                </a:lnTo>
                <a:lnTo>
                  <a:pt x="16329" y="1016"/>
                </a:lnTo>
                <a:lnTo>
                  <a:pt x="16329" y="1016"/>
                </a:lnTo>
                <a:lnTo>
                  <a:pt x="16226" y="1083"/>
                </a:lnTo>
                <a:lnTo>
                  <a:pt x="16226" y="1083"/>
                </a:lnTo>
                <a:lnTo>
                  <a:pt x="14882" y="2234"/>
                </a:lnTo>
                <a:lnTo>
                  <a:pt x="14882" y="2234"/>
                </a:lnTo>
                <a:lnTo>
                  <a:pt x="13022" y="3724"/>
                </a:lnTo>
                <a:lnTo>
                  <a:pt x="13022" y="3724"/>
                </a:lnTo>
                <a:lnTo>
                  <a:pt x="11989" y="3656"/>
                </a:lnTo>
                <a:lnTo>
                  <a:pt x="11989" y="3656"/>
                </a:lnTo>
                <a:lnTo>
                  <a:pt x="11989" y="3521"/>
                </a:lnTo>
                <a:lnTo>
                  <a:pt x="11989" y="3521"/>
                </a:lnTo>
                <a:close/>
                <a:moveTo>
                  <a:pt x="14056" y="3724"/>
                </a:moveTo>
                <a:lnTo>
                  <a:pt x="14056" y="3724"/>
                </a:lnTo>
                <a:lnTo>
                  <a:pt x="13332" y="3724"/>
                </a:lnTo>
                <a:lnTo>
                  <a:pt x="13332" y="3724"/>
                </a:lnTo>
                <a:lnTo>
                  <a:pt x="14986" y="2641"/>
                </a:lnTo>
                <a:lnTo>
                  <a:pt x="16846" y="1557"/>
                </a:lnTo>
                <a:lnTo>
                  <a:pt x="16846" y="1557"/>
                </a:lnTo>
                <a:lnTo>
                  <a:pt x="15812" y="2302"/>
                </a:lnTo>
                <a:lnTo>
                  <a:pt x="15812" y="2302"/>
                </a:lnTo>
                <a:lnTo>
                  <a:pt x="14986" y="3047"/>
                </a:lnTo>
                <a:lnTo>
                  <a:pt x="14056" y="3724"/>
                </a:lnTo>
                <a:lnTo>
                  <a:pt x="14056" y="3724"/>
                </a:lnTo>
                <a:close/>
                <a:moveTo>
                  <a:pt x="14366" y="3724"/>
                </a:moveTo>
                <a:lnTo>
                  <a:pt x="14366" y="3724"/>
                </a:lnTo>
                <a:lnTo>
                  <a:pt x="15502" y="3115"/>
                </a:lnTo>
                <a:lnTo>
                  <a:pt x="16536" y="2438"/>
                </a:lnTo>
                <a:lnTo>
                  <a:pt x="17569" y="1828"/>
                </a:lnTo>
                <a:lnTo>
                  <a:pt x="18603" y="1151"/>
                </a:lnTo>
                <a:lnTo>
                  <a:pt x="18603" y="1151"/>
                </a:lnTo>
                <a:lnTo>
                  <a:pt x="18293" y="1422"/>
                </a:lnTo>
                <a:lnTo>
                  <a:pt x="17879" y="1693"/>
                </a:lnTo>
                <a:lnTo>
                  <a:pt x="17259" y="2370"/>
                </a:lnTo>
                <a:lnTo>
                  <a:pt x="16536" y="3115"/>
                </a:lnTo>
                <a:lnTo>
                  <a:pt x="15709" y="3724"/>
                </a:lnTo>
                <a:lnTo>
                  <a:pt x="15709" y="3724"/>
                </a:lnTo>
                <a:lnTo>
                  <a:pt x="14366" y="3724"/>
                </a:lnTo>
                <a:lnTo>
                  <a:pt x="14366" y="3724"/>
                </a:lnTo>
                <a:close/>
                <a:moveTo>
                  <a:pt x="16019" y="3724"/>
                </a:moveTo>
                <a:lnTo>
                  <a:pt x="16019" y="3724"/>
                </a:lnTo>
                <a:lnTo>
                  <a:pt x="16949" y="3250"/>
                </a:lnTo>
                <a:lnTo>
                  <a:pt x="17673" y="2708"/>
                </a:lnTo>
                <a:lnTo>
                  <a:pt x="19326" y="1625"/>
                </a:lnTo>
                <a:lnTo>
                  <a:pt x="19326" y="1625"/>
                </a:lnTo>
                <a:lnTo>
                  <a:pt x="18810" y="2031"/>
                </a:lnTo>
                <a:lnTo>
                  <a:pt x="18810" y="2031"/>
                </a:lnTo>
                <a:lnTo>
                  <a:pt x="17879" y="2844"/>
                </a:lnTo>
                <a:lnTo>
                  <a:pt x="17053" y="3724"/>
                </a:lnTo>
                <a:lnTo>
                  <a:pt x="17053" y="3724"/>
                </a:lnTo>
                <a:lnTo>
                  <a:pt x="17053" y="3724"/>
                </a:lnTo>
                <a:lnTo>
                  <a:pt x="17053" y="3724"/>
                </a:lnTo>
                <a:lnTo>
                  <a:pt x="16019" y="3724"/>
                </a:lnTo>
                <a:lnTo>
                  <a:pt x="16019" y="3724"/>
                </a:lnTo>
                <a:close/>
                <a:moveTo>
                  <a:pt x="19740" y="3860"/>
                </a:moveTo>
                <a:lnTo>
                  <a:pt x="19740" y="3860"/>
                </a:lnTo>
                <a:lnTo>
                  <a:pt x="19533" y="3860"/>
                </a:lnTo>
                <a:lnTo>
                  <a:pt x="19533" y="3860"/>
                </a:lnTo>
                <a:lnTo>
                  <a:pt x="19636" y="3589"/>
                </a:lnTo>
                <a:lnTo>
                  <a:pt x="19636" y="3589"/>
                </a:lnTo>
                <a:lnTo>
                  <a:pt x="19636" y="3521"/>
                </a:lnTo>
                <a:lnTo>
                  <a:pt x="19533" y="3521"/>
                </a:lnTo>
                <a:lnTo>
                  <a:pt x="19533" y="3521"/>
                </a:lnTo>
                <a:lnTo>
                  <a:pt x="19016" y="3589"/>
                </a:lnTo>
                <a:lnTo>
                  <a:pt x="18603" y="3792"/>
                </a:lnTo>
                <a:lnTo>
                  <a:pt x="18603" y="3792"/>
                </a:lnTo>
                <a:lnTo>
                  <a:pt x="18396" y="3792"/>
                </a:lnTo>
                <a:lnTo>
                  <a:pt x="18396" y="3792"/>
                </a:lnTo>
                <a:lnTo>
                  <a:pt x="18603" y="3521"/>
                </a:lnTo>
                <a:lnTo>
                  <a:pt x="18603" y="3521"/>
                </a:lnTo>
                <a:lnTo>
                  <a:pt x="19430" y="2844"/>
                </a:lnTo>
                <a:lnTo>
                  <a:pt x="20256" y="2099"/>
                </a:lnTo>
                <a:lnTo>
                  <a:pt x="20256" y="2099"/>
                </a:lnTo>
                <a:lnTo>
                  <a:pt x="20256" y="2031"/>
                </a:lnTo>
                <a:lnTo>
                  <a:pt x="20050" y="2031"/>
                </a:lnTo>
                <a:lnTo>
                  <a:pt x="20050" y="2031"/>
                </a:lnTo>
                <a:lnTo>
                  <a:pt x="18706" y="2708"/>
                </a:lnTo>
                <a:lnTo>
                  <a:pt x="17983" y="3115"/>
                </a:lnTo>
                <a:lnTo>
                  <a:pt x="17466" y="3521"/>
                </a:lnTo>
                <a:lnTo>
                  <a:pt x="17466" y="3521"/>
                </a:lnTo>
                <a:lnTo>
                  <a:pt x="18189" y="2844"/>
                </a:lnTo>
                <a:lnTo>
                  <a:pt x="18913" y="2167"/>
                </a:lnTo>
                <a:lnTo>
                  <a:pt x="19740" y="1557"/>
                </a:lnTo>
                <a:lnTo>
                  <a:pt x="20567" y="948"/>
                </a:lnTo>
                <a:lnTo>
                  <a:pt x="20567" y="948"/>
                </a:lnTo>
                <a:lnTo>
                  <a:pt x="20360" y="1693"/>
                </a:lnTo>
                <a:lnTo>
                  <a:pt x="20153" y="2370"/>
                </a:lnTo>
                <a:lnTo>
                  <a:pt x="19946" y="3115"/>
                </a:lnTo>
                <a:lnTo>
                  <a:pt x="19740" y="3860"/>
                </a:lnTo>
                <a:lnTo>
                  <a:pt x="19740" y="3860"/>
                </a:lnTo>
                <a:close/>
                <a:moveTo>
                  <a:pt x="18810" y="3792"/>
                </a:moveTo>
                <a:lnTo>
                  <a:pt x="18810" y="3792"/>
                </a:lnTo>
                <a:lnTo>
                  <a:pt x="19223" y="3656"/>
                </a:lnTo>
                <a:lnTo>
                  <a:pt x="19326" y="3724"/>
                </a:lnTo>
                <a:lnTo>
                  <a:pt x="19326" y="3792"/>
                </a:lnTo>
                <a:lnTo>
                  <a:pt x="19326" y="3792"/>
                </a:lnTo>
                <a:lnTo>
                  <a:pt x="18810" y="3792"/>
                </a:lnTo>
                <a:lnTo>
                  <a:pt x="18810" y="3792"/>
                </a:lnTo>
                <a:close/>
                <a:moveTo>
                  <a:pt x="17363" y="3724"/>
                </a:moveTo>
                <a:lnTo>
                  <a:pt x="17363" y="3724"/>
                </a:lnTo>
                <a:lnTo>
                  <a:pt x="18396" y="3182"/>
                </a:lnTo>
                <a:lnTo>
                  <a:pt x="19430" y="2573"/>
                </a:lnTo>
                <a:lnTo>
                  <a:pt x="19430" y="2573"/>
                </a:lnTo>
                <a:lnTo>
                  <a:pt x="19843" y="2370"/>
                </a:lnTo>
                <a:lnTo>
                  <a:pt x="19533" y="2573"/>
                </a:lnTo>
                <a:lnTo>
                  <a:pt x="18706" y="3182"/>
                </a:lnTo>
                <a:lnTo>
                  <a:pt x="18706" y="3182"/>
                </a:lnTo>
                <a:lnTo>
                  <a:pt x="18189" y="3792"/>
                </a:lnTo>
                <a:lnTo>
                  <a:pt x="18189" y="3792"/>
                </a:lnTo>
                <a:lnTo>
                  <a:pt x="17363" y="3724"/>
                </a:lnTo>
                <a:lnTo>
                  <a:pt x="17363" y="3724"/>
                </a:lnTo>
                <a:close/>
                <a:moveTo>
                  <a:pt x="15606" y="677"/>
                </a:moveTo>
                <a:lnTo>
                  <a:pt x="15606" y="677"/>
                </a:lnTo>
                <a:lnTo>
                  <a:pt x="18086" y="745"/>
                </a:lnTo>
                <a:lnTo>
                  <a:pt x="20567" y="745"/>
                </a:lnTo>
                <a:lnTo>
                  <a:pt x="20567" y="745"/>
                </a:lnTo>
                <a:lnTo>
                  <a:pt x="19636" y="1219"/>
                </a:lnTo>
                <a:lnTo>
                  <a:pt x="18706" y="1761"/>
                </a:lnTo>
                <a:lnTo>
                  <a:pt x="17156" y="2844"/>
                </a:lnTo>
                <a:lnTo>
                  <a:pt x="17156" y="2844"/>
                </a:lnTo>
                <a:lnTo>
                  <a:pt x="18086" y="1896"/>
                </a:lnTo>
                <a:lnTo>
                  <a:pt x="19016" y="948"/>
                </a:lnTo>
                <a:lnTo>
                  <a:pt x="19016" y="948"/>
                </a:lnTo>
                <a:lnTo>
                  <a:pt x="19016" y="880"/>
                </a:lnTo>
                <a:lnTo>
                  <a:pt x="19016" y="880"/>
                </a:lnTo>
                <a:lnTo>
                  <a:pt x="18913" y="880"/>
                </a:lnTo>
                <a:lnTo>
                  <a:pt x="18913" y="880"/>
                </a:lnTo>
                <a:lnTo>
                  <a:pt x="17879" y="1354"/>
                </a:lnTo>
                <a:lnTo>
                  <a:pt x="17053" y="1896"/>
                </a:lnTo>
                <a:lnTo>
                  <a:pt x="15296" y="3047"/>
                </a:lnTo>
                <a:lnTo>
                  <a:pt x="15296" y="3047"/>
                </a:lnTo>
                <a:lnTo>
                  <a:pt x="16019" y="2438"/>
                </a:lnTo>
                <a:lnTo>
                  <a:pt x="16019" y="2438"/>
                </a:lnTo>
                <a:lnTo>
                  <a:pt x="16949" y="1693"/>
                </a:lnTo>
                <a:lnTo>
                  <a:pt x="17983" y="948"/>
                </a:lnTo>
                <a:lnTo>
                  <a:pt x="17983" y="948"/>
                </a:lnTo>
                <a:lnTo>
                  <a:pt x="17983" y="880"/>
                </a:lnTo>
                <a:lnTo>
                  <a:pt x="17983" y="880"/>
                </a:lnTo>
                <a:lnTo>
                  <a:pt x="17879" y="813"/>
                </a:lnTo>
                <a:lnTo>
                  <a:pt x="17879" y="813"/>
                </a:lnTo>
                <a:lnTo>
                  <a:pt x="17879" y="813"/>
                </a:lnTo>
                <a:lnTo>
                  <a:pt x="16226" y="1761"/>
                </a:lnTo>
                <a:lnTo>
                  <a:pt x="14676" y="2641"/>
                </a:lnTo>
                <a:lnTo>
                  <a:pt x="14676" y="2641"/>
                </a:lnTo>
                <a:lnTo>
                  <a:pt x="14676" y="2641"/>
                </a:lnTo>
                <a:lnTo>
                  <a:pt x="14676" y="2641"/>
                </a:lnTo>
                <a:lnTo>
                  <a:pt x="16743" y="880"/>
                </a:lnTo>
                <a:lnTo>
                  <a:pt x="16743" y="880"/>
                </a:lnTo>
                <a:lnTo>
                  <a:pt x="16743" y="745"/>
                </a:lnTo>
                <a:lnTo>
                  <a:pt x="16639" y="745"/>
                </a:lnTo>
                <a:lnTo>
                  <a:pt x="16639" y="745"/>
                </a:lnTo>
                <a:lnTo>
                  <a:pt x="15606" y="1219"/>
                </a:lnTo>
                <a:lnTo>
                  <a:pt x="14779" y="1761"/>
                </a:lnTo>
                <a:lnTo>
                  <a:pt x="13022" y="2912"/>
                </a:lnTo>
                <a:lnTo>
                  <a:pt x="13022" y="2912"/>
                </a:lnTo>
                <a:lnTo>
                  <a:pt x="12299" y="3182"/>
                </a:lnTo>
                <a:lnTo>
                  <a:pt x="12609" y="2912"/>
                </a:lnTo>
                <a:lnTo>
                  <a:pt x="13849" y="2031"/>
                </a:lnTo>
                <a:lnTo>
                  <a:pt x="13849" y="2031"/>
                </a:lnTo>
                <a:lnTo>
                  <a:pt x="15399" y="745"/>
                </a:lnTo>
                <a:lnTo>
                  <a:pt x="15399" y="745"/>
                </a:lnTo>
                <a:lnTo>
                  <a:pt x="15399" y="677"/>
                </a:lnTo>
                <a:lnTo>
                  <a:pt x="15296" y="677"/>
                </a:lnTo>
                <a:lnTo>
                  <a:pt x="15296" y="677"/>
                </a:lnTo>
                <a:lnTo>
                  <a:pt x="14469" y="1016"/>
                </a:lnTo>
                <a:lnTo>
                  <a:pt x="13849" y="1422"/>
                </a:lnTo>
                <a:lnTo>
                  <a:pt x="12402" y="2234"/>
                </a:lnTo>
                <a:lnTo>
                  <a:pt x="12402" y="2234"/>
                </a:lnTo>
                <a:lnTo>
                  <a:pt x="11989" y="2505"/>
                </a:lnTo>
                <a:lnTo>
                  <a:pt x="11989" y="2505"/>
                </a:lnTo>
                <a:lnTo>
                  <a:pt x="11989" y="2438"/>
                </a:lnTo>
                <a:lnTo>
                  <a:pt x="11989" y="2438"/>
                </a:lnTo>
                <a:lnTo>
                  <a:pt x="12299" y="2167"/>
                </a:lnTo>
                <a:lnTo>
                  <a:pt x="12299" y="2167"/>
                </a:lnTo>
                <a:lnTo>
                  <a:pt x="13125" y="1422"/>
                </a:lnTo>
                <a:lnTo>
                  <a:pt x="14056" y="745"/>
                </a:lnTo>
                <a:lnTo>
                  <a:pt x="14056" y="745"/>
                </a:lnTo>
                <a:lnTo>
                  <a:pt x="14056" y="745"/>
                </a:lnTo>
                <a:lnTo>
                  <a:pt x="14056" y="677"/>
                </a:lnTo>
                <a:lnTo>
                  <a:pt x="14056" y="609"/>
                </a:lnTo>
                <a:lnTo>
                  <a:pt x="13952" y="677"/>
                </a:lnTo>
                <a:lnTo>
                  <a:pt x="13952" y="677"/>
                </a:lnTo>
                <a:lnTo>
                  <a:pt x="13229" y="1016"/>
                </a:lnTo>
                <a:lnTo>
                  <a:pt x="12402" y="1422"/>
                </a:lnTo>
                <a:lnTo>
                  <a:pt x="12402" y="1422"/>
                </a:lnTo>
                <a:lnTo>
                  <a:pt x="11989" y="1761"/>
                </a:lnTo>
                <a:lnTo>
                  <a:pt x="11989" y="1761"/>
                </a:lnTo>
                <a:lnTo>
                  <a:pt x="11989" y="1557"/>
                </a:lnTo>
                <a:lnTo>
                  <a:pt x="11989" y="1557"/>
                </a:lnTo>
                <a:lnTo>
                  <a:pt x="12505" y="1083"/>
                </a:lnTo>
                <a:lnTo>
                  <a:pt x="13332" y="677"/>
                </a:lnTo>
                <a:lnTo>
                  <a:pt x="13332" y="677"/>
                </a:lnTo>
                <a:lnTo>
                  <a:pt x="13332" y="609"/>
                </a:lnTo>
                <a:lnTo>
                  <a:pt x="13332" y="542"/>
                </a:lnTo>
                <a:lnTo>
                  <a:pt x="13332" y="542"/>
                </a:lnTo>
                <a:lnTo>
                  <a:pt x="14469" y="609"/>
                </a:lnTo>
                <a:lnTo>
                  <a:pt x="15606" y="677"/>
                </a:lnTo>
                <a:lnTo>
                  <a:pt x="15606" y="677"/>
                </a:lnTo>
                <a:close/>
                <a:moveTo>
                  <a:pt x="6924" y="16251"/>
                </a:moveTo>
                <a:lnTo>
                  <a:pt x="6924" y="16251"/>
                </a:lnTo>
                <a:lnTo>
                  <a:pt x="6924" y="16251"/>
                </a:lnTo>
                <a:lnTo>
                  <a:pt x="6924" y="16251"/>
                </a:lnTo>
                <a:lnTo>
                  <a:pt x="5788" y="16860"/>
                </a:lnTo>
                <a:lnTo>
                  <a:pt x="4754" y="17605"/>
                </a:lnTo>
                <a:lnTo>
                  <a:pt x="4754" y="17605"/>
                </a:lnTo>
                <a:lnTo>
                  <a:pt x="5478" y="16928"/>
                </a:lnTo>
                <a:lnTo>
                  <a:pt x="6201" y="16251"/>
                </a:lnTo>
                <a:lnTo>
                  <a:pt x="6201" y="16251"/>
                </a:lnTo>
                <a:lnTo>
                  <a:pt x="6924" y="16251"/>
                </a:lnTo>
                <a:lnTo>
                  <a:pt x="6924" y="16251"/>
                </a:lnTo>
                <a:close/>
                <a:moveTo>
                  <a:pt x="2687" y="16928"/>
                </a:moveTo>
                <a:lnTo>
                  <a:pt x="2687" y="16928"/>
                </a:lnTo>
                <a:lnTo>
                  <a:pt x="3307" y="16725"/>
                </a:lnTo>
                <a:lnTo>
                  <a:pt x="3927" y="16522"/>
                </a:lnTo>
                <a:lnTo>
                  <a:pt x="3927" y="16522"/>
                </a:lnTo>
                <a:lnTo>
                  <a:pt x="2480" y="17266"/>
                </a:lnTo>
                <a:lnTo>
                  <a:pt x="1240" y="18011"/>
                </a:lnTo>
                <a:lnTo>
                  <a:pt x="1240" y="18011"/>
                </a:lnTo>
                <a:lnTo>
                  <a:pt x="1550" y="17740"/>
                </a:lnTo>
                <a:lnTo>
                  <a:pt x="1860" y="17402"/>
                </a:lnTo>
                <a:lnTo>
                  <a:pt x="2274" y="17131"/>
                </a:lnTo>
                <a:lnTo>
                  <a:pt x="2687" y="16928"/>
                </a:lnTo>
                <a:lnTo>
                  <a:pt x="2687" y="16928"/>
                </a:lnTo>
                <a:close/>
              </a:path>
            </a:pathLst>
          </a:custGeom>
          <a:solidFill>
            <a:srgbClr val="FFFFFF"/>
          </a:solidFill>
          <a:ln w="12700"/>
        </p:spPr>
        <p:txBody>
          <a:bodyPr lIns="0" tIns="0" rIns="0" bIns="0"/>
          <a:lstStyle/>
          <a:p>
            <a:pPr algn="l" defTabSz="866986">
              <a:defRPr b="0" sz="2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95" name="形狀"/>
          <p:cNvSpPr/>
          <p:nvPr/>
        </p:nvSpPr>
        <p:spPr>
          <a:xfrm>
            <a:off x="1072445" y="5154507"/>
            <a:ext cx="401885" cy="1458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20" y="836"/>
                </a:moveTo>
                <a:lnTo>
                  <a:pt x="1820" y="836"/>
                </a:lnTo>
                <a:lnTo>
                  <a:pt x="1213" y="1204"/>
                </a:lnTo>
                <a:lnTo>
                  <a:pt x="728" y="1572"/>
                </a:lnTo>
                <a:lnTo>
                  <a:pt x="364" y="1939"/>
                </a:lnTo>
                <a:lnTo>
                  <a:pt x="121" y="2374"/>
                </a:lnTo>
                <a:lnTo>
                  <a:pt x="121" y="2775"/>
                </a:lnTo>
                <a:lnTo>
                  <a:pt x="0" y="3176"/>
                </a:lnTo>
                <a:lnTo>
                  <a:pt x="121" y="3979"/>
                </a:lnTo>
                <a:lnTo>
                  <a:pt x="121" y="3979"/>
                </a:lnTo>
                <a:lnTo>
                  <a:pt x="485" y="5015"/>
                </a:lnTo>
                <a:lnTo>
                  <a:pt x="849" y="6052"/>
                </a:lnTo>
                <a:lnTo>
                  <a:pt x="1456" y="7055"/>
                </a:lnTo>
                <a:lnTo>
                  <a:pt x="2063" y="8092"/>
                </a:lnTo>
                <a:lnTo>
                  <a:pt x="2063" y="8092"/>
                </a:lnTo>
                <a:lnTo>
                  <a:pt x="2912" y="9262"/>
                </a:lnTo>
                <a:lnTo>
                  <a:pt x="3762" y="10466"/>
                </a:lnTo>
                <a:lnTo>
                  <a:pt x="4733" y="11636"/>
                </a:lnTo>
                <a:lnTo>
                  <a:pt x="5946" y="12806"/>
                </a:lnTo>
                <a:lnTo>
                  <a:pt x="7160" y="14010"/>
                </a:lnTo>
                <a:lnTo>
                  <a:pt x="8494" y="15147"/>
                </a:lnTo>
                <a:lnTo>
                  <a:pt x="9829" y="16317"/>
                </a:lnTo>
                <a:lnTo>
                  <a:pt x="11407" y="17454"/>
                </a:lnTo>
                <a:lnTo>
                  <a:pt x="11407" y="17454"/>
                </a:lnTo>
                <a:lnTo>
                  <a:pt x="11528" y="17487"/>
                </a:lnTo>
                <a:lnTo>
                  <a:pt x="11528" y="17487"/>
                </a:lnTo>
                <a:lnTo>
                  <a:pt x="11528" y="18156"/>
                </a:lnTo>
                <a:lnTo>
                  <a:pt x="11649" y="18825"/>
                </a:lnTo>
                <a:lnTo>
                  <a:pt x="12135" y="20162"/>
                </a:lnTo>
                <a:lnTo>
                  <a:pt x="12135" y="20162"/>
                </a:lnTo>
                <a:lnTo>
                  <a:pt x="12135" y="20196"/>
                </a:lnTo>
                <a:lnTo>
                  <a:pt x="12135" y="20196"/>
                </a:lnTo>
                <a:lnTo>
                  <a:pt x="12256" y="20296"/>
                </a:lnTo>
                <a:lnTo>
                  <a:pt x="12378" y="20329"/>
                </a:lnTo>
                <a:lnTo>
                  <a:pt x="12499" y="20363"/>
                </a:lnTo>
                <a:lnTo>
                  <a:pt x="12499" y="20363"/>
                </a:lnTo>
                <a:lnTo>
                  <a:pt x="14198" y="20463"/>
                </a:lnTo>
                <a:lnTo>
                  <a:pt x="15047" y="20497"/>
                </a:lnTo>
                <a:lnTo>
                  <a:pt x="15897" y="20597"/>
                </a:lnTo>
                <a:lnTo>
                  <a:pt x="15897" y="20597"/>
                </a:lnTo>
                <a:lnTo>
                  <a:pt x="16746" y="20764"/>
                </a:lnTo>
                <a:lnTo>
                  <a:pt x="17474" y="20965"/>
                </a:lnTo>
                <a:lnTo>
                  <a:pt x="18081" y="21199"/>
                </a:lnTo>
                <a:lnTo>
                  <a:pt x="18445" y="21466"/>
                </a:lnTo>
                <a:lnTo>
                  <a:pt x="18445" y="21466"/>
                </a:lnTo>
                <a:lnTo>
                  <a:pt x="18566" y="21533"/>
                </a:lnTo>
                <a:lnTo>
                  <a:pt x="18688" y="21567"/>
                </a:lnTo>
                <a:lnTo>
                  <a:pt x="18688" y="21567"/>
                </a:lnTo>
                <a:lnTo>
                  <a:pt x="18930" y="21600"/>
                </a:lnTo>
                <a:lnTo>
                  <a:pt x="19294" y="21567"/>
                </a:lnTo>
                <a:lnTo>
                  <a:pt x="19537" y="21533"/>
                </a:lnTo>
                <a:lnTo>
                  <a:pt x="19537" y="21466"/>
                </a:lnTo>
                <a:lnTo>
                  <a:pt x="19537" y="21466"/>
                </a:lnTo>
                <a:lnTo>
                  <a:pt x="19416" y="20998"/>
                </a:lnTo>
                <a:lnTo>
                  <a:pt x="19416" y="20764"/>
                </a:lnTo>
                <a:lnTo>
                  <a:pt x="19537" y="20530"/>
                </a:lnTo>
                <a:lnTo>
                  <a:pt x="19780" y="20329"/>
                </a:lnTo>
                <a:lnTo>
                  <a:pt x="20022" y="20129"/>
                </a:lnTo>
                <a:lnTo>
                  <a:pt x="20629" y="19995"/>
                </a:lnTo>
                <a:lnTo>
                  <a:pt x="21236" y="19861"/>
                </a:lnTo>
                <a:lnTo>
                  <a:pt x="21236" y="19861"/>
                </a:lnTo>
                <a:lnTo>
                  <a:pt x="21479" y="19828"/>
                </a:lnTo>
                <a:lnTo>
                  <a:pt x="21600" y="19761"/>
                </a:lnTo>
                <a:lnTo>
                  <a:pt x="21479" y="19694"/>
                </a:lnTo>
                <a:lnTo>
                  <a:pt x="21357" y="19627"/>
                </a:lnTo>
                <a:lnTo>
                  <a:pt x="21357" y="19627"/>
                </a:lnTo>
                <a:lnTo>
                  <a:pt x="20872" y="19326"/>
                </a:lnTo>
                <a:lnTo>
                  <a:pt x="20265" y="19025"/>
                </a:lnTo>
                <a:lnTo>
                  <a:pt x="19052" y="18357"/>
                </a:lnTo>
                <a:lnTo>
                  <a:pt x="17838" y="17755"/>
                </a:lnTo>
                <a:lnTo>
                  <a:pt x="17353" y="17454"/>
                </a:lnTo>
                <a:lnTo>
                  <a:pt x="16746" y="17153"/>
                </a:lnTo>
                <a:lnTo>
                  <a:pt x="16746" y="17153"/>
                </a:lnTo>
                <a:lnTo>
                  <a:pt x="16867" y="17086"/>
                </a:lnTo>
                <a:lnTo>
                  <a:pt x="16867" y="17086"/>
                </a:lnTo>
                <a:lnTo>
                  <a:pt x="16382" y="15949"/>
                </a:lnTo>
                <a:lnTo>
                  <a:pt x="16139" y="14779"/>
                </a:lnTo>
                <a:lnTo>
                  <a:pt x="15654" y="12472"/>
                </a:lnTo>
                <a:lnTo>
                  <a:pt x="15654" y="12472"/>
                </a:lnTo>
                <a:lnTo>
                  <a:pt x="15169" y="9596"/>
                </a:lnTo>
                <a:lnTo>
                  <a:pt x="15047" y="6687"/>
                </a:lnTo>
                <a:lnTo>
                  <a:pt x="15047" y="6687"/>
                </a:lnTo>
                <a:lnTo>
                  <a:pt x="15047" y="5584"/>
                </a:lnTo>
                <a:lnTo>
                  <a:pt x="15047" y="4447"/>
                </a:lnTo>
                <a:lnTo>
                  <a:pt x="15047" y="3912"/>
                </a:lnTo>
                <a:lnTo>
                  <a:pt x="14926" y="3377"/>
                </a:lnTo>
                <a:lnTo>
                  <a:pt x="14562" y="2809"/>
                </a:lnTo>
                <a:lnTo>
                  <a:pt x="14198" y="2274"/>
                </a:lnTo>
                <a:lnTo>
                  <a:pt x="14198" y="2274"/>
                </a:lnTo>
                <a:lnTo>
                  <a:pt x="13955" y="1939"/>
                </a:lnTo>
                <a:lnTo>
                  <a:pt x="13470" y="1605"/>
                </a:lnTo>
                <a:lnTo>
                  <a:pt x="12984" y="1304"/>
                </a:lnTo>
                <a:lnTo>
                  <a:pt x="12499" y="1037"/>
                </a:lnTo>
                <a:lnTo>
                  <a:pt x="11771" y="769"/>
                </a:lnTo>
                <a:lnTo>
                  <a:pt x="11043" y="535"/>
                </a:lnTo>
                <a:lnTo>
                  <a:pt x="10072" y="334"/>
                </a:lnTo>
                <a:lnTo>
                  <a:pt x="9101" y="167"/>
                </a:lnTo>
                <a:lnTo>
                  <a:pt x="9101" y="167"/>
                </a:lnTo>
                <a:lnTo>
                  <a:pt x="8009" y="33"/>
                </a:lnTo>
                <a:lnTo>
                  <a:pt x="6917" y="0"/>
                </a:lnTo>
                <a:lnTo>
                  <a:pt x="5946" y="0"/>
                </a:lnTo>
                <a:lnTo>
                  <a:pt x="4854" y="100"/>
                </a:lnTo>
                <a:lnTo>
                  <a:pt x="4004" y="201"/>
                </a:lnTo>
                <a:lnTo>
                  <a:pt x="3155" y="368"/>
                </a:lnTo>
                <a:lnTo>
                  <a:pt x="2427" y="602"/>
                </a:lnTo>
                <a:lnTo>
                  <a:pt x="1820" y="836"/>
                </a:lnTo>
                <a:lnTo>
                  <a:pt x="1820" y="836"/>
                </a:lnTo>
                <a:close/>
                <a:moveTo>
                  <a:pt x="13834" y="3411"/>
                </a:moveTo>
                <a:lnTo>
                  <a:pt x="13834" y="3411"/>
                </a:lnTo>
                <a:lnTo>
                  <a:pt x="13955" y="3912"/>
                </a:lnTo>
                <a:lnTo>
                  <a:pt x="13955" y="3912"/>
                </a:lnTo>
                <a:lnTo>
                  <a:pt x="12499" y="4180"/>
                </a:lnTo>
                <a:lnTo>
                  <a:pt x="11043" y="4480"/>
                </a:lnTo>
                <a:lnTo>
                  <a:pt x="8252" y="5183"/>
                </a:lnTo>
                <a:lnTo>
                  <a:pt x="8252" y="5183"/>
                </a:lnTo>
                <a:lnTo>
                  <a:pt x="5097" y="5952"/>
                </a:lnTo>
                <a:lnTo>
                  <a:pt x="5097" y="5952"/>
                </a:lnTo>
                <a:lnTo>
                  <a:pt x="4369" y="6085"/>
                </a:lnTo>
                <a:lnTo>
                  <a:pt x="3640" y="6253"/>
                </a:lnTo>
                <a:lnTo>
                  <a:pt x="2791" y="6386"/>
                </a:lnTo>
                <a:lnTo>
                  <a:pt x="2184" y="6554"/>
                </a:lnTo>
                <a:lnTo>
                  <a:pt x="2184" y="6554"/>
                </a:lnTo>
                <a:lnTo>
                  <a:pt x="2184" y="6554"/>
                </a:lnTo>
                <a:lnTo>
                  <a:pt x="2184" y="6554"/>
                </a:lnTo>
                <a:lnTo>
                  <a:pt x="3519" y="6119"/>
                </a:lnTo>
                <a:lnTo>
                  <a:pt x="4854" y="5718"/>
                </a:lnTo>
                <a:lnTo>
                  <a:pt x="8009" y="4949"/>
                </a:lnTo>
                <a:lnTo>
                  <a:pt x="11043" y="4146"/>
                </a:lnTo>
                <a:lnTo>
                  <a:pt x="12499" y="3778"/>
                </a:lnTo>
                <a:lnTo>
                  <a:pt x="13834" y="3344"/>
                </a:lnTo>
                <a:lnTo>
                  <a:pt x="13834" y="3344"/>
                </a:lnTo>
                <a:lnTo>
                  <a:pt x="13834" y="3411"/>
                </a:lnTo>
                <a:lnTo>
                  <a:pt x="13834" y="3411"/>
                </a:lnTo>
                <a:close/>
                <a:moveTo>
                  <a:pt x="11528" y="16551"/>
                </a:moveTo>
                <a:lnTo>
                  <a:pt x="11528" y="16551"/>
                </a:lnTo>
                <a:lnTo>
                  <a:pt x="13227" y="16384"/>
                </a:lnTo>
                <a:lnTo>
                  <a:pt x="13955" y="16284"/>
                </a:lnTo>
                <a:lnTo>
                  <a:pt x="14683" y="16150"/>
                </a:lnTo>
                <a:lnTo>
                  <a:pt x="14683" y="16150"/>
                </a:lnTo>
                <a:lnTo>
                  <a:pt x="13955" y="16317"/>
                </a:lnTo>
                <a:lnTo>
                  <a:pt x="13227" y="16484"/>
                </a:lnTo>
                <a:lnTo>
                  <a:pt x="11649" y="16785"/>
                </a:lnTo>
                <a:lnTo>
                  <a:pt x="11649" y="16785"/>
                </a:lnTo>
                <a:lnTo>
                  <a:pt x="11043" y="16317"/>
                </a:lnTo>
                <a:lnTo>
                  <a:pt x="11043" y="16317"/>
                </a:lnTo>
                <a:lnTo>
                  <a:pt x="11043" y="16317"/>
                </a:lnTo>
                <a:lnTo>
                  <a:pt x="11043" y="16317"/>
                </a:lnTo>
                <a:lnTo>
                  <a:pt x="12013" y="16217"/>
                </a:lnTo>
                <a:lnTo>
                  <a:pt x="12863" y="16083"/>
                </a:lnTo>
                <a:lnTo>
                  <a:pt x="14683" y="15815"/>
                </a:lnTo>
                <a:lnTo>
                  <a:pt x="14683" y="15815"/>
                </a:lnTo>
                <a:lnTo>
                  <a:pt x="13106" y="16116"/>
                </a:lnTo>
                <a:lnTo>
                  <a:pt x="11407" y="16484"/>
                </a:lnTo>
                <a:lnTo>
                  <a:pt x="11407" y="16484"/>
                </a:lnTo>
                <a:lnTo>
                  <a:pt x="11407" y="16551"/>
                </a:lnTo>
                <a:lnTo>
                  <a:pt x="11528" y="16551"/>
                </a:lnTo>
                <a:lnTo>
                  <a:pt x="11528" y="16551"/>
                </a:lnTo>
                <a:close/>
                <a:moveTo>
                  <a:pt x="13348" y="17153"/>
                </a:moveTo>
                <a:lnTo>
                  <a:pt x="13348" y="17153"/>
                </a:lnTo>
                <a:lnTo>
                  <a:pt x="12378" y="17253"/>
                </a:lnTo>
                <a:lnTo>
                  <a:pt x="12378" y="17253"/>
                </a:lnTo>
                <a:lnTo>
                  <a:pt x="12135" y="17153"/>
                </a:lnTo>
                <a:lnTo>
                  <a:pt x="12135" y="17153"/>
                </a:lnTo>
                <a:lnTo>
                  <a:pt x="13834" y="16919"/>
                </a:lnTo>
                <a:lnTo>
                  <a:pt x="13834" y="16919"/>
                </a:lnTo>
                <a:lnTo>
                  <a:pt x="14683" y="16819"/>
                </a:lnTo>
                <a:lnTo>
                  <a:pt x="14683" y="16819"/>
                </a:lnTo>
                <a:lnTo>
                  <a:pt x="14562" y="16885"/>
                </a:lnTo>
                <a:lnTo>
                  <a:pt x="13348" y="17120"/>
                </a:lnTo>
                <a:lnTo>
                  <a:pt x="13348" y="17120"/>
                </a:lnTo>
                <a:lnTo>
                  <a:pt x="13348" y="17153"/>
                </a:lnTo>
                <a:lnTo>
                  <a:pt x="13348" y="17153"/>
                </a:lnTo>
                <a:close/>
                <a:moveTo>
                  <a:pt x="11771" y="16852"/>
                </a:moveTo>
                <a:lnTo>
                  <a:pt x="11771" y="16852"/>
                </a:lnTo>
                <a:lnTo>
                  <a:pt x="13348" y="16685"/>
                </a:lnTo>
                <a:lnTo>
                  <a:pt x="13348" y="16685"/>
                </a:lnTo>
                <a:lnTo>
                  <a:pt x="14198" y="16551"/>
                </a:lnTo>
                <a:lnTo>
                  <a:pt x="14440" y="16484"/>
                </a:lnTo>
                <a:lnTo>
                  <a:pt x="14076" y="16551"/>
                </a:lnTo>
                <a:lnTo>
                  <a:pt x="14076" y="16551"/>
                </a:lnTo>
                <a:lnTo>
                  <a:pt x="12984" y="16785"/>
                </a:lnTo>
                <a:lnTo>
                  <a:pt x="12013" y="17053"/>
                </a:lnTo>
                <a:lnTo>
                  <a:pt x="12013" y="17053"/>
                </a:lnTo>
                <a:lnTo>
                  <a:pt x="11771" y="16852"/>
                </a:lnTo>
                <a:lnTo>
                  <a:pt x="11771" y="16852"/>
                </a:lnTo>
                <a:close/>
                <a:moveTo>
                  <a:pt x="10557" y="15983"/>
                </a:moveTo>
                <a:lnTo>
                  <a:pt x="10557" y="15983"/>
                </a:lnTo>
                <a:lnTo>
                  <a:pt x="12378" y="15682"/>
                </a:lnTo>
                <a:lnTo>
                  <a:pt x="14319" y="15448"/>
                </a:lnTo>
                <a:lnTo>
                  <a:pt x="14319" y="15448"/>
                </a:lnTo>
                <a:lnTo>
                  <a:pt x="13591" y="15581"/>
                </a:lnTo>
                <a:lnTo>
                  <a:pt x="12742" y="15815"/>
                </a:lnTo>
                <a:lnTo>
                  <a:pt x="11771" y="16050"/>
                </a:lnTo>
                <a:lnTo>
                  <a:pt x="10921" y="16250"/>
                </a:lnTo>
                <a:lnTo>
                  <a:pt x="10921" y="16250"/>
                </a:lnTo>
                <a:lnTo>
                  <a:pt x="10921" y="16250"/>
                </a:lnTo>
                <a:lnTo>
                  <a:pt x="10921" y="16250"/>
                </a:lnTo>
                <a:lnTo>
                  <a:pt x="10557" y="15983"/>
                </a:lnTo>
                <a:lnTo>
                  <a:pt x="10557" y="15983"/>
                </a:lnTo>
                <a:close/>
                <a:moveTo>
                  <a:pt x="9829" y="15347"/>
                </a:moveTo>
                <a:lnTo>
                  <a:pt x="9829" y="15347"/>
                </a:lnTo>
                <a:lnTo>
                  <a:pt x="10921" y="15180"/>
                </a:lnTo>
                <a:lnTo>
                  <a:pt x="12013" y="15013"/>
                </a:lnTo>
                <a:lnTo>
                  <a:pt x="14198" y="14679"/>
                </a:lnTo>
                <a:lnTo>
                  <a:pt x="14198" y="14679"/>
                </a:lnTo>
                <a:lnTo>
                  <a:pt x="13227" y="14846"/>
                </a:lnTo>
                <a:lnTo>
                  <a:pt x="12135" y="15080"/>
                </a:lnTo>
                <a:lnTo>
                  <a:pt x="10072" y="15581"/>
                </a:lnTo>
                <a:lnTo>
                  <a:pt x="10072" y="15581"/>
                </a:lnTo>
                <a:lnTo>
                  <a:pt x="9829" y="15347"/>
                </a:lnTo>
                <a:lnTo>
                  <a:pt x="9829" y="15347"/>
                </a:lnTo>
                <a:close/>
                <a:moveTo>
                  <a:pt x="9344" y="14946"/>
                </a:moveTo>
                <a:lnTo>
                  <a:pt x="9344" y="14946"/>
                </a:lnTo>
                <a:lnTo>
                  <a:pt x="11892" y="14545"/>
                </a:lnTo>
                <a:lnTo>
                  <a:pt x="13106" y="14311"/>
                </a:lnTo>
                <a:lnTo>
                  <a:pt x="14198" y="14077"/>
                </a:lnTo>
                <a:lnTo>
                  <a:pt x="14198" y="14077"/>
                </a:lnTo>
                <a:lnTo>
                  <a:pt x="11892" y="14645"/>
                </a:lnTo>
                <a:lnTo>
                  <a:pt x="10679" y="14913"/>
                </a:lnTo>
                <a:lnTo>
                  <a:pt x="9708" y="15247"/>
                </a:lnTo>
                <a:lnTo>
                  <a:pt x="9708" y="15247"/>
                </a:lnTo>
                <a:lnTo>
                  <a:pt x="9344" y="14946"/>
                </a:lnTo>
                <a:lnTo>
                  <a:pt x="9344" y="14946"/>
                </a:lnTo>
                <a:close/>
                <a:moveTo>
                  <a:pt x="8858" y="14545"/>
                </a:moveTo>
                <a:lnTo>
                  <a:pt x="8858" y="14545"/>
                </a:lnTo>
                <a:lnTo>
                  <a:pt x="10072" y="14378"/>
                </a:lnTo>
                <a:lnTo>
                  <a:pt x="11164" y="14211"/>
                </a:lnTo>
                <a:lnTo>
                  <a:pt x="13348" y="13843"/>
                </a:lnTo>
                <a:lnTo>
                  <a:pt x="13348" y="13843"/>
                </a:lnTo>
                <a:lnTo>
                  <a:pt x="13834" y="13776"/>
                </a:lnTo>
                <a:lnTo>
                  <a:pt x="13470" y="13876"/>
                </a:lnTo>
                <a:lnTo>
                  <a:pt x="13470" y="13876"/>
                </a:lnTo>
                <a:lnTo>
                  <a:pt x="12135" y="14211"/>
                </a:lnTo>
                <a:lnTo>
                  <a:pt x="12135" y="14211"/>
                </a:lnTo>
                <a:lnTo>
                  <a:pt x="10679" y="14545"/>
                </a:lnTo>
                <a:lnTo>
                  <a:pt x="9222" y="14846"/>
                </a:lnTo>
                <a:lnTo>
                  <a:pt x="9222" y="14846"/>
                </a:lnTo>
                <a:lnTo>
                  <a:pt x="8858" y="14545"/>
                </a:lnTo>
                <a:lnTo>
                  <a:pt x="8858" y="14545"/>
                </a:lnTo>
                <a:close/>
                <a:moveTo>
                  <a:pt x="8373" y="14110"/>
                </a:moveTo>
                <a:lnTo>
                  <a:pt x="8373" y="14110"/>
                </a:lnTo>
                <a:lnTo>
                  <a:pt x="8373" y="14110"/>
                </a:lnTo>
                <a:lnTo>
                  <a:pt x="9708" y="13943"/>
                </a:lnTo>
                <a:lnTo>
                  <a:pt x="11043" y="13776"/>
                </a:lnTo>
                <a:lnTo>
                  <a:pt x="11043" y="13776"/>
                </a:lnTo>
                <a:lnTo>
                  <a:pt x="12499" y="13609"/>
                </a:lnTo>
                <a:lnTo>
                  <a:pt x="12499" y="13609"/>
                </a:lnTo>
                <a:lnTo>
                  <a:pt x="12984" y="13542"/>
                </a:lnTo>
                <a:lnTo>
                  <a:pt x="12984" y="13542"/>
                </a:lnTo>
                <a:lnTo>
                  <a:pt x="11892" y="13776"/>
                </a:lnTo>
                <a:lnTo>
                  <a:pt x="10921" y="14010"/>
                </a:lnTo>
                <a:lnTo>
                  <a:pt x="9829" y="14244"/>
                </a:lnTo>
                <a:lnTo>
                  <a:pt x="8737" y="14445"/>
                </a:lnTo>
                <a:lnTo>
                  <a:pt x="8737" y="14445"/>
                </a:lnTo>
                <a:lnTo>
                  <a:pt x="8373" y="14110"/>
                </a:lnTo>
                <a:lnTo>
                  <a:pt x="8373" y="14110"/>
                </a:lnTo>
                <a:close/>
                <a:moveTo>
                  <a:pt x="7645" y="13441"/>
                </a:moveTo>
                <a:lnTo>
                  <a:pt x="7645" y="13441"/>
                </a:lnTo>
                <a:lnTo>
                  <a:pt x="8980" y="13308"/>
                </a:lnTo>
                <a:lnTo>
                  <a:pt x="10193" y="13141"/>
                </a:lnTo>
                <a:lnTo>
                  <a:pt x="10193" y="13141"/>
                </a:lnTo>
                <a:lnTo>
                  <a:pt x="11771" y="12873"/>
                </a:lnTo>
                <a:lnTo>
                  <a:pt x="11771" y="12873"/>
                </a:lnTo>
                <a:lnTo>
                  <a:pt x="12984" y="12706"/>
                </a:lnTo>
                <a:lnTo>
                  <a:pt x="13470" y="12639"/>
                </a:lnTo>
                <a:lnTo>
                  <a:pt x="13955" y="12539"/>
                </a:lnTo>
                <a:lnTo>
                  <a:pt x="13955" y="12539"/>
                </a:lnTo>
                <a:lnTo>
                  <a:pt x="13348" y="12739"/>
                </a:lnTo>
                <a:lnTo>
                  <a:pt x="12742" y="12907"/>
                </a:lnTo>
                <a:lnTo>
                  <a:pt x="11164" y="13241"/>
                </a:lnTo>
                <a:lnTo>
                  <a:pt x="8130" y="13742"/>
                </a:lnTo>
                <a:lnTo>
                  <a:pt x="8130" y="13742"/>
                </a:lnTo>
                <a:lnTo>
                  <a:pt x="8009" y="13742"/>
                </a:lnTo>
                <a:lnTo>
                  <a:pt x="8009" y="13776"/>
                </a:lnTo>
                <a:lnTo>
                  <a:pt x="8252" y="13809"/>
                </a:lnTo>
                <a:lnTo>
                  <a:pt x="8252" y="13809"/>
                </a:lnTo>
                <a:lnTo>
                  <a:pt x="9222" y="13709"/>
                </a:lnTo>
                <a:lnTo>
                  <a:pt x="10315" y="13609"/>
                </a:lnTo>
                <a:lnTo>
                  <a:pt x="12256" y="13308"/>
                </a:lnTo>
                <a:lnTo>
                  <a:pt x="12256" y="13308"/>
                </a:lnTo>
                <a:lnTo>
                  <a:pt x="11285" y="13475"/>
                </a:lnTo>
                <a:lnTo>
                  <a:pt x="11285" y="13475"/>
                </a:lnTo>
                <a:lnTo>
                  <a:pt x="8252" y="14010"/>
                </a:lnTo>
                <a:lnTo>
                  <a:pt x="8252" y="14010"/>
                </a:lnTo>
                <a:lnTo>
                  <a:pt x="7645" y="13441"/>
                </a:lnTo>
                <a:lnTo>
                  <a:pt x="7645" y="13441"/>
                </a:lnTo>
                <a:close/>
                <a:moveTo>
                  <a:pt x="7402" y="13107"/>
                </a:moveTo>
                <a:lnTo>
                  <a:pt x="7402" y="13107"/>
                </a:lnTo>
                <a:lnTo>
                  <a:pt x="9465" y="12840"/>
                </a:lnTo>
                <a:lnTo>
                  <a:pt x="11407" y="12539"/>
                </a:lnTo>
                <a:lnTo>
                  <a:pt x="11407" y="12539"/>
                </a:lnTo>
                <a:lnTo>
                  <a:pt x="9587" y="12940"/>
                </a:lnTo>
                <a:lnTo>
                  <a:pt x="7645" y="13341"/>
                </a:lnTo>
                <a:lnTo>
                  <a:pt x="7645" y="13341"/>
                </a:lnTo>
                <a:lnTo>
                  <a:pt x="7402" y="13107"/>
                </a:lnTo>
                <a:lnTo>
                  <a:pt x="7402" y="13107"/>
                </a:lnTo>
                <a:close/>
                <a:moveTo>
                  <a:pt x="2548" y="7189"/>
                </a:moveTo>
                <a:lnTo>
                  <a:pt x="2548" y="7189"/>
                </a:lnTo>
                <a:lnTo>
                  <a:pt x="4004" y="6955"/>
                </a:lnTo>
                <a:lnTo>
                  <a:pt x="5339" y="6687"/>
                </a:lnTo>
                <a:lnTo>
                  <a:pt x="8009" y="6085"/>
                </a:lnTo>
                <a:lnTo>
                  <a:pt x="8009" y="6085"/>
                </a:lnTo>
                <a:lnTo>
                  <a:pt x="9465" y="5785"/>
                </a:lnTo>
                <a:lnTo>
                  <a:pt x="11043" y="5517"/>
                </a:lnTo>
                <a:lnTo>
                  <a:pt x="11043" y="5517"/>
                </a:lnTo>
                <a:lnTo>
                  <a:pt x="8858" y="6019"/>
                </a:lnTo>
                <a:lnTo>
                  <a:pt x="6796" y="6554"/>
                </a:lnTo>
                <a:lnTo>
                  <a:pt x="4733" y="7089"/>
                </a:lnTo>
                <a:lnTo>
                  <a:pt x="2791" y="7690"/>
                </a:lnTo>
                <a:lnTo>
                  <a:pt x="2791" y="7690"/>
                </a:lnTo>
                <a:lnTo>
                  <a:pt x="2548" y="7189"/>
                </a:lnTo>
                <a:lnTo>
                  <a:pt x="2548" y="7189"/>
                </a:lnTo>
                <a:close/>
                <a:moveTo>
                  <a:pt x="1213" y="4046"/>
                </a:moveTo>
                <a:lnTo>
                  <a:pt x="1213" y="4046"/>
                </a:lnTo>
                <a:lnTo>
                  <a:pt x="2548" y="3778"/>
                </a:lnTo>
                <a:lnTo>
                  <a:pt x="3883" y="3477"/>
                </a:lnTo>
                <a:lnTo>
                  <a:pt x="6553" y="2842"/>
                </a:lnTo>
                <a:lnTo>
                  <a:pt x="6553" y="2842"/>
                </a:lnTo>
                <a:lnTo>
                  <a:pt x="8130" y="2541"/>
                </a:lnTo>
                <a:lnTo>
                  <a:pt x="9829" y="2240"/>
                </a:lnTo>
                <a:lnTo>
                  <a:pt x="9829" y="2240"/>
                </a:lnTo>
                <a:lnTo>
                  <a:pt x="11285" y="1939"/>
                </a:lnTo>
                <a:lnTo>
                  <a:pt x="11285" y="1939"/>
                </a:lnTo>
                <a:lnTo>
                  <a:pt x="11407" y="1906"/>
                </a:lnTo>
                <a:lnTo>
                  <a:pt x="11407" y="1906"/>
                </a:lnTo>
                <a:lnTo>
                  <a:pt x="11164" y="2006"/>
                </a:lnTo>
                <a:lnTo>
                  <a:pt x="11164" y="2006"/>
                </a:lnTo>
                <a:lnTo>
                  <a:pt x="10679" y="2140"/>
                </a:lnTo>
                <a:lnTo>
                  <a:pt x="10072" y="2341"/>
                </a:lnTo>
                <a:lnTo>
                  <a:pt x="8858" y="2575"/>
                </a:lnTo>
                <a:lnTo>
                  <a:pt x="7524" y="2842"/>
                </a:lnTo>
                <a:lnTo>
                  <a:pt x="6310" y="3076"/>
                </a:lnTo>
                <a:lnTo>
                  <a:pt x="6310" y="3076"/>
                </a:lnTo>
                <a:lnTo>
                  <a:pt x="3640" y="3678"/>
                </a:lnTo>
                <a:lnTo>
                  <a:pt x="2427" y="3979"/>
                </a:lnTo>
                <a:lnTo>
                  <a:pt x="1335" y="4280"/>
                </a:lnTo>
                <a:lnTo>
                  <a:pt x="1335" y="4280"/>
                </a:lnTo>
                <a:lnTo>
                  <a:pt x="1213" y="4046"/>
                </a:lnTo>
                <a:lnTo>
                  <a:pt x="1213" y="4046"/>
                </a:lnTo>
                <a:close/>
                <a:moveTo>
                  <a:pt x="1699" y="5617"/>
                </a:moveTo>
                <a:lnTo>
                  <a:pt x="1699" y="5617"/>
                </a:lnTo>
                <a:lnTo>
                  <a:pt x="3034" y="5350"/>
                </a:lnTo>
                <a:lnTo>
                  <a:pt x="4247" y="5049"/>
                </a:lnTo>
                <a:lnTo>
                  <a:pt x="6674" y="4414"/>
                </a:lnTo>
                <a:lnTo>
                  <a:pt x="6674" y="4414"/>
                </a:lnTo>
                <a:lnTo>
                  <a:pt x="8130" y="4079"/>
                </a:lnTo>
                <a:lnTo>
                  <a:pt x="9587" y="3745"/>
                </a:lnTo>
                <a:lnTo>
                  <a:pt x="9587" y="3745"/>
                </a:lnTo>
                <a:lnTo>
                  <a:pt x="11043" y="3344"/>
                </a:lnTo>
                <a:lnTo>
                  <a:pt x="11892" y="3143"/>
                </a:lnTo>
                <a:lnTo>
                  <a:pt x="12620" y="2976"/>
                </a:lnTo>
                <a:lnTo>
                  <a:pt x="12620" y="2976"/>
                </a:lnTo>
                <a:lnTo>
                  <a:pt x="12984" y="2909"/>
                </a:lnTo>
                <a:lnTo>
                  <a:pt x="12499" y="3043"/>
                </a:lnTo>
                <a:lnTo>
                  <a:pt x="12499" y="3043"/>
                </a:lnTo>
                <a:lnTo>
                  <a:pt x="11771" y="3243"/>
                </a:lnTo>
                <a:lnTo>
                  <a:pt x="10800" y="3477"/>
                </a:lnTo>
                <a:lnTo>
                  <a:pt x="10800" y="3477"/>
                </a:lnTo>
                <a:lnTo>
                  <a:pt x="7645" y="4213"/>
                </a:lnTo>
                <a:lnTo>
                  <a:pt x="7645" y="4213"/>
                </a:lnTo>
                <a:lnTo>
                  <a:pt x="6189" y="4614"/>
                </a:lnTo>
                <a:lnTo>
                  <a:pt x="4611" y="5082"/>
                </a:lnTo>
                <a:lnTo>
                  <a:pt x="1942" y="5985"/>
                </a:lnTo>
                <a:lnTo>
                  <a:pt x="1942" y="5985"/>
                </a:lnTo>
                <a:lnTo>
                  <a:pt x="1699" y="5617"/>
                </a:lnTo>
                <a:lnTo>
                  <a:pt x="1699" y="5617"/>
                </a:lnTo>
                <a:close/>
                <a:moveTo>
                  <a:pt x="1699" y="5517"/>
                </a:moveTo>
                <a:lnTo>
                  <a:pt x="1699" y="5517"/>
                </a:lnTo>
                <a:lnTo>
                  <a:pt x="1578" y="5183"/>
                </a:lnTo>
                <a:lnTo>
                  <a:pt x="1578" y="5183"/>
                </a:lnTo>
                <a:lnTo>
                  <a:pt x="3034" y="4748"/>
                </a:lnTo>
                <a:lnTo>
                  <a:pt x="4611" y="4380"/>
                </a:lnTo>
                <a:lnTo>
                  <a:pt x="8009" y="3678"/>
                </a:lnTo>
                <a:lnTo>
                  <a:pt x="8009" y="3678"/>
                </a:lnTo>
                <a:lnTo>
                  <a:pt x="9222" y="3377"/>
                </a:lnTo>
                <a:lnTo>
                  <a:pt x="10557" y="3043"/>
                </a:lnTo>
                <a:lnTo>
                  <a:pt x="10557" y="3043"/>
                </a:lnTo>
                <a:lnTo>
                  <a:pt x="11528" y="2775"/>
                </a:lnTo>
                <a:lnTo>
                  <a:pt x="11528" y="2775"/>
                </a:lnTo>
                <a:lnTo>
                  <a:pt x="12499" y="2541"/>
                </a:lnTo>
                <a:lnTo>
                  <a:pt x="12863" y="2474"/>
                </a:lnTo>
                <a:lnTo>
                  <a:pt x="12499" y="2575"/>
                </a:lnTo>
                <a:lnTo>
                  <a:pt x="12499" y="2575"/>
                </a:lnTo>
                <a:lnTo>
                  <a:pt x="9465" y="3344"/>
                </a:lnTo>
                <a:lnTo>
                  <a:pt x="6553" y="4113"/>
                </a:lnTo>
                <a:lnTo>
                  <a:pt x="6553" y="4113"/>
                </a:lnTo>
                <a:lnTo>
                  <a:pt x="5218" y="4547"/>
                </a:lnTo>
                <a:lnTo>
                  <a:pt x="3883" y="5015"/>
                </a:lnTo>
                <a:lnTo>
                  <a:pt x="3883" y="5015"/>
                </a:lnTo>
                <a:lnTo>
                  <a:pt x="3398" y="5149"/>
                </a:lnTo>
                <a:lnTo>
                  <a:pt x="2791" y="5250"/>
                </a:lnTo>
                <a:lnTo>
                  <a:pt x="1699" y="5517"/>
                </a:lnTo>
                <a:lnTo>
                  <a:pt x="1699" y="5517"/>
                </a:lnTo>
                <a:close/>
                <a:moveTo>
                  <a:pt x="2063" y="4915"/>
                </a:moveTo>
                <a:lnTo>
                  <a:pt x="2063" y="4915"/>
                </a:lnTo>
                <a:lnTo>
                  <a:pt x="1820" y="4949"/>
                </a:lnTo>
                <a:lnTo>
                  <a:pt x="1699" y="5015"/>
                </a:lnTo>
                <a:lnTo>
                  <a:pt x="1699" y="5015"/>
                </a:lnTo>
                <a:lnTo>
                  <a:pt x="1578" y="5082"/>
                </a:lnTo>
                <a:lnTo>
                  <a:pt x="1578" y="5082"/>
                </a:lnTo>
                <a:lnTo>
                  <a:pt x="1335" y="4414"/>
                </a:lnTo>
                <a:lnTo>
                  <a:pt x="1335" y="4414"/>
                </a:lnTo>
                <a:lnTo>
                  <a:pt x="2670" y="4146"/>
                </a:lnTo>
                <a:lnTo>
                  <a:pt x="3883" y="3879"/>
                </a:lnTo>
                <a:lnTo>
                  <a:pt x="6431" y="3344"/>
                </a:lnTo>
                <a:lnTo>
                  <a:pt x="8858" y="2775"/>
                </a:lnTo>
                <a:lnTo>
                  <a:pt x="10072" y="2508"/>
                </a:lnTo>
                <a:lnTo>
                  <a:pt x="11407" y="2274"/>
                </a:lnTo>
                <a:lnTo>
                  <a:pt x="11407" y="2274"/>
                </a:lnTo>
                <a:lnTo>
                  <a:pt x="10921" y="2407"/>
                </a:lnTo>
                <a:lnTo>
                  <a:pt x="10315" y="2575"/>
                </a:lnTo>
                <a:lnTo>
                  <a:pt x="9344" y="2942"/>
                </a:lnTo>
                <a:lnTo>
                  <a:pt x="9344" y="2942"/>
                </a:lnTo>
                <a:lnTo>
                  <a:pt x="6674" y="3678"/>
                </a:lnTo>
                <a:lnTo>
                  <a:pt x="6674" y="3678"/>
                </a:lnTo>
                <a:lnTo>
                  <a:pt x="2063" y="4915"/>
                </a:lnTo>
                <a:lnTo>
                  <a:pt x="2063" y="4915"/>
                </a:lnTo>
                <a:close/>
                <a:moveTo>
                  <a:pt x="1942" y="6085"/>
                </a:moveTo>
                <a:lnTo>
                  <a:pt x="1942" y="6085"/>
                </a:lnTo>
                <a:lnTo>
                  <a:pt x="3519" y="5785"/>
                </a:lnTo>
                <a:lnTo>
                  <a:pt x="4854" y="5450"/>
                </a:lnTo>
                <a:lnTo>
                  <a:pt x="7766" y="4715"/>
                </a:lnTo>
                <a:lnTo>
                  <a:pt x="7766" y="4715"/>
                </a:lnTo>
                <a:lnTo>
                  <a:pt x="11043" y="3946"/>
                </a:lnTo>
                <a:lnTo>
                  <a:pt x="11043" y="3946"/>
                </a:lnTo>
                <a:lnTo>
                  <a:pt x="12863" y="3511"/>
                </a:lnTo>
                <a:lnTo>
                  <a:pt x="12863" y="3511"/>
                </a:lnTo>
                <a:lnTo>
                  <a:pt x="13348" y="3411"/>
                </a:lnTo>
                <a:lnTo>
                  <a:pt x="13348" y="3444"/>
                </a:lnTo>
                <a:lnTo>
                  <a:pt x="12620" y="3611"/>
                </a:lnTo>
                <a:lnTo>
                  <a:pt x="12620" y="3611"/>
                </a:lnTo>
                <a:lnTo>
                  <a:pt x="11407" y="3979"/>
                </a:lnTo>
                <a:lnTo>
                  <a:pt x="10072" y="4347"/>
                </a:lnTo>
                <a:lnTo>
                  <a:pt x="7402" y="5049"/>
                </a:lnTo>
                <a:lnTo>
                  <a:pt x="4611" y="5718"/>
                </a:lnTo>
                <a:lnTo>
                  <a:pt x="3398" y="6085"/>
                </a:lnTo>
                <a:lnTo>
                  <a:pt x="2184" y="6453"/>
                </a:lnTo>
                <a:lnTo>
                  <a:pt x="2184" y="6453"/>
                </a:lnTo>
                <a:lnTo>
                  <a:pt x="1942" y="6085"/>
                </a:lnTo>
                <a:lnTo>
                  <a:pt x="1942" y="6085"/>
                </a:lnTo>
                <a:close/>
                <a:moveTo>
                  <a:pt x="2306" y="6654"/>
                </a:moveTo>
                <a:lnTo>
                  <a:pt x="2306" y="6654"/>
                </a:lnTo>
                <a:lnTo>
                  <a:pt x="3640" y="6353"/>
                </a:lnTo>
                <a:lnTo>
                  <a:pt x="4975" y="6085"/>
                </a:lnTo>
                <a:lnTo>
                  <a:pt x="7524" y="5450"/>
                </a:lnTo>
                <a:lnTo>
                  <a:pt x="7524" y="5450"/>
                </a:lnTo>
                <a:lnTo>
                  <a:pt x="10557" y="4681"/>
                </a:lnTo>
                <a:lnTo>
                  <a:pt x="10557" y="4681"/>
                </a:lnTo>
                <a:lnTo>
                  <a:pt x="12378" y="4280"/>
                </a:lnTo>
                <a:lnTo>
                  <a:pt x="12378" y="4280"/>
                </a:lnTo>
                <a:lnTo>
                  <a:pt x="10072" y="4982"/>
                </a:lnTo>
                <a:lnTo>
                  <a:pt x="8980" y="5283"/>
                </a:lnTo>
                <a:lnTo>
                  <a:pt x="7766" y="5584"/>
                </a:lnTo>
                <a:lnTo>
                  <a:pt x="7766" y="5584"/>
                </a:lnTo>
                <a:lnTo>
                  <a:pt x="6917" y="5785"/>
                </a:lnTo>
                <a:lnTo>
                  <a:pt x="6189" y="5985"/>
                </a:lnTo>
                <a:lnTo>
                  <a:pt x="4733" y="6420"/>
                </a:lnTo>
                <a:lnTo>
                  <a:pt x="4733" y="6420"/>
                </a:lnTo>
                <a:lnTo>
                  <a:pt x="3640" y="6754"/>
                </a:lnTo>
                <a:lnTo>
                  <a:pt x="2548" y="7055"/>
                </a:lnTo>
                <a:lnTo>
                  <a:pt x="2548" y="7055"/>
                </a:lnTo>
                <a:lnTo>
                  <a:pt x="2306" y="6654"/>
                </a:lnTo>
                <a:lnTo>
                  <a:pt x="2306" y="6654"/>
                </a:lnTo>
                <a:close/>
                <a:moveTo>
                  <a:pt x="13712" y="8827"/>
                </a:moveTo>
                <a:lnTo>
                  <a:pt x="13712" y="8827"/>
                </a:lnTo>
                <a:lnTo>
                  <a:pt x="12620" y="8961"/>
                </a:lnTo>
                <a:lnTo>
                  <a:pt x="12013" y="9028"/>
                </a:lnTo>
                <a:lnTo>
                  <a:pt x="11649" y="9095"/>
                </a:lnTo>
                <a:lnTo>
                  <a:pt x="11649" y="9095"/>
                </a:lnTo>
                <a:lnTo>
                  <a:pt x="13955" y="8493"/>
                </a:lnTo>
                <a:lnTo>
                  <a:pt x="13955" y="8493"/>
                </a:lnTo>
                <a:lnTo>
                  <a:pt x="14076" y="9128"/>
                </a:lnTo>
                <a:lnTo>
                  <a:pt x="14076" y="9128"/>
                </a:lnTo>
                <a:lnTo>
                  <a:pt x="13955" y="9095"/>
                </a:lnTo>
                <a:lnTo>
                  <a:pt x="13955" y="9095"/>
                </a:lnTo>
                <a:lnTo>
                  <a:pt x="13470" y="9128"/>
                </a:lnTo>
                <a:lnTo>
                  <a:pt x="12984" y="9195"/>
                </a:lnTo>
                <a:lnTo>
                  <a:pt x="12984" y="9195"/>
                </a:lnTo>
                <a:lnTo>
                  <a:pt x="13227" y="9128"/>
                </a:lnTo>
                <a:lnTo>
                  <a:pt x="13470" y="9061"/>
                </a:lnTo>
                <a:lnTo>
                  <a:pt x="13955" y="8861"/>
                </a:lnTo>
                <a:lnTo>
                  <a:pt x="13955" y="8861"/>
                </a:lnTo>
                <a:lnTo>
                  <a:pt x="13955" y="8827"/>
                </a:lnTo>
                <a:lnTo>
                  <a:pt x="13712" y="8827"/>
                </a:lnTo>
                <a:lnTo>
                  <a:pt x="13712" y="8827"/>
                </a:lnTo>
                <a:close/>
                <a:moveTo>
                  <a:pt x="9101" y="9329"/>
                </a:moveTo>
                <a:lnTo>
                  <a:pt x="9101" y="9329"/>
                </a:lnTo>
                <a:lnTo>
                  <a:pt x="7888" y="9362"/>
                </a:lnTo>
                <a:lnTo>
                  <a:pt x="6674" y="9463"/>
                </a:lnTo>
                <a:lnTo>
                  <a:pt x="5339" y="9563"/>
                </a:lnTo>
                <a:lnTo>
                  <a:pt x="4369" y="9730"/>
                </a:lnTo>
                <a:lnTo>
                  <a:pt x="4369" y="9730"/>
                </a:lnTo>
                <a:lnTo>
                  <a:pt x="4004" y="9329"/>
                </a:lnTo>
                <a:lnTo>
                  <a:pt x="4004" y="9329"/>
                </a:lnTo>
                <a:lnTo>
                  <a:pt x="4126" y="9295"/>
                </a:lnTo>
                <a:lnTo>
                  <a:pt x="4126" y="9295"/>
                </a:lnTo>
                <a:lnTo>
                  <a:pt x="6431" y="8794"/>
                </a:lnTo>
                <a:lnTo>
                  <a:pt x="8737" y="8225"/>
                </a:lnTo>
                <a:lnTo>
                  <a:pt x="8737" y="8225"/>
                </a:lnTo>
                <a:lnTo>
                  <a:pt x="11043" y="7690"/>
                </a:lnTo>
                <a:lnTo>
                  <a:pt x="13227" y="7155"/>
                </a:lnTo>
                <a:lnTo>
                  <a:pt x="13227" y="7155"/>
                </a:lnTo>
                <a:lnTo>
                  <a:pt x="12256" y="7423"/>
                </a:lnTo>
                <a:lnTo>
                  <a:pt x="11285" y="7757"/>
                </a:lnTo>
                <a:lnTo>
                  <a:pt x="10193" y="8058"/>
                </a:lnTo>
                <a:lnTo>
                  <a:pt x="9222" y="8326"/>
                </a:lnTo>
                <a:lnTo>
                  <a:pt x="9222" y="8326"/>
                </a:lnTo>
                <a:lnTo>
                  <a:pt x="6796" y="8928"/>
                </a:lnTo>
                <a:lnTo>
                  <a:pt x="5461" y="9262"/>
                </a:lnTo>
                <a:lnTo>
                  <a:pt x="4369" y="9596"/>
                </a:lnTo>
                <a:lnTo>
                  <a:pt x="4369" y="9596"/>
                </a:lnTo>
                <a:lnTo>
                  <a:pt x="4369" y="9630"/>
                </a:lnTo>
                <a:lnTo>
                  <a:pt x="4490" y="9663"/>
                </a:lnTo>
                <a:lnTo>
                  <a:pt x="4490" y="9663"/>
                </a:lnTo>
                <a:lnTo>
                  <a:pt x="4611" y="9663"/>
                </a:lnTo>
                <a:lnTo>
                  <a:pt x="4611" y="9663"/>
                </a:lnTo>
                <a:lnTo>
                  <a:pt x="5097" y="9529"/>
                </a:lnTo>
                <a:lnTo>
                  <a:pt x="5097" y="9529"/>
                </a:lnTo>
                <a:lnTo>
                  <a:pt x="5218" y="9496"/>
                </a:lnTo>
                <a:lnTo>
                  <a:pt x="5218" y="9496"/>
                </a:lnTo>
                <a:lnTo>
                  <a:pt x="7160" y="9061"/>
                </a:lnTo>
                <a:lnTo>
                  <a:pt x="9101" y="8627"/>
                </a:lnTo>
                <a:lnTo>
                  <a:pt x="9101" y="8627"/>
                </a:lnTo>
                <a:lnTo>
                  <a:pt x="10072" y="8393"/>
                </a:lnTo>
                <a:lnTo>
                  <a:pt x="11043" y="8159"/>
                </a:lnTo>
                <a:lnTo>
                  <a:pt x="12013" y="7924"/>
                </a:lnTo>
                <a:lnTo>
                  <a:pt x="12984" y="7690"/>
                </a:lnTo>
                <a:lnTo>
                  <a:pt x="12984" y="7690"/>
                </a:lnTo>
                <a:lnTo>
                  <a:pt x="13348" y="7624"/>
                </a:lnTo>
                <a:lnTo>
                  <a:pt x="13106" y="7690"/>
                </a:lnTo>
                <a:lnTo>
                  <a:pt x="12378" y="7924"/>
                </a:lnTo>
                <a:lnTo>
                  <a:pt x="12378" y="7924"/>
                </a:lnTo>
                <a:lnTo>
                  <a:pt x="10193" y="8593"/>
                </a:lnTo>
                <a:lnTo>
                  <a:pt x="10193" y="8593"/>
                </a:lnTo>
                <a:lnTo>
                  <a:pt x="9344" y="8760"/>
                </a:lnTo>
                <a:lnTo>
                  <a:pt x="8373" y="8961"/>
                </a:lnTo>
                <a:lnTo>
                  <a:pt x="7524" y="9128"/>
                </a:lnTo>
                <a:lnTo>
                  <a:pt x="7160" y="9228"/>
                </a:lnTo>
                <a:lnTo>
                  <a:pt x="6796" y="9362"/>
                </a:lnTo>
                <a:lnTo>
                  <a:pt x="6796" y="9362"/>
                </a:lnTo>
                <a:lnTo>
                  <a:pt x="6796" y="9396"/>
                </a:lnTo>
                <a:lnTo>
                  <a:pt x="7038" y="9429"/>
                </a:lnTo>
                <a:lnTo>
                  <a:pt x="7038" y="9429"/>
                </a:lnTo>
                <a:lnTo>
                  <a:pt x="9101" y="8994"/>
                </a:lnTo>
                <a:lnTo>
                  <a:pt x="11164" y="8593"/>
                </a:lnTo>
                <a:lnTo>
                  <a:pt x="11164" y="8593"/>
                </a:lnTo>
                <a:lnTo>
                  <a:pt x="10072" y="8961"/>
                </a:lnTo>
                <a:lnTo>
                  <a:pt x="9101" y="9329"/>
                </a:lnTo>
                <a:lnTo>
                  <a:pt x="9101" y="9329"/>
                </a:lnTo>
                <a:lnTo>
                  <a:pt x="9101" y="9329"/>
                </a:lnTo>
                <a:lnTo>
                  <a:pt x="9101" y="9329"/>
                </a:lnTo>
                <a:close/>
                <a:moveTo>
                  <a:pt x="13955" y="6085"/>
                </a:moveTo>
                <a:lnTo>
                  <a:pt x="13955" y="6085"/>
                </a:lnTo>
                <a:lnTo>
                  <a:pt x="13955" y="6052"/>
                </a:lnTo>
                <a:lnTo>
                  <a:pt x="13955" y="6052"/>
                </a:lnTo>
                <a:lnTo>
                  <a:pt x="13955" y="6554"/>
                </a:lnTo>
                <a:lnTo>
                  <a:pt x="13955" y="6554"/>
                </a:lnTo>
                <a:lnTo>
                  <a:pt x="13834" y="6554"/>
                </a:lnTo>
                <a:lnTo>
                  <a:pt x="13712" y="6554"/>
                </a:lnTo>
                <a:lnTo>
                  <a:pt x="13712" y="6554"/>
                </a:lnTo>
                <a:lnTo>
                  <a:pt x="8980" y="7557"/>
                </a:lnTo>
                <a:lnTo>
                  <a:pt x="8980" y="7557"/>
                </a:lnTo>
                <a:lnTo>
                  <a:pt x="6431" y="8159"/>
                </a:lnTo>
                <a:lnTo>
                  <a:pt x="6431" y="8159"/>
                </a:lnTo>
                <a:lnTo>
                  <a:pt x="5218" y="8359"/>
                </a:lnTo>
                <a:lnTo>
                  <a:pt x="5218" y="8359"/>
                </a:lnTo>
                <a:lnTo>
                  <a:pt x="7281" y="7891"/>
                </a:lnTo>
                <a:lnTo>
                  <a:pt x="9222" y="7356"/>
                </a:lnTo>
                <a:lnTo>
                  <a:pt x="9222" y="7356"/>
                </a:lnTo>
                <a:lnTo>
                  <a:pt x="10436" y="7055"/>
                </a:lnTo>
                <a:lnTo>
                  <a:pt x="11528" y="6721"/>
                </a:lnTo>
                <a:lnTo>
                  <a:pt x="12620" y="6386"/>
                </a:lnTo>
                <a:lnTo>
                  <a:pt x="13955" y="6085"/>
                </a:lnTo>
                <a:lnTo>
                  <a:pt x="13955" y="6085"/>
                </a:lnTo>
                <a:close/>
                <a:moveTo>
                  <a:pt x="12378" y="8259"/>
                </a:moveTo>
                <a:lnTo>
                  <a:pt x="12378" y="8259"/>
                </a:lnTo>
                <a:lnTo>
                  <a:pt x="11528" y="8459"/>
                </a:lnTo>
                <a:lnTo>
                  <a:pt x="11528" y="8459"/>
                </a:lnTo>
                <a:lnTo>
                  <a:pt x="8373" y="9028"/>
                </a:lnTo>
                <a:lnTo>
                  <a:pt x="8373" y="9028"/>
                </a:lnTo>
                <a:lnTo>
                  <a:pt x="7766" y="9195"/>
                </a:lnTo>
                <a:lnTo>
                  <a:pt x="7524" y="9262"/>
                </a:lnTo>
                <a:lnTo>
                  <a:pt x="7524" y="9228"/>
                </a:lnTo>
                <a:lnTo>
                  <a:pt x="7524" y="9228"/>
                </a:lnTo>
                <a:lnTo>
                  <a:pt x="8252" y="9028"/>
                </a:lnTo>
                <a:lnTo>
                  <a:pt x="9101" y="8894"/>
                </a:lnTo>
                <a:lnTo>
                  <a:pt x="9101" y="8894"/>
                </a:lnTo>
                <a:lnTo>
                  <a:pt x="10436" y="8593"/>
                </a:lnTo>
                <a:lnTo>
                  <a:pt x="11649" y="8259"/>
                </a:lnTo>
                <a:lnTo>
                  <a:pt x="13955" y="7523"/>
                </a:lnTo>
                <a:lnTo>
                  <a:pt x="13955" y="7523"/>
                </a:lnTo>
                <a:lnTo>
                  <a:pt x="13955" y="7490"/>
                </a:lnTo>
                <a:lnTo>
                  <a:pt x="13955" y="7490"/>
                </a:lnTo>
                <a:lnTo>
                  <a:pt x="13712" y="7456"/>
                </a:lnTo>
                <a:lnTo>
                  <a:pt x="13712" y="7456"/>
                </a:lnTo>
                <a:lnTo>
                  <a:pt x="13106" y="7557"/>
                </a:lnTo>
                <a:lnTo>
                  <a:pt x="12499" y="7690"/>
                </a:lnTo>
                <a:lnTo>
                  <a:pt x="11528" y="7958"/>
                </a:lnTo>
                <a:lnTo>
                  <a:pt x="10436" y="8225"/>
                </a:lnTo>
                <a:lnTo>
                  <a:pt x="9344" y="8459"/>
                </a:lnTo>
                <a:lnTo>
                  <a:pt x="9344" y="8459"/>
                </a:lnTo>
                <a:lnTo>
                  <a:pt x="6553" y="9095"/>
                </a:lnTo>
                <a:lnTo>
                  <a:pt x="6553" y="9095"/>
                </a:lnTo>
                <a:lnTo>
                  <a:pt x="6674" y="9061"/>
                </a:lnTo>
                <a:lnTo>
                  <a:pt x="6674" y="9061"/>
                </a:lnTo>
                <a:lnTo>
                  <a:pt x="8009" y="8693"/>
                </a:lnTo>
                <a:lnTo>
                  <a:pt x="9344" y="8393"/>
                </a:lnTo>
                <a:lnTo>
                  <a:pt x="9344" y="8393"/>
                </a:lnTo>
                <a:lnTo>
                  <a:pt x="10557" y="8092"/>
                </a:lnTo>
                <a:lnTo>
                  <a:pt x="11649" y="7757"/>
                </a:lnTo>
                <a:lnTo>
                  <a:pt x="12742" y="7389"/>
                </a:lnTo>
                <a:lnTo>
                  <a:pt x="13955" y="7089"/>
                </a:lnTo>
                <a:lnTo>
                  <a:pt x="13955" y="7089"/>
                </a:lnTo>
                <a:lnTo>
                  <a:pt x="13955" y="7089"/>
                </a:lnTo>
                <a:lnTo>
                  <a:pt x="13955" y="7089"/>
                </a:lnTo>
                <a:lnTo>
                  <a:pt x="13955" y="7924"/>
                </a:lnTo>
                <a:lnTo>
                  <a:pt x="13955" y="7924"/>
                </a:lnTo>
                <a:lnTo>
                  <a:pt x="13955" y="7958"/>
                </a:lnTo>
                <a:lnTo>
                  <a:pt x="13955" y="7958"/>
                </a:lnTo>
                <a:lnTo>
                  <a:pt x="12378" y="8259"/>
                </a:lnTo>
                <a:lnTo>
                  <a:pt x="12378" y="8259"/>
                </a:lnTo>
                <a:close/>
                <a:moveTo>
                  <a:pt x="13955" y="6620"/>
                </a:moveTo>
                <a:lnTo>
                  <a:pt x="13955" y="6620"/>
                </a:lnTo>
                <a:lnTo>
                  <a:pt x="13955" y="6587"/>
                </a:lnTo>
                <a:lnTo>
                  <a:pt x="13955" y="6587"/>
                </a:lnTo>
                <a:lnTo>
                  <a:pt x="13955" y="7055"/>
                </a:lnTo>
                <a:lnTo>
                  <a:pt x="13955" y="7055"/>
                </a:lnTo>
                <a:lnTo>
                  <a:pt x="13834" y="7022"/>
                </a:lnTo>
                <a:lnTo>
                  <a:pt x="13712" y="7022"/>
                </a:lnTo>
                <a:lnTo>
                  <a:pt x="13712" y="7022"/>
                </a:lnTo>
                <a:lnTo>
                  <a:pt x="12499" y="7256"/>
                </a:lnTo>
                <a:lnTo>
                  <a:pt x="11285" y="7523"/>
                </a:lnTo>
                <a:lnTo>
                  <a:pt x="8980" y="8058"/>
                </a:lnTo>
                <a:lnTo>
                  <a:pt x="6796" y="8627"/>
                </a:lnTo>
                <a:lnTo>
                  <a:pt x="4369" y="9162"/>
                </a:lnTo>
                <a:lnTo>
                  <a:pt x="4369" y="9162"/>
                </a:lnTo>
                <a:lnTo>
                  <a:pt x="5218" y="8894"/>
                </a:lnTo>
                <a:lnTo>
                  <a:pt x="6310" y="8627"/>
                </a:lnTo>
                <a:lnTo>
                  <a:pt x="6310" y="8627"/>
                </a:lnTo>
                <a:lnTo>
                  <a:pt x="7645" y="8292"/>
                </a:lnTo>
                <a:lnTo>
                  <a:pt x="8858" y="7991"/>
                </a:lnTo>
                <a:lnTo>
                  <a:pt x="8858" y="7991"/>
                </a:lnTo>
                <a:lnTo>
                  <a:pt x="10193" y="7657"/>
                </a:lnTo>
                <a:lnTo>
                  <a:pt x="11407" y="7289"/>
                </a:lnTo>
                <a:lnTo>
                  <a:pt x="13955" y="6620"/>
                </a:lnTo>
                <a:lnTo>
                  <a:pt x="13955" y="6620"/>
                </a:lnTo>
                <a:close/>
                <a:moveTo>
                  <a:pt x="9951" y="9128"/>
                </a:moveTo>
                <a:lnTo>
                  <a:pt x="9951" y="9128"/>
                </a:lnTo>
                <a:lnTo>
                  <a:pt x="10436" y="8928"/>
                </a:lnTo>
                <a:lnTo>
                  <a:pt x="11164" y="8727"/>
                </a:lnTo>
                <a:lnTo>
                  <a:pt x="12499" y="8326"/>
                </a:lnTo>
                <a:lnTo>
                  <a:pt x="12499" y="8326"/>
                </a:lnTo>
                <a:lnTo>
                  <a:pt x="12742" y="8292"/>
                </a:lnTo>
                <a:lnTo>
                  <a:pt x="12742" y="8292"/>
                </a:lnTo>
                <a:lnTo>
                  <a:pt x="12984" y="8225"/>
                </a:lnTo>
                <a:lnTo>
                  <a:pt x="12984" y="8225"/>
                </a:lnTo>
                <a:lnTo>
                  <a:pt x="13591" y="8159"/>
                </a:lnTo>
                <a:lnTo>
                  <a:pt x="13712" y="8125"/>
                </a:lnTo>
                <a:lnTo>
                  <a:pt x="13712" y="8092"/>
                </a:lnTo>
                <a:lnTo>
                  <a:pt x="13712" y="8092"/>
                </a:lnTo>
                <a:lnTo>
                  <a:pt x="13955" y="8025"/>
                </a:lnTo>
                <a:lnTo>
                  <a:pt x="13955" y="8025"/>
                </a:lnTo>
                <a:lnTo>
                  <a:pt x="13955" y="8426"/>
                </a:lnTo>
                <a:lnTo>
                  <a:pt x="13955" y="8426"/>
                </a:lnTo>
                <a:lnTo>
                  <a:pt x="13955" y="8426"/>
                </a:lnTo>
                <a:lnTo>
                  <a:pt x="13955" y="8426"/>
                </a:lnTo>
                <a:lnTo>
                  <a:pt x="12620" y="8627"/>
                </a:lnTo>
                <a:lnTo>
                  <a:pt x="11528" y="8861"/>
                </a:lnTo>
                <a:lnTo>
                  <a:pt x="11528" y="8861"/>
                </a:lnTo>
                <a:lnTo>
                  <a:pt x="10072" y="9128"/>
                </a:lnTo>
                <a:lnTo>
                  <a:pt x="10072" y="9128"/>
                </a:lnTo>
                <a:lnTo>
                  <a:pt x="9587" y="9228"/>
                </a:lnTo>
                <a:lnTo>
                  <a:pt x="9951" y="9128"/>
                </a:lnTo>
                <a:lnTo>
                  <a:pt x="9951" y="9128"/>
                </a:lnTo>
                <a:close/>
                <a:moveTo>
                  <a:pt x="13712" y="4982"/>
                </a:moveTo>
                <a:lnTo>
                  <a:pt x="13712" y="4982"/>
                </a:lnTo>
                <a:lnTo>
                  <a:pt x="13955" y="4949"/>
                </a:lnTo>
                <a:lnTo>
                  <a:pt x="13955" y="4949"/>
                </a:lnTo>
                <a:lnTo>
                  <a:pt x="13955" y="5383"/>
                </a:lnTo>
                <a:lnTo>
                  <a:pt x="13955" y="5383"/>
                </a:lnTo>
                <a:lnTo>
                  <a:pt x="13955" y="6019"/>
                </a:lnTo>
                <a:lnTo>
                  <a:pt x="13955" y="6019"/>
                </a:lnTo>
                <a:lnTo>
                  <a:pt x="13834" y="6019"/>
                </a:lnTo>
                <a:lnTo>
                  <a:pt x="13712" y="6019"/>
                </a:lnTo>
                <a:lnTo>
                  <a:pt x="13712" y="6019"/>
                </a:lnTo>
                <a:lnTo>
                  <a:pt x="13227" y="6119"/>
                </a:lnTo>
                <a:lnTo>
                  <a:pt x="13227" y="6119"/>
                </a:lnTo>
                <a:lnTo>
                  <a:pt x="13106" y="6119"/>
                </a:lnTo>
                <a:lnTo>
                  <a:pt x="12984" y="6186"/>
                </a:lnTo>
                <a:lnTo>
                  <a:pt x="12984" y="6186"/>
                </a:lnTo>
                <a:lnTo>
                  <a:pt x="10557" y="6721"/>
                </a:lnTo>
                <a:lnTo>
                  <a:pt x="9344" y="6955"/>
                </a:lnTo>
                <a:lnTo>
                  <a:pt x="8130" y="7189"/>
                </a:lnTo>
                <a:lnTo>
                  <a:pt x="8130" y="7189"/>
                </a:lnTo>
                <a:lnTo>
                  <a:pt x="6917" y="7389"/>
                </a:lnTo>
                <a:lnTo>
                  <a:pt x="5825" y="7657"/>
                </a:lnTo>
                <a:lnTo>
                  <a:pt x="5825" y="7657"/>
                </a:lnTo>
                <a:lnTo>
                  <a:pt x="7160" y="7222"/>
                </a:lnTo>
                <a:lnTo>
                  <a:pt x="8616" y="6854"/>
                </a:lnTo>
                <a:lnTo>
                  <a:pt x="8616" y="6854"/>
                </a:lnTo>
                <a:lnTo>
                  <a:pt x="9951" y="6520"/>
                </a:lnTo>
                <a:lnTo>
                  <a:pt x="11164" y="6186"/>
                </a:lnTo>
                <a:lnTo>
                  <a:pt x="12378" y="5818"/>
                </a:lnTo>
                <a:lnTo>
                  <a:pt x="13106" y="5684"/>
                </a:lnTo>
                <a:lnTo>
                  <a:pt x="13834" y="5550"/>
                </a:lnTo>
                <a:lnTo>
                  <a:pt x="13834" y="5550"/>
                </a:lnTo>
                <a:lnTo>
                  <a:pt x="13955" y="5517"/>
                </a:lnTo>
                <a:lnTo>
                  <a:pt x="13955" y="5484"/>
                </a:lnTo>
                <a:lnTo>
                  <a:pt x="13834" y="5484"/>
                </a:lnTo>
                <a:lnTo>
                  <a:pt x="13712" y="5484"/>
                </a:lnTo>
                <a:lnTo>
                  <a:pt x="13712" y="5484"/>
                </a:lnTo>
                <a:lnTo>
                  <a:pt x="12256" y="5751"/>
                </a:lnTo>
                <a:lnTo>
                  <a:pt x="11043" y="6052"/>
                </a:lnTo>
                <a:lnTo>
                  <a:pt x="9708" y="6353"/>
                </a:lnTo>
                <a:lnTo>
                  <a:pt x="8373" y="6620"/>
                </a:lnTo>
                <a:lnTo>
                  <a:pt x="8373" y="6620"/>
                </a:lnTo>
                <a:lnTo>
                  <a:pt x="7160" y="6888"/>
                </a:lnTo>
                <a:lnTo>
                  <a:pt x="6067" y="7122"/>
                </a:lnTo>
                <a:lnTo>
                  <a:pt x="6067" y="7122"/>
                </a:lnTo>
                <a:lnTo>
                  <a:pt x="4490" y="7389"/>
                </a:lnTo>
                <a:lnTo>
                  <a:pt x="3762" y="7523"/>
                </a:lnTo>
                <a:lnTo>
                  <a:pt x="3276" y="7690"/>
                </a:lnTo>
                <a:lnTo>
                  <a:pt x="3276" y="7690"/>
                </a:lnTo>
                <a:lnTo>
                  <a:pt x="4490" y="7256"/>
                </a:lnTo>
                <a:lnTo>
                  <a:pt x="5825" y="6921"/>
                </a:lnTo>
                <a:lnTo>
                  <a:pt x="8494" y="6219"/>
                </a:lnTo>
                <a:lnTo>
                  <a:pt x="8494" y="6219"/>
                </a:lnTo>
                <a:lnTo>
                  <a:pt x="11407" y="5517"/>
                </a:lnTo>
                <a:lnTo>
                  <a:pt x="11407" y="5517"/>
                </a:lnTo>
                <a:lnTo>
                  <a:pt x="12742" y="5183"/>
                </a:lnTo>
                <a:lnTo>
                  <a:pt x="12742" y="5183"/>
                </a:lnTo>
                <a:lnTo>
                  <a:pt x="13591" y="5015"/>
                </a:lnTo>
                <a:lnTo>
                  <a:pt x="13591" y="5015"/>
                </a:lnTo>
                <a:lnTo>
                  <a:pt x="13712" y="4982"/>
                </a:lnTo>
                <a:lnTo>
                  <a:pt x="13712" y="4982"/>
                </a:lnTo>
                <a:close/>
                <a:moveTo>
                  <a:pt x="2912" y="7791"/>
                </a:moveTo>
                <a:lnTo>
                  <a:pt x="2912" y="7791"/>
                </a:lnTo>
                <a:lnTo>
                  <a:pt x="4490" y="7523"/>
                </a:lnTo>
                <a:lnTo>
                  <a:pt x="6067" y="7222"/>
                </a:lnTo>
                <a:lnTo>
                  <a:pt x="7524" y="6921"/>
                </a:lnTo>
                <a:lnTo>
                  <a:pt x="8980" y="6620"/>
                </a:lnTo>
                <a:lnTo>
                  <a:pt x="8980" y="6620"/>
                </a:lnTo>
                <a:lnTo>
                  <a:pt x="9587" y="6487"/>
                </a:lnTo>
                <a:lnTo>
                  <a:pt x="10193" y="6353"/>
                </a:lnTo>
                <a:lnTo>
                  <a:pt x="10193" y="6353"/>
                </a:lnTo>
                <a:lnTo>
                  <a:pt x="9101" y="6620"/>
                </a:lnTo>
                <a:lnTo>
                  <a:pt x="8130" y="6888"/>
                </a:lnTo>
                <a:lnTo>
                  <a:pt x="8130" y="6888"/>
                </a:lnTo>
                <a:lnTo>
                  <a:pt x="6796" y="7189"/>
                </a:lnTo>
                <a:lnTo>
                  <a:pt x="5582" y="7557"/>
                </a:lnTo>
                <a:lnTo>
                  <a:pt x="4369" y="7924"/>
                </a:lnTo>
                <a:lnTo>
                  <a:pt x="3155" y="8259"/>
                </a:lnTo>
                <a:lnTo>
                  <a:pt x="3155" y="8259"/>
                </a:lnTo>
                <a:lnTo>
                  <a:pt x="2912" y="7791"/>
                </a:lnTo>
                <a:lnTo>
                  <a:pt x="2912" y="7791"/>
                </a:lnTo>
                <a:close/>
                <a:moveTo>
                  <a:pt x="7766" y="7356"/>
                </a:moveTo>
                <a:lnTo>
                  <a:pt x="7766" y="7356"/>
                </a:lnTo>
                <a:lnTo>
                  <a:pt x="9829" y="6921"/>
                </a:lnTo>
                <a:lnTo>
                  <a:pt x="11892" y="6487"/>
                </a:lnTo>
                <a:lnTo>
                  <a:pt x="11892" y="6487"/>
                </a:lnTo>
                <a:lnTo>
                  <a:pt x="11528" y="6587"/>
                </a:lnTo>
                <a:lnTo>
                  <a:pt x="11528" y="6587"/>
                </a:lnTo>
                <a:lnTo>
                  <a:pt x="8980" y="7323"/>
                </a:lnTo>
                <a:lnTo>
                  <a:pt x="8980" y="7323"/>
                </a:lnTo>
                <a:lnTo>
                  <a:pt x="6431" y="8025"/>
                </a:lnTo>
                <a:lnTo>
                  <a:pt x="4975" y="8359"/>
                </a:lnTo>
                <a:lnTo>
                  <a:pt x="3762" y="8727"/>
                </a:lnTo>
                <a:lnTo>
                  <a:pt x="3762" y="8727"/>
                </a:lnTo>
                <a:lnTo>
                  <a:pt x="3640" y="8760"/>
                </a:lnTo>
                <a:lnTo>
                  <a:pt x="3762" y="8760"/>
                </a:lnTo>
                <a:lnTo>
                  <a:pt x="3762" y="8794"/>
                </a:lnTo>
                <a:lnTo>
                  <a:pt x="3883" y="8760"/>
                </a:lnTo>
                <a:lnTo>
                  <a:pt x="3883" y="8760"/>
                </a:lnTo>
                <a:lnTo>
                  <a:pt x="9101" y="7624"/>
                </a:lnTo>
                <a:lnTo>
                  <a:pt x="9101" y="7624"/>
                </a:lnTo>
                <a:lnTo>
                  <a:pt x="12256" y="6955"/>
                </a:lnTo>
                <a:lnTo>
                  <a:pt x="12256" y="6955"/>
                </a:lnTo>
                <a:lnTo>
                  <a:pt x="10072" y="7557"/>
                </a:lnTo>
                <a:lnTo>
                  <a:pt x="7766" y="8159"/>
                </a:lnTo>
                <a:lnTo>
                  <a:pt x="7766" y="8159"/>
                </a:lnTo>
                <a:lnTo>
                  <a:pt x="5825" y="8660"/>
                </a:lnTo>
                <a:lnTo>
                  <a:pt x="4733" y="8928"/>
                </a:lnTo>
                <a:lnTo>
                  <a:pt x="3883" y="9262"/>
                </a:lnTo>
                <a:lnTo>
                  <a:pt x="3883" y="9262"/>
                </a:lnTo>
                <a:lnTo>
                  <a:pt x="3276" y="8359"/>
                </a:lnTo>
                <a:lnTo>
                  <a:pt x="3276" y="8359"/>
                </a:lnTo>
                <a:lnTo>
                  <a:pt x="4369" y="8125"/>
                </a:lnTo>
                <a:lnTo>
                  <a:pt x="5461" y="7858"/>
                </a:lnTo>
                <a:lnTo>
                  <a:pt x="6553" y="7624"/>
                </a:lnTo>
                <a:lnTo>
                  <a:pt x="7766" y="7356"/>
                </a:lnTo>
                <a:lnTo>
                  <a:pt x="7766" y="7356"/>
                </a:lnTo>
                <a:close/>
                <a:moveTo>
                  <a:pt x="4611" y="10064"/>
                </a:moveTo>
                <a:lnTo>
                  <a:pt x="4611" y="10064"/>
                </a:lnTo>
                <a:lnTo>
                  <a:pt x="5582" y="9864"/>
                </a:lnTo>
                <a:lnTo>
                  <a:pt x="6917" y="9730"/>
                </a:lnTo>
                <a:lnTo>
                  <a:pt x="8130" y="9663"/>
                </a:lnTo>
                <a:lnTo>
                  <a:pt x="9344" y="9596"/>
                </a:lnTo>
                <a:lnTo>
                  <a:pt x="10557" y="9596"/>
                </a:lnTo>
                <a:lnTo>
                  <a:pt x="11771" y="9630"/>
                </a:lnTo>
                <a:lnTo>
                  <a:pt x="12984" y="9697"/>
                </a:lnTo>
                <a:lnTo>
                  <a:pt x="14198" y="9830"/>
                </a:lnTo>
                <a:lnTo>
                  <a:pt x="14198" y="9830"/>
                </a:lnTo>
                <a:lnTo>
                  <a:pt x="14198" y="10165"/>
                </a:lnTo>
                <a:lnTo>
                  <a:pt x="14198" y="10165"/>
                </a:lnTo>
                <a:lnTo>
                  <a:pt x="13106" y="10031"/>
                </a:lnTo>
                <a:lnTo>
                  <a:pt x="11892" y="9964"/>
                </a:lnTo>
                <a:lnTo>
                  <a:pt x="10800" y="9931"/>
                </a:lnTo>
                <a:lnTo>
                  <a:pt x="9587" y="9964"/>
                </a:lnTo>
                <a:lnTo>
                  <a:pt x="8373" y="10031"/>
                </a:lnTo>
                <a:lnTo>
                  <a:pt x="7160" y="10165"/>
                </a:lnTo>
                <a:lnTo>
                  <a:pt x="6067" y="10265"/>
                </a:lnTo>
                <a:lnTo>
                  <a:pt x="4854" y="10466"/>
                </a:lnTo>
                <a:lnTo>
                  <a:pt x="4854" y="10466"/>
                </a:lnTo>
                <a:lnTo>
                  <a:pt x="4611" y="10064"/>
                </a:lnTo>
                <a:lnTo>
                  <a:pt x="4611" y="10064"/>
                </a:lnTo>
                <a:close/>
                <a:moveTo>
                  <a:pt x="14319" y="13642"/>
                </a:moveTo>
                <a:lnTo>
                  <a:pt x="14319" y="13642"/>
                </a:lnTo>
                <a:lnTo>
                  <a:pt x="12863" y="13843"/>
                </a:lnTo>
                <a:lnTo>
                  <a:pt x="11649" y="14043"/>
                </a:lnTo>
                <a:lnTo>
                  <a:pt x="8980" y="14511"/>
                </a:lnTo>
                <a:lnTo>
                  <a:pt x="8980" y="14511"/>
                </a:lnTo>
                <a:lnTo>
                  <a:pt x="10436" y="14211"/>
                </a:lnTo>
                <a:lnTo>
                  <a:pt x="11771" y="13910"/>
                </a:lnTo>
                <a:lnTo>
                  <a:pt x="13106" y="13609"/>
                </a:lnTo>
                <a:lnTo>
                  <a:pt x="13834" y="13475"/>
                </a:lnTo>
                <a:lnTo>
                  <a:pt x="14683" y="13375"/>
                </a:lnTo>
                <a:lnTo>
                  <a:pt x="14683" y="13375"/>
                </a:lnTo>
                <a:lnTo>
                  <a:pt x="14683" y="13976"/>
                </a:lnTo>
                <a:lnTo>
                  <a:pt x="14683" y="13976"/>
                </a:lnTo>
                <a:lnTo>
                  <a:pt x="14683" y="13976"/>
                </a:lnTo>
                <a:lnTo>
                  <a:pt x="14683" y="13976"/>
                </a:lnTo>
                <a:lnTo>
                  <a:pt x="13712" y="14110"/>
                </a:lnTo>
                <a:lnTo>
                  <a:pt x="12742" y="14244"/>
                </a:lnTo>
                <a:lnTo>
                  <a:pt x="11043" y="14578"/>
                </a:lnTo>
                <a:lnTo>
                  <a:pt x="11043" y="14578"/>
                </a:lnTo>
                <a:lnTo>
                  <a:pt x="11407" y="14478"/>
                </a:lnTo>
                <a:lnTo>
                  <a:pt x="11407" y="14478"/>
                </a:lnTo>
                <a:lnTo>
                  <a:pt x="12984" y="14110"/>
                </a:lnTo>
                <a:lnTo>
                  <a:pt x="14440" y="13709"/>
                </a:lnTo>
                <a:lnTo>
                  <a:pt x="14440" y="13709"/>
                </a:lnTo>
                <a:lnTo>
                  <a:pt x="14440" y="13676"/>
                </a:lnTo>
                <a:lnTo>
                  <a:pt x="14440" y="13642"/>
                </a:lnTo>
                <a:lnTo>
                  <a:pt x="14319" y="13642"/>
                </a:lnTo>
                <a:lnTo>
                  <a:pt x="14319" y="13642"/>
                </a:lnTo>
                <a:close/>
                <a:moveTo>
                  <a:pt x="14440" y="12940"/>
                </a:moveTo>
                <a:lnTo>
                  <a:pt x="14440" y="12940"/>
                </a:lnTo>
                <a:lnTo>
                  <a:pt x="14440" y="12907"/>
                </a:lnTo>
                <a:lnTo>
                  <a:pt x="14440" y="12873"/>
                </a:lnTo>
                <a:lnTo>
                  <a:pt x="14319" y="12873"/>
                </a:lnTo>
                <a:lnTo>
                  <a:pt x="14319" y="12873"/>
                </a:lnTo>
                <a:lnTo>
                  <a:pt x="11528" y="13341"/>
                </a:lnTo>
                <a:lnTo>
                  <a:pt x="11528" y="13341"/>
                </a:lnTo>
                <a:lnTo>
                  <a:pt x="9951" y="13542"/>
                </a:lnTo>
                <a:lnTo>
                  <a:pt x="9951" y="13542"/>
                </a:lnTo>
                <a:lnTo>
                  <a:pt x="8980" y="13676"/>
                </a:lnTo>
                <a:lnTo>
                  <a:pt x="8616" y="13742"/>
                </a:lnTo>
                <a:lnTo>
                  <a:pt x="9101" y="13676"/>
                </a:lnTo>
                <a:lnTo>
                  <a:pt x="9101" y="13676"/>
                </a:lnTo>
                <a:lnTo>
                  <a:pt x="10557" y="13408"/>
                </a:lnTo>
                <a:lnTo>
                  <a:pt x="11892" y="13174"/>
                </a:lnTo>
                <a:lnTo>
                  <a:pt x="13227" y="12840"/>
                </a:lnTo>
                <a:lnTo>
                  <a:pt x="13834" y="12672"/>
                </a:lnTo>
                <a:lnTo>
                  <a:pt x="14440" y="12505"/>
                </a:lnTo>
                <a:lnTo>
                  <a:pt x="14440" y="12505"/>
                </a:lnTo>
                <a:lnTo>
                  <a:pt x="14440" y="12438"/>
                </a:lnTo>
                <a:lnTo>
                  <a:pt x="14440" y="12438"/>
                </a:lnTo>
                <a:lnTo>
                  <a:pt x="14319" y="12438"/>
                </a:lnTo>
                <a:lnTo>
                  <a:pt x="14319" y="12438"/>
                </a:lnTo>
                <a:lnTo>
                  <a:pt x="12742" y="12639"/>
                </a:lnTo>
                <a:lnTo>
                  <a:pt x="11164" y="12873"/>
                </a:lnTo>
                <a:lnTo>
                  <a:pt x="9587" y="13141"/>
                </a:lnTo>
                <a:lnTo>
                  <a:pt x="8009" y="13341"/>
                </a:lnTo>
                <a:lnTo>
                  <a:pt x="8009" y="13341"/>
                </a:lnTo>
                <a:lnTo>
                  <a:pt x="8737" y="13241"/>
                </a:lnTo>
                <a:lnTo>
                  <a:pt x="9465" y="13141"/>
                </a:lnTo>
                <a:lnTo>
                  <a:pt x="10921" y="12806"/>
                </a:lnTo>
                <a:lnTo>
                  <a:pt x="12378" y="12472"/>
                </a:lnTo>
                <a:lnTo>
                  <a:pt x="13834" y="12204"/>
                </a:lnTo>
                <a:lnTo>
                  <a:pt x="13834" y="12204"/>
                </a:lnTo>
                <a:lnTo>
                  <a:pt x="14440" y="12104"/>
                </a:lnTo>
                <a:lnTo>
                  <a:pt x="14440" y="12104"/>
                </a:lnTo>
                <a:lnTo>
                  <a:pt x="14440" y="12104"/>
                </a:lnTo>
                <a:lnTo>
                  <a:pt x="14440" y="12104"/>
                </a:lnTo>
                <a:lnTo>
                  <a:pt x="14562" y="13308"/>
                </a:lnTo>
                <a:lnTo>
                  <a:pt x="14562" y="13308"/>
                </a:lnTo>
                <a:lnTo>
                  <a:pt x="13106" y="13441"/>
                </a:lnTo>
                <a:lnTo>
                  <a:pt x="11649" y="13609"/>
                </a:lnTo>
                <a:lnTo>
                  <a:pt x="10072" y="13776"/>
                </a:lnTo>
                <a:lnTo>
                  <a:pt x="8858" y="14010"/>
                </a:lnTo>
                <a:lnTo>
                  <a:pt x="8858" y="14010"/>
                </a:lnTo>
                <a:lnTo>
                  <a:pt x="11649" y="13475"/>
                </a:lnTo>
                <a:lnTo>
                  <a:pt x="13106" y="13241"/>
                </a:lnTo>
                <a:lnTo>
                  <a:pt x="14440" y="12940"/>
                </a:lnTo>
                <a:lnTo>
                  <a:pt x="14440" y="12940"/>
                </a:lnTo>
                <a:close/>
                <a:moveTo>
                  <a:pt x="13712" y="12137"/>
                </a:moveTo>
                <a:lnTo>
                  <a:pt x="13712" y="12137"/>
                </a:lnTo>
                <a:lnTo>
                  <a:pt x="12620" y="12305"/>
                </a:lnTo>
                <a:lnTo>
                  <a:pt x="12620" y="12305"/>
                </a:lnTo>
                <a:lnTo>
                  <a:pt x="10921" y="12539"/>
                </a:lnTo>
                <a:lnTo>
                  <a:pt x="10921" y="12539"/>
                </a:lnTo>
                <a:lnTo>
                  <a:pt x="9222" y="12773"/>
                </a:lnTo>
                <a:lnTo>
                  <a:pt x="9222" y="12773"/>
                </a:lnTo>
                <a:lnTo>
                  <a:pt x="8009" y="12973"/>
                </a:lnTo>
                <a:lnTo>
                  <a:pt x="7645" y="13074"/>
                </a:lnTo>
                <a:lnTo>
                  <a:pt x="8009" y="12940"/>
                </a:lnTo>
                <a:lnTo>
                  <a:pt x="8009" y="12940"/>
                </a:lnTo>
                <a:lnTo>
                  <a:pt x="9587" y="12639"/>
                </a:lnTo>
                <a:lnTo>
                  <a:pt x="11043" y="12338"/>
                </a:lnTo>
                <a:lnTo>
                  <a:pt x="12620" y="12004"/>
                </a:lnTo>
                <a:lnTo>
                  <a:pt x="14198" y="11736"/>
                </a:lnTo>
                <a:lnTo>
                  <a:pt x="14198" y="11736"/>
                </a:lnTo>
                <a:lnTo>
                  <a:pt x="14319" y="11703"/>
                </a:lnTo>
                <a:lnTo>
                  <a:pt x="14319" y="11669"/>
                </a:lnTo>
                <a:lnTo>
                  <a:pt x="14198" y="11669"/>
                </a:lnTo>
                <a:lnTo>
                  <a:pt x="14076" y="11669"/>
                </a:lnTo>
                <a:lnTo>
                  <a:pt x="14076" y="11669"/>
                </a:lnTo>
                <a:lnTo>
                  <a:pt x="12378" y="11837"/>
                </a:lnTo>
                <a:lnTo>
                  <a:pt x="10800" y="12071"/>
                </a:lnTo>
                <a:lnTo>
                  <a:pt x="10800" y="12071"/>
                </a:lnTo>
                <a:lnTo>
                  <a:pt x="8616" y="12372"/>
                </a:lnTo>
                <a:lnTo>
                  <a:pt x="8616" y="12372"/>
                </a:lnTo>
                <a:lnTo>
                  <a:pt x="7402" y="12539"/>
                </a:lnTo>
                <a:lnTo>
                  <a:pt x="6917" y="12572"/>
                </a:lnTo>
                <a:lnTo>
                  <a:pt x="6917" y="12572"/>
                </a:lnTo>
                <a:lnTo>
                  <a:pt x="7160" y="12472"/>
                </a:lnTo>
                <a:lnTo>
                  <a:pt x="7160" y="12472"/>
                </a:lnTo>
                <a:lnTo>
                  <a:pt x="8130" y="12271"/>
                </a:lnTo>
                <a:lnTo>
                  <a:pt x="9101" y="12104"/>
                </a:lnTo>
                <a:lnTo>
                  <a:pt x="10193" y="11937"/>
                </a:lnTo>
                <a:lnTo>
                  <a:pt x="11164" y="11770"/>
                </a:lnTo>
                <a:lnTo>
                  <a:pt x="11164" y="11770"/>
                </a:lnTo>
                <a:lnTo>
                  <a:pt x="12863" y="11469"/>
                </a:lnTo>
                <a:lnTo>
                  <a:pt x="14319" y="11134"/>
                </a:lnTo>
                <a:lnTo>
                  <a:pt x="14319" y="11134"/>
                </a:lnTo>
                <a:lnTo>
                  <a:pt x="14440" y="11536"/>
                </a:lnTo>
                <a:lnTo>
                  <a:pt x="14440" y="11536"/>
                </a:lnTo>
                <a:lnTo>
                  <a:pt x="14440" y="12071"/>
                </a:lnTo>
                <a:lnTo>
                  <a:pt x="14440" y="12071"/>
                </a:lnTo>
                <a:lnTo>
                  <a:pt x="14440" y="12037"/>
                </a:lnTo>
                <a:lnTo>
                  <a:pt x="14319" y="12037"/>
                </a:lnTo>
                <a:lnTo>
                  <a:pt x="14319" y="12037"/>
                </a:lnTo>
                <a:lnTo>
                  <a:pt x="13712" y="12137"/>
                </a:lnTo>
                <a:lnTo>
                  <a:pt x="13712" y="12137"/>
                </a:lnTo>
                <a:lnTo>
                  <a:pt x="13712" y="12137"/>
                </a:lnTo>
                <a:lnTo>
                  <a:pt x="13712" y="12137"/>
                </a:lnTo>
                <a:close/>
                <a:moveTo>
                  <a:pt x="9951" y="11469"/>
                </a:moveTo>
                <a:lnTo>
                  <a:pt x="9951" y="11469"/>
                </a:lnTo>
                <a:lnTo>
                  <a:pt x="11771" y="11101"/>
                </a:lnTo>
                <a:lnTo>
                  <a:pt x="13591" y="10666"/>
                </a:lnTo>
                <a:lnTo>
                  <a:pt x="13591" y="10666"/>
                </a:lnTo>
                <a:lnTo>
                  <a:pt x="13591" y="10633"/>
                </a:lnTo>
                <a:lnTo>
                  <a:pt x="13591" y="10599"/>
                </a:lnTo>
                <a:lnTo>
                  <a:pt x="13348" y="10599"/>
                </a:lnTo>
                <a:lnTo>
                  <a:pt x="13348" y="10599"/>
                </a:lnTo>
                <a:lnTo>
                  <a:pt x="11528" y="10867"/>
                </a:lnTo>
                <a:lnTo>
                  <a:pt x="9829" y="11168"/>
                </a:lnTo>
                <a:lnTo>
                  <a:pt x="8009" y="11469"/>
                </a:lnTo>
                <a:lnTo>
                  <a:pt x="6189" y="11736"/>
                </a:lnTo>
                <a:lnTo>
                  <a:pt x="6189" y="11736"/>
                </a:lnTo>
                <a:lnTo>
                  <a:pt x="7038" y="11602"/>
                </a:lnTo>
                <a:lnTo>
                  <a:pt x="7888" y="11402"/>
                </a:lnTo>
                <a:lnTo>
                  <a:pt x="9344" y="11067"/>
                </a:lnTo>
                <a:lnTo>
                  <a:pt x="9344" y="11067"/>
                </a:lnTo>
                <a:lnTo>
                  <a:pt x="11164" y="10733"/>
                </a:lnTo>
                <a:lnTo>
                  <a:pt x="12863" y="10365"/>
                </a:lnTo>
                <a:lnTo>
                  <a:pt x="12863" y="10365"/>
                </a:lnTo>
                <a:lnTo>
                  <a:pt x="12863" y="10365"/>
                </a:lnTo>
                <a:lnTo>
                  <a:pt x="12863" y="10365"/>
                </a:lnTo>
                <a:lnTo>
                  <a:pt x="13591" y="10432"/>
                </a:lnTo>
                <a:lnTo>
                  <a:pt x="14198" y="10566"/>
                </a:lnTo>
                <a:lnTo>
                  <a:pt x="14198" y="10566"/>
                </a:lnTo>
                <a:lnTo>
                  <a:pt x="14319" y="11034"/>
                </a:lnTo>
                <a:lnTo>
                  <a:pt x="14319" y="11034"/>
                </a:lnTo>
                <a:lnTo>
                  <a:pt x="13348" y="11134"/>
                </a:lnTo>
                <a:lnTo>
                  <a:pt x="12499" y="11268"/>
                </a:lnTo>
                <a:lnTo>
                  <a:pt x="10800" y="11569"/>
                </a:lnTo>
                <a:lnTo>
                  <a:pt x="9101" y="11870"/>
                </a:lnTo>
                <a:lnTo>
                  <a:pt x="8130" y="12004"/>
                </a:lnTo>
                <a:lnTo>
                  <a:pt x="7160" y="12104"/>
                </a:lnTo>
                <a:lnTo>
                  <a:pt x="7160" y="12104"/>
                </a:lnTo>
                <a:lnTo>
                  <a:pt x="6796" y="12137"/>
                </a:lnTo>
                <a:lnTo>
                  <a:pt x="6674" y="12137"/>
                </a:lnTo>
                <a:lnTo>
                  <a:pt x="7160" y="12037"/>
                </a:lnTo>
                <a:lnTo>
                  <a:pt x="8130" y="11870"/>
                </a:lnTo>
                <a:lnTo>
                  <a:pt x="8130" y="11870"/>
                </a:lnTo>
                <a:lnTo>
                  <a:pt x="9951" y="11469"/>
                </a:lnTo>
                <a:lnTo>
                  <a:pt x="9951" y="11469"/>
                </a:lnTo>
                <a:close/>
                <a:moveTo>
                  <a:pt x="12499" y="10332"/>
                </a:moveTo>
                <a:lnTo>
                  <a:pt x="12499" y="10332"/>
                </a:lnTo>
                <a:lnTo>
                  <a:pt x="10921" y="10566"/>
                </a:lnTo>
                <a:lnTo>
                  <a:pt x="9344" y="10800"/>
                </a:lnTo>
                <a:lnTo>
                  <a:pt x="6431" y="11335"/>
                </a:lnTo>
                <a:lnTo>
                  <a:pt x="6431" y="11335"/>
                </a:lnTo>
                <a:lnTo>
                  <a:pt x="5946" y="11402"/>
                </a:lnTo>
                <a:lnTo>
                  <a:pt x="6310" y="11302"/>
                </a:lnTo>
                <a:lnTo>
                  <a:pt x="6310" y="11302"/>
                </a:lnTo>
                <a:lnTo>
                  <a:pt x="7281" y="11034"/>
                </a:lnTo>
                <a:lnTo>
                  <a:pt x="8252" y="10800"/>
                </a:lnTo>
                <a:lnTo>
                  <a:pt x="8252" y="10800"/>
                </a:lnTo>
                <a:lnTo>
                  <a:pt x="9587" y="10566"/>
                </a:lnTo>
                <a:lnTo>
                  <a:pt x="10315" y="10432"/>
                </a:lnTo>
                <a:lnTo>
                  <a:pt x="10921" y="10232"/>
                </a:lnTo>
                <a:lnTo>
                  <a:pt x="10921" y="10232"/>
                </a:lnTo>
                <a:lnTo>
                  <a:pt x="11649" y="10265"/>
                </a:lnTo>
                <a:lnTo>
                  <a:pt x="12499" y="10332"/>
                </a:lnTo>
                <a:lnTo>
                  <a:pt x="12499" y="10332"/>
                </a:lnTo>
                <a:close/>
                <a:moveTo>
                  <a:pt x="9587" y="10499"/>
                </a:moveTo>
                <a:lnTo>
                  <a:pt x="9587" y="10499"/>
                </a:lnTo>
                <a:lnTo>
                  <a:pt x="8616" y="10666"/>
                </a:lnTo>
                <a:lnTo>
                  <a:pt x="8130" y="10733"/>
                </a:lnTo>
                <a:lnTo>
                  <a:pt x="7645" y="10833"/>
                </a:lnTo>
                <a:lnTo>
                  <a:pt x="7645" y="10833"/>
                </a:lnTo>
                <a:lnTo>
                  <a:pt x="6674" y="11101"/>
                </a:lnTo>
                <a:lnTo>
                  <a:pt x="5825" y="11368"/>
                </a:lnTo>
                <a:lnTo>
                  <a:pt x="5825" y="11368"/>
                </a:lnTo>
                <a:lnTo>
                  <a:pt x="5461" y="11134"/>
                </a:lnTo>
                <a:lnTo>
                  <a:pt x="5461" y="11134"/>
                </a:lnTo>
                <a:lnTo>
                  <a:pt x="5461" y="11134"/>
                </a:lnTo>
                <a:lnTo>
                  <a:pt x="5461" y="11134"/>
                </a:lnTo>
                <a:lnTo>
                  <a:pt x="6917" y="10867"/>
                </a:lnTo>
                <a:lnTo>
                  <a:pt x="8373" y="10599"/>
                </a:lnTo>
                <a:lnTo>
                  <a:pt x="8373" y="10599"/>
                </a:lnTo>
                <a:lnTo>
                  <a:pt x="9951" y="10365"/>
                </a:lnTo>
                <a:lnTo>
                  <a:pt x="10193" y="10332"/>
                </a:lnTo>
                <a:lnTo>
                  <a:pt x="10315" y="10332"/>
                </a:lnTo>
                <a:lnTo>
                  <a:pt x="9587" y="10499"/>
                </a:lnTo>
                <a:lnTo>
                  <a:pt x="9587" y="10499"/>
                </a:lnTo>
                <a:close/>
                <a:moveTo>
                  <a:pt x="5825" y="11502"/>
                </a:moveTo>
                <a:lnTo>
                  <a:pt x="5825" y="11502"/>
                </a:lnTo>
                <a:lnTo>
                  <a:pt x="7402" y="11235"/>
                </a:lnTo>
                <a:lnTo>
                  <a:pt x="8858" y="10934"/>
                </a:lnTo>
                <a:lnTo>
                  <a:pt x="8858" y="10934"/>
                </a:lnTo>
                <a:lnTo>
                  <a:pt x="9587" y="10800"/>
                </a:lnTo>
                <a:lnTo>
                  <a:pt x="10557" y="10666"/>
                </a:lnTo>
                <a:lnTo>
                  <a:pt x="12256" y="10432"/>
                </a:lnTo>
                <a:lnTo>
                  <a:pt x="12256" y="10432"/>
                </a:lnTo>
                <a:lnTo>
                  <a:pt x="10679" y="10700"/>
                </a:lnTo>
                <a:lnTo>
                  <a:pt x="9101" y="11001"/>
                </a:lnTo>
                <a:lnTo>
                  <a:pt x="7524" y="11335"/>
                </a:lnTo>
                <a:lnTo>
                  <a:pt x="6067" y="11669"/>
                </a:lnTo>
                <a:lnTo>
                  <a:pt x="6067" y="11669"/>
                </a:lnTo>
                <a:lnTo>
                  <a:pt x="5825" y="11502"/>
                </a:lnTo>
                <a:lnTo>
                  <a:pt x="5825" y="11502"/>
                </a:lnTo>
                <a:close/>
                <a:moveTo>
                  <a:pt x="6189" y="11803"/>
                </a:moveTo>
                <a:lnTo>
                  <a:pt x="6189" y="11803"/>
                </a:lnTo>
                <a:lnTo>
                  <a:pt x="7888" y="11569"/>
                </a:lnTo>
                <a:lnTo>
                  <a:pt x="9587" y="11302"/>
                </a:lnTo>
                <a:lnTo>
                  <a:pt x="11285" y="11001"/>
                </a:lnTo>
                <a:lnTo>
                  <a:pt x="12984" y="10733"/>
                </a:lnTo>
                <a:lnTo>
                  <a:pt x="12984" y="10733"/>
                </a:lnTo>
                <a:lnTo>
                  <a:pt x="12135" y="10900"/>
                </a:lnTo>
                <a:lnTo>
                  <a:pt x="11164" y="11101"/>
                </a:lnTo>
                <a:lnTo>
                  <a:pt x="10315" y="11302"/>
                </a:lnTo>
                <a:lnTo>
                  <a:pt x="9344" y="11502"/>
                </a:lnTo>
                <a:lnTo>
                  <a:pt x="9344" y="11502"/>
                </a:lnTo>
                <a:lnTo>
                  <a:pt x="7888" y="11803"/>
                </a:lnTo>
                <a:lnTo>
                  <a:pt x="6431" y="12137"/>
                </a:lnTo>
                <a:lnTo>
                  <a:pt x="6431" y="12137"/>
                </a:lnTo>
                <a:lnTo>
                  <a:pt x="6189" y="11803"/>
                </a:lnTo>
                <a:lnTo>
                  <a:pt x="6189" y="11803"/>
                </a:lnTo>
                <a:close/>
                <a:moveTo>
                  <a:pt x="13834" y="11168"/>
                </a:moveTo>
                <a:lnTo>
                  <a:pt x="13834" y="11168"/>
                </a:lnTo>
                <a:lnTo>
                  <a:pt x="14076" y="11134"/>
                </a:lnTo>
                <a:lnTo>
                  <a:pt x="14076" y="11134"/>
                </a:lnTo>
                <a:lnTo>
                  <a:pt x="13470" y="11268"/>
                </a:lnTo>
                <a:lnTo>
                  <a:pt x="12135" y="11502"/>
                </a:lnTo>
                <a:lnTo>
                  <a:pt x="12135" y="11502"/>
                </a:lnTo>
                <a:lnTo>
                  <a:pt x="10921" y="11736"/>
                </a:lnTo>
                <a:lnTo>
                  <a:pt x="9587" y="11970"/>
                </a:lnTo>
                <a:lnTo>
                  <a:pt x="9587" y="11970"/>
                </a:lnTo>
                <a:lnTo>
                  <a:pt x="8130" y="12204"/>
                </a:lnTo>
                <a:lnTo>
                  <a:pt x="7402" y="12338"/>
                </a:lnTo>
                <a:lnTo>
                  <a:pt x="6796" y="12505"/>
                </a:lnTo>
                <a:lnTo>
                  <a:pt x="6796" y="12505"/>
                </a:lnTo>
                <a:lnTo>
                  <a:pt x="6553" y="12238"/>
                </a:lnTo>
                <a:lnTo>
                  <a:pt x="6553" y="12238"/>
                </a:lnTo>
                <a:lnTo>
                  <a:pt x="7524" y="12137"/>
                </a:lnTo>
                <a:lnTo>
                  <a:pt x="8494" y="12037"/>
                </a:lnTo>
                <a:lnTo>
                  <a:pt x="10193" y="11736"/>
                </a:lnTo>
                <a:lnTo>
                  <a:pt x="12013" y="11435"/>
                </a:lnTo>
                <a:lnTo>
                  <a:pt x="13834" y="11168"/>
                </a:lnTo>
                <a:lnTo>
                  <a:pt x="13834" y="11168"/>
                </a:lnTo>
                <a:close/>
                <a:moveTo>
                  <a:pt x="6917" y="12639"/>
                </a:moveTo>
                <a:lnTo>
                  <a:pt x="6917" y="12639"/>
                </a:lnTo>
                <a:lnTo>
                  <a:pt x="10436" y="12204"/>
                </a:lnTo>
                <a:lnTo>
                  <a:pt x="12013" y="11970"/>
                </a:lnTo>
                <a:lnTo>
                  <a:pt x="13591" y="11736"/>
                </a:lnTo>
                <a:lnTo>
                  <a:pt x="13591" y="11736"/>
                </a:lnTo>
                <a:lnTo>
                  <a:pt x="12013" y="12037"/>
                </a:lnTo>
                <a:lnTo>
                  <a:pt x="10436" y="12372"/>
                </a:lnTo>
                <a:lnTo>
                  <a:pt x="8858" y="12672"/>
                </a:lnTo>
                <a:lnTo>
                  <a:pt x="7281" y="13040"/>
                </a:lnTo>
                <a:lnTo>
                  <a:pt x="7281" y="13040"/>
                </a:lnTo>
                <a:lnTo>
                  <a:pt x="6917" y="12639"/>
                </a:lnTo>
                <a:lnTo>
                  <a:pt x="6917" y="12639"/>
                </a:lnTo>
                <a:close/>
                <a:moveTo>
                  <a:pt x="10193" y="15648"/>
                </a:moveTo>
                <a:lnTo>
                  <a:pt x="10193" y="15648"/>
                </a:lnTo>
                <a:lnTo>
                  <a:pt x="11043" y="15481"/>
                </a:lnTo>
                <a:lnTo>
                  <a:pt x="12013" y="15347"/>
                </a:lnTo>
                <a:lnTo>
                  <a:pt x="12013" y="15347"/>
                </a:lnTo>
                <a:lnTo>
                  <a:pt x="13348" y="15180"/>
                </a:lnTo>
                <a:lnTo>
                  <a:pt x="13348" y="15180"/>
                </a:lnTo>
                <a:lnTo>
                  <a:pt x="11771" y="15481"/>
                </a:lnTo>
                <a:lnTo>
                  <a:pt x="11043" y="15648"/>
                </a:lnTo>
                <a:lnTo>
                  <a:pt x="10436" y="15882"/>
                </a:lnTo>
                <a:lnTo>
                  <a:pt x="10436" y="15882"/>
                </a:lnTo>
                <a:lnTo>
                  <a:pt x="10193" y="15648"/>
                </a:lnTo>
                <a:lnTo>
                  <a:pt x="10193" y="15648"/>
                </a:lnTo>
                <a:close/>
                <a:moveTo>
                  <a:pt x="12984" y="15983"/>
                </a:moveTo>
                <a:lnTo>
                  <a:pt x="12984" y="15983"/>
                </a:lnTo>
                <a:lnTo>
                  <a:pt x="11892" y="16183"/>
                </a:lnTo>
                <a:lnTo>
                  <a:pt x="11528" y="16217"/>
                </a:lnTo>
                <a:lnTo>
                  <a:pt x="12013" y="16116"/>
                </a:lnTo>
                <a:lnTo>
                  <a:pt x="12013" y="16116"/>
                </a:lnTo>
                <a:lnTo>
                  <a:pt x="13470" y="15749"/>
                </a:lnTo>
                <a:lnTo>
                  <a:pt x="14926" y="15347"/>
                </a:lnTo>
                <a:lnTo>
                  <a:pt x="14926" y="15347"/>
                </a:lnTo>
                <a:lnTo>
                  <a:pt x="15047" y="15314"/>
                </a:lnTo>
                <a:lnTo>
                  <a:pt x="14926" y="15314"/>
                </a:lnTo>
                <a:lnTo>
                  <a:pt x="14804" y="15280"/>
                </a:lnTo>
                <a:lnTo>
                  <a:pt x="14804" y="15280"/>
                </a:lnTo>
                <a:lnTo>
                  <a:pt x="13834" y="15414"/>
                </a:lnTo>
                <a:lnTo>
                  <a:pt x="12620" y="15548"/>
                </a:lnTo>
                <a:lnTo>
                  <a:pt x="11528" y="15682"/>
                </a:lnTo>
                <a:lnTo>
                  <a:pt x="11043" y="15815"/>
                </a:lnTo>
                <a:lnTo>
                  <a:pt x="10679" y="15882"/>
                </a:lnTo>
                <a:lnTo>
                  <a:pt x="10679" y="15882"/>
                </a:lnTo>
                <a:lnTo>
                  <a:pt x="11528" y="15615"/>
                </a:lnTo>
                <a:lnTo>
                  <a:pt x="12499" y="15414"/>
                </a:lnTo>
                <a:lnTo>
                  <a:pt x="14562" y="15046"/>
                </a:lnTo>
                <a:lnTo>
                  <a:pt x="14562" y="15046"/>
                </a:lnTo>
                <a:lnTo>
                  <a:pt x="14562" y="15013"/>
                </a:lnTo>
                <a:lnTo>
                  <a:pt x="14562" y="14980"/>
                </a:lnTo>
                <a:lnTo>
                  <a:pt x="14440" y="14980"/>
                </a:lnTo>
                <a:lnTo>
                  <a:pt x="14440" y="14980"/>
                </a:lnTo>
                <a:lnTo>
                  <a:pt x="12378" y="15214"/>
                </a:lnTo>
                <a:lnTo>
                  <a:pt x="10436" y="15515"/>
                </a:lnTo>
                <a:lnTo>
                  <a:pt x="10436" y="15515"/>
                </a:lnTo>
                <a:lnTo>
                  <a:pt x="12620" y="15113"/>
                </a:lnTo>
                <a:lnTo>
                  <a:pt x="13712" y="14879"/>
                </a:lnTo>
                <a:lnTo>
                  <a:pt x="14804" y="14612"/>
                </a:lnTo>
                <a:lnTo>
                  <a:pt x="14804" y="14612"/>
                </a:lnTo>
                <a:lnTo>
                  <a:pt x="14804" y="14578"/>
                </a:lnTo>
                <a:lnTo>
                  <a:pt x="14804" y="14578"/>
                </a:lnTo>
                <a:lnTo>
                  <a:pt x="14562" y="14545"/>
                </a:lnTo>
                <a:lnTo>
                  <a:pt x="14562" y="14545"/>
                </a:lnTo>
                <a:lnTo>
                  <a:pt x="13348" y="14746"/>
                </a:lnTo>
                <a:lnTo>
                  <a:pt x="12013" y="14913"/>
                </a:lnTo>
                <a:lnTo>
                  <a:pt x="12013" y="14913"/>
                </a:lnTo>
                <a:lnTo>
                  <a:pt x="11043" y="15046"/>
                </a:lnTo>
                <a:lnTo>
                  <a:pt x="10436" y="15147"/>
                </a:lnTo>
                <a:lnTo>
                  <a:pt x="10072" y="15214"/>
                </a:lnTo>
                <a:lnTo>
                  <a:pt x="10072" y="15214"/>
                </a:lnTo>
                <a:lnTo>
                  <a:pt x="11164" y="14913"/>
                </a:lnTo>
                <a:lnTo>
                  <a:pt x="12256" y="14612"/>
                </a:lnTo>
                <a:lnTo>
                  <a:pt x="14804" y="14043"/>
                </a:lnTo>
                <a:lnTo>
                  <a:pt x="14804" y="14043"/>
                </a:lnTo>
                <a:lnTo>
                  <a:pt x="15169" y="15615"/>
                </a:lnTo>
                <a:lnTo>
                  <a:pt x="15169" y="15615"/>
                </a:lnTo>
                <a:lnTo>
                  <a:pt x="14926" y="15615"/>
                </a:lnTo>
                <a:lnTo>
                  <a:pt x="14926" y="15615"/>
                </a:lnTo>
                <a:lnTo>
                  <a:pt x="12984" y="15983"/>
                </a:lnTo>
                <a:lnTo>
                  <a:pt x="12984" y="15983"/>
                </a:lnTo>
                <a:close/>
                <a:moveTo>
                  <a:pt x="9587" y="9295"/>
                </a:moveTo>
                <a:lnTo>
                  <a:pt x="9587" y="9295"/>
                </a:lnTo>
                <a:lnTo>
                  <a:pt x="11043" y="9028"/>
                </a:lnTo>
                <a:lnTo>
                  <a:pt x="12499" y="8727"/>
                </a:lnTo>
                <a:lnTo>
                  <a:pt x="12499" y="8727"/>
                </a:lnTo>
                <a:lnTo>
                  <a:pt x="13348" y="8560"/>
                </a:lnTo>
                <a:lnTo>
                  <a:pt x="13470" y="8560"/>
                </a:lnTo>
                <a:lnTo>
                  <a:pt x="12984" y="8660"/>
                </a:lnTo>
                <a:lnTo>
                  <a:pt x="12984" y="8660"/>
                </a:lnTo>
                <a:lnTo>
                  <a:pt x="11043" y="9162"/>
                </a:lnTo>
                <a:lnTo>
                  <a:pt x="11043" y="9162"/>
                </a:lnTo>
                <a:lnTo>
                  <a:pt x="11043" y="9195"/>
                </a:lnTo>
                <a:lnTo>
                  <a:pt x="11043" y="9195"/>
                </a:lnTo>
                <a:lnTo>
                  <a:pt x="11285" y="9228"/>
                </a:lnTo>
                <a:lnTo>
                  <a:pt x="11285" y="9228"/>
                </a:lnTo>
                <a:lnTo>
                  <a:pt x="13348" y="8928"/>
                </a:lnTo>
                <a:lnTo>
                  <a:pt x="13348" y="8928"/>
                </a:lnTo>
                <a:lnTo>
                  <a:pt x="12863" y="9061"/>
                </a:lnTo>
                <a:lnTo>
                  <a:pt x="12499" y="9262"/>
                </a:lnTo>
                <a:lnTo>
                  <a:pt x="12499" y="9262"/>
                </a:lnTo>
                <a:lnTo>
                  <a:pt x="12499" y="9295"/>
                </a:lnTo>
                <a:lnTo>
                  <a:pt x="12620" y="9329"/>
                </a:lnTo>
                <a:lnTo>
                  <a:pt x="12620" y="9329"/>
                </a:lnTo>
                <a:lnTo>
                  <a:pt x="13470" y="9195"/>
                </a:lnTo>
                <a:lnTo>
                  <a:pt x="13591" y="9195"/>
                </a:lnTo>
                <a:lnTo>
                  <a:pt x="13712" y="9228"/>
                </a:lnTo>
                <a:lnTo>
                  <a:pt x="13470" y="9362"/>
                </a:lnTo>
                <a:lnTo>
                  <a:pt x="13470" y="9362"/>
                </a:lnTo>
                <a:lnTo>
                  <a:pt x="13470" y="9396"/>
                </a:lnTo>
                <a:lnTo>
                  <a:pt x="13591" y="9429"/>
                </a:lnTo>
                <a:lnTo>
                  <a:pt x="13712" y="9429"/>
                </a:lnTo>
                <a:lnTo>
                  <a:pt x="13712" y="9396"/>
                </a:lnTo>
                <a:lnTo>
                  <a:pt x="13712" y="9396"/>
                </a:lnTo>
                <a:lnTo>
                  <a:pt x="14076" y="9162"/>
                </a:lnTo>
                <a:lnTo>
                  <a:pt x="14076" y="9162"/>
                </a:lnTo>
                <a:lnTo>
                  <a:pt x="14076" y="9496"/>
                </a:lnTo>
                <a:lnTo>
                  <a:pt x="14076" y="9496"/>
                </a:lnTo>
                <a:lnTo>
                  <a:pt x="12984" y="9429"/>
                </a:lnTo>
                <a:lnTo>
                  <a:pt x="11892" y="9362"/>
                </a:lnTo>
                <a:lnTo>
                  <a:pt x="10800" y="9329"/>
                </a:lnTo>
                <a:lnTo>
                  <a:pt x="9587" y="9295"/>
                </a:lnTo>
                <a:lnTo>
                  <a:pt x="9587" y="9295"/>
                </a:lnTo>
                <a:close/>
                <a:moveTo>
                  <a:pt x="13955" y="4781"/>
                </a:moveTo>
                <a:lnTo>
                  <a:pt x="13955" y="4781"/>
                </a:lnTo>
                <a:lnTo>
                  <a:pt x="12620" y="5116"/>
                </a:lnTo>
                <a:lnTo>
                  <a:pt x="12620" y="5116"/>
                </a:lnTo>
                <a:lnTo>
                  <a:pt x="10436" y="5517"/>
                </a:lnTo>
                <a:lnTo>
                  <a:pt x="8252" y="5952"/>
                </a:lnTo>
                <a:lnTo>
                  <a:pt x="8252" y="5952"/>
                </a:lnTo>
                <a:lnTo>
                  <a:pt x="5461" y="6554"/>
                </a:lnTo>
                <a:lnTo>
                  <a:pt x="5461" y="6554"/>
                </a:lnTo>
                <a:lnTo>
                  <a:pt x="3640" y="6921"/>
                </a:lnTo>
                <a:lnTo>
                  <a:pt x="3640" y="6921"/>
                </a:lnTo>
                <a:lnTo>
                  <a:pt x="2670" y="7089"/>
                </a:lnTo>
                <a:lnTo>
                  <a:pt x="2670" y="7089"/>
                </a:lnTo>
                <a:lnTo>
                  <a:pt x="3398" y="6888"/>
                </a:lnTo>
                <a:lnTo>
                  <a:pt x="3398" y="6888"/>
                </a:lnTo>
                <a:lnTo>
                  <a:pt x="4611" y="6554"/>
                </a:lnTo>
                <a:lnTo>
                  <a:pt x="5946" y="6219"/>
                </a:lnTo>
                <a:lnTo>
                  <a:pt x="7038" y="5851"/>
                </a:lnTo>
                <a:lnTo>
                  <a:pt x="8373" y="5550"/>
                </a:lnTo>
                <a:lnTo>
                  <a:pt x="8373" y="5550"/>
                </a:lnTo>
                <a:lnTo>
                  <a:pt x="9829" y="5183"/>
                </a:lnTo>
                <a:lnTo>
                  <a:pt x="11164" y="4748"/>
                </a:lnTo>
                <a:lnTo>
                  <a:pt x="12499" y="4347"/>
                </a:lnTo>
                <a:lnTo>
                  <a:pt x="13955" y="4012"/>
                </a:lnTo>
                <a:lnTo>
                  <a:pt x="13955" y="4012"/>
                </a:lnTo>
                <a:lnTo>
                  <a:pt x="13955" y="4781"/>
                </a:lnTo>
                <a:lnTo>
                  <a:pt x="13955" y="4781"/>
                </a:lnTo>
                <a:close/>
                <a:moveTo>
                  <a:pt x="13712" y="3277"/>
                </a:moveTo>
                <a:lnTo>
                  <a:pt x="13712" y="3277"/>
                </a:lnTo>
                <a:lnTo>
                  <a:pt x="12256" y="3578"/>
                </a:lnTo>
                <a:lnTo>
                  <a:pt x="10800" y="3879"/>
                </a:lnTo>
                <a:lnTo>
                  <a:pt x="8130" y="4547"/>
                </a:lnTo>
                <a:lnTo>
                  <a:pt x="8130" y="4547"/>
                </a:lnTo>
                <a:lnTo>
                  <a:pt x="6553" y="4949"/>
                </a:lnTo>
                <a:lnTo>
                  <a:pt x="4854" y="5316"/>
                </a:lnTo>
                <a:lnTo>
                  <a:pt x="3398" y="5684"/>
                </a:lnTo>
                <a:lnTo>
                  <a:pt x="2063" y="6052"/>
                </a:lnTo>
                <a:lnTo>
                  <a:pt x="2063" y="6052"/>
                </a:lnTo>
                <a:lnTo>
                  <a:pt x="4854" y="5149"/>
                </a:lnTo>
                <a:lnTo>
                  <a:pt x="6431" y="4681"/>
                </a:lnTo>
                <a:lnTo>
                  <a:pt x="7888" y="4246"/>
                </a:lnTo>
                <a:lnTo>
                  <a:pt x="7888" y="4246"/>
                </a:lnTo>
                <a:lnTo>
                  <a:pt x="10800" y="3578"/>
                </a:lnTo>
                <a:lnTo>
                  <a:pt x="12256" y="3210"/>
                </a:lnTo>
                <a:lnTo>
                  <a:pt x="13591" y="2842"/>
                </a:lnTo>
                <a:lnTo>
                  <a:pt x="13591" y="2842"/>
                </a:lnTo>
                <a:lnTo>
                  <a:pt x="13591" y="2809"/>
                </a:lnTo>
                <a:lnTo>
                  <a:pt x="13591" y="2809"/>
                </a:lnTo>
                <a:lnTo>
                  <a:pt x="13834" y="3243"/>
                </a:lnTo>
                <a:lnTo>
                  <a:pt x="13834" y="3243"/>
                </a:lnTo>
                <a:lnTo>
                  <a:pt x="13712" y="3277"/>
                </a:lnTo>
                <a:lnTo>
                  <a:pt x="13712" y="3277"/>
                </a:lnTo>
                <a:close/>
                <a:moveTo>
                  <a:pt x="13591" y="2809"/>
                </a:moveTo>
                <a:lnTo>
                  <a:pt x="13591" y="2809"/>
                </a:lnTo>
                <a:lnTo>
                  <a:pt x="13470" y="2775"/>
                </a:lnTo>
                <a:lnTo>
                  <a:pt x="13348" y="2775"/>
                </a:lnTo>
                <a:lnTo>
                  <a:pt x="13348" y="2775"/>
                </a:lnTo>
                <a:lnTo>
                  <a:pt x="12620" y="2909"/>
                </a:lnTo>
                <a:lnTo>
                  <a:pt x="11892" y="3043"/>
                </a:lnTo>
                <a:lnTo>
                  <a:pt x="10557" y="3377"/>
                </a:lnTo>
                <a:lnTo>
                  <a:pt x="9222" y="3711"/>
                </a:lnTo>
                <a:lnTo>
                  <a:pt x="7766" y="4046"/>
                </a:lnTo>
                <a:lnTo>
                  <a:pt x="7766" y="4046"/>
                </a:lnTo>
                <a:lnTo>
                  <a:pt x="6674" y="4280"/>
                </a:lnTo>
                <a:lnTo>
                  <a:pt x="5582" y="4547"/>
                </a:lnTo>
                <a:lnTo>
                  <a:pt x="5582" y="4547"/>
                </a:lnTo>
                <a:lnTo>
                  <a:pt x="6796" y="4180"/>
                </a:lnTo>
                <a:lnTo>
                  <a:pt x="6796" y="4180"/>
                </a:lnTo>
                <a:lnTo>
                  <a:pt x="7524" y="3946"/>
                </a:lnTo>
                <a:lnTo>
                  <a:pt x="8373" y="3745"/>
                </a:lnTo>
                <a:lnTo>
                  <a:pt x="9951" y="3344"/>
                </a:lnTo>
                <a:lnTo>
                  <a:pt x="9951" y="3344"/>
                </a:lnTo>
                <a:lnTo>
                  <a:pt x="13348" y="2441"/>
                </a:lnTo>
                <a:lnTo>
                  <a:pt x="13348" y="2441"/>
                </a:lnTo>
                <a:lnTo>
                  <a:pt x="13591" y="2809"/>
                </a:lnTo>
                <a:lnTo>
                  <a:pt x="13591" y="2809"/>
                </a:lnTo>
                <a:close/>
                <a:moveTo>
                  <a:pt x="9344" y="3277"/>
                </a:moveTo>
                <a:lnTo>
                  <a:pt x="9344" y="3277"/>
                </a:lnTo>
                <a:lnTo>
                  <a:pt x="7038" y="3812"/>
                </a:lnTo>
                <a:lnTo>
                  <a:pt x="4490" y="4347"/>
                </a:lnTo>
                <a:lnTo>
                  <a:pt x="4490" y="4347"/>
                </a:lnTo>
                <a:lnTo>
                  <a:pt x="6431" y="3845"/>
                </a:lnTo>
                <a:lnTo>
                  <a:pt x="6431" y="3845"/>
                </a:lnTo>
                <a:lnTo>
                  <a:pt x="9344" y="3043"/>
                </a:lnTo>
                <a:lnTo>
                  <a:pt x="10679" y="2641"/>
                </a:lnTo>
                <a:lnTo>
                  <a:pt x="12013" y="2207"/>
                </a:lnTo>
                <a:lnTo>
                  <a:pt x="12013" y="2207"/>
                </a:lnTo>
                <a:lnTo>
                  <a:pt x="12013" y="2140"/>
                </a:lnTo>
                <a:lnTo>
                  <a:pt x="11892" y="2107"/>
                </a:lnTo>
                <a:lnTo>
                  <a:pt x="11771" y="2107"/>
                </a:lnTo>
                <a:lnTo>
                  <a:pt x="11771" y="2107"/>
                </a:lnTo>
                <a:lnTo>
                  <a:pt x="10315" y="2407"/>
                </a:lnTo>
                <a:lnTo>
                  <a:pt x="8980" y="2675"/>
                </a:lnTo>
                <a:lnTo>
                  <a:pt x="6310" y="3243"/>
                </a:lnTo>
                <a:lnTo>
                  <a:pt x="6310" y="3243"/>
                </a:lnTo>
                <a:lnTo>
                  <a:pt x="3640" y="3845"/>
                </a:lnTo>
                <a:lnTo>
                  <a:pt x="3640" y="3845"/>
                </a:lnTo>
                <a:lnTo>
                  <a:pt x="1820" y="4213"/>
                </a:lnTo>
                <a:lnTo>
                  <a:pt x="1820" y="4213"/>
                </a:lnTo>
                <a:lnTo>
                  <a:pt x="1578" y="4280"/>
                </a:lnTo>
                <a:lnTo>
                  <a:pt x="2306" y="4113"/>
                </a:lnTo>
                <a:lnTo>
                  <a:pt x="2306" y="4113"/>
                </a:lnTo>
                <a:lnTo>
                  <a:pt x="4975" y="3444"/>
                </a:lnTo>
                <a:lnTo>
                  <a:pt x="6431" y="3143"/>
                </a:lnTo>
                <a:lnTo>
                  <a:pt x="7888" y="2842"/>
                </a:lnTo>
                <a:lnTo>
                  <a:pt x="7888" y="2842"/>
                </a:lnTo>
                <a:lnTo>
                  <a:pt x="9101" y="2608"/>
                </a:lnTo>
                <a:lnTo>
                  <a:pt x="10193" y="2341"/>
                </a:lnTo>
                <a:lnTo>
                  <a:pt x="11285" y="2040"/>
                </a:lnTo>
                <a:lnTo>
                  <a:pt x="11771" y="1906"/>
                </a:lnTo>
                <a:lnTo>
                  <a:pt x="12135" y="1739"/>
                </a:lnTo>
                <a:lnTo>
                  <a:pt x="12135" y="1739"/>
                </a:lnTo>
                <a:lnTo>
                  <a:pt x="12135" y="1705"/>
                </a:lnTo>
                <a:lnTo>
                  <a:pt x="12135" y="1672"/>
                </a:lnTo>
                <a:lnTo>
                  <a:pt x="11892" y="1672"/>
                </a:lnTo>
                <a:lnTo>
                  <a:pt x="11892" y="1672"/>
                </a:lnTo>
                <a:lnTo>
                  <a:pt x="10800" y="1939"/>
                </a:lnTo>
                <a:lnTo>
                  <a:pt x="9465" y="2207"/>
                </a:lnTo>
                <a:lnTo>
                  <a:pt x="8130" y="2441"/>
                </a:lnTo>
                <a:lnTo>
                  <a:pt x="6917" y="2708"/>
                </a:lnTo>
                <a:lnTo>
                  <a:pt x="6917" y="2708"/>
                </a:lnTo>
                <a:lnTo>
                  <a:pt x="5339" y="3009"/>
                </a:lnTo>
                <a:lnTo>
                  <a:pt x="4004" y="3377"/>
                </a:lnTo>
                <a:lnTo>
                  <a:pt x="4004" y="3377"/>
                </a:lnTo>
                <a:lnTo>
                  <a:pt x="2548" y="3678"/>
                </a:lnTo>
                <a:lnTo>
                  <a:pt x="2548" y="3678"/>
                </a:lnTo>
                <a:lnTo>
                  <a:pt x="2063" y="3812"/>
                </a:lnTo>
                <a:lnTo>
                  <a:pt x="1213" y="4012"/>
                </a:lnTo>
                <a:lnTo>
                  <a:pt x="1213" y="4012"/>
                </a:lnTo>
                <a:lnTo>
                  <a:pt x="1213" y="3979"/>
                </a:lnTo>
                <a:lnTo>
                  <a:pt x="1213" y="3979"/>
                </a:lnTo>
                <a:lnTo>
                  <a:pt x="1335" y="3946"/>
                </a:lnTo>
                <a:lnTo>
                  <a:pt x="1335" y="3946"/>
                </a:lnTo>
                <a:lnTo>
                  <a:pt x="2427" y="3611"/>
                </a:lnTo>
                <a:lnTo>
                  <a:pt x="3640" y="3277"/>
                </a:lnTo>
                <a:lnTo>
                  <a:pt x="6067" y="2641"/>
                </a:lnTo>
                <a:lnTo>
                  <a:pt x="6067" y="2641"/>
                </a:lnTo>
                <a:lnTo>
                  <a:pt x="8858" y="1939"/>
                </a:lnTo>
                <a:lnTo>
                  <a:pt x="11771" y="1304"/>
                </a:lnTo>
                <a:lnTo>
                  <a:pt x="11771" y="1304"/>
                </a:lnTo>
                <a:lnTo>
                  <a:pt x="11771" y="1271"/>
                </a:lnTo>
                <a:lnTo>
                  <a:pt x="11771" y="1271"/>
                </a:lnTo>
                <a:lnTo>
                  <a:pt x="12256" y="1505"/>
                </a:lnTo>
                <a:lnTo>
                  <a:pt x="12620" y="1772"/>
                </a:lnTo>
                <a:lnTo>
                  <a:pt x="13227" y="2374"/>
                </a:lnTo>
                <a:lnTo>
                  <a:pt x="13227" y="2374"/>
                </a:lnTo>
                <a:lnTo>
                  <a:pt x="12135" y="2541"/>
                </a:lnTo>
                <a:lnTo>
                  <a:pt x="11164" y="2775"/>
                </a:lnTo>
                <a:lnTo>
                  <a:pt x="9344" y="3277"/>
                </a:lnTo>
                <a:lnTo>
                  <a:pt x="9344" y="3277"/>
                </a:lnTo>
                <a:close/>
                <a:moveTo>
                  <a:pt x="4611" y="2942"/>
                </a:moveTo>
                <a:lnTo>
                  <a:pt x="4611" y="2942"/>
                </a:lnTo>
                <a:lnTo>
                  <a:pt x="2912" y="3411"/>
                </a:lnTo>
                <a:lnTo>
                  <a:pt x="2063" y="3645"/>
                </a:lnTo>
                <a:lnTo>
                  <a:pt x="1213" y="3879"/>
                </a:lnTo>
                <a:lnTo>
                  <a:pt x="1213" y="3879"/>
                </a:lnTo>
                <a:lnTo>
                  <a:pt x="1092" y="3578"/>
                </a:lnTo>
                <a:lnTo>
                  <a:pt x="1092" y="3578"/>
                </a:lnTo>
                <a:lnTo>
                  <a:pt x="3519" y="3076"/>
                </a:lnTo>
                <a:lnTo>
                  <a:pt x="6067" y="2575"/>
                </a:lnTo>
                <a:lnTo>
                  <a:pt x="6067" y="2575"/>
                </a:lnTo>
                <a:lnTo>
                  <a:pt x="4611" y="2942"/>
                </a:lnTo>
                <a:lnTo>
                  <a:pt x="4611" y="2942"/>
                </a:lnTo>
                <a:close/>
                <a:moveTo>
                  <a:pt x="1092" y="3009"/>
                </a:moveTo>
                <a:lnTo>
                  <a:pt x="1092" y="3009"/>
                </a:lnTo>
                <a:lnTo>
                  <a:pt x="3640" y="2508"/>
                </a:lnTo>
                <a:lnTo>
                  <a:pt x="6310" y="1939"/>
                </a:lnTo>
                <a:lnTo>
                  <a:pt x="6310" y="1939"/>
                </a:lnTo>
                <a:lnTo>
                  <a:pt x="7645" y="1638"/>
                </a:lnTo>
                <a:lnTo>
                  <a:pt x="7645" y="1638"/>
                </a:lnTo>
                <a:lnTo>
                  <a:pt x="5946" y="2040"/>
                </a:lnTo>
                <a:lnTo>
                  <a:pt x="4126" y="2474"/>
                </a:lnTo>
                <a:lnTo>
                  <a:pt x="2548" y="2909"/>
                </a:lnTo>
                <a:lnTo>
                  <a:pt x="1820" y="3143"/>
                </a:lnTo>
                <a:lnTo>
                  <a:pt x="1092" y="3411"/>
                </a:lnTo>
                <a:lnTo>
                  <a:pt x="1092" y="3411"/>
                </a:lnTo>
                <a:lnTo>
                  <a:pt x="1092" y="3009"/>
                </a:lnTo>
                <a:lnTo>
                  <a:pt x="1092" y="3009"/>
                </a:lnTo>
                <a:close/>
                <a:moveTo>
                  <a:pt x="1213" y="2508"/>
                </a:moveTo>
                <a:lnTo>
                  <a:pt x="1213" y="2508"/>
                </a:lnTo>
                <a:lnTo>
                  <a:pt x="3034" y="2107"/>
                </a:lnTo>
                <a:lnTo>
                  <a:pt x="4733" y="1705"/>
                </a:lnTo>
                <a:lnTo>
                  <a:pt x="4733" y="1705"/>
                </a:lnTo>
                <a:lnTo>
                  <a:pt x="6189" y="1404"/>
                </a:lnTo>
                <a:lnTo>
                  <a:pt x="7524" y="1103"/>
                </a:lnTo>
                <a:lnTo>
                  <a:pt x="7524" y="1103"/>
                </a:lnTo>
                <a:lnTo>
                  <a:pt x="8494" y="936"/>
                </a:lnTo>
                <a:lnTo>
                  <a:pt x="8494" y="936"/>
                </a:lnTo>
                <a:lnTo>
                  <a:pt x="8737" y="869"/>
                </a:lnTo>
                <a:lnTo>
                  <a:pt x="8737" y="869"/>
                </a:lnTo>
                <a:lnTo>
                  <a:pt x="8373" y="970"/>
                </a:lnTo>
                <a:lnTo>
                  <a:pt x="8373" y="970"/>
                </a:lnTo>
                <a:lnTo>
                  <a:pt x="4004" y="2107"/>
                </a:lnTo>
                <a:lnTo>
                  <a:pt x="4004" y="2107"/>
                </a:lnTo>
                <a:lnTo>
                  <a:pt x="2427" y="2474"/>
                </a:lnTo>
                <a:lnTo>
                  <a:pt x="1820" y="2641"/>
                </a:lnTo>
                <a:lnTo>
                  <a:pt x="1092" y="2842"/>
                </a:lnTo>
                <a:lnTo>
                  <a:pt x="1092" y="2842"/>
                </a:lnTo>
                <a:lnTo>
                  <a:pt x="1213" y="2508"/>
                </a:lnTo>
                <a:lnTo>
                  <a:pt x="1213" y="2508"/>
                </a:lnTo>
                <a:close/>
                <a:moveTo>
                  <a:pt x="1456" y="2040"/>
                </a:moveTo>
                <a:lnTo>
                  <a:pt x="1456" y="2040"/>
                </a:lnTo>
                <a:lnTo>
                  <a:pt x="3276" y="1672"/>
                </a:lnTo>
                <a:lnTo>
                  <a:pt x="3276" y="1672"/>
                </a:lnTo>
                <a:lnTo>
                  <a:pt x="1335" y="2307"/>
                </a:lnTo>
                <a:lnTo>
                  <a:pt x="1335" y="2307"/>
                </a:lnTo>
                <a:lnTo>
                  <a:pt x="1335" y="2140"/>
                </a:lnTo>
                <a:lnTo>
                  <a:pt x="1335" y="2140"/>
                </a:lnTo>
                <a:lnTo>
                  <a:pt x="1456" y="2040"/>
                </a:lnTo>
                <a:lnTo>
                  <a:pt x="1456" y="2040"/>
                </a:lnTo>
                <a:close/>
                <a:moveTo>
                  <a:pt x="1942" y="1505"/>
                </a:moveTo>
                <a:lnTo>
                  <a:pt x="1942" y="1505"/>
                </a:lnTo>
                <a:lnTo>
                  <a:pt x="2912" y="1237"/>
                </a:lnTo>
                <a:lnTo>
                  <a:pt x="4004" y="970"/>
                </a:lnTo>
                <a:lnTo>
                  <a:pt x="4004" y="970"/>
                </a:lnTo>
                <a:lnTo>
                  <a:pt x="5339" y="669"/>
                </a:lnTo>
                <a:lnTo>
                  <a:pt x="5339" y="669"/>
                </a:lnTo>
                <a:lnTo>
                  <a:pt x="6189" y="468"/>
                </a:lnTo>
                <a:lnTo>
                  <a:pt x="5339" y="702"/>
                </a:lnTo>
                <a:lnTo>
                  <a:pt x="5339" y="702"/>
                </a:lnTo>
                <a:lnTo>
                  <a:pt x="4490" y="970"/>
                </a:lnTo>
                <a:lnTo>
                  <a:pt x="3519" y="1204"/>
                </a:lnTo>
                <a:lnTo>
                  <a:pt x="1699" y="1739"/>
                </a:lnTo>
                <a:lnTo>
                  <a:pt x="1699" y="1739"/>
                </a:lnTo>
                <a:lnTo>
                  <a:pt x="1942" y="1505"/>
                </a:lnTo>
                <a:lnTo>
                  <a:pt x="1942" y="1505"/>
                </a:lnTo>
                <a:close/>
                <a:moveTo>
                  <a:pt x="5097" y="10767"/>
                </a:moveTo>
                <a:lnTo>
                  <a:pt x="5097" y="10767"/>
                </a:lnTo>
                <a:lnTo>
                  <a:pt x="6310" y="10599"/>
                </a:lnTo>
                <a:lnTo>
                  <a:pt x="7524" y="10466"/>
                </a:lnTo>
                <a:lnTo>
                  <a:pt x="8737" y="10332"/>
                </a:lnTo>
                <a:lnTo>
                  <a:pt x="9951" y="10265"/>
                </a:lnTo>
                <a:lnTo>
                  <a:pt x="9951" y="10265"/>
                </a:lnTo>
                <a:lnTo>
                  <a:pt x="8858" y="10432"/>
                </a:lnTo>
                <a:lnTo>
                  <a:pt x="7645" y="10633"/>
                </a:lnTo>
                <a:lnTo>
                  <a:pt x="5339" y="11067"/>
                </a:lnTo>
                <a:lnTo>
                  <a:pt x="5339" y="11067"/>
                </a:lnTo>
                <a:lnTo>
                  <a:pt x="5218" y="10900"/>
                </a:lnTo>
                <a:lnTo>
                  <a:pt x="5218" y="10900"/>
                </a:lnTo>
                <a:lnTo>
                  <a:pt x="5097" y="10767"/>
                </a:lnTo>
                <a:lnTo>
                  <a:pt x="5097" y="10767"/>
                </a:lnTo>
                <a:close/>
                <a:moveTo>
                  <a:pt x="18445" y="20798"/>
                </a:moveTo>
                <a:lnTo>
                  <a:pt x="18445" y="20798"/>
                </a:lnTo>
                <a:lnTo>
                  <a:pt x="17717" y="20630"/>
                </a:lnTo>
                <a:lnTo>
                  <a:pt x="17110" y="20463"/>
                </a:lnTo>
                <a:lnTo>
                  <a:pt x="17110" y="20463"/>
                </a:lnTo>
                <a:lnTo>
                  <a:pt x="16139" y="20329"/>
                </a:lnTo>
                <a:lnTo>
                  <a:pt x="15169" y="20229"/>
                </a:lnTo>
                <a:lnTo>
                  <a:pt x="13227" y="20095"/>
                </a:lnTo>
                <a:lnTo>
                  <a:pt x="13227" y="20095"/>
                </a:lnTo>
                <a:lnTo>
                  <a:pt x="12742" y="18825"/>
                </a:lnTo>
                <a:lnTo>
                  <a:pt x="12620" y="18156"/>
                </a:lnTo>
                <a:lnTo>
                  <a:pt x="12620" y="17554"/>
                </a:lnTo>
                <a:lnTo>
                  <a:pt x="12620" y="17554"/>
                </a:lnTo>
                <a:lnTo>
                  <a:pt x="14198" y="17387"/>
                </a:lnTo>
                <a:lnTo>
                  <a:pt x="15775" y="17253"/>
                </a:lnTo>
                <a:lnTo>
                  <a:pt x="15775" y="17253"/>
                </a:lnTo>
                <a:lnTo>
                  <a:pt x="16867" y="17855"/>
                </a:lnTo>
                <a:lnTo>
                  <a:pt x="18081" y="18490"/>
                </a:lnTo>
                <a:lnTo>
                  <a:pt x="19294" y="19059"/>
                </a:lnTo>
                <a:lnTo>
                  <a:pt x="20265" y="19694"/>
                </a:lnTo>
                <a:lnTo>
                  <a:pt x="20265" y="19694"/>
                </a:lnTo>
                <a:lnTo>
                  <a:pt x="19780" y="19761"/>
                </a:lnTo>
                <a:lnTo>
                  <a:pt x="19416" y="19895"/>
                </a:lnTo>
                <a:lnTo>
                  <a:pt x="19052" y="20028"/>
                </a:lnTo>
                <a:lnTo>
                  <a:pt x="18809" y="20162"/>
                </a:lnTo>
                <a:lnTo>
                  <a:pt x="18566" y="20463"/>
                </a:lnTo>
                <a:lnTo>
                  <a:pt x="18445" y="20798"/>
                </a:lnTo>
                <a:lnTo>
                  <a:pt x="18445" y="20798"/>
                </a:lnTo>
                <a:close/>
                <a:moveTo>
                  <a:pt x="15775" y="16952"/>
                </a:moveTo>
                <a:lnTo>
                  <a:pt x="15775" y="16952"/>
                </a:lnTo>
                <a:lnTo>
                  <a:pt x="15290" y="16986"/>
                </a:lnTo>
                <a:lnTo>
                  <a:pt x="15290" y="16986"/>
                </a:lnTo>
                <a:lnTo>
                  <a:pt x="15290" y="16919"/>
                </a:lnTo>
                <a:lnTo>
                  <a:pt x="15169" y="16919"/>
                </a:lnTo>
                <a:lnTo>
                  <a:pt x="15169" y="16919"/>
                </a:lnTo>
                <a:lnTo>
                  <a:pt x="14198" y="17053"/>
                </a:lnTo>
                <a:lnTo>
                  <a:pt x="14198" y="17053"/>
                </a:lnTo>
                <a:lnTo>
                  <a:pt x="13955" y="17086"/>
                </a:lnTo>
                <a:lnTo>
                  <a:pt x="13955" y="17086"/>
                </a:lnTo>
                <a:lnTo>
                  <a:pt x="14198" y="17053"/>
                </a:lnTo>
                <a:lnTo>
                  <a:pt x="14198" y="17053"/>
                </a:lnTo>
                <a:lnTo>
                  <a:pt x="14804" y="16919"/>
                </a:lnTo>
                <a:lnTo>
                  <a:pt x="15290" y="16785"/>
                </a:lnTo>
                <a:lnTo>
                  <a:pt x="15290" y="16785"/>
                </a:lnTo>
                <a:lnTo>
                  <a:pt x="15290" y="16752"/>
                </a:lnTo>
                <a:lnTo>
                  <a:pt x="15169" y="16718"/>
                </a:lnTo>
                <a:lnTo>
                  <a:pt x="15169" y="16718"/>
                </a:lnTo>
                <a:lnTo>
                  <a:pt x="13591" y="16852"/>
                </a:lnTo>
                <a:lnTo>
                  <a:pt x="12863" y="16952"/>
                </a:lnTo>
                <a:lnTo>
                  <a:pt x="12256" y="17086"/>
                </a:lnTo>
                <a:lnTo>
                  <a:pt x="12256" y="17086"/>
                </a:lnTo>
                <a:lnTo>
                  <a:pt x="12863" y="16885"/>
                </a:lnTo>
                <a:lnTo>
                  <a:pt x="13591" y="16752"/>
                </a:lnTo>
                <a:lnTo>
                  <a:pt x="15169" y="16451"/>
                </a:lnTo>
                <a:lnTo>
                  <a:pt x="15169" y="16451"/>
                </a:lnTo>
                <a:lnTo>
                  <a:pt x="15169" y="16417"/>
                </a:lnTo>
                <a:lnTo>
                  <a:pt x="15169" y="16417"/>
                </a:lnTo>
                <a:lnTo>
                  <a:pt x="14926" y="16384"/>
                </a:lnTo>
                <a:lnTo>
                  <a:pt x="14926" y="16384"/>
                </a:lnTo>
                <a:lnTo>
                  <a:pt x="13227" y="16618"/>
                </a:lnTo>
                <a:lnTo>
                  <a:pt x="13227" y="16618"/>
                </a:lnTo>
                <a:lnTo>
                  <a:pt x="12135" y="16785"/>
                </a:lnTo>
                <a:lnTo>
                  <a:pt x="12013" y="16785"/>
                </a:lnTo>
                <a:lnTo>
                  <a:pt x="12013" y="16785"/>
                </a:lnTo>
                <a:lnTo>
                  <a:pt x="12742" y="16618"/>
                </a:lnTo>
                <a:lnTo>
                  <a:pt x="12742" y="16618"/>
                </a:lnTo>
                <a:lnTo>
                  <a:pt x="13955" y="16384"/>
                </a:lnTo>
                <a:lnTo>
                  <a:pt x="14562" y="16250"/>
                </a:lnTo>
                <a:lnTo>
                  <a:pt x="15169" y="16116"/>
                </a:lnTo>
                <a:lnTo>
                  <a:pt x="15169" y="16116"/>
                </a:lnTo>
                <a:lnTo>
                  <a:pt x="15169" y="16050"/>
                </a:lnTo>
                <a:lnTo>
                  <a:pt x="15047" y="16050"/>
                </a:lnTo>
                <a:lnTo>
                  <a:pt x="15047" y="16050"/>
                </a:lnTo>
                <a:lnTo>
                  <a:pt x="13470" y="16217"/>
                </a:lnTo>
                <a:lnTo>
                  <a:pt x="12620" y="16317"/>
                </a:lnTo>
                <a:lnTo>
                  <a:pt x="12013" y="16451"/>
                </a:lnTo>
                <a:lnTo>
                  <a:pt x="12013" y="16451"/>
                </a:lnTo>
                <a:lnTo>
                  <a:pt x="12742" y="16284"/>
                </a:lnTo>
                <a:lnTo>
                  <a:pt x="13591" y="16116"/>
                </a:lnTo>
                <a:lnTo>
                  <a:pt x="14440" y="15916"/>
                </a:lnTo>
                <a:lnTo>
                  <a:pt x="15169" y="15682"/>
                </a:lnTo>
                <a:lnTo>
                  <a:pt x="15169" y="15682"/>
                </a:lnTo>
                <a:lnTo>
                  <a:pt x="15775" y="16952"/>
                </a:lnTo>
                <a:lnTo>
                  <a:pt x="15775" y="16952"/>
                </a:lnTo>
                <a:close/>
                <a:moveTo>
                  <a:pt x="11771" y="1237"/>
                </a:moveTo>
                <a:lnTo>
                  <a:pt x="11771" y="1237"/>
                </a:lnTo>
                <a:lnTo>
                  <a:pt x="11771" y="1237"/>
                </a:lnTo>
                <a:lnTo>
                  <a:pt x="11649" y="1237"/>
                </a:lnTo>
                <a:lnTo>
                  <a:pt x="11649" y="1237"/>
                </a:lnTo>
                <a:lnTo>
                  <a:pt x="8980" y="1772"/>
                </a:lnTo>
                <a:lnTo>
                  <a:pt x="6431" y="2374"/>
                </a:lnTo>
                <a:lnTo>
                  <a:pt x="6431" y="2374"/>
                </a:lnTo>
                <a:lnTo>
                  <a:pt x="3398" y="3043"/>
                </a:lnTo>
                <a:lnTo>
                  <a:pt x="3398" y="3043"/>
                </a:lnTo>
                <a:lnTo>
                  <a:pt x="1820" y="3344"/>
                </a:lnTo>
                <a:lnTo>
                  <a:pt x="1820" y="3344"/>
                </a:lnTo>
                <a:lnTo>
                  <a:pt x="1335" y="3477"/>
                </a:lnTo>
                <a:lnTo>
                  <a:pt x="1456" y="3377"/>
                </a:lnTo>
                <a:lnTo>
                  <a:pt x="1456" y="3377"/>
                </a:lnTo>
                <a:lnTo>
                  <a:pt x="2427" y="3043"/>
                </a:lnTo>
                <a:lnTo>
                  <a:pt x="3398" y="2742"/>
                </a:lnTo>
                <a:lnTo>
                  <a:pt x="4490" y="2474"/>
                </a:lnTo>
                <a:lnTo>
                  <a:pt x="5582" y="2207"/>
                </a:lnTo>
                <a:lnTo>
                  <a:pt x="8009" y="1638"/>
                </a:lnTo>
                <a:lnTo>
                  <a:pt x="10193" y="1103"/>
                </a:lnTo>
                <a:lnTo>
                  <a:pt x="10193" y="1103"/>
                </a:lnTo>
                <a:lnTo>
                  <a:pt x="10436" y="1070"/>
                </a:lnTo>
                <a:lnTo>
                  <a:pt x="10436" y="1070"/>
                </a:lnTo>
                <a:lnTo>
                  <a:pt x="10921" y="903"/>
                </a:lnTo>
                <a:lnTo>
                  <a:pt x="10921" y="903"/>
                </a:lnTo>
                <a:lnTo>
                  <a:pt x="10921" y="903"/>
                </a:lnTo>
                <a:lnTo>
                  <a:pt x="10921" y="903"/>
                </a:lnTo>
                <a:lnTo>
                  <a:pt x="11771" y="1237"/>
                </a:lnTo>
                <a:lnTo>
                  <a:pt x="11771" y="1237"/>
                </a:lnTo>
                <a:close/>
                <a:moveTo>
                  <a:pt x="9222" y="502"/>
                </a:moveTo>
                <a:lnTo>
                  <a:pt x="9222" y="502"/>
                </a:lnTo>
                <a:lnTo>
                  <a:pt x="10072" y="669"/>
                </a:lnTo>
                <a:lnTo>
                  <a:pt x="10800" y="869"/>
                </a:lnTo>
                <a:lnTo>
                  <a:pt x="10800" y="869"/>
                </a:lnTo>
                <a:lnTo>
                  <a:pt x="10679" y="869"/>
                </a:lnTo>
                <a:lnTo>
                  <a:pt x="10679" y="869"/>
                </a:lnTo>
                <a:lnTo>
                  <a:pt x="8252" y="1438"/>
                </a:lnTo>
                <a:lnTo>
                  <a:pt x="5582" y="1973"/>
                </a:lnTo>
                <a:lnTo>
                  <a:pt x="5582" y="1973"/>
                </a:lnTo>
                <a:lnTo>
                  <a:pt x="3398" y="2474"/>
                </a:lnTo>
                <a:lnTo>
                  <a:pt x="3398" y="2474"/>
                </a:lnTo>
                <a:lnTo>
                  <a:pt x="2306" y="2675"/>
                </a:lnTo>
                <a:lnTo>
                  <a:pt x="2306" y="2675"/>
                </a:lnTo>
                <a:lnTo>
                  <a:pt x="1699" y="2809"/>
                </a:lnTo>
                <a:lnTo>
                  <a:pt x="1335" y="2876"/>
                </a:lnTo>
                <a:lnTo>
                  <a:pt x="1456" y="2809"/>
                </a:lnTo>
                <a:lnTo>
                  <a:pt x="1456" y="2809"/>
                </a:lnTo>
                <a:lnTo>
                  <a:pt x="2306" y="2608"/>
                </a:lnTo>
                <a:lnTo>
                  <a:pt x="3155" y="2407"/>
                </a:lnTo>
                <a:lnTo>
                  <a:pt x="4004" y="2207"/>
                </a:lnTo>
                <a:lnTo>
                  <a:pt x="4733" y="1973"/>
                </a:lnTo>
                <a:lnTo>
                  <a:pt x="4733" y="1973"/>
                </a:lnTo>
                <a:lnTo>
                  <a:pt x="7160" y="1371"/>
                </a:lnTo>
                <a:lnTo>
                  <a:pt x="9465" y="769"/>
                </a:lnTo>
                <a:lnTo>
                  <a:pt x="9465" y="769"/>
                </a:lnTo>
                <a:lnTo>
                  <a:pt x="9587" y="736"/>
                </a:lnTo>
                <a:lnTo>
                  <a:pt x="9465" y="702"/>
                </a:lnTo>
                <a:lnTo>
                  <a:pt x="9465" y="702"/>
                </a:lnTo>
                <a:lnTo>
                  <a:pt x="9344" y="702"/>
                </a:lnTo>
                <a:lnTo>
                  <a:pt x="9344" y="702"/>
                </a:lnTo>
                <a:lnTo>
                  <a:pt x="8252" y="903"/>
                </a:lnTo>
                <a:lnTo>
                  <a:pt x="7281" y="1070"/>
                </a:lnTo>
                <a:lnTo>
                  <a:pt x="5097" y="1505"/>
                </a:lnTo>
                <a:lnTo>
                  <a:pt x="3155" y="1939"/>
                </a:lnTo>
                <a:lnTo>
                  <a:pt x="1213" y="2407"/>
                </a:lnTo>
                <a:lnTo>
                  <a:pt x="1213" y="2407"/>
                </a:lnTo>
                <a:lnTo>
                  <a:pt x="1213" y="2407"/>
                </a:lnTo>
                <a:lnTo>
                  <a:pt x="1213" y="2407"/>
                </a:lnTo>
                <a:lnTo>
                  <a:pt x="1942" y="2240"/>
                </a:lnTo>
                <a:lnTo>
                  <a:pt x="2670" y="1973"/>
                </a:lnTo>
                <a:lnTo>
                  <a:pt x="4247" y="1505"/>
                </a:lnTo>
                <a:lnTo>
                  <a:pt x="4247" y="1505"/>
                </a:lnTo>
                <a:lnTo>
                  <a:pt x="7038" y="869"/>
                </a:lnTo>
                <a:lnTo>
                  <a:pt x="7038" y="869"/>
                </a:lnTo>
                <a:lnTo>
                  <a:pt x="7645" y="769"/>
                </a:lnTo>
                <a:lnTo>
                  <a:pt x="7766" y="736"/>
                </a:lnTo>
                <a:lnTo>
                  <a:pt x="7766" y="669"/>
                </a:lnTo>
                <a:lnTo>
                  <a:pt x="7766" y="669"/>
                </a:lnTo>
                <a:lnTo>
                  <a:pt x="8252" y="568"/>
                </a:lnTo>
                <a:lnTo>
                  <a:pt x="8252" y="568"/>
                </a:lnTo>
                <a:lnTo>
                  <a:pt x="8252" y="535"/>
                </a:lnTo>
                <a:lnTo>
                  <a:pt x="8252" y="535"/>
                </a:lnTo>
                <a:lnTo>
                  <a:pt x="8252" y="502"/>
                </a:lnTo>
                <a:lnTo>
                  <a:pt x="8130" y="502"/>
                </a:lnTo>
                <a:lnTo>
                  <a:pt x="8130" y="502"/>
                </a:lnTo>
                <a:lnTo>
                  <a:pt x="6431" y="869"/>
                </a:lnTo>
                <a:lnTo>
                  <a:pt x="4733" y="1237"/>
                </a:lnTo>
                <a:lnTo>
                  <a:pt x="3155" y="1605"/>
                </a:lnTo>
                <a:lnTo>
                  <a:pt x="1456" y="1939"/>
                </a:lnTo>
                <a:lnTo>
                  <a:pt x="1456" y="1939"/>
                </a:lnTo>
                <a:lnTo>
                  <a:pt x="1578" y="1906"/>
                </a:lnTo>
                <a:lnTo>
                  <a:pt x="1578" y="1906"/>
                </a:lnTo>
                <a:lnTo>
                  <a:pt x="2427" y="1605"/>
                </a:lnTo>
                <a:lnTo>
                  <a:pt x="2427" y="1605"/>
                </a:lnTo>
                <a:lnTo>
                  <a:pt x="4004" y="1170"/>
                </a:lnTo>
                <a:lnTo>
                  <a:pt x="4004" y="1170"/>
                </a:lnTo>
                <a:lnTo>
                  <a:pt x="5339" y="802"/>
                </a:lnTo>
                <a:lnTo>
                  <a:pt x="6674" y="368"/>
                </a:lnTo>
                <a:lnTo>
                  <a:pt x="6674" y="368"/>
                </a:lnTo>
                <a:lnTo>
                  <a:pt x="6674" y="334"/>
                </a:lnTo>
                <a:lnTo>
                  <a:pt x="6674" y="334"/>
                </a:lnTo>
                <a:lnTo>
                  <a:pt x="6431" y="334"/>
                </a:lnTo>
                <a:lnTo>
                  <a:pt x="6431" y="334"/>
                </a:lnTo>
                <a:lnTo>
                  <a:pt x="4247" y="836"/>
                </a:lnTo>
                <a:lnTo>
                  <a:pt x="3155" y="1070"/>
                </a:lnTo>
                <a:lnTo>
                  <a:pt x="2184" y="1337"/>
                </a:lnTo>
                <a:lnTo>
                  <a:pt x="2184" y="1337"/>
                </a:lnTo>
                <a:lnTo>
                  <a:pt x="2670" y="1070"/>
                </a:lnTo>
                <a:lnTo>
                  <a:pt x="3276" y="802"/>
                </a:lnTo>
                <a:lnTo>
                  <a:pt x="4004" y="602"/>
                </a:lnTo>
                <a:lnTo>
                  <a:pt x="4733" y="435"/>
                </a:lnTo>
                <a:lnTo>
                  <a:pt x="5825" y="334"/>
                </a:lnTo>
                <a:lnTo>
                  <a:pt x="6310" y="301"/>
                </a:lnTo>
                <a:lnTo>
                  <a:pt x="6796" y="301"/>
                </a:lnTo>
                <a:lnTo>
                  <a:pt x="7402" y="301"/>
                </a:lnTo>
                <a:lnTo>
                  <a:pt x="8009" y="368"/>
                </a:lnTo>
                <a:lnTo>
                  <a:pt x="8616" y="401"/>
                </a:lnTo>
                <a:lnTo>
                  <a:pt x="9222" y="502"/>
                </a:lnTo>
                <a:lnTo>
                  <a:pt x="9222" y="502"/>
                </a:lnTo>
                <a:close/>
              </a:path>
            </a:pathLst>
          </a:custGeom>
          <a:solidFill>
            <a:srgbClr val="FFFFFF"/>
          </a:solidFill>
          <a:ln w="12700"/>
        </p:spPr>
        <p:txBody>
          <a:bodyPr lIns="0" tIns="0" rIns="0" bIns="0"/>
          <a:lstStyle/>
          <a:p>
            <a:pPr algn="l" defTabSz="866986">
              <a:defRPr b="0" sz="2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96" name="形狀"/>
          <p:cNvSpPr/>
          <p:nvPr/>
        </p:nvSpPr>
        <p:spPr>
          <a:xfrm>
            <a:off x="1365956" y="6425635"/>
            <a:ext cx="33867" cy="63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960" y="2314"/>
                </a:moveTo>
                <a:lnTo>
                  <a:pt x="12960" y="2314"/>
                </a:lnTo>
                <a:lnTo>
                  <a:pt x="11520" y="771"/>
                </a:lnTo>
                <a:lnTo>
                  <a:pt x="10080" y="0"/>
                </a:lnTo>
                <a:lnTo>
                  <a:pt x="4320" y="0"/>
                </a:lnTo>
                <a:lnTo>
                  <a:pt x="1440" y="1543"/>
                </a:lnTo>
                <a:lnTo>
                  <a:pt x="0" y="2314"/>
                </a:lnTo>
                <a:lnTo>
                  <a:pt x="0" y="3857"/>
                </a:lnTo>
                <a:lnTo>
                  <a:pt x="0" y="3857"/>
                </a:lnTo>
                <a:lnTo>
                  <a:pt x="4320" y="12343"/>
                </a:lnTo>
                <a:lnTo>
                  <a:pt x="5760" y="16200"/>
                </a:lnTo>
                <a:lnTo>
                  <a:pt x="10080" y="20057"/>
                </a:lnTo>
                <a:lnTo>
                  <a:pt x="10080" y="20057"/>
                </a:lnTo>
                <a:lnTo>
                  <a:pt x="11520" y="20829"/>
                </a:lnTo>
                <a:lnTo>
                  <a:pt x="12960" y="21600"/>
                </a:lnTo>
                <a:lnTo>
                  <a:pt x="17280" y="20829"/>
                </a:lnTo>
                <a:lnTo>
                  <a:pt x="21600" y="19286"/>
                </a:lnTo>
                <a:lnTo>
                  <a:pt x="21600" y="17743"/>
                </a:lnTo>
                <a:lnTo>
                  <a:pt x="20160" y="16200"/>
                </a:lnTo>
                <a:lnTo>
                  <a:pt x="20160" y="16200"/>
                </a:lnTo>
                <a:lnTo>
                  <a:pt x="17280" y="13114"/>
                </a:lnTo>
                <a:lnTo>
                  <a:pt x="15840" y="9257"/>
                </a:lnTo>
                <a:lnTo>
                  <a:pt x="12960" y="2314"/>
                </a:lnTo>
                <a:lnTo>
                  <a:pt x="12960" y="2314"/>
                </a:lnTo>
                <a:close/>
              </a:path>
            </a:pathLst>
          </a:custGeom>
          <a:solidFill>
            <a:srgbClr val="FFFFFF"/>
          </a:solidFill>
          <a:ln w="12700"/>
        </p:spPr>
        <p:txBody>
          <a:bodyPr lIns="0" tIns="0" rIns="0" bIns="0"/>
          <a:lstStyle/>
          <a:p>
            <a:pPr algn="l" defTabSz="866986">
              <a:defRPr b="0" sz="2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97" name="形狀"/>
          <p:cNvSpPr/>
          <p:nvPr/>
        </p:nvSpPr>
        <p:spPr>
          <a:xfrm>
            <a:off x="9439770" y="2348088"/>
            <a:ext cx="365761" cy="426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3086"/>
                </a:moveTo>
                <a:lnTo>
                  <a:pt x="21600" y="3086"/>
                </a:lnTo>
                <a:lnTo>
                  <a:pt x="21333" y="2171"/>
                </a:lnTo>
                <a:lnTo>
                  <a:pt x="21067" y="1600"/>
                </a:lnTo>
                <a:lnTo>
                  <a:pt x="20533" y="1143"/>
                </a:lnTo>
                <a:lnTo>
                  <a:pt x="19867" y="686"/>
                </a:lnTo>
                <a:lnTo>
                  <a:pt x="19200" y="457"/>
                </a:lnTo>
                <a:lnTo>
                  <a:pt x="18400" y="229"/>
                </a:lnTo>
                <a:lnTo>
                  <a:pt x="17600" y="229"/>
                </a:lnTo>
                <a:lnTo>
                  <a:pt x="16667" y="343"/>
                </a:lnTo>
                <a:lnTo>
                  <a:pt x="16667" y="343"/>
                </a:lnTo>
                <a:lnTo>
                  <a:pt x="15600" y="571"/>
                </a:lnTo>
                <a:lnTo>
                  <a:pt x="14533" y="1029"/>
                </a:lnTo>
                <a:lnTo>
                  <a:pt x="13733" y="1600"/>
                </a:lnTo>
                <a:lnTo>
                  <a:pt x="12800" y="2286"/>
                </a:lnTo>
                <a:lnTo>
                  <a:pt x="12133" y="3086"/>
                </a:lnTo>
                <a:lnTo>
                  <a:pt x="11600" y="4000"/>
                </a:lnTo>
                <a:lnTo>
                  <a:pt x="10533" y="5714"/>
                </a:lnTo>
                <a:lnTo>
                  <a:pt x="10533" y="5714"/>
                </a:lnTo>
                <a:lnTo>
                  <a:pt x="9733" y="4114"/>
                </a:lnTo>
                <a:lnTo>
                  <a:pt x="8800" y="2514"/>
                </a:lnTo>
                <a:lnTo>
                  <a:pt x="8267" y="1829"/>
                </a:lnTo>
                <a:lnTo>
                  <a:pt x="7600" y="1257"/>
                </a:lnTo>
                <a:lnTo>
                  <a:pt x="6933" y="686"/>
                </a:lnTo>
                <a:lnTo>
                  <a:pt x="6000" y="343"/>
                </a:lnTo>
                <a:lnTo>
                  <a:pt x="6000" y="343"/>
                </a:lnTo>
                <a:lnTo>
                  <a:pt x="5200" y="114"/>
                </a:lnTo>
                <a:lnTo>
                  <a:pt x="4267" y="0"/>
                </a:lnTo>
                <a:lnTo>
                  <a:pt x="3467" y="114"/>
                </a:lnTo>
                <a:lnTo>
                  <a:pt x="2667" y="343"/>
                </a:lnTo>
                <a:lnTo>
                  <a:pt x="1867" y="686"/>
                </a:lnTo>
                <a:lnTo>
                  <a:pt x="1200" y="1143"/>
                </a:lnTo>
                <a:lnTo>
                  <a:pt x="800" y="1714"/>
                </a:lnTo>
                <a:lnTo>
                  <a:pt x="400" y="2400"/>
                </a:lnTo>
                <a:lnTo>
                  <a:pt x="400" y="2400"/>
                </a:lnTo>
                <a:lnTo>
                  <a:pt x="133" y="3543"/>
                </a:lnTo>
                <a:lnTo>
                  <a:pt x="0" y="4457"/>
                </a:lnTo>
                <a:lnTo>
                  <a:pt x="133" y="5486"/>
                </a:lnTo>
                <a:lnTo>
                  <a:pt x="400" y="6400"/>
                </a:lnTo>
                <a:lnTo>
                  <a:pt x="667" y="7429"/>
                </a:lnTo>
                <a:lnTo>
                  <a:pt x="1067" y="8343"/>
                </a:lnTo>
                <a:lnTo>
                  <a:pt x="2000" y="10057"/>
                </a:lnTo>
                <a:lnTo>
                  <a:pt x="2000" y="10057"/>
                </a:lnTo>
                <a:lnTo>
                  <a:pt x="3733" y="13029"/>
                </a:lnTo>
                <a:lnTo>
                  <a:pt x="5600" y="15771"/>
                </a:lnTo>
                <a:lnTo>
                  <a:pt x="9467" y="21143"/>
                </a:lnTo>
                <a:lnTo>
                  <a:pt x="9467" y="21143"/>
                </a:lnTo>
                <a:lnTo>
                  <a:pt x="9600" y="21371"/>
                </a:lnTo>
                <a:lnTo>
                  <a:pt x="9600" y="21371"/>
                </a:lnTo>
                <a:lnTo>
                  <a:pt x="9867" y="21600"/>
                </a:lnTo>
                <a:lnTo>
                  <a:pt x="10133" y="21600"/>
                </a:lnTo>
                <a:lnTo>
                  <a:pt x="10400" y="21600"/>
                </a:lnTo>
                <a:lnTo>
                  <a:pt x="10533" y="21257"/>
                </a:lnTo>
                <a:lnTo>
                  <a:pt x="10533" y="21257"/>
                </a:lnTo>
                <a:lnTo>
                  <a:pt x="10533" y="21257"/>
                </a:lnTo>
                <a:lnTo>
                  <a:pt x="10533" y="21257"/>
                </a:lnTo>
                <a:lnTo>
                  <a:pt x="12800" y="18629"/>
                </a:lnTo>
                <a:lnTo>
                  <a:pt x="15200" y="16000"/>
                </a:lnTo>
                <a:lnTo>
                  <a:pt x="17200" y="13143"/>
                </a:lnTo>
                <a:lnTo>
                  <a:pt x="19200" y="10171"/>
                </a:lnTo>
                <a:lnTo>
                  <a:pt x="19200" y="10171"/>
                </a:lnTo>
                <a:lnTo>
                  <a:pt x="20133" y="8571"/>
                </a:lnTo>
                <a:lnTo>
                  <a:pt x="20933" y="6743"/>
                </a:lnTo>
                <a:lnTo>
                  <a:pt x="21333" y="5829"/>
                </a:lnTo>
                <a:lnTo>
                  <a:pt x="21467" y="4914"/>
                </a:lnTo>
                <a:lnTo>
                  <a:pt x="21600" y="4000"/>
                </a:lnTo>
                <a:lnTo>
                  <a:pt x="21600" y="3086"/>
                </a:lnTo>
                <a:lnTo>
                  <a:pt x="21600" y="3086"/>
                </a:lnTo>
                <a:close/>
                <a:moveTo>
                  <a:pt x="10133" y="20229"/>
                </a:moveTo>
                <a:lnTo>
                  <a:pt x="10133" y="20229"/>
                </a:lnTo>
                <a:lnTo>
                  <a:pt x="10000" y="20000"/>
                </a:lnTo>
                <a:lnTo>
                  <a:pt x="10000" y="20000"/>
                </a:lnTo>
                <a:lnTo>
                  <a:pt x="11467" y="18629"/>
                </a:lnTo>
                <a:lnTo>
                  <a:pt x="11467" y="18629"/>
                </a:lnTo>
                <a:lnTo>
                  <a:pt x="10133" y="20229"/>
                </a:lnTo>
                <a:lnTo>
                  <a:pt x="10133" y="20229"/>
                </a:lnTo>
                <a:close/>
                <a:moveTo>
                  <a:pt x="9200" y="18971"/>
                </a:moveTo>
                <a:lnTo>
                  <a:pt x="9200" y="18971"/>
                </a:lnTo>
                <a:lnTo>
                  <a:pt x="10133" y="18286"/>
                </a:lnTo>
                <a:lnTo>
                  <a:pt x="10133" y="18286"/>
                </a:lnTo>
                <a:lnTo>
                  <a:pt x="11600" y="17143"/>
                </a:lnTo>
                <a:lnTo>
                  <a:pt x="11600" y="17143"/>
                </a:lnTo>
                <a:lnTo>
                  <a:pt x="11600" y="17143"/>
                </a:lnTo>
                <a:lnTo>
                  <a:pt x="11600" y="17143"/>
                </a:lnTo>
                <a:lnTo>
                  <a:pt x="10533" y="17943"/>
                </a:lnTo>
                <a:lnTo>
                  <a:pt x="9600" y="18743"/>
                </a:lnTo>
                <a:lnTo>
                  <a:pt x="9600" y="18743"/>
                </a:lnTo>
                <a:lnTo>
                  <a:pt x="9200" y="18971"/>
                </a:lnTo>
                <a:lnTo>
                  <a:pt x="9200" y="18971"/>
                </a:lnTo>
                <a:lnTo>
                  <a:pt x="9200" y="18971"/>
                </a:lnTo>
                <a:lnTo>
                  <a:pt x="9200" y="18971"/>
                </a:lnTo>
                <a:close/>
                <a:moveTo>
                  <a:pt x="13733" y="15886"/>
                </a:moveTo>
                <a:lnTo>
                  <a:pt x="13733" y="15886"/>
                </a:lnTo>
                <a:lnTo>
                  <a:pt x="12667" y="16800"/>
                </a:lnTo>
                <a:lnTo>
                  <a:pt x="11733" y="17829"/>
                </a:lnTo>
                <a:lnTo>
                  <a:pt x="10800" y="18857"/>
                </a:lnTo>
                <a:lnTo>
                  <a:pt x="9867" y="19771"/>
                </a:lnTo>
                <a:lnTo>
                  <a:pt x="9867" y="19771"/>
                </a:lnTo>
                <a:lnTo>
                  <a:pt x="9333" y="19200"/>
                </a:lnTo>
                <a:lnTo>
                  <a:pt x="9333" y="19200"/>
                </a:lnTo>
                <a:lnTo>
                  <a:pt x="10400" y="18400"/>
                </a:lnTo>
                <a:lnTo>
                  <a:pt x="11467" y="17600"/>
                </a:lnTo>
                <a:lnTo>
                  <a:pt x="12533" y="16686"/>
                </a:lnTo>
                <a:lnTo>
                  <a:pt x="13733" y="15886"/>
                </a:lnTo>
                <a:lnTo>
                  <a:pt x="13733" y="15886"/>
                </a:lnTo>
                <a:close/>
                <a:moveTo>
                  <a:pt x="14267" y="15314"/>
                </a:moveTo>
                <a:lnTo>
                  <a:pt x="14267" y="15314"/>
                </a:lnTo>
                <a:lnTo>
                  <a:pt x="13733" y="15657"/>
                </a:lnTo>
                <a:lnTo>
                  <a:pt x="13733" y="15657"/>
                </a:lnTo>
                <a:lnTo>
                  <a:pt x="14667" y="14857"/>
                </a:lnTo>
                <a:lnTo>
                  <a:pt x="14667" y="14857"/>
                </a:lnTo>
                <a:lnTo>
                  <a:pt x="14267" y="15314"/>
                </a:lnTo>
                <a:lnTo>
                  <a:pt x="14267" y="15314"/>
                </a:lnTo>
                <a:close/>
                <a:moveTo>
                  <a:pt x="9067" y="18857"/>
                </a:moveTo>
                <a:lnTo>
                  <a:pt x="9067" y="18857"/>
                </a:lnTo>
                <a:lnTo>
                  <a:pt x="8533" y="18057"/>
                </a:lnTo>
                <a:lnTo>
                  <a:pt x="8533" y="18057"/>
                </a:lnTo>
                <a:lnTo>
                  <a:pt x="11867" y="16114"/>
                </a:lnTo>
                <a:lnTo>
                  <a:pt x="13733" y="15086"/>
                </a:lnTo>
                <a:lnTo>
                  <a:pt x="15333" y="13943"/>
                </a:lnTo>
                <a:lnTo>
                  <a:pt x="15333" y="13943"/>
                </a:lnTo>
                <a:lnTo>
                  <a:pt x="15333" y="13943"/>
                </a:lnTo>
                <a:lnTo>
                  <a:pt x="15333" y="13943"/>
                </a:lnTo>
                <a:lnTo>
                  <a:pt x="12133" y="16343"/>
                </a:lnTo>
                <a:lnTo>
                  <a:pt x="9067" y="18857"/>
                </a:lnTo>
                <a:lnTo>
                  <a:pt x="9067" y="18857"/>
                </a:lnTo>
                <a:close/>
                <a:moveTo>
                  <a:pt x="8000" y="17257"/>
                </a:moveTo>
                <a:lnTo>
                  <a:pt x="8000" y="17257"/>
                </a:lnTo>
                <a:lnTo>
                  <a:pt x="9467" y="16686"/>
                </a:lnTo>
                <a:lnTo>
                  <a:pt x="11067" y="15886"/>
                </a:lnTo>
                <a:lnTo>
                  <a:pt x="11067" y="15886"/>
                </a:lnTo>
                <a:lnTo>
                  <a:pt x="8400" y="17829"/>
                </a:lnTo>
                <a:lnTo>
                  <a:pt x="8400" y="17829"/>
                </a:lnTo>
                <a:lnTo>
                  <a:pt x="8000" y="17257"/>
                </a:lnTo>
                <a:lnTo>
                  <a:pt x="8000" y="17257"/>
                </a:lnTo>
                <a:close/>
                <a:moveTo>
                  <a:pt x="7333" y="16343"/>
                </a:moveTo>
                <a:lnTo>
                  <a:pt x="7333" y="16343"/>
                </a:lnTo>
                <a:lnTo>
                  <a:pt x="8533" y="16000"/>
                </a:lnTo>
                <a:lnTo>
                  <a:pt x="9733" y="15429"/>
                </a:lnTo>
                <a:lnTo>
                  <a:pt x="10933" y="14857"/>
                </a:lnTo>
                <a:lnTo>
                  <a:pt x="12133" y="14171"/>
                </a:lnTo>
                <a:lnTo>
                  <a:pt x="14400" y="12800"/>
                </a:lnTo>
                <a:lnTo>
                  <a:pt x="16533" y="11200"/>
                </a:lnTo>
                <a:lnTo>
                  <a:pt x="16533" y="11200"/>
                </a:lnTo>
                <a:lnTo>
                  <a:pt x="16533" y="11200"/>
                </a:lnTo>
                <a:lnTo>
                  <a:pt x="16533" y="11200"/>
                </a:lnTo>
                <a:lnTo>
                  <a:pt x="14933" y="12571"/>
                </a:lnTo>
                <a:lnTo>
                  <a:pt x="13067" y="13714"/>
                </a:lnTo>
                <a:lnTo>
                  <a:pt x="13067" y="13714"/>
                </a:lnTo>
                <a:lnTo>
                  <a:pt x="10400" y="15429"/>
                </a:lnTo>
                <a:lnTo>
                  <a:pt x="7733" y="17029"/>
                </a:lnTo>
                <a:lnTo>
                  <a:pt x="7733" y="17029"/>
                </a:lnTo>
                <a:lnTo>
                  <a:pt x="7333" y="16343"/>
                </a:lnTo>
                <a:lnTo>
                  <a:pt x="7333" y="16343"/>
                </a:lnTo>
                <a:close/>
                <a:moveTo>
                  <a:pt x="6667" y="15429"/>
                </a:moveTo>
                <a:lnTo>
                  <a:pt x="6667" y="15429"/>
                </a:lnTo>
                <a:lnTo>
                  <a:pt x="8533" y="14629"/>
                </a:lnTo>
                <a:lnTo>
                  <a:pt x="10400" y="13714"/>
                </a:lnTo>
                <a:lnTo>
                  <a:pt x="14133" y="11657"/>
                </a:lnTo>
                <a:lnTo>
                  <a:pt x="14133" y="11657"/>
                </a:lnTo>
                <a:lnTo>
                  <a:pt x="16533" y="10514"/>
                </a:lnTo>
                <a:lnTo>
                  <a:pt x="16533" y="10514"/>
                </a:lnTo>
                <a:lnTo>
                  <a:pt x="14133" y="11771"/>
                </a:lnTo>
                <a:lnTo>
                  <a:pt x="11600" y="13143"/>
                </a:lnTo>
                <a:lnTo>
                  <a:pt x="9200" y="14514"/>
                </a:lnTo>
                <a:lnTo>
                  <a:pt x="8133" y="15200"/>
                </a:lnTo>
                <a:lnTo>
                  <a:pt x="7067" y="16000"/>
                </a:lnTo>
                <a:lnTo>
                  <a:pt x="7067" y="16000"/>
                </a:lnTo>
                <a:lnTo>
                  <a:pt x="6667" y="15429"/>
                </a:lnTo>
                <a:lnTo>
                  <a:pt x="6667" y="15429"/>
                </a:lnTo>
                <a:close/>
                <a:moveTo>
                  <a:pt x="5600" y="13943"/>
                </a:moveTo>
                <a:lnTo>
                  <a:pt x="5600" y="13943"/>
                </a:lnTo>
                <a:lnTo>
                  <a:pt x="5867" y="13943"/>
                </a:lnTo>
                <a:lnTo>
                  <a:pt x="5867" y="13943"/>
                </a:lnTo>
                <a:lnTo>
                  <a:pt x="7733" y="13143"/>
                </a:lnTo>
                <a:lnTo>
                  <a:pt x="9600" y="12114"/>
                </a:lnTo>
                <a:lnTo>
                  <a:pt x="13467" y="10171"/>
                </a:lnTo>
                <a:lnTo>
                  <a:pt x="13467" y="10171"/>
                </a:lnTo>
                <a:lnTo>
                  <a:pt x="12800" y="10514"/>
                </a:lnTo>
                <a:lnTo>
                  <a:pt x="12800" y="10514"/>
                </a:lnTo>
                <a:lnTo>
                  <a:pt x="11200" y="11543"/>
                </a:lnTo>
                <a:lnTo>
                  <a:pt x="9600" y="12800"/>
                </a:lnTo>
                <a:lnTo>
                  <a:pt x="6400" y="15086"/>
                </a:lnTo>
                <a:lnTo>
                  <a:pt x="6400" y="15086"/>
                </a:lnTo>
                <a:lnTo>
                  <a:pt x="5600" y="13943"/>
                </a:lnTo>
                <a:lnTo>
                  <a:pt x="5600" y="13943"/>
                </a:lnTo>
                <a:close/>
                <a:moveTo>
                  <a:pt x="15200" y="7657"/>
                </a:moveTo>
                <a:lnTo>
                  <a:pt x="15200" y="7657"/>
                </a:lnTo>
                <a:lnTo>
                  <a:pt x="17333" y="6171"/>
                </a:lnTo>
                <a:lnTo>
                  <a:pt x="19600" y="4686"/>
                </a:lnTo>
                <a:lnTo>
                  <a:pt x="19600" y="4686"/>
                </a:lnTo>
                <a:lnTo>
                  <a:pt x="19867" y="4686"/>
                </a:lnTo>
                <a:lnTo>
                  <a:pt x="20000" y="4571"/>
                </a:lnTo>
                <a:lnTo>
                  <a:pt x="20000" y="4571"/>
                </a:lnTo>
                <a:lnTo>
                  <a:pt x="20400" y="4343"/>
                </a:lnTo>
                <a:lnTo>
                  <a:pt x="20400" y="4343"/>
                </a:lnTo>
                <a:lnTo>
                  <a:pt x="20133" y="5371"/>
                </a:lnTo>
                <a:lnTo>
                  <a:pt x="20133" y="5371"/>
                </a:lnTo>
                <a:lnTo>
                  <a:pt x="20133" y="5714"/>
                </a:lnTo>
                <a:lnTo>
                  <a:pt x="20133" y="5714"/>
                </a:lnTo>
                <a:lnTo>
                  <a:pt x="19200" y="6171"/>
                </a:lnTo>
                <a:lnTo>
                  <a:pt x="18267" y="6629"/>
                </a:lnTo>
                <a:lnTo>
                  <a:pt x="16667" y="7771"/>
                </a:lnTo>
                <a:lnTo>
                  <a:pt x="15067" y="8914"/>
                </a:lnTo>
                <a:lnTo>
                  <a:pt x="14267" y="9486"/>
                </a:lnTo>
                <a:lnTo>
                  <a:pt x="13200" y="9943"/>
                </a:lnTo>
                <a:lnTo>
                  <a:pt x="13200" y="9943"/>
                </a:lnTo>
                <a:lnTo>
                  <a:pt x="8800" y="12343"/>
                </a:lnTo>
                <a:lnTo>
                  <a:pt x="8800" y="12343"/>
                </a:lnTo>
                <a:lnTo>
                  <a:pt x="6933" y="13257"/>
                </a:lnTo>
                <a:lnTo>
                  <a:pt x="6933" y="13257"/>
                </a:lnTo>
                <a:lnTo>
                  <a:pt x="6267" y="13486"/>
                </a:lnTo>
                <a:lnTo>
                  <a:pt x="6400" y="13371"/>
                </a:lnTo>
                <a:lnTo>
                  <a:pt x="7333" y="12914"/>
                </a:lnTo>
                <a:lnTo>
                  <a:pt x="7333" y="12914"/>
                </a:lnTo>
                <a:lnTo>
                  <a:pt x="9067" y="11657"/>
                </a:lnTo>
                <a:lnTo>
                  <a:pt x="10933" y="10514"/>
                </a:lnTo>
                <a:lnTo>
                  <a:pt x="12667" y="9371"/>
                </a:lnTo>
                <a:lnTo>
                  <a:pt x="14533" y="8114"/>
                </a:lnTo>
                <a:lnTo>
                  <a:pt x="14533" y="8114"/>
                </a:lnTo>
                <a:lnTo>
                  <a:pt x="15200" y="7657"/>
                </a:lnTo>
                <a:lnTo>
                  <a:pt x="15200" y="7657"/>
                </a:lnTo>
                <a:close/>
                <a:moveTo>
                  <a:pt x="19867" y="2057"/>
                </a:moveTo>
                <a:lnTo>
                  <a:pt x="19867" y="2057"/>
                </a:lnTo>
                <a:lnTo>
                  <a:pt x="20000" y="2514"/>
                </a:lnTo>
                <a:lnTo>
                  <a:pt x="20267" y="3086"/>
                </a:lnTo>
                <a:lnTo>
                  <a:pt x="20400" y="4000"/>
                </a:lnTo>
                <a:lnTo>
                  <a:pt x="20400" y="4000"/>
                </a:lnTo>
                <a:lnTo>
                  <a:pt x="20400" y="4000"/>
                </a:lnTo>
                <a:lnTo>
                  <a:pt x="20400" y="4000"/>
                </a:lnTo>
                <a:lnTo>
                  <a:pt x="19200" y="4686"/>
                </a:lnTo>
                <a:lnTo>
                  <a:pt x="18000" y="5257"/>
                </a:lnTo>
                <a:lnTo>
                  <a:pt x="15867" y="6857"/>
                </a:lnTo>
                <a:lnTo>
                  <a:pt x="15867" y="6857"/>
                </a:lnTo>
                <a:lnTo>
                  <a:pt x="13067" y="8343"/>
                </a:lnTo>
                <a:lnTo>
                  <a:pt x="10267" y="9829"/>
                </a:lnTo>
                <a:lnTo>
                  <a:pt x="10267" y="9829"/>
                </a:lnTo>
                <a:lnTo>
                  <a:pt x="8400" y="10743"/>
                </a:lnTo>
                <a:lnTo>
                  <a:pt x="6533" y="11657"/>
                </a:lnTo>
                <a:lnTo>
                  <a:pt x="6533" y="11657"/>
                </a:lnTo>
                <a:lnTo>
                  <a:pt x="7867" y="10743"/>
                </a:lnTo>
                <a:lnTo>
                  <a:pt x="7867" y="10743"/>
                </a:lnTo>
                <a:lnTo>
                  <a:pt x="9333" y="9714"/>
                </a:lnTo>
                <a:lnTo>
                  <a:pt x="10933" y="8686"/>
                </a:lnTo>
                <a:lnTo>
                  <a:pt x="14267" y="6743"/>
                </a:lnTo>
                <a:lnTo>
                  <a:pt x="15733" y="5714"/>
                </a:lnTo>
                <a:lnTo>
                  <a:pt x="17200" y="4686"/>
                </a:lnTo>
                <a:lnTo>
                  <a:pt x="18533" y="3543"/>
                </a:lnTo>
                <a:lnTo>
                  <a:pt x="19867" y="2057"/>
                </a:lnTo>
                <a:lnTo>
                  <a:pt x="19867" y="2057"/>
                </a:lnTo>
                <a:close/>
                <a:moveTo>
                  <a:pt x="12000" y="7886"/>
                </a:moveTo>
                <a:lnTo>
                  <a:pt x="12000" y="7886"/>
                </a:lnTo>
                <a:lnTo>
                  <a:pt x="16000" y="5029"/>
                </a:lnTo>
                <a:lnTo>
                  <a:pt x="16000" y="5029"/>
                </a:lnTo>
                <a:lnTo>
                  <a:pt x="17867" y="3657"/>
                </a:lnTo>
                <a:lnTo>
                  <a:pt x="18667" y="2857"/>
                </a:lnTo>
                <a:lnTo>
                  <a:pt x="19333" y="2171"/>
                </a:lnTo>
                <a:lnTo>
                  <a:pt x="19333" y="2171"/>
                </a:lnTo>
                <a:lnTo>
                  <a:pt x="18667" y="3200"/>
                </a:lnTo>
                <a:lnTo>
                  <a:pt x="17867" y="3886"/>
                </a:lnTo>
                <a:lnTo>
                  <a:pt x="16133" y="5371"/>
                </a:lnTo>
                <a:lnTo>
                  <a:pt x="14133" y="6629"/>
                </a:lnTo>
                <a:lnTo>
                  <a:pt x="12000" y="7886"/>
                </a:lnTo>
                <a:lnTo>
                  <a:pt x="12000" y="7886"/>
                </a:lnTo>
                <a:close/>
                <a:moveTo>
                  <a:pt x="18800" y="8686"/>
                </a:moveTo>
                <a:lnTo>
                  <a:pt x="18800" y="8686"/>
                </a:lnTo>
                <a:lnTo>
                  <a:pt x="17600" y="9486"/>
                </a:lnTo>
                <a:lnTo>
                  <a:pt x="16267" y="10286"/>
                </a:lnTo>
                <a:lnTo>
                  <a:pt x="13467" y="11771"/>
                </a:lnTo>
                <a:lnTo>
                  <a:pt x="13467" y="11771"/>
                </a:lnTo>
                <a:lnTo>
                  <a:pt x="10000" y="13714"/>
                </a:lnTo>
                <a:lnTo>
                  <a:pt x="10000" y="13714"/>
                </a:lnTo>
                <a:lnTo>
                  <a:pt x="8400" y="14400"/>
                </a:lnTo>
                <a:lnTo>
                  <a:pt x="7600" y="14743"/>
                </a:lnTo>
                <a:lnTo>
                  <a:pt x="6933" y="15086"/>
                </a:lnTo>
                <a:lnTo>
                  <a:pt x="6933" y="15086"/>
                </a:lnTo>
                <a:lnTo>
                  <a:pt x="10133" y="12686"/>
                </a:lnTo>
                <a:lnTo>
                  <a:pt x="13733" y="10400"/>
                </a:lnTo>
                <a:lnTo>
                  <a:pt x="13733" y="10400"/>
                </a:lnTo>
                <a:lnTo>
                  <a:pt x="15333" y="9371"/>
                </a:lnTo>
                <a:lnTo>
                  <a:pt x="16800" y="8229"/>
                </a:lnTo>
                <a:lnTo>
                  <a:pt x="20000" y="6171"/>
                </a:lnTo>
                <a:lnTo>
                  <a:pt x="20000" y="6171"/>
                </a:lnTo>
                <a:lnTo>
                  <a:pt x="19467" y="7429"/>
                </a:lnTo>
                <a:lnTo>
                  <a:pt x="18800" y="8686"/>
                </a:lnTo>
                <a:lnTo>
                  <a:pt x="18800" y="8686"/>
                </a:lnTo>
                <a:close/>
                <a:moveTo>
                  <a:pt x="15867" y="13257"/>
                </a:moveTo>
                <a:lnTo>
                  <a:pt x="15867" y="13257"/>
                </a:lnTo>
                <a:lnTo>
                  <a:pt x="13867" y="14629"/>
                </a:lnTo>
                <a:lnTo>
                  <a:pt x="11600" y="16000"/>
                </a:lnTo>
                <a:lnTo>
                  <a:pt x="11600" y="16000"/>
                </a:lnTo>
                <a:lnTo>
                  <a:pt x="10533" y="16571"/>
                </a:lnTo>
                <a:lnTo>
                  <a:pt x="10533" y="16571"/>
                </a:lnTo>
                <a:lnTo>
                  <a:pt x="13600" y="14514"/>
                </a:lnTo>
                <a:lnTo>
                  <a:pt x="13600" y="14514"/>
                </a:lnTo>
                <a:lnTo>
                  <a:pt x="14933" y="13486"/>
                </a:lnTo>
                <a:lnTo>
                  <a:pt x="16400" y="12457"/>
                </a:lnTo>
                <a:lnTo>
                  <a:pt x="16400" y="12457"/>
                </a:lnTo>
                <a:lnTo>
                  <a:pt x="15867" y="13257"/>
                </a:lnTo>
                <a:lnTo>
                  <a:pt x="15867" y="13257"/>
                </a:lnTo>
                <a:close/>
                <a:moveTo>
                  <a:pt x="16933" y="11543"/>
                </a:moveTo>
                <a:lnTo>
                  <a:pt x="16933" y="11543"/>
                </a:lnTo>
                <a:lnTo>
                  <a:pt x="16800" y="11657"/>
                </a:lnTo>
                <a:lnTo>
                  <a:pt x="16800" y="11657"/>
                </a:lnTo>
                <a:lnTo>
                  <a:pt x="16667" y="11771"/>
                </a:lnTo>
                <a:lnTo>
                  <a:pt x="16533" y="11886"/>
                </a:lnTo>
                <a:lnTo>
                  <a:pt x="16533" y="11886"/>
                </a:lnTo>
                <a:lnTo>
                  <a:pt x="13467" y="14286"/>
                </a:lnTo>
                <a:lnTo>
                  <a:pt x="13467" y="14286"/>
                </a:lnTo>
                <a:lnTo>
                  <a:pt x="11733" y="15200"/>
                </a:lnTo>
                <a:lnTo>
                  <a:pt x="10133" y="16114"/>
                </a:lnTo>
                <a:lnTo>
                  <a:pt x="10133" y="16114"/>
                </a:lnTo>
                <a:lnTo>
                  <a:pt x="8000" y="17029"/>
                </a:lnTo>
                <a:lnTo>
                  <a:pt x="8000" y="17029"/>
                </a:lnTo>
                <a:lnTo>
                  <a:pt x="8933" y="16571"/>
                </a:lnTo>
                <a:lnTo>
                  <a:pt x="10000" y="15886"/>
                </a:lnTo>
                <a:lnTo>
                  <a:pt x="10000" y="15886"/>
                </a:lnTo>
                <a:lnTo>
                  <a:pt x="12000" y="14743"/>
                </a:lnTo>
                <a:lnTo>
                  <a:pt x="14133" y="13486"/>
                </a:lnTo>
                <a:lnTo>
                  <a:pt x="15867" y="12000"/>
                </a:lnTo>
                <a:lnTo>
                  <a:pt x="17600" y="10514"/>
                </a:lnTo>
                <a:lnTo>
                  <a:pt x="17600" y="10514"/>
                </a:lnTo>
                <a:lnTo>
                  <a:pt x="16933" y="11543"/>
                </a:lnTo>
                <a:lnTo>
                  <a:pt x="16933" y="11543"/>
                </a:lnTo>
                <a:close/>
                <a:moveTo>
                  <a:pt x="18000" y="10057"/>
                </a:moveTo>
                <a:lnTo>
                  <a:pt x="18000" y="10057"/>
                </a:lnTo>
                <a:lnTo>
                  <a:pt x="17867" y="10057"/>
                </a:lnTo>
                <a:lnTo>
                  <a:pt x="17867" y="10057"/>
                </a:lnTo>
                <a:lnTo>
                  <a:pt x="14933" y="12000"/>
                </a:lnTo>
                <a:lnTo>
                  <a:pt x="12000" y="13943"/>
                </a:lnTo>
                <a:lnTo>
                  <a:pt x="12000" y="13943"/>
                </a:lnTo>
                <a:lnTo>
                  <a:pt x="10533" y="14857"/>
                </a:lnTo>
                <a:lnTo>
                  <a:pt x="8933" y="15543"/>
                </a:lnTo>
                <a:lnTo>
                  <a:pt x="8933" y="15543"/>
                </a:lnTo>
                <a:lnTo>
                  <a:pt x="8133" y="15886"/>
                </a:lnTo>
                <a:lnTo>
                  <a:pt x="7200" y="16114"/>
                </a:lnTo>
                <a:lnTo>
                  <a:pt x="7200" y="16114"/>
                </a:lnTo>
                <a:lnTo>
                  <a:pt x="8000" y="15543"/>
                </a:lnTo>
                <a:lnTo>
                  <a:pt x="8933" y="14971"/>
                </a:lnTo>
                <a:lnTo>
                  <a:pt x="8933" y="14971"/>
                </a:lnTo>
                <a:lnTo>
                  <a:pt x="11200" y="13600"/>
                </a:lnTo>
                <a:lnTo>
                  <a:pt x="13733" y="12114"/>
                </a:lnTo>
                <a:lnTo>
                  <a:pt x="16133" y="10857"/>
                </a:lnTo>
                <a:lnTo>
                  <a:pt x="17333" y="10171"/>
                </a:lnTo>
                <a:lnTo>
                  <a:pt x="18400" y="9371"/>
                </a:lnTo>
                <a:lnTo>
                  <a:pt x="18400" y="9371"/>
                </a:lnTo>
                <a:lnTo>
                  <a:pt x="18000" y="10057"/>
                </a:lnTo>
                <a:lnTo>
                  <a:pt x="18000" y="10057"/>
                </a:lnTo>
                <a:close/>
                <a:moveTo>
                  <a:pt x="19600" y="1829"/>
                </a:moveTo>
                <a:lnTo>
                  <a:pt x="19600" y="1829"/>
                </a:lnTo>
                <a:lnTo>
                  <a:pt x="15733" y="4914"/>
                </a:lnTo>
                <a:lnTo>
                  <a:pt x="11600" y="7771"/>
                </a:lnTo>
                <a:lnTo>
                  <a:pt x="11600" y="7771"/>
                </a:lnTo>
                <a:lnTo>
                  <a:pt x="9333" y="9371"/>
                </a:lnTo>
                <a:lnTo>
                  <a:pt x="6933" y="10743"/>
                </a:lnTo>
                <a:lnTo>
                  <a:pt x="6933" y="10743"/>
                </a:lnTo>
                <a:lnTo>
                  <a:pt x="4667" y="11771"/>
                </a:lnTo>
                <a:lnTo>
                  <a:pt x="4667" y="11771"/>
                </a:lnTo>
                <a:lnTo>
                  <a:pt x="5067" y="11543"/>
                </a:lnTo>
                <a:lnTo>
                  <a:pt x="5467" y="11200"/>
                </a:lnTo>
                <a:lnTo>
                  <a:pt x="6133" y="10514"/>
                </a:lnTo>
                <a:lnTo>
                  <a:pt x="6133" y="10514"/>
                </a:lnTo>
                <a:lnTo>
                  <a:pt x="6267" y="10400"/>
                </a:lnTo>
                <a:lnTo>
                  <a:pt x="6267" y="10400"/>
                </a:lnTo>
                <a:lnTo>
                  <a:pt x="7333" y="9600"/>
                </a:lnTo>
                <a:lnTo>
                  <a:pt x="8400" y="8800"/>
                </a:lnTo>
                <a:lnTo>
                  <a:pt x="8400" y="8800"/>
                </a:lnTo>
                <a:lnTo>
                  <a:pt x="11200" y="7200"/>
                </a:lnTo>
                <a:lnTo>
                  <a:pt x="14000" y="5486"/>
                </a:lnTo>
                <a:lnTo>
                  <a:pt x="14000" y="5486"/>
                </a:lnTo>
                <a:lnTo>
                  <a:pt x="15467" y="4686"/>
                </a:lnTo>
                <a:lnTo>
                  <a:pt x="16800" y="3771"/>
                </a:lnTo>
                <a:lnTo>
                  <a:pt x="17333" y="3200"/>
                </a:lnTo>
                <a:lnTo>
                  <a:pt x="17867" y="2629"/>
                </a:lnTo>
                <a:lnTo>
                  <a:pt x="18400" y="1943"/>
                </a:lnTo>
                <a:lnTo>
                  <a:pt x="18800" y="1371"/>
                </a:lnTo>
                <a:lnTo>
                  <a:pt x="18800" y="1371"/>
                </a:lnTo>
                <a:lnTo>
                  <a:pt x="19200" y="1486"/>
                </a:lnTo>
                <a:lnTo>
                  <a:pt x="19600" y="1829"/>
                </a:lnTo>
                <a:lnTo>
                  <a:pt x="19600" y="1829"/>
                </a:lnTo>
                <a:close/>
                <a:moveTo>
                  <a:pt x="4267" y="11429"/>
                </a:moveTo>
                <a:lnTo>
                  <a:pt x="4267" y="11429"/>
                </a:lnTo>
                <a:lnTo>
                  <a:pt x="5067" y="11086"/>
                </a:lnTo>
                <a:lnTo>
                  <a:pt x="5067" y="11086"/>
                </a:lnTo>
                <a:lnTo>
                  <a:pt x="4400" y="11771"/>
                </a:lnTo>
                <a:lnTo>
                  <a:pt x="4400" y="11771"/>
                </a:lnTo>
                <a:lnTo>
                  <a:pt x="4267" y="11429"/>
                </a:lnTo>
                <a:lnTo>
                  <a:pt x="4267" y="11429"/>
                </a:lnTo>
                <a:close/>
                <a:moveTo>
                  <a:pt x="3333" y="10057"/>
                </a:moveTo>
                <a:lnTo>
                  <a:pt x="3333" y="10057"/>
                </a:lnTo>
                <a:lnTo>
                  <a:pt x="4933" y="9257"/>
                </a:lnTo>
                <a:lnTo>
                  <a:pt x="6400" y="8343"/>
                </a:lnTo>
                <a:lnTo>
                  <a:pt x="6400" y="8343"/>
                </a:lnTo>
                <a:lnTo>
                  <a:pt x="8000" y="7429"/>
                </a:lnTo>
                <a:lnTo>
                  <a:pt x="8667" y="6971"/>
                </a:lnTo>
                <a:lnTo>
                  <a:pt x="9333" y="6400"/>
                </a:lnTo>
                <a:lnTo>
                  <a:pt x="9333" y="6400"/>
                </a:lnTo>
                <a:lnTo>
                  <a:pt x="8000" y="7657"/>
                </a:lnTo>
                <a:lnTo>
                  <a:pt x="6667" y="8800"/>
                </a:lnTo>
                <a:lnTo>
                  <a:pt x="5333" y="9829"/>
                </a:lnTo>
                <a:lnTo>
                  <a:pt x="4000" y="11086"/>
                </a:lnTo>
                <a:lnTo>
                  <a:pt x="4000" y="11086"/>
                </a:lnTo>
                <a:lnTo>
                  <a:pt x="3333" y="10057"/>
                </a:lnTo>
                <a:lnTo>
                  <a:pt x="3333" y="10057"/>
                </a:lnTo>
                <a:close/>
                <a:moveTo>
                  <a:pt x="2667" y="8800"/>
                </a:moveTo>
                <a:lnTo>
                  <a:pt x="2667" y="8800"/>
                </a:lnTo>
                <a:lnTo>
                  <a:pt x="4133" y="8229"/>
                </a:lnTo>
                <a:lnTo>
                  <a:pt x="5333" y="7429"/>
                </a:lnTo>
                <a:lnTo>
                  <a:pt x="6533" y="6629"/>
                </a:lnTo>
                <a:lnTo>
                  <a:pt x="7733" y="5829"/>
                </a:lnTo>
                <a:lnTo>
                  <a:pt x="7733" y="5829"/>
                </a:lnTo>
                <a:lnTo>
                  <a:pt x="8400" y="5371"/>
                </a:lnTo>
                <a:lnTo>
                  <a:pt x="8533" y="5371"/>
                </a:lnTo>
                <a:lnTo>
                  <a:pt x="8533" y="5371"/>
                </a:lnTo>
                <a:lnTo>
                  <a:pt x="8000" y="5829"/>
                </a:lnTo>
                <a:lnTo>
                  <a:pt x="8000" y="5829"/>
                </a:lnTo>
                <a:lnTo>
                  <a:pt x="6667" y="7086"/>
                </a:lnTo>
                <a:lnTo>
                  <a:pt x="6667" y="7086"/>
                </a:lnTo>
                <a:lnTo>
                  <a:pt x="3200" y="9829"/>
                </a:lnTo>
                <a:lnTo>
                  <a:pt x="3200" y="9829"/>
                </a:lnTo>
                <a:lnTo>
                  <a:pt x="2667" y="8800"/>
                </a:lnTo>
                <a:lnTo>
                  <a:pt x="2667" y="8800"/>
                </a:lnTo>
                <a:close/>
                <a:moveTo>
                  <a:pt x="2000" y="7657"/>
                </a:moveTo>
                <a:lnTo>
                  <a:pt x="2000" y="7657"/>
                </a:lnTo>
                <a:lnTo>
                  <a:pt x="3600" y="6857"/>
                </a:lnTo>
                <a:lnTo>
                  <a:pt x="4933" y="6057"/>
                </a:lnTo>
                <a:lnTo>
                  <a:pt x="6267" y="5257"/>
                </a:lnTo>
                <a:lnTo>
                  <a:pt x="7600" y="4457"/>
                </a:lnTo>
                <a:lnTo>
                  <a:pt x="7600" y="4457"/>
                </a:lnTo>
                <a:lnTo>
                  <a:pt x="8133" y="4343"/>
                </a:lnTo>
                <a:lnTo>
                  <a:pt x="7867" y="4571"/>
                </a:lnTo>
                <a:lnTo>
                  <a:pt x="7067" y="5143"/>
                </a:lnTo>
                <a:lnTo>
                  <a:pt x="7067" y="5143"/>
                </a:lnTo>
                <a:lnTo>
                  <a:pt x="5467" y="6286"/>
                </a:lnTo>
                <a:lnTo>
                  <a:pt x="5467" y="6286"/>
                </a:lnTo>
                <a:lnTo>
                  <a:pt x="2400" y="8571"/>
                </a:lnTo>
                <a:lnTo>
                  <a:pt x="2400" y="8571"/>
                </a:lnTo>
                <a:lnTo>
                  <a:pt x="2000" y="7657"/>
                </a:lnTo>
                <a:lnTo>
                  <a:pt x="2000" y="7657"/>
                </a:lnTo>
                <a:close/>
                <a:moveTo>
                  <a:pt x="1600" y="6286"/>
                </a:moveTo>
                <a:lnTo>
                  <a:pt x="1600" y="6286"/>
                </a:lnTo>
                <a:lnTo>
                  <a:pt x="3200" y="5600"/>
                </a:lnTo>
                <a:lnTo>
                  <a:pt x="4667" y="4800"/>
                </a:lnTo>
                <a:lnTo>
                  <a:pt x="4667" y="4800"/>
                </a:lnTo>
                <a:lnTo>
                  <a:pt x="6267" y="3886"/>
                </a:lnTo>
                <a:lnTo>
                  <a:pt x="6267" y="3886"/>
                </a:lnTo>
                <a:lnTo>
                  <a:pt x="7200" y="3200"/>
                </a:lnTo>
                <a:lnTo>
                  <a:pt x="7333" y="3086"/>
                </a:lnTo>
                <a:lnTo>
                  <a:pt x="7333" y="3200"/>
                </a:lnTo>
                <a:lnTo>
                  <a:pt x="6800" y="3771"/>
                </a:lnTo>
                <a:lnTo>
                  <a:pt x="6800" y="3771"/>
                </a:lnTo>
                <a:lnTo>
                  <a:pt x="5733" y="4686"/>
                </a:lnTo>
                <a:lnTo>
                  <a:pt x="4400" y="5600"/>
                </a:lnTo>
                <a:lnTo>
                  <a:pt x="3200" y="6400"/>
                </a:lnTo>
                <a:lnTo>
                  <a:pt x="1867" y="7200"/>
                </a:lnTo>
                <a:lnTo>
                  <a:pt x="1867" y="7200"/>
                </a:lnTo>
                <a:lnTo>
                  <a:pt x="1600" y="6286"/>
                </a:lnTo>
                <a:lnTo>
                  <a:pt x="1600" y="6286"/>
                </a:lnTo>
                <a:close/>
                <a:moveTo>
                  <a:pt x="1333" y="3886"/>
                </a:moveTo>
                <a:lnTo>
                  <a:pt x="1333" y="3886"/>
                </a:lnTo>
                <a:lnTo>
                  <a:pt x="3200" y="2629"/>
                </a:lnTo>
                <a:lnTo>
                  <a:pt x="3200" y="2629"/>
                </a:lnTo>
                <a:lnTo>
                  <a:pt x="4133" y="2057"/>
                </a:lnTo>
                <a:lnTo>
                  <a:pt x="4800" y="1714"/>
                </a:lnTo>
                <a:lnTo>
                  <a:pt x="4933" y="1600"/>
                </a:lnTo>
                <a:lnTo>
                  <a:pt x="4933" y="1714"/>
                </a:lnTo>
                <a:lnTo>
                  <a:pt x="4267" y="2514"/>
                </a:lnTo>
                <a:lnTo>
                  <a:pt x="4267" y="2514"/>
                </a:lnTo>
                <a:lnTo>
                  <a:pt x="3600" y="3200"/>
                </a:lnTo>
                <a:lnTo>
                  <a:pt x="2800" y="3771"/>
                </a:lnTo>
                <a:lnTo>
                  <a:pt x="2000" y="4229"/>
                </a:lnTo>
                <a:lnTo>
                  <a:pt x="1333" y="4800"/>
                </a:lnTo>
                <a:lnTo>
                  <a:pt x="1333" y="4800"/>
                </a:lnTo>
                <a:lnTo>
                  <a:pt x="1333" y="3886"/>
                </a:lnTo>
                <a:lnTo>
                  <a:pt x="1333" y="3886"/>
                </a:lnTo>
                <a:close/>
                <a:moveTo>
                  <a:pt x="1467" y="5714"/>
                </a:moveTo>
                <a:lnTo>
                  <a:pt x="1467" y="5714"/>
                </a:lnTo>
                <a:lnTo>
                  <a:pt x="1333" y="5257"/>
                </a:lnTo>
                <a:lnTo>
                  <a:pt x="1333" y="5257"/>
                </a:lnTo>
                <a:lnTo>
                  <a:pt x="2667" y="4686"/>
                </a:lnTo>
                <a:lnTo>
                  <a:pt x="3733" y="4000"/>
                </a:lnTo>
                <a:lnTo>
                  <a:pt x="4800" y="3200"/>
                </a:lnTo>
                <a:lnTo>
                  <a:pt x="5867" y="2400"/>
                </a:lnTo>
                <a:lnTo>
                  <a:pt x="5867" y="2400"/>
                </a:lnTo>
                <a:lnTo>
                  <a:pt x="6267" y="2171"/>
                </a:lnTo>
                <a:lnTo>
                  <a:pt x="6267" y="2171"/>
                </a:lnTo>
                <a:lnTo>
                  <a:pt x="6267" y="2286"/>
                </a:lnTo>
                <a:lnTo>
                  <a:pt x="5867" y="2743"/>
                </a:lnTo>
                <a:lnTo>
                  <a:pt x="4533" y="4000"/>
                </a:lnTo>
                <a:lnTo>
                  <a:pt x="4533" y="4000"/>
                </a:lnTo>
                <a:lnTo>
                  <a:pt x="3200" y="5029"/>
                </a:lnTo>
                <a:lnTo>
                  <a:pt x="1467" y="5943"/>
                </a:lnTo>
                <a:lnTo>
                  <a:pt x="1467" y="5943"/>
                </a:lnTo>
                <a:lnTo>
                  <a:pt x="1467" y="5714"/>
                </a:lnTo>
                <a:lnTo>
                  <a:pt x="1467" y="5714"/>
                </a:lnTo>
                <a:close/>
                <a:moveTo>
                  <a:pt x="8400" y="4000"/>
                </a:moveTo>
                <a:lnTo>
                  <a:pt x="8400" y="4000"/>
                </a:lnTo>
                <a:lnTo>
                  <a:pt x="6933" y="4571"/>
                </a:lnTo>
                <a:lnTo>
                  <a:pt x="5467" y="5371"/>
                </a:lnTo>
                <a:lnTo>
                  <a:pt x="5467" y="5371"/>
                </a:lnTo>
                <a:lnTo>
                  <a:pt x="3733" y="6400"/>
                </a:lnTo>
                <a:lnTo>
                  <a:pt x="2800" y="6971"/>
                </a:lnTo>
                <a:lnTo>
                  <a:pt x="2000" y="7429"/>
                </a:lnTo>
                <a:lnTo>
                  <a:pt x="2000" y="7429"/>
                </a:lnTo>
                <a:lnTo>
                  <a:pt x="2000" y="7429"/>
                </a:lnTo>
                <a:lnTo>
                  <a:pt x="2000" y="7429"/>
                </a:lnTo>
                <a:lnTo>
                  <a:pt x="3600" y="6400"/>
                </a:lnTo>
                <a:lnTo>
                  <a:pt x="5067" y="5371"/>
                </a:lnTo>
                <a:lnTo>
                  <a:pt x="6533" y="4343"/>
                </a:lnTo>
                <a:lnTo>
                  <a:pt x="7200" y="3657"/>
                </a:lnTo>
                <a:lnTo>
                  <a:pt x="7733" y="2857"/>
                </a:lnTo>
                <a:lnTo>
                  <a:pt x="7733" y="2857"/>
                </a:lnTo>
                <a:lnTo>
                  <a:pt x="8400" y="4000"/>
                </a:lnTo>
                <a:lnTo>
                  <a:pt x="8400" y="4000"/>
                </a:lnTo>
                <a:close/>
                <a:moveTo>
                  <a:pt x="8933" y="5029"/>
                </a:moveTo>
                <a:lnTo>
                  <a:pt x="8933" y="5029"/>
                </a:lnTo>
                <a:lnTo>
                  <a:pt x="8267" y="5257"/>
                </a:lnTo>
                <a:lnTo>
                  <a:pt x="7600" y="5600"/>
                </a:lnTo>
                <a:lnTo>
                  <a:pt x="6267" y="6400"/>
                </a:lnTo>
                <a:lnTo>
                  <a:pt x="5067" y="7314"/>
                </a:lnTo>
                <a:lnTo>
                  <a:pt x="3867" y="8114"/>
                </a:lnTo>
                <a:lnTo>
                  <a:pt x="3867" y="8114"/>
                </a:lnTo>
                <a:lnTo>
                  <a:pt x="3200" y="8457"/>
                </a:lnTo>
                <a:lnTo>
                  <a:pt x="3067" y="8457"/>
                </a:lnTo>
                <a:lnTo>
                  <a:pt x="3067" y="8457"/>
                </a:lnTo>
                <a:lnTo>
                  <a:pt x="3600" y="8000"/>
                </a:lnTo>
                <a:lnTo>
                  <a:pt x="3600" y="8000"/>
                </a:lnTo>
                <a:lnTo>
                  <a:pt x="5200" y="6857"/>
                </a:lnTo>
                <a:lnTo>
                  <a:pt x="5200" y="6857"/>
                </a:lnTo>
                <a:lnTo>
                  <a:pt x="8533" y="4229"/>
                </a:lnTo>
                <a:lnTo>
                  <a:pt x="8533" y="4229"/>
                </a:lnTo>
                <a:lnTo>
                  <a:pt x="8933" y="5029"/>
                </a:lnTo>
                <a:lnTo>
                  <a:pt x="8933" y="5029"/>
                </a:lnTo>
                <a:close/>
                <a:moveTo>
                  <a:pt x="9467" y="6171"/>
                </a:moveTo>
                <a:lnTo>
                  <a:pt x="9467" y="6171"/>
                </a:lnTo>
                <a:lnTo>
                  <a:pt x="8000" y="6971"/>
                </a:lnTo>
                <a:lnTo>
                  <a:pt x="6667" y="7886"/>
                </a:lnTo>
                <a:lnTo>
                  <a:pt x="5200" y="8800"/>
                </a:lnTo>
                <a:lnTo>
                  <a:pt x="3733" y="9600"/>
                </a:lnTo>
                <a:lnTo>
                  <a:pt x="3733" y="9600"/>
                </a:lnTo>
                <a:lnTo>
                  <a:pt x="5067" y="8686"/>
                </a:lnTo>
                <a:lnTo>
                  <a:pt x="6533" y="7657"/>
                </a:lnTo>
                <a:lnTo>
                  <a:pt x="9067" y="5257"/>
                </a:lnTo>
                <a:lnTo>
                  <a:pt x="9067" y="5257"/>
                </a:lnTo>
                <a:lnTo>
                  <a:pt x="9467" y="6171"/>
                </a:lnTo>
                <a:lnTo>
                  <a:pt x="9467" y="6171"/>
                </a:lnTo>
                <a:close/>
                <a:moveTo>
                  <a:pt x="9733" y="6629"/>
                </a:moveTo>
                <a:lnTo>
                  <a:pt x="9733" y="6629"/>
                </a:lnTo>
                <a:lnTo>
                  <a:pt x="9867" y="6743"/>
                </a:lnTo>
                <a:lnTo>
                  <a:pt x="10133" y="6857"/>
                </a:lnTo>
                <a:lnTo>
                  <a:pt x="10133" y="6857"/>
                </a:lnTo>
                <a:lnTo>
                  <a:pt x="10267" y="6971"/>
                </a:lnTo>
                <a:lnTo>
                  <a:pt x="10267" y="6971"/>
                </a:lnTo>
                <a:lnTo>
                  <a:pt x="9200" y="7771"/>
                </a:lnTo>
                <a:lnTo>
                  <a:pt x="9200" y="7771"/>
                </a:lnTo>
                <a:lnTo>
                  <a:pt x="8133" y="8571"/>
                </a:lnTo>
                <a:lnTo>
                  <a:pt x="8133" y="8571"/>
                </a:lnTo>
                <a:lnTo>
                  <a:pt x="7067" y="9486"/>
                </a:lnTo>
                <a:lnTo>
                  <a:pt x="5867" y="10286"/>
                </a:lnTo>
                <a:lnTo>
                  <a:pt x="5867" y="10286"/>
                </a:lnTo>
                <a:lnTo>
                  <a:pt x="5200" y="10743"/>
                </a:lnTo>
                <a:lnTo>
                  <a:pt x="5200" y="10743"/>
                </a:lnTo>
                <a:lnTo>
                  <a:pt x="4533" y="11086"/>
                </a:lnTo>
                <a:lnTo>
                  <a:pt x="4400" y="11200"/>
                </a:lnTo>
                <a:lnTo>
                  <a:pt x="4400" y="11086"/>
                </a:lnTo>
                <a:lnTo>
                  <a:pt x="4667" y="10743"/>
                </a:lnTo>
                <a:lnTo>
                  <a:pt x="4667" y="10743"/>
                </a:lnTo>
                <a:lnTo>
                  <a:pt x="5867" y="9600"/>
                </a:lnTo>
                <a:lnTo>
                  <a:pt x="7200" y="8571"/>
                </a:lnTo>
                <a:lnTo>
                  <a:pt x="8533" y="7543"/>
                </a:lnTo>
                <a:lnTo>
                  <a:pt x="9733" y="6400"/>
                </a:lnTo>
                <a:lnTo>
                  <a:pt x="9733" y="6400"/>
                </a:lnTo>
                <a:lnTo>
                  <a:pt x="9733" y="6629"/>
                </a:lnTo>
                <a:lnTo>
                  <a:pt x="9733" y="6629"/>
                </a:lnTo>
                <a:close/>
                <a:moveTo>
                  <a:pt x="12133" y="5257"/>
                </a:moveTo>
                <a:lnTo>
                  <a:pt x="12133" y="5257"/>
                </a:lnTo>
                <a:lnTo>
                  <a:pt x="15600" y="3200"/>
                </a:lnTo>
                <a:lnTo>
                  <a:pt x="15600" y="3200"/>
                </a:lnTo>
                <a:lnTo>
                  <a:pt x="14800" y="4000"/>
                </a:lnTo>
                <a:lnTo>
                  <a:pt x="13733" y="4571"/>
                </a:lnTo>
                <a:lnTo>
                  <a:pt x="13733" y="4571"/>
                </a:lnTo>
                <a:lnTo>
                  <a:pt x="11733" y="5829"/>
                </a:lnTo>
                <a:lnTo>
                  <a:pt x="11733" y="5829"/>
                </a:lnTo>
                <a:lnTo>
                  <a:pt x="12133" y="5257"/>
                </a:lnTo>
                <a:lnTo>
                  <a:pt x="12133" y="5257"/>
                </a:lnTo>
                <a:close/>
                <a:moveTo>
                  <a:pt x="10533" y="7086"/>
                </a:moveTo>
                <a:lnTo>
                  <a:pt x="10533" y="7086"/>
                </a:lnTo>
                <a:lnTo>
                  <a:pt x="10533" y="7200"/>
                </a:lnTo>
                <a:lnTo>
                  <a:pt x="10533" y="7200"/>
                </a:lnTo>
                <a:lnTo>
                  <a:pt x="10267" y="7314"/>
                </a:lnTo>
                <a:lnTo>
                  <a:pt x="10267" y="7314"/>
                </a:lnTo>
                <a:lnTo>
                  <a:pt x="10533" y="7086"/>
                </a:lnTo>
                <a:lnTo>
                  <a:pt x="10533" y="7086"/>
                </a:lnTo>
                <a:close/>
                <a:moveTo>
                  <a:pt x="11467" y="6400"/>
                </a:moveTo>
                <a:lnTo>
                  <a:pt x="11467" y="6400"/>
                </a:lnTo>
                <a:lnTo>
                  <a:pt x="12533" y="5600"/>
                </a:lnTo>
                <a:lnTo>
                  <a:pt x="13867" y="4800"/>
                </a:lnTo>
                <a:lnTo>
                  <a:pt x="13867" y="4800"/>
                </a:lnTo>
                <a:lnTo>
                  <a:pt x="15200" y="4114"/>
                </a:lnTo>
                <a:lnTo>
                  <a:pt x="16267" y="3200"/>
                </a:lnTo>
                <a:lnTo>
                  <a:pt x="16267" y="3200"/>
                </a:lnTo>
                <a:lnTo>
                  <a:pt x="17733" y="1829"/>
                </a:lnTo>
                <a:lnTo>
                  <a:pt x="17733" y="1829"/>
                </a:lnTo>
                <a:lnTo>
                  <a:pt x="18267" y="1486"/>
                </a:lnTo>
                <a:lnTo>
                  <a:pt x="18267" y="1486"/>
                </a:lnTo>
                <a:lnTo>
                  <a:pt x="18133" y="1943"/>
                </a:lnTo>
                <a:lnTo>
                  <a:pt x="18133" y="1943"/>
                </a:lnTo>
                <a:lnTo>
                  <a:pt x="17600" y="2629"/>
                </a:lnTo>
                <a:lnTo>
                  <a:pt x="16800" y="3314"/>
                </a:lnTo>
                <a:lnTo>
                  <a:pt x="16800" y="3314"/>
                </a:lnTo>
                <a:lnTo>
                  <a:pt x="16133" y="3886"/>
                </a:lnTo>
                <a:lnTo>
                  <a:pt x="15467" y="4343"/>
                </a:lnTo>
                <a:lnTo>
                  <a:pt x="13867" y="5257"/>
                </a:lnTo>
                <a:lnTo>
                  <a:pt x="13867" y="5257"/>
                </a:lnTo>
                <a:lnTo>
                  <a:pt x="11200" y="6743"/>
                </a:lnTo>
                <a:lnTo>
                  <a:pt x="11200" y="6743"/>
                </a:lnTo>
                <a:lnTo>
                  <a:pt x="11467" y="6400"/>
                </a:lnTo>
                <a:lnTo>
                  <a:pt x="11467" y="6400"/>
                </a:lnTo>
                <a:close/>
                <a:moveTo>
                  <a:pt x="16800" y="1486"/>
                </a:moveTo>
                <a:lnTo>
                  <a:pt x="16800" y="1486"/>
                </a:lnTo>
                <a:lnTo>
                  <a:pt x="17467" y="1257"/>
                </a:lnTo>
                <a:lnTo>
                  <a:pt x="17733" y="1143"/>
                </a:lnTo>
                <a:lnTo>
                  <a:pt x="18133" y="1143"/>
                </a:lnTo>
                <a:lnTo>
                  <a:pt x="18133" y="1143"/>
                </a:lnTo>
                <a:lnTo>
                  <a:pt x="17467" y="1600"/>
                </a:lnTo>
                <a:lnTo>
                  <a:pt x="16800" y="2171"/>
                </a:lnTo>
                <a:lnTo>
                  <a:pt x="16800" y="2171"/>
                </a:lnTo>
                <a:lnTo>
                  <a:pt x="13733" y="4000"/>
                </a:lnTo>
                <a:lnTo>
                  <a:pt x="13733" y="4000"/>
                </a:lnTo>
                <a:lnTo>
                  <a:pt x="12933" y="4457"/>
                </a:lnTo>
                <a:lnTo>
                  <a:pt x="12400" y="4914"/>
                </a:lnTo>
                <a:lnTo>
                  <a:pt x="12400" y="4914"/>
                </a:lnTo>
                <a:lnTo>
                  <a:pt x="12933" y="4343"/>
                </a:lnTo>
                <a:lnTo>
                  <a:pt x="12933" y="4343"/>
                </a:lnTo>
                <a:lnTo>
                  <a:pt x="13867" y="3543"/>
                </a:lnTo>
                <a:lnTo>
                  <a:pt x="14800" y="2743"/>
                </a:lnTo>
                <a:lnTo>
                  <a:pt x="15867" y="2057"/>
                </a:lnTo>
                <a:lnTo>
                  <a:pt x="16800" y="1486"/>
                </a:lnTo>
                <a:lnTo>
                  <a:pt x="16800" y="1486"/>
                </a:lnTo>
                <a:close/>
                <a:moveTo>
                  <a:pt x="15867" y="1600"/>
                </a:moveTo>
                <a:lnTo>
                  <a:pt x="15867" y="1600"/>
                </a:lnTo>
                <a:lnTo>
                  <a:pt x="15067" y="2057"/>
                </a:lnTo>
                <a:lnTo>
                  <a:pt x="14400" y="2629"/>
                </a:lnTo>
                <a:lnTo>
                  <a:pt x="13067" y="3771"/>
                </a:lnTo>
                <a:lnTo>
                  <a:pt x="13067" y="3771"/>
                </a:lnTo>
                <a:lnTo>
                  <a:pt x="13733" y="3200"/>
                </a:lnTo>
                <a:lnTo>
                  <a:pt x="14267" y="2514"/>
                </a:lnTo>
                <a:lnTo>
                  <a:pt x="15067" y="1943"/>
                </a:lnTo>
                <a:lnTo>
                  <a:pt x="15867" y="1600"/>
                </a:lnTo>
                <a:lnTo>
                  <a:pt x="15867" y="1600"/>
                </a:lnTo>
                <a:close/>
                <a:moveTo>
                  <a:pt x="7600" y="2629"/>
                </a:moveTo>
                <a:lnTo>
                  <a:pt x="7600" y="2629"/>
                </a:lnTo>
                <a:lnTo>
                  <a:pt x="4533" y="4457"/>
                </a:lnTo>
                <a:lnTo>
                  <a:pt x="1600" y="6286"/>
                </a:lnTo>
                <a:lnTo>
                  <a:pt x="1600" y="6286"/>
                </a:lnTo>
                <a:lnTo>
                  <a:pt x="3200" y="5371"/>
                </a:lnTo>
                <a:lnTo>
                  <a:pt x="4533" y="4343"/>
                </a:lnTo>
                <a:lnTo>
                  <a:pt x="5733" y="3314"/>
                </a:lnTo>
                <a:lnTo>
                  <a:pt x="6800" y="1943"/>
                </a:lnTo>
                <a:lnTo>
                  <a:pt x="6800" y="1943"/>
                </a:lnTo>
                <a:lnTo>
                  <a:pt x="7600" y="2629"/>
                </a:lnTo>
                <a:lnTo>
                  <a:pt x="7600" y="2629"/>
                </a:lnTo>
                <a:close/>
                <a:moveTo>
                  <a:pt x="6667" y="1829"/>
                </a:moveTo>
                <a:lnTo>
                  <a:pt x="6667" y="1829"/>
                </a:lnTo>
                <a:lnTo>
                  <a:pt x="5867" y="2057"/>
                </a:lnTo>
                <a:lnTo>
                  <a:pt x="5333" y="2400"/>
                </a:lnTo>
                <a:lnTo>
                  <a:pt x="4000" y="3429"/>
                </a:lnTo>
                <a:lnTo>
                  <a:pt x="2800" y="4229"/>
                </a:lnTo>
                <a:lnTo>
                  <a:pt x="1333" y="5029"/>
                </a:lnTo>
                <a:lnTo>
                  <a:pt x="1333" y="5029"/>
                </a:lnTo>
                <a:lnTo>
                  <a:pt x="2000" y="4686"/>
                </a:lnTo>
                <a:lnTo>
                  <a:pt x="2667" y="4229"/>
                </a:lnTo>
                <a:lnTo>
                  <a:pt x="3733" y="3429"/>
                </a:lnTo>
                <a:lnTo>
                  <a:pt x="3733" y="3429"/>
                </a:lnTo>
                <a:lnTo>
                  <a:pt x="4267" y="2857"/>
                </a:lnTo>
                <a:lnTo>
                  <a:pt x="4800" y="2400"/>
                </a:lnTo>
                <a:lnTo>
                  <a:pt x="5200" y="1829"/>
                </a:lnTo>
                <a:lnTo>
                  <a:pt x="5467" y="1257"/>
                </a:lnTo>
                <a:lnTo>
                  <a:pt x="5467" y="1257"/>
                </a:lnTo>
                <a:lnTo>
                  <a:pt x="5467" y="1257"/>
                </a:lnTo>
                <a:lnTo>
                  <a:pt x="5467" y="1257"/>
                </a:lnTo>
                <a:lnTo>
                  <a:pt x="6133" y="1486"/>
                </a:lnTo>
                <a:lnTo>
                  <a:pt x="6667" y="1829"/>
                </a:lnTo>
                <a:lnTo>
                  <a:pt x="6667" y="1829"/>
                </a:lnTo>
                <a:close/>
                <a:moveTo>
                  <a:pt x="5200" y="1143"/>
                </a:moveTo>
                <a:lnTo>
                  <a:pt x="5200" y="1143"/>
                </a:lnTo>
                <a:lnTo>
                  <a:pt x="4267" y="1714"/>
                </a:lnTo>
                <a:lnTo>
                  <a:pt x="3333" y="2286"/>
                </a:lnTo>
                <a:lnTo>
                  <a:pt x="1333" y="3543"/>
                </a:lnTo>
                <a:lnTo>
                  <a:pt x="1333" y="3543"/>
                </a:lnTo>
                <a:lnTo>
                  <a:pt x="1467" y="2857"/>
                </a:lnTo>
                <a:lnTo>
                  <a:pt x="1733" y="2400"/>
                </a:lnTo>
                <a:lnTo>
                  <a:pt x="2133" y="1943"/>
                </a:lnTo>
                <a:lnTo>
                  <a:pt x="2667" y="1486"/>
                </a:lnTo>
                <a:lnTo>
                  <a:pt x="3067" y="1257"/>
                </a:lnTo>
                <a:lnTo>
                  <a:pt x="3733" y="1029"/>
                </a:lnTo>
                <a:lnTo>
                  <a:pt x="4400" y="1029"/>
                </a:lnTo>
                <a:lnTo>
                  <a:pt x="5200" y="1143"/>
                </a:lnTo>
                <a:lnTo>
                  <a:pt x="5200" y="1143"/>
                </a:lnTo>
                <a:close/>
                <a:moveTo>
                  <a:pt x="4667" y="12114"/>
                </a:moveTo>
                <a:lnTo>
                  <a:pt x="4667" y="12114"/>
                </a:lnTo>
                <a:lnTo>
                  <a:pt x="6133" y="11429"/>
                </a:lnTo>
                <a:lnTo>
                  <a:pt x="7600" y="10629"/>
                </a:lnTo>
                <a:lnTo>
                  <a:pt x="7600" y="10629"/>
                </a:lnTo>
                <a:lnTo>
                  <a:pt x="6400" y="11543"/>
                </a:lnTo>
                <a:lnTo>
                  <a:pt x="5333" y="12571"/>
                </a:lnTo>
                <a:lnTo>
                  <a:pt x="5333" y="12571"/>
                </a:lnTo>
                <a:lnTo>
                  <a:pt x="5333" y="12800"/>
                </a:lnTo>
                <a:lnTo>
                  <a:pt x="5333" y="12800"/>
                </a:lnTo>
                <a:lnTo>
                  <a:pt x="5467" y="12800"/>
                </a:lnTo>
                <a:lnTo>
                  <a:pt x="5467" y="12800"/>
                </a:lnTo>
                <a:lnTo>
                  <a:pt x="7333" y="11543"/>
                </a:lnTo>
                <a:lnTo>
                  <a:pt x="9333" y="10629"/>
                </a:lnTo>
                <a:lnTo>
                  <a:pt x="13200" y="8686"/>
                </a:lnTo>
                <a:lnTo>
                  <a:pt x="13200" y="8686"/>
                </a:lnTo>
                <a:lnTo>
                  <a:pt x="13467" y="8571"/>
                </a:lnTo>
                <a:lnTo>
                  <a:pt x="13467" y="8571"/>
                </a:lnTo>
                <a:lnTo>
                  <a:pt x="13200" y="8686"/>
                </a:lnTo>
                <a:lnTo>
                  <a:pt x="13200" y="8686"/>
                </a:lnTo>
                <a:lnTo>
                  <a:pt x="11467" y="9943"/>
                </a:lnTo>
                <a:lnTo>
                  <a:pt x="9467" y="11200"/>
                </a:lnTo>
                <a:lnTo>
                  <a:pt x="7467" y="12457"/>
                </a:lnTo>
                <a:lnTo>
                  <a:pt x="5733" y="13829"/>
                </a:lnTo>
                <a:lnTo>
                  <a:pt x="5733" y="13829"/>
                </a:lnTo>
                <a:lnTo>
                  <a:pt x="5600" y="13943"/>
                </a:lnTo>
                <a:lnTo>
                  <a:pt x="5600" y="13943"/>
                </a:lnTo>
                <a:lnTo>
                  <a:pt x="5200" y="13257"/>
                </a:lnTo>
                <a:lnTo>
                  <a:pt x="5200" y="13257"/>
                </a:lnTo>
                <a:lnTo>
                  <a:pt x="4667" y="12114"/>
                </a:lnTo>
                <a:lnTo>
                  <a:pt x="4667" y="12114"/>
                </a:lnTo>
                <a:close/>
              </a:path>
            </a:pathLst>
          </a:custGeom>
          <a:solidFill>
            <a:srgbClr val="FFFFFF"/>
          </a:solidFill>
          <a:ln w="12700"/>
        </p:spPr>
        <p:txBody>
          <a:bodyPr lIns="0" tIns="0" rIns="0" bIns="0"/>
          <a:lstStyle/>
          <a:p>
            <a:pPr algn="l" defTabSz="866986">
              <a:defRPr b="0" sz="2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98" name="形狀"/>
          <p:cNvSpPr/>
          <p:nvPr/>
        </p:nvSpPr>
        <p:spPr>
          <a:xfrm>
            <a:off x="8636000" y="7477759"/>
            <a:ext cx="765387" cy="410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73" y="21600"/>
                </a:moveTo>
                <a:lnTo>
                  <a:pt x="14973" y="21600"/>
                </a:lnTo>
                <a:lnTo>
                  <a:pt x="15101" y="21600"/>
                </a:lnTo>
                <a:lnTo>
                  <a:pt x="15292" y="21481"/>
                </a:lnTo>
                <a:lnTo>
                  <a:pt x="15292" y="21481"/>
                </a:lnTo>
                <a:lnTo>
                  <a:pt x="16821" y="18870"/>
                </a:lnTo>
                <a:lnTo>
                  <a:pt x="18350" y="16259"/>
                </a:lnTo>
                <a:lnTo>
                  <a:pt x="20007" y="13648"/>
                </a:lnTo>
                <a:lnTo>
                  <a:pt x="21536" y="11037"/>
                </a:lnTo>
                <a:lnTo>
                  <a:pt x="21536" y="11037"/>
                </a:lnTo>
                <a:lnTo>
                  <a:pt x="21600" y="10800"/>
                </a:lnTo>
                <a:lnTo>
                  <a:pt x="21600" y="10563"/>
                </a:lnTo>
                <a:lnTo>
                  <a:pt x="21600" y="10563"/>
                </a:lnTo>
                <a:lnTo>
                  <a:pt x="21536" y="10325"/>
                </a:lnTo>
                <a:lnTo>
                  <a:pt x="21536" y="10325"/>
                </a:lnTo>
                <a:lnTo>
                  <a:pt x="20708" y="8782"/>
                </a:lnTo>
                <a:lnTo>
                  <a:pt x="19816" y="7358"/>
                </a:lnTo>
                <a:lnTo>
                  <a:pt x="17904" y="4747"/>
                </a:lnTo>
                <a:lnTo>
                  <a:pt x="17904" y="4747"/>
                </a:lnTo>
                <a:lnTo>
                  <a:pt x="16312" y="2374"/>
                </a:lnTo>
                <a:lnTo>
                  <a:pt x="14655" y="119"/>
                </a:lnTo>
                <a:lnTo>
                  <a:pt x="14655" y="119"/>
                </a:lnTo>
                <a:lnTo>
                  <a:pt x="14527" y="0"/>
                </a:lnTo>
                <a:lnTo>
                  <a:pt x="14400" y="119"/>
                </a:lnTo>
                <a:lnTo>
                  <a:pt x="14400" y="119"/>
                </a:lnTo>
                <a:lnTo>
                  <a:pt x="14336" y="119"/>
                </a:lnTo>
                <a:lnTo>
                  <a:pt x="14209" y="237"/>
                </a:lnTo>
                <a:lnTo>
                  <a:pt x="14145" y="475"/>
                </a:lnTo>
                <a:lnTo>
                  <a:pt x="14145" y="712"/>
                </a:lnTo>
                <a:lnTo>
                  <a:pt x="14145" y="712"/>
                </a:lnTo>
                <a:lnTo>
                  <a:pt x="14209" y="1899"/>
                </a:lnTo>
                <a:lnTo>
                  <a:pt x="14209" y="3204"/>
                </a:lnTo>
                <a:lnTo>
                  <a:pt x="14081" y="5697"/>
                </a:lnTo>
                <a:lnTo>
                  <a:pt x="14081" y="5697"/>
                </a:lnTo>
                <a:lnTo>
                  <a:pt x="10641" y="5934"/>
                </a:lnTo>
                <a:lnTo>
                  <a:pt x="7200" y="6053"/>
                </a:lnTo>
                <a:lnTo>
                  <a:pt x="5480" y="6171"/>
                </a:lnTo>
                <a:lnTo>
                  <a:pt x="3823" y="6053"/>
                </a:lnTo>
                <a:lnTo>
                  <a:pt x="2039" y="5815"/>
                </a:lnTo>
                <a:lnTo>
                  <a:pt x="382" y="5459"/>
                </a:lnTo>
                <a:lnTo>
                  <a:pt x="382" y="5459"/>
                </a:lnTo>
                <a:lnTo>
                  <a:pt x="255" y="5341"/>
                </a:lnTo>
                <a:lnTo>
                  <a:pt x="127" y="5459"/>
                </a:lnTo>
                <a:lnTo>
                  <a:pt x="64" y="5697"/>
                </a:lnTo>
                <a:lnTo>
                  <a:pt x="0" y="5934"/>
                </a:lnTo>
                <a:lnTo>
                  <a:pt x="0" y="5934"/>
                </a:lnTo>
                <a:lnTo>
                  <a:pt x="0" y="6171"/>
                </a:lnTo>
                <a:lnTo>
                  <a:pt x="127" y="6409"/>
                </a:lnTo>
                <a:lnTo>
                  <a:pt x="127" y="6409"/>
                </a:lnTo>
                <a:lnTo>
                  <a:pt x="573" y="7477"/>
                </a:lnTo>
                <a:lnTo>
                  <a:pt x="892" y="8782"/>
                </a:lnTo>
                <a:lnTo>
                  <a:pt x="1147" y="10088"/>
                </a:lnTo>
                <a:lnTo>
                  <a:pt x="1274" y="11393"/>
                </a:lnTo>
                <a:lnTo>
                  <a:pt x="1338" y="12818"/>
                </a:lnTo>
                <a:lnTo>
                  <a:pt x="1338" y="14242"/>
                </a:lnTo>
                <a:lnTo>
                  <a:pt x="1274" y="15666"/>
                </a:lnTo>
                <a:lnTo>
                  <a:pt x="1083" y="16971"/>
                </a:lnTo>
                <a:lnTo>
                  <a:pt x="1083" y="16971"/>
                </a:lnTo>
                <a:lnTo>
                  <a:pt x="1083" y="17209"/>
                </a:lnTo>
                <a:lnTo>
                  <a:pt x="1147" y="17327"/>
                </a:lnTo>
                <a:lnTo>
                  <a:pt x="1147" y="17327"/>
                </a:lnTo>
                <a:lnTo>
                  <a:pt x="1274" y="17565"/>
                </a:lnTo>
                <a:lnTo>
                  <a:pt x="1402" y="17565"/>
                </a:lnTo>
                <a:lnTo>
                  <a:pt x="1402" y="17565"/>
                </a:lnTo>
                <a:lnTo>
                  <a:pt x="2995" y="17565"/>
                </a:lnTo>
                <a:lnTo>
                  <a:pt x="4715" y="17446"/>
                </a:lnTo>
                <a:lnTo>
                  <a:pt x="7965" y="17090"/>
                </a:lnTo>
                <a:lnTo>
                  <a:pt x="11278" y="16734"/>
                </a:lnTo>
                <a:lnTo>
                  <a:pt x="14591" y="16497"/>
                </a:lnTo>
                <a:lnTo>
                  <a:pt x="14591" y="16497"/>
                </a:lnTo>
                <a:lnTo>
                  <a:pt x="14591" y="21125"/>
                </a:lnTo>
                <a:lnTo>
                  <a:pt x="14591" y="21125"/>
                </a:lnTo>
                <a:lnTo>
                  <a:pt x="14655" y="21363"/>
                </a:lnTo>
                <a:lnTo>
                  <a:pt x="14719" y="21600"/>
                </a:lnTo>
                <a:lnTo>
                  <a:pt x="14846" y="21600"/>
                </a:lnTo>
                <a:lnTo>
                  <a:pt x="14973" y="21600"/>
                </a:lnTo>
                <a:lnTo>
                  <a:pt x="14973" y="21600"/>
                </a:lnTo>
                <a:close/>
                <a:moveTo>
                  <a:pt x="13381" y="15547"/>
                </a:moveTo>
                <a:lnTo>
                  <a:pt x="13381" y="15547"/>
                </a:lnTo>
                <a:lnTo>
                  <a:pt x="13699" y="15310"/>
                </a:lnTo>
                <a:lnTo>
                  <a:pt x="14081" y="15073"/>
                </a:lnTo>
                <a:lnTo>
                  <a:pt x="14655" y="14360"/>
                </a:lnTo>
                <a:lnTo>
                  <a:pt x="15228" y="13648"/>
                </a:lnTo>
                <a:lnTo>
                  <a:pt x="15802" y="13055"/>
                </a:lnTo>
                <a:lnTo>
                  <a:pt x="15802" y="13055"/>
                </a:lnTo>
                <a:lnTo>
                  <a:pt x="15865" y="12936"/>
                </a:lnTo>
                <a:lnTo>
                  <a:pt x="15865" y="12936"/>
                </a:lnTo>
                <a:lnTo>
                  <a:pt x="14973" y="14242"/>
                </a:lnTo>
                <a:lnTo>
                  <a:pt x="14081" y="15547"/>
                </a:lnTo>
                <a:lnTo>
                  <a:pt x="14081" y="15547"/>
                </a:lnTo>
                <a:lnTo>
                  <a:pt x="13381" y="15547"/>
                </a:lnTo>
                <a:lnTo>
                  <a:pt x="13381" y="15547"/>
                </a:lnTo>
                <a:close/>
                <a:moveTo>
                  <a:pt x="11278" y="15666"/>
                </a:moveTo>
                <a:lnTo>
                  <a:pt x="11278" y="15666"/>
                </a:lnTo>
                <a:lnTo>
                  <a:pt x="12042" y="14954"/>
                </a:lnTo>
                <a:lnTo>
                  <a:pt x="12743" y="14242"/>
                </a:lnTo>
                <a:lnTo>
                  <a:pt x="14209" y="12699"/>
                </a:lnTo>
                <a:lnTo>
                  <a:pt x="14209" y="12699"/>
                </a:lnTo>
                <a:lnTo>
                  <a:pt x="15802" y="11037"/>
                </a:lnTo>
                <a:lnTo>
                  <a:pt x="17395" y="9613"/>
                </a:lnTo>
                <a:lnTo>
                  <a:pt x="17395" y="9613"/>
                </a:lnTo>
                <a:lnTo>
                  <a:pt x="15674" y="11512"/>
                </a:lnTo>
                <a:lnTo>
                  <a:pt x="15674" y="11512"/>
                </a:lnTo>
                <a:lnTo>
                  <a:pt x="13763" y="13530"/>
                </a:lnTo>
                <a:lnTo>
                  <a:pt x="11915" y="15666"/>
                </a:lnTo>
                <a:lnTo>
                  <a:pt x="11915" y="15666"/>
                </a:lnTo>
                <a:lnTo>
                  <a:pt x="11915" y="15666"/>
                </a:lnTo>
                <a:lnTo>
                  <a:pt x="11915" y="15666"/>
                </a:lnTo>
                <a:lnTo>
                  <a:pt x="11278" y="15666"/>
                </a:lnTo>
                <a:lnTo>
                  <a:pt x="11278" y="15666"/>
                </a:lnTo>
                <a:close/>
                <a:moveTo>
                  <a:pt x="9494" y="15903"/>
                </a:moveTo>
                <a:lnTo>
                  <a:pt x="9494" y="15903"/>
                </a:lnTo>
                <a:lnTo>
                  <a:pt x="10513" y="15073"/>
                </a:lnTo>
                <a:lnTo>
                  <a:pt x="11596" y="14123"/>
                </a:lnTo>
                <a:lnTo>
                  <a:pt x="13572" y="12105"/>
                </a:lnTo>
                <a:lnTo>
                  <a:pt x="17713" y="7952"/>
                </a:lnTo>
                <a:lnTo>
                  <a:pt x="17713" y="7952"/>
                </a:lnTo>
                <a:lnTo>
                  <a:pt x="18287" y="7358"/>
                </a:lnTo>
                <a:lnTo>
                  <a:pt x="18478" y="7240"/>
                </a:lnTo>
                <a:lnTo>
                  <a:pt x="18223" y="7596"/>
                </a:lnTo>
                <a:lnTo>
                  <a:pt x="18223" y="7596"/>
                </a:lnTo>
                <a:lnTo>
                  <a:pt x="17140" y="9138"/>
                </a:lnTo>
                <a:lnTo>
                  <a:pt x="17140" y="9138"/>
                </a:lnTo>
                <a:lnTo>
                  <a:pt x="15993" y="10325"/>
                </a:lnTo>
                <a:lnTo>
                  <a:pt x="14910" y="11393"/>
                </a:lnTo>
                <a:lnTo>
                  <a:pt x="14910" y="11393"/>
                </a:lnTo>
                <a:lnTo>
                  <a:pt x="13827" y="12462"/>
                </a:lnTo>
                <a:lnTo>
                  <a:pt x="12871" y="13530"/>
                </a:lnTo>
                <a:lnTo>
                  <a:pt x="11851" y="14716"/>
                </a:lnTo>
                <a:lnTo>
                  <a:pt x="10896" y="15785"/>
                </a:lnTo>
                <a:lnTo>
                  <a:pt x="10896" y="15785"/>
                </a:lnTo>
                <a:lnTo>
                  <a:pt x="9494" y="15903"/>
                </a:lnTo>
                <a:lnTo>
                  <a:pt x="9494" y="15903"/>
                </a:lnTo>
                <a:close/>
                <a:moveTo>
                  <a:pt x="892" y="6646"/>
                </a:moveTo>
                <a:lnTo>
                  <a:pt x="892" y="6646"/>
                </a:lnTo>
                <a:lnTo>
                  <a:pt x="1657" y="6765"/>
                </a:lnTo>
                <a:lnTo>
                  <a:pt x="1657" y="6765"/>
                </a:lnTo>
                <a:lnTo>
                  <a:pt x="1147" y="7002"/>
                </a:lnTo>
                <a:lnTo>
                  <a:pt x="1147" y="7002"/>
                </a:lnTo>
                <a:lnTo>
                  <a:pt x="1147" y="7121"/>
                </a:lnTo>
                <a:lnTo>
                  <a:pt x="1147" y="7240"/>
                </a:lnTo>
                <a:lnTo>
                  <a:pt x="1147" y="7240"/>
                </a:lnTo>
                <a:lnTo>
                  <a:pt x="1211" y="7358"/>
                </a:lnTo>
                <a:lnTo>
                  <a:pt x="1211" y="7358"/>
                </a:lnTo>
                <a:lnTo>
                  <a:pt x="1593" y="7002"/>
                </a:lnTo>
                <a:lnTo>
                  <a:pt x="1784" y="7002"/>
                </a:lnTo>
                <a:lnTo>
                  <a:pt x="1784" y="7121"/>
                </a:lnTo>
                <a:lnTo>
                  <a:pt x="1657" y="7240"/>
                </a:lnTo>
                <a:lnTo>
                  <a:pt x="1657" y="7240"/>
                </a:lnTo>
                <a:lnTo>
                  <a:pt x="1274" y="7833"/>
                </a:lnTo>
                <a:lnTo>
                  <a:pt x="1274" y="7833"/>
                </a:lnTo>
                <a:lnTo>
                  <a:pt x="892" y="6646"/>
                </a:lnTo>
                <a:lnTo>
                  <a:pt x="892" y="6646"/>
                </a:lnTo>
                <a:close/>
                <a:moveTo>
                  <a:pt x="4014" y="7121"/>
                </a:moveTo>
                <a:lnTo>
                  <a:pt x="4014" y="7121"/>
                </a:lnTo>
                <a:lnTo>
                  <a:pt x="3313" y="7833"/>
                </a:lnTo>
                <a:lnTo>
                  <a:pt x="2612" y="8664"/>
                </a:lnTo>
                <a:lnTo>
                  <a:pt x="2612" y="8664"/>
                </a:lnTo>
                <a:lnTo>
                  <a:pt x="2103" y="9257"/>
                </a:lnTo>
                <a:lnTo>
                  <a:pt x="1848" y="9376"/>
                </a:lnTo>
                <a:lnTo>
                  <a:pt x="1784" y="9495"/>
                </a:lnTo>
                <a:lnTo>
                  <a:pt x="1784" y="9376"/>
                </a:lnTo>
                <a:lnTo>
                  <a:pt x="1784" y="9376"/>
                </a:lnTo>
                <a:lnTo>
                  <a:pt x="2358" y="8426"/>
                </a:lnTo>
                <a:lnTo>
                  <a:pt x="2867" y="7240"/>
                </a:lnTo>
                <a:lnTo>
                  <a:pt x="2867" y="7240"/>
                </a:lnTo>
                <a:lnTo>
                  <a:pt x="2931" y="7121"/>
                </a:lnTo>
                <a:lnTo>
                  <a:pt x="2804" y="7002"/>
                </a:lnTo>
                <a:lnTo>
                  <a:pt x="2804" y="7002"/>
                </a:lnTo>
                <a:lnTo>
                  <a:pt x="2103" y="7477"/>
                </a:lnTo>
                <a:lnTo>
                  <a:pt x="1465" y="7952"/>
                </a:lnTo>
                <a:lnTo>
                  <a:pt x="1465" y="7952"/>
                </a:lnTo>
                <a:lnTo>
                  <a:pt x="1402" y="7952"/>
                </a:lnTo>
                <a:lnTo>
                  <a:pt x="1402" y="7952"/>
                </a:lnTo>
                <a:lnTo>
                  <a:pt x="1529" y="7714"/>
                </a:lnTo>
                <a:lnTo>
                  <a:pt x="1784" y="7477"/>
                </a:lnTo>
                <a:lnTo>
                  <a:pt x="1784" y="7477"/>
                </a:lnTo>
                <a:lnTo>
                  <a:pt x="1912" y="7121"/>
                </a:lnTo>
                <a:lnTo>
                  <a:pt x="2039" y="6884"/>
                </a:lnTo>
                <a:lnTo>
                  <a:pt x="2039" y="6884"/>
                </a:lnTo>
                <a:lnTo>
                  <a:pt x="4014" y="7121"/>
                </a:lnTo>
                <a:lnTo>
                  <a:pt x="4014" y="7121"/>
                </a:lnTo>
                <a:close/>
                <a:moveTo>
                  <a:pt x="5989" y="7121"/>
                </a:moveTo>
                <a:lnTo>
                  <a:pt x="5989" y="7121"/>
                </a:lnTo>
                <a:lnTo>
                  <a:pt x="5543" y="7596"/>
                </a:lnTo>
                <a:lnTo>
                  <a:pt x="5097" y="8189"/>
                </a:lnTo>
                <a:lnTo>
                  <a:pt x="4205" y="9257"/>
                </a:lnTo>
                <a:lnTo>
                  <a:pt x="3313" y="10325"/>
                </a:lnTo>
                <a:lnTo>
                  <a:pt x="2867" y="10800"/>
                </a:lnTo>
                <a:lnTo>
                  <a:pt x="2421" y="11156"/>
                </a:lnTo>
                <a:lnTo>
                  <a:pt x="2421" y="11156"/>
                </a:lnTo>
                <a:lnTo>
                  <a:pt x="2039" y="11275"/>
                </a:lnTo>
                <a:lnTo>
                  <a:pt x="2039" y="11275"/>
                </a:lnTo>
                <a:lnTo>
                  <a:pt x="2103" y="11156"/>
                </a:lnTo>
                <a:lnTo>
                  <a:pt x="2676" y="10563"/>
                </a:lnTo>
                <a:lnTo>
                  <a:pt x="2676" y="10563"/>
                </a:lnTo>
                <a:lnTo>
                  <a:pt x="3950" y="9376"/>
                </a:lnTo>
                <a:lnTo>
                  <a:pt x="3950" y="9376"/>
                </a:lnTo>
                <a:lnTo>
                  <a:pt x="4842" y="8426"/>
                </a:lnTo>
                <a:lnTo>
                  <a:pt x="5225" y="7714"/>
                </a:lnTo>
                <a:lnTo>
                  <a:pt x="5607" y="7121"/>
                </a:lnTo>
                <a:lnTo>
                  <a:pt x="5607" y="7121"/>
                </a:lnTo>
                <a:lnTo>
                  <a:pt x="5989" y="7121"/>
                </a:lnTo>
                <a:lnTo>
                  <a:pt x="5989" y="7121"/>
                </a:lnTo>
                <a:close/>
                <a:moveTo>
                  <a:pt x="7391" y="7121"/>
                </a:moveTo>
                <a:lnTo>
                  <a:pt x="7391" y="7121"/>
                </a:lnTo>
                <a:lnTo>
                  <a:pt x="6754" y="7596"/>
                </a:lnTo>
                <a:lnTo>
                  <a:pt x="6117" y="8308"/>
                </a:lnTo>
                <a:lnTo>
                  <a:pt x="4970" y="9613"/>
                </a:lnTo>
                <a:lnTo>
                  <a:pt x="3759" y="10919"/>
                </a:lnTo>
                <a:lnTo>
                  <a:pt x="3058" y="11512"/>
                </a:lnTo>
                <a:lnTo>
                  <a:pt x="2421" y="11987"/>
                </a:lnTo>
                <a:lnTo>
                  <a:pt x="2421" y="11987"/>
                </a:lnTo>
                <a:lnTo>
                  <a:pt x="1975" y="12343"/>
                </a:lnTo>
                <a:lnTo>
                  <a:pt x="2485" y="11868"/>
                </a:lnTo>
                <a:lnTo>
                  <a:pt x="2485" y="11868"/>
                </a:lnTo>
                <a:lnTo>
                  <a:pt x="4205" y="10207"/>
                </a:lnTo>
                <a:lnTo>
                  <a:pt x="4205" y="10207"/>
                </a:lnTo>
                <a:lnTo>
                  <a:pt x="5416" y="8901"/>
                </a:lnTo>
                <a:lnTo>
                  <a:pt x="6053" y="7952"/>
                </a:lnTo>
                <a:lnTo>
                  <a:pt x="6627" y="7121"/>
                </a:lnTo>
                <a:lnTo>
                  <a:pt x="6627" y="7121"/>
                </a:lnTo>
                <a:lnTo>
                  <a:pt x="7391" y="7121"/>
                </a:lnTo>
                <a:lnTo>
                  <a:pt x="7391" y="7121"/>
                </a:lnTo>
                <a:close/>
                <a:moveTo>
                  <a:pt x="8474" y="7121"/>
                </a:moveTo>
                <a:lnTo>
                  <a:pt x="8474" y="7121"/>
                </a:lnTo>
                <a:lnTo>
                  <a:pt x="7710" y="7833"/>
                </a:lnTo>
                <a:lnTo>
                  <a:pt x="6945" y="8664"/>
                </a:lnTo>
                <a:lnTo>
                  <a:pt x="5480" y="10325"/>
                </a:lnTo>
                <a:lnTo>
                  <a:pt x="4014" y="11987"/>
                </a:lnTo>
                <a:lnTo>
                  <a:pt x="3186" y="12699"/>
                </a:lnTo>
                <a:lnTo>
                  <a:pt x="2421" y="13292"/>
                </a:lnTo>
                <a:lnTo>
                  <a:pt x="2421" y="13292"/>
                </a:lnTo>
                <a:lnTo>
                  <a:pt x="1975" y="13648"/>
                </a:lnTo>
                <a:lnTo>
                  <a:pt x="1975" y="13648"/>
                </a:lnTo>
                <a:lnTo>
                  <a:pt x="2039" y="13530"/>
                </a:lnTo>
                <a:lnTo>
                  <a:pt x="2740" y="12699"/>
                </a:lnTo>
                <a:lnTo>
                  <a:pt x="2740" y="12699"/>
                </a:lnTo>
                <a:lnTo>
                  <a:pt x="3568" y="11749"/>
                </a:lnTo>
                <a:lnTo>
                  <a:pt x="4524" y="10800"/>
                </a:lnTo>
                <a:lnTo>
                  <a:pt x="4524" y="10800"/>
                </a:lnTo>
                <a:lnTo>
                  <a:pt x="5352" y="9969"/>
                </a:lnTo>
                <a:lnTo>
                  <a:pt x="6181" y="9020"/>
                </a:lnTo>
                <a:lnTo>
                  <a:pt x="7009" y="7952"/>
                </a:lnTo>
                <a:lnTo>
                  <a:pt x="7837" y="7121"/>
                </a:lnTo>
                <a:lnTo>
                  <a:pt x="7837" y="7121"/>
                </a:lnTo>
                <a:lnTo>
                  <a:pt x="7837" y="7121"/>
                </a:lnTo>
                <a:lnTo>
                  <a:pt x="7837" y="7121"/>
                </a:lnTo>
                <a:lnTo>
                  <a:pt x="8474" y="7121"/>
                </a:lnTo>
                <a:lnTo>
                  <a:pt x="8474" y="7121"/>
                </a:lnTo>
                <a:close/>
                <a:moveTo>
                  <a:pt x="9876" y="7002"/>
                </a:moveTo>
                <a:lnTo>
                  <a:pt x="9876" y="7002"/>
                </a:lnTo>
                <a:lnTo>
                  <a:pt x="9112" y="7714"/>
                </a:lnTo>
                <a:lnTo>
                  <a:pt x="8283" y="8664"/>
                </a:lnTo>
                <a:lnTo>
                  <a:pt x="6754" y="10325"/>
                </a:lnTo>
                <a:lnTo>
                  <a:pt x="6754" y="10325"/>
                </a:lnTo>
                <a:lnTo>
                  <a:pt x="5735" y="11275"/>
                </a:lnTo>
                <a:lnTo>
                  <a:pt x="4779" y="12105"/>
                </a:lnTo>
                <a:lnTo>
                  <a:pt x="4779" y="12105"/>
                </a:lnTo>
                <a:lnTo>
                  <a:pt x="3696" y="13174"/>
                </a:lnTo>
                <a:lnTo>
                  <a:pt x="2612" y="14360"/>
                </a:lnTo>
                <a:lnTo>
                  <a:pt x="2612" y="14360"/>
                </a:lnTo>
                <a:lnTo>
                  <a:pt x="2294" y="14716"/>
                </a:lnTo>
                <a:lnTo>
                  <a:pt x="1912" y="15073"/>
                </a:lnTo>
                <a:lnTo>
                  <a:pt x="1912" y="15073"/>
                </a:lnTo>
                <a:lnTo>
                  <a:pt x="2485" y="14242"/>
                </a:lnTo>
                <a:lnTo>
                  <a:pt x="3058" y="13411"/>
                </a:lnTo>
                <a:lnTo>
                  <a:pt x="3058" y="13411"/>
                </a:lnTo>
                <a:lnTo>
                  <a:pt x="4078" y="12224"/>
                </a:lnTo>
                <a:lnTo>
                  <a:pt x="5097" y="11156"/>
                </a:lnTo>
                <a:lnTo>
                  <a:pt x="5097" y="11156"/>
                </a:lnTo>
                <a:lnTo>
                  <a:pt x="7009" y="9257"/>
                </a:lnTo>
                <a:lnTo>
                  <a:pt x="7965" y="8189"/>
                </a:lnTo>
                <a:lnTo>
                  <a:pt x="8920" y="7002"/>
                </a:lnTo>
                <a:lnTo>
                  <a:pt x="8920" y="7002"/>
                </a:lnTo>
                <a:lnTo>
                  <a:pt x="9876" y="7002"/>
                </a:lnTo>
                <a:lnTo>
                  <a:pt x="9876" y="7002"/>
                </a:lnTo>
                <a:close/>
                <a:moveTo>
                  <a:pt x="11469" y="6884"/>
                </a:moveTo>
                <a:lnTo>
                  <a:pt x="11469" y="6884"/>
                </a:lnTo>
                <a:lnTo>
                  <a:pt x="10386" y="7952"/>
                </a:lnTo>
                <a:lnTo>
                  <a:pt x="9366" y="9376"/>
                </a:lnTo>
                <a:lnTo>
                  <a:pt x="9366" y="9376"/>
                </a:lnTo>
                <a:lnTo>
                  <a:pt x="7646" y="10919"/>
                </a:lnTo>
                <a:lnTo>
                  <a:pt x="7646" y="10919"/>
                </a:lnTo>
                <a:lnTo>
                  <a:pt x="6435" y="11987"/>
                </a:lnTo>
                <a:lnTo>
                  <a:pt x="5288" y="13174"/>
                </a:lnTo>
                <a:lnTo>
                  <a:pt x="2931" y="15547"/>
                </a:lnTo>
                <a:lnTo>
                  <a:pt x="2931" y="15547"/>
                </a:lnTo>
                <a:lnTo>
                  <a:pt x="2421" y="15903"/>
                </a:lnTo>
                <a:lnTo>
                  <a:pt x="2421" y="15903"/>
                </a:lnTo>
                <a:lnTo>
                  <a:pt x="3122" y="15191"/>
                </a:lnTo>
                <a:lnTo>
                  <a:pt x="3122" y="15191"/>
                </a:lnTo>
                <a:lnTo>
                  <a:pt x="4396" y="13648"/>
                </a:lnTo>
                <a:lnTo>
                  <a:pt x="5607" y="12105"/>
                </a:lnTo>
                <a:lnTo>
                  <a:pt x="5607" y="12105"/>
                </a:lnTo>
                <a:lnTo>
                  <a:pt x="7965" y="9495"/>
                </a:lnTo>
                <a:lnTo>
                  <a:pt x="9175" y="8189"/>
                </a:lnTo>
                <a:lnTo>
                  <a:pt x="10386" y="7002"/>
                </a:lnTo>
                <a:lnTo>
                  <a:pt x="10386" y="7002"/>
                </a:lnTo>
                <a:lnTo>
                  <a:pt x="11469" y="6884"/>
                </a:lnTo>
                <a:lnTo>
                  <a:pt x="11469" y="6884"/>
                </a:lnTo>
                <a:close/>
                <a:moveTo>
                  <a:pt x="13381" y="6765"/>
                </a:moveTo>
                <a:lnTo>
                  <a:pt x="13381" y="6765"/>
                </a:lnTo>
                <a:lnTo>
                  <a:pt x="12552" y="7477"/>
                </a:lnTo>
                <a:lnTo>
                  <a:pt x="11724" y="8545"/>
                </a:lnTo>
                <a:lnTo>
                  <a:pt x="10067" y="10325"/>
                </a:lnTo>
                <a:lnTo>
                  <a:pt x="10067" y="10325"/>
                </a:lnTo>
                <a:lnTo>
                  <a:pt x="8920" y="11275"/>
                </a:lnTo>
                <a:lnTo>
                  <a:pt x="7710" y="12343"/>
                </a:lnTo>
                <a:lnTo>
                  <a:pt x="7710" y="12343"/>
                </a:lnTo>
                <a:lnTo>
                  <a:pt x="6435" y="13648"/>
                </a:lnTo>
                <a:lnTo>
                  <a:pt x="5161" y="14954"/>
                </a:lnTo>
                <a:lnTo>
                  <a:pt x="5161" y="14954"/>
                </a:lnTo>
                <a:lnTo>
                  <a:pt x="4396" y="15547"/>
                </a:lnTo>
                <a:lnTo>
                  <a:pt x="3568" y="16141"/>
                </a:lnTo>
                <a:lnTo>
                  <a:pt x="3568" y="16141"/>
                </a:lnTo>
                <a:lnTo>
                  <a:pt x="4078" y="15785"/>
                </a:lnTo>
                <a:lnTo>
                  <a:pt x="4524" y="15310"/>
                </a:lnTo>
                <a:lnTo>
                  <a:pt x="4524" y="15310"/>
                </a:lnTo>
                <a:lnTo>
                  <a:pt x="5735" y="13767"/>
                </a:lnTo>
                <a:lnTo>
                  <a:pt x="7009" y="12343"/>
                </a:lnTo>
                <a:lnTo>
                  <a:pt x="7009" y="12343"/>
                </a:lnTo>
                <a:lnTo>
                  <a:pt x="8028" y="11156"/>
                </a:lnTo>
                <a:lnTo>
                  <a:pt x="9048" y="9969"/>
                </a:lnTo>
                <a:lnTo>
                  <a:pt x="9048" y="9969"/>
                </a:lnTo>
                <a:lnTo>
                  <a:pt x="9239" y="9851"/>
                </a:lnTo>
                <a:lnTo>
                  <a:pt x="9239" y="9851"/>
                </a:lnTo>
                <a:lnTo>
                  <a:pt x="10577" y="8426"/>
                </a:lnTo>
                <a:lnTo>
                  <a:pt x="11915" y="6884"/>
                </a:lnTo>
                <a:lnTo>
                  <a:pt x="11915" y="6884"/>
                </a:lnTo>
                <a:lnTo>
                  <a:pt x="13381" y="6765"/>
                </a:lnTo>
                <a:lnTo>
                  <a:pt x="13381" y="6765"/>
                </a:lnTo>
                <a:close/>
                <a:moveTo>
                  <a:pt x="17650" y="5697"/>
                </a:moveTo>
                <a:lnTo>
                  <a:pt x="17650" y="5697"/>
                </a:lnTo>
                <a:lnTo>
                  <a:pt x="17331" y="5697"/>
                </a:lnTo>
                <a:lnTo>
                  <a:pt x="17012" y="5815"/>
                </a:lnTo>
                <a:lnTo>
                  <a:pt x="17012" y="5815"/>
                </a:lnTo>
                <a:lnTo>
                  <a:pt x="17331" y="5341"/>
                </a:lnTo>
                <a:lnTo>
                  <a:pt x="17331" y="5341"/>
                </a:lnTo>
                <a:lnTo>
                  <a:pt x="17331" y="5222"/>
                </a:lnTo>
                <a:lnTo>
                  <a:pt x="17267" y="5103"/>
                </a:lnTo>
                <a:lnTo>
                  <a:pt x="17267" y="5103"/>
                </a:lnTo>
                <a:lnTo>
                  <a:pt x="16885" y="5222"/>
                </a:lnTo>
                <a:lnTo>
                  <a:pt x="16439" y="5341"/>
                </a:lnTo>
                <a:lnTo>
                  <a:pt x="15674" y="5815"/>
                </a:lnTo>
                <a:lnTo>
                  <a:pt x="15674" y="5815"/>
                </a:lnTo>
                <a:lnTo>
                  <a:pt x="15165" y="6171"/>
                </a:lnTo>
                <a:lnTo>
                  <a:pt x="14973" y="6290"/>
                </a:lnTo>
                <a:lnTo>
                  <a:pt x="14973" y="6171"/>
                </a:lnTo>
                <a:lnTo>
                  <a:pt x="15101" y="6053"/>
                </a:lnTo>
                <a:lnTo>
                  <a:pt x="15101" y="6053"/>
                </a:lnTo>
                <a:lnTo>
                  <a:pt x="15611" y="5459"/>
                </a:lnTo>
                <a:lnTo>
                  <a:pt x="16184" y="5103"/>
                </a:lnTo>
                <a:lnTo>
                  <a:pt x="16184" y="5103"/>
                </a:lnTo>
                <a:lnTo>
                  <a:pt x="16248" y="4866"/>
                </a:lnTo>
                <a:lnTo>
                  <a:pt x="16248" y="4866"/>
                </a:lnTo>
                <a:lnTo>
                  <a:pt x="16184" y="4866"/>
                </a:lnTo>
                <a:lnTo>
                  <a:pt x="16184" y="4866"/>
                </a:lnTo>
                <a:lnTo>
                  <a:pt x="15865" y="4866"/>
                </a:lnTo>
                <a:lnTo>
                  <a:pt x="15611" y="5103"/>
                </a:lnTo>
                <a:lnTo>
                  <a:pt x="15037" y="5578"/>
                </a:lnTo>
                <a:lnTo>
                  <a:pt x="15037" y="5578"/>
                </a:lnTo>
                <a:lnTo>
                  <a:pt x="14782" y="5815"/>
                </a:lnTo>
                <a:lnTo>
                  <a:pt x="14846" y="5578"/>
                </a:lnTo>
                <a:lnTo>
                  <a:pt x="15228" y="5103"/>
                </a:lnTo>
                <a:lnTo>
                  <a:pt x="15228" y="5103"/>
                </a:lnTo>
                <a:lnTo>
                  <a:pt x="15547" y="4747"/>
                </a:lnTo>
                <a:lnTo>
                  <a:pt x="15929" y="4391"/>
                </a:lnTo>
                <a:lnTo>
                  <a:pt x="15929" y="4391"/>
                </a:lnTo>
                <a:lnTo>
                  <a:pt x="15993" y="4273"/>
                </a:lnTo>
                <a:lnTo>
                  <a:pt x="15929" y="4154"/>
                </a:lnTo>
                <a:lnTo>
                  <a:pt x="15929" y="4154"/>
                </a:lnTo>
                <a:lnTo>
                  <a:pt x="15865" y="4154"/>
                </a:lnTo>
                <a:lnTo>
                  <a:pt x="15865" y="4154"/>
                </a:lnTo>
                <a:lnTo>
                  <a:pt x="15292" y="4510"/>
                </a:lnTo>
                <a:lnTo>
                  <a:pt x="14973" y="4866"/>
                </a:lnTo>
                <a:lnTo>
                  <a:pt x="14782" y="5103"/>
                </a:lnTo>
                <a:lnTo>
                  <a:pt x="14782" y="5103"/>
                </a:lnTo>
                <a:lnTo>
                  <a:pt x="15101" y="4391"/>
                </a:lnTo>
                <a:lnTo>
                  <a:pt x="15483" y="3679"/>
                </a:lnTo>
                <a:lnTo>
                  <a:pt x="15483" y="3679"/>
                </a:lnTo>
                <a:lnTo>
                  <a:pt x="15483" y="3442"/>
                </a:lnTo>
                <a:lnTo>
                  <a:pt x="15419" y="3442"/>
                </a:lnTo>
                <a:lnTo>
                  <a:pt x="15419" y="3442"/>
                </a:lnTo>
                <a:lnTo>
                  <a:pt x="15419" y="3442"/>
                </a:lnTo>
                <a:lnTo>
                  <a:pt x="15228" y="3679"/>
                </a:lnTo>
                <a:lnTo>
                  <a:pt x="15101" y="3679"/>
                </a:lnTo>
                <a:lnTo>
                  <a:pt x="15037" y="3679"/>
                </a:lnTo>
                <a:lnTo>
                  <a:pt x="15037" y="3560"/>
                </a:lnTo>
                <a:lnTo>
                  <a:pt x="15165" y="3086"/>
                </a:lnTo>
                <a:lnTo>
                  <a:pt x="15292" y="2611"/>
                </a:lnTo>
                <a:lnTo>
                  <a:pt x="15292" y="2611"/>
                </a:lnTo>
                <a:lnTo>
                  <a:pt x="15292" y="2492"/>
                </a:lnTo>
                <a:lnTo>
                  <a:pt x="15228" y="2374"/>
                </a:lnTo>
                <a:lnTo>
                  <a:pt x="15228" y="2374"/>
                </a:lnTo>
                <a:lnTo>
                  <a:pt x="14973" y="2611"/>
                </a:lnTo>
                <a:lnTo>
                  <a:pt x="14910" y="2492"/>
                </a:lnTo>
                <a:lnTo>
                  <a:pt x="14846" y="2492"/>
                </a:lnTo>
                <a:lnTo>
                  <a:pt x="14846" y="2255"/>
                </a:lnTo>
                <a:lnTo>
                  <a:pt x="14910" y="1780"/>
                </a:lnTo>
                <a:lnTo>
                  <a:pt x="14910" y="1780"/>
                </a:lnTo>
                <a:lnTo>
                  <a:pt x="17650" y="5697"/>
                </a:lnTo>
                <a:lnTo>
                  <a:pt x="17650" y="5697"/>
                </a:lnTo>
                <a:close/>
                <a:moveTo>
                  <a:pt x="15419" y="6409"/>
                </a:moveTo>
                <a:lnTo>
                  <a:pt x="15419" y="6409"/>
                </a:lnTo>
                <a:lnTo>
                  <a:pt x="14273" y="7358"/>
                </a:lnTo>
                <a:lnTo>
                  <a:pt x="13126" y="8426"/>
                </a:lnTo>
                <a:lnTo>
                  <a:pt x="10959" y="10681"/>
                </a:lnTo>
                <a:lnTo>
                  <a:pt x="8729" y="13055"/>
                </a:lnTo>
                <a:lnTo>
                  <a:pt x="7646" y="14123"/>
                </a:lnTo>
                <a:lnTo>
                  <a:pt x="6563" y="15191"/>
                </a:lnTo>
                <a:lnTo>
                  <a:pt x="6563" y="15191"/>
                </a:lnTo>
                <a:lnTo>
                  <a:pt x="5926" y="15785"/>
                </a:lnTo>
                <a:lnTo>
                  <a:pt x="5735" y="16022"/>
                </a:lnTo>
                <a:lnTo>
                  <a:pt x="5989" y="15666"/>
                </a:lnTo>
                <a:lnTo>
                  <a:pt x="5989" y="15666"/>
                </a:lnTo>
                <a:lnTo>
                  <a:pt x="7136" y="14242"/>
                </a:lnTo>
                <a:lnTo>
                  <a:pt x="7136" y="14242"/>
                </a:lnTo>
                <a:lnTo>
                  <a:pt x="8219" y="12936"/>
                </a:lnTo>
                <a:lnTo>
                  <a:pt x="9494" y="11631"/>
                </a:lnTo>
                <a:lnTo>
                  <a:pt x="9494" y="11631"/>
                </a:lnTo>
                <a:lnTo>
                  <a:pt x="10577" y="10444"/>
                </a:lnTo>
                <a:lnTo>
                  <a:pt x="11660" y="9257"/>
                </a:lnTo>
                <a:lnTo>
                  <a:pt x="12807" y="7952"/>
                </a:lnTo>
                <a:lnTo>
                  <a:pt x="13890" y="6765"/>
                </a:lnTo>
                <a:lnTo>
                  <a:pt x="13890" y="6765"/>
                </a:lnTo>
                <a:lnTo>
                  <a:pt x="14336" y="6765"/>
                </a:lnTo>
                <a:lnTo>
                  <a:pt x="14336" y="6765"/>
                </a:lnTo>
                <a:lnTo>
                  <a:pt x="14464" y="6765"/>
                </a:lnTo>
                <a:lnTo>
                  <a:pt x="14527" y="6646"/>
                </a:lnTo>
                <a:lnTo>
                  <a:pt x="14527" y="6646"/>
                </a:lnTo>
                <a:lnTo>
                  <a:pt x="14591" y="6409"/>
                </a:lnTo>
                <a:lnTo>
                  <a:pt x="14591" y="6290"/>
                </a:lnTo>
                <a:lnTo>
                  <a:pt x="14591" y="6290"/>
                </a:lnTo>
                <a:lnTo>
                  <a:pt x="14655" y="6290"/>
                </a:lnTo>
                <a:lnTo>
                  <a:pt x="14655" y="6290"/>
                </a:lnTo>
                <a:lnTo>
                  <a:pt x="14910" y="6053"/>
                </a:lnTo>
                <a:lnTo>
                  <a:pt x="14910" y="6053"/>
                </a:lnTo>
                <a:lnTo>
                  <a:pt x="14655" y="6409"/>
                </a:lnTo>
                <a:lnTo>
                  <a:pt x="14655" y="6409"/>
                </a:lnTo>
                <a:lnTo>
                  <a:pt x="14655" y="6527"/>
                </a:lnTo>
                <a:lnTo>
                  <a:pt x="14719" y="6646"/>
                </a:lnTo>
                <a:lnTo>
                  <a:pt x="14719" y="6646"/>
                </a:lnTo>
                <a:lnTo>
                  <a:pt x="15228" y="6409"/>
                </a:lnTo>
                <a:lnTo>
                  <a:pt x="15738" y="6053"/>
                </a:lnTo>
                <a:lnTo>
                  <a:pt x="15738" y="6053"/>
                </a:lnTo>
                <a:lnTo>
                  <a:pt x="16248" y="5697"/>
                </a:lnTo>
                <a:lnTo>
                  <a:pt x="16248" y="5697"/>
                </a:lnTo>
                <a:lnTo>
                  <a:pt x="16694" y="5578"/>
                </a:lnTo>
                <a:lnTo>
                  <a:pt x="17012" y="5459"/>
                </a:lnTo>
                <a:lnTo>
                  <a:pt x="17012" y="5459"/>
                </a:lnTo>
                <a:lnTo>
                  <a:pt x="16694" y="5934"/>
                </a:lnTo>
                <a:lnTo>
                  <a:pt x="16312" y="6171"/>
                </a:lnTo>
                <a:lnTo>
                  <a:pt x="16312" y="6171"/>
                </a:lnTo>
                <a:lnTo>
                  <a:pt x="16184" y="6290"/>
                </a:lnTo>
                <a:lnTo>
                  <a:pt x="16184" y="6290"/>
                </a:lnTo>
                <a:lnTo>
                  <a:pt x="15356" y="7002"/>
                </a:lnTo>
                <a:lnTo>
                  <a:pt x="15356" y="7002"/>
                </a:lnTo>
                <a:lnTo>
                  <a:pt x="15101" y="7002"/>
                </a:lnTo>
                <a:lnTo>
                  <a:pt x="15037" y="7121"/>
                </a:lnTo>
                <a:lnTo>
                  <a:pt x="15037" y="7240"/>
                </a:lnTo>
                <a:lnTo>
                  <a:pt x="15037" y="7240"/>
                </a:lnTo>
                <a:lnTo>
                  <a:pt x="14846" y="7358"/>
                </a:lnTo>
                <a:lnTo>
                  <a:pt x="14846" y="7358"/>
                </a:lnTo>
                <a:lnTo>
                  <a:pt x="14782" y="7477"/>
                </a:lnTo>
                <a:lnTo>
                  <a:pt x="14846" y="7596"/>
                </a:lnTo>
                <a:lnTo>
                  <a:pt x="14846" y="7596"/>
                </a:lnTo>
                <a:lnTo>
                  <a:pt x="14910" y="7596"/>
                </a:lnTo>
                <a:lnTo>
                  <a:pt x="14910" y="7596"/>
                </a:lnTo>
                <a:lnTo>
                  <a:pt x="15929" y="6884"/>
                </a:lnTo>
                <a:lnTo>
                  <a:pt x="16439" y="6409"/>
                </a:lnTo>
                <a:lnTo>
                  <a:pt x="17012" y="6053"/>
                </a:lnTo>
                <a:lnTo>
                  <a:pt x="17012" y="6053"/>
                </a:lnTo>
                <a:lnTo>
                  <a:pt x="17331" y="5934"/>
                </a:lnTo>
                <a:lnTo>
                  <a:pt x="17650" y="5934"/>
                </a:lnTo>
                <a:lnTo>
                  <a:pt x="17650" y="5934"/>
                </a:lnTo>
                <a:lnTo>
                  <a:pt x="17458" y="5934"/>
                </a:lnTo>
                <a:lnTo>
                  <a:pt x="17204" y="6171"/>
                </a:lnTo>
                <a:lnTo>
                  <a:pt x="16758" y="6646"/>
                </a:lnTo>
                <a:lnTo>
                  <a:pt x="16758" y="6646"/>
                </a:lnTo>
                <a:lnTo>
                  <a:pt x="16184" y="7002"/>
                </a:lnTo>
                <a:lnTo>
                  <a:pt x="15674" y="7358"/>
                </a:lnTo>
                <a:lnTo>
                  <a:pt x="15674" y="7358"/>
                </a:lnTo>
                <a:lnTo>
                  <a:pt x="15037" y="8189"/>
                </a:lnTo>
                <a:lnTo>
                  <a:pt x="14400" y="9020"/>
                </a:lnTo>
                <a:lnTo>
                  <a:pt x="13699" y="9851"/>
                </a:lnTo>
                <a:lnTo>
                  <a:pt x="13062" y="10563"/>
                </a:lnTo>
                <a:lnTo>
                  <a:pt x="13062" y="10563"/>
                </a:lnTo>
                <a:lnTo>
                  <a:pt x="11596" y="11987"/>
                </a:lnTo>
                <a:lnTo>
                  <a:pt x="10067" y="13292"/>
                </a:lnTo>
                <a:lnTo>
                  <a:pt x="10067" y="13292"/>
                </a:lnTo>
                <a:lnTo>
                  <a:pt x="8665" y="14598"/>
                </a:lnTo>
                <a:lnTo>
                  <a:pt x="7965" y="15191"/>
                </a:lnTo>
                <a:lnTo>
                  <a:pt x="7264" y="15666"/>
                </a:lnTo>
                <a:lnTo>
                  <a:pt x="7264" y="15666"/>
                </a:lnTo>
                <a:lnTo>
                  <a:pt x="7009" y="15785"/>
                </a:lnTo>
                <a:lnTo>
                  <a:pt x="7264" y="15547"/>
                </a:lnTo>
                <a:lnTo>
                  <a:pt x="7901" y="14954"/>
                </a:lnTo>
                <a:lnTo>
                  <a:pt x="7901" y="14954"/>
                </a:lnTo>
                <a:lnTo>
                  <a:pt x="9430" y="13174"/>
                </a:lnTo>
                <a:lnTo>
                  <a:pt x="9430" y="13174"/>
                </a:lnTo>
                <a:lnTo>
                  <a:pt x="10896" y="11512"/>
                </a:lnTo>
                <a:lnTo>
                  <a:pt x="12425" y="9969"/>
                </a:lnTo>
                <a:lnTo>
                  <a:pt x="14018" y="8426"/>
                </a:lnTo>
                <a:lnTo>
                  <a:pt x="15483" y="6646"/>
                </a:lnTo>
                <a:lnTo>
                  <a:pt x="15483" y="6646"/>
                </a:lnTo>
                <a:lnTo>
                  <a:pt x="15483" y="6409"/>
                </a:lnTo>
                <a:lnTo>
                  <a:pt x="15483" y="6409"/>
                </a:lnTo>
                <a:lnTo>
                  <a:pt x="15419" y="6409"/>
                </a:lnTo>
                <a:lnTo>
                  <a:pt x="15419" y="6409"/>
                </a:lnTo>
                <a:close/>
                <a:moveTo>
                  <a:pt x="14719" y="2848"/>
                </a:moveTo>
                <a:lnTo>
                  <a:pt x="14719" y="2848"/>
                </a:lnTo>
                <a:lnTo>
                  <a:pt x="14782" y="2848"/>
                </a:lnTo>
                <a:lnTo>
                  <a:pt x="14782" y="2848"/>
                </a:lnTo>
                <a:lnTo>
                  <a:pt x="14973" y="2848"/>
                </a:lnTo>
                <a:lnTo>
                  <a:pt x="15165" y="2730"/>
                </a:lnTo>
                <a:lnTo>
                  <a:pt x="15165" y="2730"/>
                </a:lnTo>
                <a:lnTo>
                  <a:pt x="15037" y="2967"/>
                </a:lnTo>
                <a:lnTo>
                  <a:pt x="14910" y="3086"/>
                </a:lnTo>
                <a:lnTo>
                  <a:pt x="14719" y="3679"/>
                </a:lnTo>
                <a:lnTo>
                  <a:pt x="14719" y="3679"/>
                </a:lnTo>
                <a:lnTo>
                  <a:pt x="14719" y="2848"/>
                </a:lnTo>
                <a:lnTo>
                  <a:pt x="14719" y="2848"/>
                </a:lnTo>
                <a:close/>
                <a:moveTo>
                  <a:pt x="14655" y="5459"/>
                </a:moveTo>
                <a:lnTo>
                  <a:pt x="14655" y="5459"/>
                </a:lnTo>
                <a:lnTo>
                  <a:pt x="14910" y="5222"/>
                </a:lnTo>
                <a:lnTo>
                  <a:pt x="14910" y="5222"/>
                </a:lnTo>
                <a:lnTo>
                  <a:pt x="14591" y="5815"/>
                </a:lnTo>
                <a:lnTo>
                  <a:pt x="14591" y="5815"/>
                </a:lnTo>
                <a:lnTo>
                  <a:pt x="14655" y="5459"/>
                </a:lnTo>
                <a:lnTo>
                  <a:pt x="14655" y="5459"/>
                </a:lnTo>
                <a:close/>
                <a:moveTo>
                  <a:pt x="14655" y="4391"/>
                </a:moveTo>
                <a:lnTo>
                  <a:pt x="14655" y="4391"/>
                </a:lnTo>
                <a:lnTo>
                  <a:pt x="14973" y="4154"/>
                </a:lnTo>
                <a:lnTo>
                  <a:pt x="15292" y="3916"/>
                </a:lnTo>
                <a:lnTo>
                  <a:pt x="15292" y="3916"/>
                </a:lnTo>
                <a:lnTo>
                  <a:pt x="14973" y="4391"/>
                </a:lnTo>
                <a:lnTo>
                  <a:pt x="14655" y="4985"/>
                </a:lnTo>
                <a:lnTo>
                  <a:pt x="14655" y="4985"/>
                </a:lnTo>
                <a:lnTo>
                  <a:pt x="14655" y="4391"/>
                </a:lnTo>
                <a:lnTo>
                  <a:pt x="14655" y="4391"/>
                </a:lnTo>
                <a:close/>
                <a:moveTo>
                  <a:pt x="14782" y="1662"/>
                </a:moveTo>
                <a:lnTo>
                  <a:pt x="14782" y="1662"/>
                </a:lnTo>
                <a:lnTo>
                  <a:pt x="14782" y="2018"/>
                </a:lnTo>
                <a:lnTo>
                  <a:pt x="14782" y="2018"/>
                </a:lnTo>
                <a:lnTo>
                  <a:pt x="14782" y="1543"/>
                </a:lnTo>
                <a:lnTo>
                  <a:pt x="14782" y="1543"/>
                </a:lnTo>
                <a:lnTo>
                  <a:pt x="14846" y="1662"/>
                </a:lnTo>
                <a:lnTo>
                  <a:pt x="14846" y="1662"/>
                </a:lnTo>
                <a:lnTo>
                  <a:pt x="14782" y="1662"/>
                </a:lnTo>
                <a:lnTo>
                  <a:pt x="14782" y="1662"/>
                </a:lnTo>
                <a:close/>
                <a:moveTo>
                  <a:pt x="1912" y="14004"/>
                </a:moveTo>
                <a:lnTo>
                  <a:pt x="1912" y="14004"/>
                </a:lnTo>
                <a:lnTo>
                  <a:pt x="3186" y="13055"/>
                </a:lnTo>
                <a:lnTo>
                  <a:pt x="3186" y="13055"/>
                </a:lnTo>
                <a:lnTo>
                  <a:pt x="2485" y="13886"/>
                </a:lnTo>
                <a:lnTo>
                  <a:pt x="1912" y="14835"/>
                </a:lnTo>
                <a:lnTo>
                  <a:pt x="1912" y="14835"/>
                </a:lnTo>
                <a:lnTo>
                  <a:pt x="1912" y="14004"/>
                </a:lnTo>
                <a:lnTo>
                  <a:pt x="1912" y="14004"/>
                </a:lnTo>
                <a:close/>
                <a:moveTo>
                  <a:pt x="1912" y="12580"/>
                </a:moveTo>
                <a:lnTo>
                  <a:pt x="1912" y="12580"/>
                </a:lnTo>
                <a:lnTo>
                  <a:pt x="2612" y="12105"/>
                </a:lnTo>
                <a:lnTo>
                  <a:pt x="3250" y="11631"/>
                </a:lnTo>
                <a:lnTo>
                  <a:pt x="4524" y="10325"/>
                </a:lnTo>
                <a:lnTo>
                  <a:pt x="5798" y="8901"/>
                </a:lnTo>
                <a:lnTo>
                  <a:pt x="6435" y="8308"/>
                </a:lnTo>
                <a:lnTo>
                  <a:pt x="7073" y="7596"/>
                </a:lnTo>
                <a:lnTo>
                  <a:pt x="7073" y="7596"/>
                </a:lnTo>
                <a:lnTo>
                  <a:pt x="6690" y="8189"/>
                </a:lnTo>
                <a:lnTo>
                  <a:pt x="6690" y="8189"/>
                </a:lnTo>
                <a:lnTo>
                  <a:pt x="5034" y="10088"/>
                </a:lnTo>
                <a:lnTo>
                  <a:pt x="5034" y="10088"/>
                </a:lnTo>
                <a:lnTo>
                  <a:pt x="3441" y="11749"/>
                </a:lnTo>
                <a:lnTo>
                  <a:pt x="2676" y="12580"/>
                </a:lnTo>
                <a:lnTo>
                  <a:pt x="1912" y="13530"/>
                </a:lnTo>
                <a:lnTo>
                  <a:pt x="1912" y="13530"/>
                </a:lnTo>
                <a:lnTo>
                  <a:pt x="1912" y="12580"/>
                </a:lnTo>
                <a:lnTo>
                  <a:pt x="1912" y="12580"/>
                </a:lnTo>
                <a:close/>
                <a:moveTo>
                  <a:pt x="1657" y="9851"/>
                </a:moveTo>
                <a:lnTo>
                  <a:pt x="1657" y="9851"/>
                </a:lnTo>
                <a:lnTo>
                  <a:pt x="2166" y="9495"/>
                </a:lnTo>
                <a:lnTo>
                  <a:pt x="2676" y="9020"/>
                </a:lnTo>
                <a:lnTo>
                  <a:pt x="3568" y="7714"/>
                </a:lnTo>
                <a:lnTo>
                  <a:pt x="3568" y="7714"/>
                </a:lnTo>
                <a:lnTo>
                  <a:pt x="4014" y="7240"/>
                </a:lnTo>
                <a:lnTo>
                  <a:pt x="4014" y="7240"/>
                </a:lnTo>
                <a:lnTo>
                  <a:pt x="3058" y="8664"/>
                </a:lnTo>
                <a:lnTo>
                  <a:pt x="3058" y="8664"/>
                </a:lnTo>
                <a:lnTo>
                  <a:pt x="1720" y="10444"/>
                </a:lnTo>
                <a:lnTo>
                  <a:pt x="1720" y="10444"/>
                </a:lnTo>
                <a:lnTo>
                  <a:pt x="1657" y="9851"/>
                </a:lnTo>
                <a:lnTo>
                  <a:pt x="1657" y="9851"/>
                </a:lnTo>
                <a:close/>
                <a:moveTo>
                  <a:pt x="1848" y="15429"/>
                </a:moveTo>
                <a:lnTo>
                  <a:pt x="1848" y="15429"/>
                </a:lnTo>
                <a:lnTo>
                  <a:pt x="2549" y="14716"/>
                </a:lnTo>
                <a:lnTo>
                  <a:pt x="3186" y="14004"/>
                </a:lnTo>
                <a:lnTo>
                  <a:pt x="3186" y="14004"/>
                </a:lnTo>
                <a:lnTo>
                  <a:pt x="3759" y="13411"/>
                </a:lnTo>
                <a:lnTo>
                  <a:pt x="4333" y="12818"/>
                </a:lnTo>
                <a:lnTo>
                  <a:pt x="5416" y="11868"/>
                </a:lnTo>
                <a:lnTo>
                  <a:pt x="5416" y="11868"/>
                </a:lnTo>
                <a:lnTo>
                  <a:pt x="6818" y="10444"/>
                </a:lnTo>
                <a:lnTo>
                  <a:pt x="8219" y="8901"/>
                </a:lnTo>
                <a:lnTo>
                  <a:pt x="8219" y="8901"/>
                </a:lnTo>
                <a:lnTo>
                  <a:pt x="6117" y="11275"/>
                </a:lnTo>
                <a:lnTo>
                  <a:pt x="6117" y="11275"/>
                </a:lnTo>
                <a:lnTo>
                  <a:pt x="5034" y="12580"/>
                </a:lnTo>
                <a:lnTo>
                  <a:pt x="4014" y="13886"/>
                </a:lnTo>
                <a:lnTo>
                  <a:pt x="2867" y="15191"/>
                </a:lnTo>
                <a:lnTo>
                  <a:pt x="1784" y="16259"/>
                </a:lnTo>
                <a:lnTo>
                  <a:pt x="1784" y="16259"/>
                </a:lnTo>
                <a:lnTo>
                  <a:pt x="1848" y="15429"/>
                </a:lnTo>
                <a:lnTo>
                  <a:pt x="1848" y="15429"/>
                </a:lnTo>
                <a:close/>
                <a:moveTo>
                  <a:pt x="6754" y="9257"/>
                </a:moveTo>
                <a:lnTo>
                  <a:pt x="6754" y="9257"/>
                </a:lnTo>
                <a:lnTo>
                  <a:pt x="6818" y="9138"/>
                </a:lnTo>
                <a:lnTo>
                  <a:pt x="6818" y="9138"/>
                </a:lnTo>
                <a:lnTo>
                  <a:pt x="7710" y="8189"/>
                </a:lnTo>
                <a:lnTo>
                  <a:pt x="7710" y="8189"/>
                </a:lnTo>
                <a:lnTo>
                  <a:pt x="8347" y="7358"/>
                </a:lnTo>
                <a:lnTo>
                  <a:pt x="8602" y="7121"/>
                </a:lnTo>
                <a:lnTo>
                  <a:pt x="8411" y="7358"/>
                </a:lnTo>
                <a:lnTo>
                  <a:pt x="8411" y="7358"/>
                </a:lnTo>
                <a:lnTo>
                  <a:pt x="6754" y="9257"/>
                </a:lnTo>
                <a:lnTo>
                  <a:pt x="6754" y="9257"/>
                </a:lnTo>
                <a:close/>
                <a:moveTo>
                  <a:pt x="5926" y="7833"/>
                </a:moveTo>
                <a:lnTo>
                  <a:pt x="5926" y="7833"/>
                </a:lnTo>
                <a:lnTo>
                  <a:pt x="5288" y="8664"/>
                </a:lnTo>
                <a:lnTo>
                  <a:pt x="4651" y="9495"/>
                </a:lnTo>
                <a:lnTo>
                  <a:pt x="4651" y="9495"/>
                </a:lnTo>
                <a:lnTo>
                  <a:pt x="1912" y="12224"/>
                </a:lnTo>
                <a:lnTo>
                  <a:pt x="1912" y="12224"/>
                </a:lnTo>
                <a:lnTo>
                  <a:pt x="1848" y="11512"/>
                </a:lnTo>
                <a:lnTo>
                  <a:pt x="1848" y="11512"/>
                </a:lnTo>
                <a:lnTo>
                  <a:pt x="2358" y="11393"/>
                </a:lnTo>
                <a:lnTo>
                  <a:pt x="2867" y="11037"/>
                </a:lnTo>
                <a:lnTo>
                  <a:pt x="3377" y="10563"/>
                </a:lnTo>
                <a:lnTo>
                  <a:pt x="3887" y="10088"/>
                </a:lnTo>
                <a:lnTo>
                  <a:pt x="4779" y="8901"/>
                </a:lnTo>
                <a:lnTo>
                  <a:pt x="5607" y="7714"/>
                </a:lnTo>
                <a:lnTo>
                  <a:pt x="5607" y="7714"/>
                </a:lnTo>
                <a:lnTo>
                  <a:pt x="6181" y="7121"/>
                </a:lnTo>
                <a:lnTo>
                  <a:pt x="6181" y="7121"/>
                </a:lnTo>
                <a:lnTo>
                  <a:pt x="6372" y="7121"/>
                </a:lnTo>
                <a:lnTo>
                  <a:pt x="6372" y="7121"/>
                </a:lnTo>
                <a:lnTo>
                  <a:pt x="5926" y="7833"/>
                </a:lnTo>
                <a:lnTo>
                  <a:pt x="5926" y="7833"/>
                </a:lnTo>
                <a:close/>
                <a:moveTo>
                  <a:pt x="1848" y="11156"/>
                </a:moveTo>
                <a:lnTo>
                  <a:pt x="1848" y="11156"/>
                </a:lnTo>
                <a:lnTo>
                  <a:pt x="1784" y="10800"/>
                </a:lnTo>
                <a:lnTo>
                  <a:pt x="1784" y="10800"/>
                </a:lnTo>
                <a:lnTo>
                  <a:pt x="2230" y="10444"/>
                </a:lnTo>
                <a:lnTo>
                  <a:pt x="2676" y="10088"/>
                </a:lnTo>
                <a:lnTo>
                  <a:pt x="3568" y="9138"/>
                </a:lnTo>
                <a:lnTo>
                  <a:pt x="3568" y="9138"/>
                </a:lnTo>
                <a:lnTo>
                  <a:pt x="4715" y="7833"/>
                </a:lnTo>
                <a:lnTo>
                  <a:pt x="4715" y="7833"/>
                </a:lnTo>
                <a:lnTo>
                  <a:pt x="5034" y="7477"/>
                </a:lnTo>
                <a:lnTo>
                  <a:pt x="5416" y="7121"/>
                </a:lnTo>
                <a:lnTo>
                  <a:pt x="5416" y="7121"/>
                </a:lnTo>
                <a:lnTo>
                  <a:pt x="5480" y="7121"/>
                </a:lnTo>
                <a:lnTo>
                  <a:pt x="5480" y="7121"/>
                </a:lnTo>
                <a:lnTo>
                  <a:pt x="5097" y="7714"/>
                </a:lnTo>
                <a:lnTo>
                  <a:pt x="4651" y="8426"/>
                </a:lnTo>
                <a:lnTo>
                  <a:pt x="3759" y="9376"/>
                </a:lnTo>
                <a:lnTo>
                  <a:pt x="2740" y="10207"/>
                </a:lnTo>
                <a:lnTo>
                  <a:pt x="1848" y="11156"/>
                </a:lnTo>
                <a:lnTo>
                  <a:pt x="1848" y="11156"/>
                </a:lnTo>
                <a:close/>
                <a:moveTo>
                  <a:pt x="2421" y="10088"/>
                </a:moveTo>
                <a:lnTo>
                  <a:pt x="2421" y="10088"/>
                </a:lnTo>
                <a:lnTo>
                  <a:pt x="1912" y="10444"/>
                </a:lnTo>
                <a:lnTo>
                  <a:pt x="2103" y="10207"/>
                </a:lnTo>
                <a:lnTo>
                  <a:pt x="2867" y="9257"/>
                </a:lnTo>
                <a:lnTo>
                  <a:pt x="2867" y="9257"/>
                </a:lnTo>
                <a:lnTo>
                  <a:pt x="4333" y="7121"/>
                </a:lnTo>
                <a:lnTo>
                  <a:pt x="4333" y="7121"/>
                </a:lnTo>
                <a:lnTo>
                  <a:pt x="4333" y="7121"/>
                </a:lnTo>
                <a:lnTo>
                  <a:pt x="4333" y="7121"/>
                </a:lnTo>
                <a:lnTo>
                  <a:pt x="5097" y="7121"/>
                </a:lnTo>
                <a:lnTo>
                  <a:pt x="5097" y="7121"/>
                </a:lnTo>
                <a:lnTo>
                  <a:pt x="3823" y="8664"/>
                </a:lnTo>
                <a:lnTo>
                  <a:pt x="3122" y="9376"/>
                </a:lnTo>
                <a:lnTo>
                  <a:pt x="2421" y="10088"/>
                </a:lnTo>
                <a:lnTo>
                  <a:pt x="2421" y="10088"/>
                </a:lnTo>
                <a:close/>
                <a:moveTo>
                  <a:pt x="2612" y="7477"/>
                </a:moveTo>
                <a:lnTo>
                  <a:pt x="2612" y="7477"/>
                </a:lnTo>
                <a:lnTo>
                  <a:pt x="2358" y="7714"/>
                </a:lnTo>
                <a:lnTo>
                  <a:pt x="2103" y="8308"/>
                </a:lnTo>
                <a:lnTo>
                  <a:pt x="1593" y="9376"/>
                </a:lnTo>
                <a:lnTo>
                  <a:pt x="1593" y="9376"/>
                </a:lnTo>
                <a:lnTo>
                  <a:pt x="1402" y="8308"/>
                </a:lnTo>
                <a:lnTo>
                  <a:pt x="1402" y="8308"/>
                </a:lnTo>
                <a:lnTo>
                  <a:pt x="2612" y="7477"/>
                </a:lnTo>
                <a:lnTo>
                  <a:pt x="2612" y="7477"/>
                </a:lnTo>
                <a:close/>
                <a:moveTo>
                  <a:pt x="3823" y="14954"/>
                </a:moveTo>
                <a:lnTo>
                  <a:pt x="3823" y="14954"/>
                </a:lnTo>
                <a:lnTo>
                  <a:pt x="5097" y="13530"/>
                </a:lnTo>
                <a:lnTo>
                  <a:pt x="6499" y="12224"/>
                </a:lnTo>
                <a:lnTo>
                  <a:pt x="6499" y="12224"/>
                </a:lnTo>
                <a:lnTo>
                  <a:pt x="8219" y="10681"/>
                </a:lnTo>
                <a:lnTo>
                  <a:pt x="8219" y="10681"/>
                </a:lnTo>
                <a:lnTo>
                  <a:pt x="7965" y="11037"/>
                </a:lnTo>
                <a:lnTo>
                  <a:pt x="7965" y="11037"/>
                </a:lnTo>
                <a:lnTo>
                  <a:pt x="5671" y="13767"/>
                </a:lnTo>
                <a:lnTo>
                  <a:pt x="4524" y="15073"/>
                </a:lnTo>
                <a:lnTo>
                  <a:pt x="3250" y="16259"/>
                </a:lnTo>
                <a:lnTo>
                  <a:pt x="3250" y="16259"/>
                </a:lnTo>
                <a:lnTo>
                  <a:pt x="3250" y="16378"/>
                </a:lnTo>
                <a:lnTo>
                  <a:pt x="3250" y="16497"/>
                </a:lnTo>
                <a:lnTo>
                  <a:pt x="3250" y="16497"/>
                </a:lnTo>
                <a:lnTo>
                  <a:pt x="1784" y="16497"/>
                </a:lnTo>
                <a:lnTo>
                  <a:pt x="1784" y="16497"/>
                </a:lnTo>
                <a:lnTo>
                  <a:pt x="2294" y="16259"/>
                </a:lnTo>
                <a:lnTo>
                  <a:pt x="2804" y="15903"/>
                </a:lnTo>
                <a:lnTo>
                  <a:pt x="3823" y="14954"/>
                </a:lnTo>
                <a:lnTo>
                  <a:pt x="3823" y="14954"/>
                </a:lnTo>
                <a:close/>
                <a:moveTo>
                  <a:pt x="7773" y="12462"/>
                </a:moveTo>
                <a:lnTo>
                  <a:pt x="7773" y="12462"/>
                </a:lnTo>
                <a:lnTo>
                  <a:pt x="8984" y="11512"/>
                </a:lnTo>
                <a:lnTo>
                  <a:pt x="10131" y="10563"/>
                </a:lnTo>
                <a:lnTo>
                  <a:pt x="10131" y="10563"/>
                </a:lnTo>
                <a:lnTo>
                  <a:pt x="11278" y="9257"/>
                </a:lnTo>
                <a:lnTo>
                  <a:pt x="12425" y="7833"/>
                </a:lnTo>
                <a:lnTo>
                  <a:pt x="12425" y="7833"/>
                </a:lnTo>
                <a:lnTo>
                  <a:pt x="12998" y="7358"/>
                </a:lnTo>
                <a:lnTo>
                  <a:pt x="13508" y="7002"/>
                </a:lnTo>
                <a:lnTo>
                  <a:pt x="13508" y="7002"/>
                </a:lnTo>
                <a:lnTo>
                  <a:pt x="12807" y="7596"/>
                </a:lnTo>
                <a:lnTo>
                  <a:pt x="12807" y="7596"/>
                </a:lnTo>
                <a:lnTo>
                  <a:pt x="11533" y="9020"/>
                </a:lnTo>
                <a:lnTo>
                  <a:pt x="10258" y="10563"/>
                </a:lnTo>
                <a:lnTo>
                  <a:pt x="10258" y="10563"/>
                </a:lnTo>
                <a:lnTo>
                  <a:pt x="7773" y="13292"/>
                </a:lnTo>
                <a:lnTo>
                  <a:pt x="5352" y="16141"/>
                </a:lnTo>
                <a:lnTo>
                  <a:pt x="5352" y="16141"/>
                </a:lnTo>
                <a:lnTo>
                  <a:pt x="5352" y="16259"/>
                </a:lnTo>
                <a:lnTo>
                  <a:pt x="5352" y="16378"/>
                </a:lnTo>
                <a:lnTo>
                  <a:pt x="5352" y="16378"/>
                </a:lnTo>
                <a:lnTo>
                  <a:pt x="3441" y="16497"/>
                </a:lnTo>
                <a:lnTo>
                  <a:pt x="3441" y="16497"/>
                </a:lnTo>
                <a:lnTo>
                  <a:pt x="4651" y="15666"/>
                </a:lnTo>
                <a:lnTo>
                  <a:pt x="5671" y="14598"/>
                </a:lnTo>
                <a:lnTo>
                  <a:pt x="7773" y="12462"/>
                </a:lnTo>
                <a:lnTo>
                  <a:pt x="7773" y="12462"/>
                </a:lnTo>
                <a:close/>
                <a:moveTo>
                  <a:pt x="14273" y="7596"/>
                </a:moveTo>
                <a:lnTo>
                  <a:pt x="14273" y="7596"/>
                </a:lnTo>
                <a:lnTo>
                  <a:pt x="14719" y="7240"/>
                </a:lnTo>
                <a:lnTo>
                  <a:pt x="15101" y="6765"/>
                </a:lnTo>
                <a:lnTo>
                  <a:pt x="15101" y="6765"/>
                </a:lnTo>
                <a:lnTo>
                  <a:pt x="13827" y="8189"/>
                </a:lnTo>
                <a:lnTo>
                  <a:pt x="13827" y="8189"/>
                </a:lnTo>
                <a:lnTo>
                  <a:pt x="11405" y="10681"/>
                </a:lnTo>
                <a:lnTo>
                  <a:pt x="11405" y="10681"/>
                </a:lnTo>
                <a:lnTo>
                  <a:pt x="10258" y="11987"/>
                </a:lnTo>
                <a:lnTo>
                  <a:pt x="9112" y="13292"/>
                </a:lnTo>
                <a:lnTo>
                  <a:pt x="7837" y="14716"/>
                </a:lnTo>
                <a:lnTo>
                  <a:pt x="6690" y="16022"/>
                </a:lnTo>
                <a:lnTo>
                  <a:pt x="6690" y="16022"/>
                </a:lnTo>
                <a:lnTo>
                  <a:pt x="6627" y="16141"/>
                </a:lnTo>
                <a:lnTo>
                  <a:pt x="6690" y="16141"/>
                </a:lnTo>
                <a:lnTo>
                  <a:pt x="6690" y="16141"/>
                </a:lnTo>
                <a:lnTo>
                  <a:pt x="5543" y="16259"/>
                </a:lnTo>
                <a:lnTo>
                  <a:pt x="5543" y="16259"/>
                </a:lnTo>
                <a:lnTo>
                  <a:pt x="6627" y="15310"/>
                </a:lnTo>
                <a:lnTo>
                  <a:pt x="7710" y="14360"/>
                </a:lnTo>
                <a:lnTo>
                  <a:pt x="9940" y="12105"/>
                </a:lnTo>
                <a:lnTo>
                  <a:pt x="12042" y="9851"/>
                </a:lnTo>
                <a:lnTo>
                  <a:pt x="13126" y="8782"/>
                </a:lnTo>
                <a:lnTo>
                  <a:pt x="14273" y="7596"/>
                </a:lnTo>
                <a:lnTo>
                  <a:pt x="14273" y="7596"/>
                </a:lnTo>
                <a:close/>
                <a:moveTo>
                  <a:pt x="9303" y="14242"/>
                </a:moveTo>
                <a:lnTo>
                  <a:pt x="9303" y="14242"/>
                </a:lnTo>
                <a:lnTo>
                  <a:pt x="10768" y="12936"/>
                </a:lnTo>
                <a:lnTo>
                  <a:pt x="12234" y="11631"/>
                </a:lnTo>
                <a:lnTo>
                  <a:pt x="12234" y="11631"/>
                </a:lnTo>
                <a:lnTo>
                  <a:pt x="13635" y="10207"/>
                </a:lnTo>
                <a:lnTo>
                  <a:pt x="14400" y="9495"/>
                </a:lnTo>
                <a:lnTo>
                  <a:pt x="15037" y="8664"/>
                </a:lnTo>
                <a:lnTo>
                  <a:pt x="15037" y="8664"/>
                </a:lnTo>
                <a:lnTo>
                  <a:pt x="15356" y="8189"/>
                </a:lnTo>
                <a:lnTo>
                  <a:pt x="15738" y="7714"/>
                </a:lnTo>
                <a:lnTo>
                  <a:pt x="16439" y="7121"/>
                </a:lnTo>
                <a:lnTo>
                  <a:pt x="17140" y="6646"/>
                </a:lnTo>
                <a:lnTo>
                  <a:pt x="17841" y="5934"/>
                </a:lnTo>
                <a:lnTo>
                  <a:pt x="17841" y="5934"/>
                </a:lnTo>
                <a:lnTo>
                  <a:pt x="18605" y="7002"/>
                </a:lnTo>
                <a:lnTo>
                  <a:pt x="18605" y="7002"/>
                </a:lnTo>
                <a:lnTo>
                  <a:pt x="17650" y="7714"/>
                </a:lnTo>
                <a:lnTo>
                  <a:pt x="16758" y="8782"/>
                </a:lnTo>
                <a:lnTo>
                  <a:pt x="15929" y="9732"/>
                </a:lnTo>
                <a:lnTo>
                  <a:pt x="15037" y="10681"/>
                </a:lnTo>
                <a:lnTo>
                  <a:pt x="15037" y="10681"/>
                </a:lnTo>
                <a:lnTo>
                  <a:pt x="12552" y="12936"/>
                </a:lnTo>
                <a:lnTo>
                  <a:pt x="10131" y="15073"/>
                </a:lnTo>
                <a:lnTo>
                  <a:pt x="10131" y="15073"/>
                </a:lnTo>
                <a:lnTo>
                  <a:pt x="9494" y="15666"/>
                </a:lnTo>
                <a:lnTo>
                  <a:pt x="9494" y="15666"/>
                </a:lnTo>
                <a:lnTo>
                  <a:pt x="10131" y="14716"/>
                </a:lnTo>
                <a:lnTo>
                  <a:pt x="10131" y="14716"/>
                </a:lnTo>
                <a:lnTo>
                  <a:pt x="10641" y="14123"/>
                </a:lnTo>
                <a:lnTo>
                  <a:pt x="11150" y="13530"/>
                </a:lnTo>
                <a:lnTo>
                  <a:pt x="11150" y="13530"/>
                </a:lnTo>
                <a:lnTo>
                  <a:pt x="12042" y="12699"/>
                </a:lnTo>
                <a:lnTo>
                  <a:pt x="12935" y="11868"/>
                </a:lnTo>
                <a:lnTo>
                  <a:pt x="12935" y="11868"/>
                </a:lnTo>
                <a:lnTo>
                  <a:pt x="12935" y="11868"/>
                </a:lnTo>
                <a:lnTo>
                  <a:pt x="12935" y="11868"/>
                </a:lnTo>
                <a:lnTo>
                  <a:pt x="13763" y="11156"/>
                </a:lnTo>
                <a:lnTo>
                  <a:pt x="14591" y="10444"/>
                </a:lnTo>
                <a:lnTo>
                  <a:pt x="16057" y="8901"/>
                </a:lnTo>
                <a:lnTo>
                  <a:pt x="16057" y="8901"/>
                </a:lnTo>
                <a:lnTo>
                  <a:pt x="17140" y="7714"/>
                </a:lnTo>
                <a:lnTo>
                  <a:pt x="18223" y="6765"/>
                </a:lnTo>
                <a:lnTo>
                  <a:pt x="18223" y="6765"/>
                </a:lnTo>
                <a:lnTo>
                  <a:pt x="18287" y="6765"/>
                </a:lnTo>
                <a:lnTo>
                  <a:pt x="18287" y="6646"/>
                </a:lnTo>
                <a:lnTo>
                  <a:pt x="18223" y="6527"/>
                </a:lnTo>
                <a:lnTo>
                  <a:pt x="18159" y="6527"/>
                </a:lnTo>
                <a:lnTo>
                  <a:pt x="18159" y="6527"/>
                </a:lnTo>
                <a:lnTo>
                  <a:pt x="17841" y="6765"/>
                </a:lnTo>
                <a:lnTo>
                  <a:pt x="17841" y="6765"/>
                </a:lnTo>
                <a:lnTo>
                  <a:pt x="17650" y="7002"/>
                </a:lnTo>
                <a:lnTo>
                  <a:pt x="17650" y="7002"/>
                </a:lnTo>
                <a:lnTo>
                  <a:pt x="16439" y="8189"/>
                </a:lnTo>
                <a:lnTo>
                  <a:pt x="16439" y="8189"/>
                </a:lnTo>
                <a:lnTo>
                  <a:pt x="15674" y="8901"/>
                </a:lnTo>
                <a:lnTo>
                  <a:pt x="15674" y="8901"/>
                </a:lnTo>
                <a:lnTo>
                  <a:pt x="13126" y="11393"/>
                </a:lnTo>
                <a:lnTo>
                  <a:pt x="13126" y="11393"/>
                </a:lnTo>
                <a:lnTo>
                  <a:pt x="12935" y="11631"/>
                </a:lnTo>
                <a:lnTo>
                  <a:pt x="12935" y="11631"/>
                </a:lnTo>
                <a:lnTo>
                  <a:pt x="10513" y="13648"/>
                </a:lnTo>
                <a:lnTo>
                  <a:pt x="9303" y="14716"/>
                </a:lnTo>
                <a:lnTo>
                  <a:pt x="8028" y="16022"/>
                </a:lnTo>
                <a:lnTo>
                  <a:pt x="8028" y="16022"/>
                </a:lnTo>
                <a:lnTo>
                  <a:pt x="8028" y="16022"/>
                </a:lnTo>
                <a:lnTo>
                  <a:pt x="8028" y="16022"/>
                </a:lnTo>
                <a:lnTo>
                  <a:pt x="6818" y="16141"/>
                </a:lnTo>
                <a:lnTo>
                  <a:pt x="6818" y="16141"/>
                </a:lnTo>
                <a:lnTo>
                  <a:pt x="7455" y="15785"/>
                </a:lnTo>
                <a:lnTo>
                  <a:pt x="8092" y="15429"/>
                </a:lnTo>
                <a:lnTo>
                  <a:pt x="9303" y="14242"/>
                </a:lnTo>
                <a:lnTo>
                  <a:pt x="9303" y="14242"/>
                </a:lnTo>
                <a:close/>
                <a:moveTo>
                  <a:pt x="19497" y="8308"/>
                </a:moveTo>
                <a:lnTo>
                  <a:pt x="19497" y="8308"/>
                </a:lnTo>
                <a:lnTo>
                  <a:pt x="18287" y="9257"/>
                </a:lnTo>
                <a:lnTo>
                  <a:pt x="17140" y="10325"/>
                </a:lnTo>
                <a:lnTo>
                  <a:pt x="16057" y="11512"/>
                </a:lnTo>
                <a:lnTo>
                  <a:pt x="14973" y="12818"/>
                </a:lnTo>
                <a:lnTo>
                  <a:pt x="14973" y="12818"/>
                </a:lnTo>
                <a:lnTo>
                  <a:pt x="13890" y="13886"/>
                </a:lnTo>
                <a:lnTo>
                  <a:pt x="12807" y="14954"/>
                </a:lnTo>
                <a:lnTo>
                  <a:pt x="12807" y="14954"/>
                </a:lnTo>
                <a:lnTo>
                  <a:pt x="12743" y="14954"/>
                </a:lnTo>
                <a:lnTo>
                  <a:pt x="12743" y="14954"/>
                </a:lnTo>
                <a:lnTo>
                  <a:pt x="12807" y="14835"/>
                </a:lnTo>
                <a:lnTo>
                  <a:pt x="12807" y="14835"/>
                </a:lnTo>
                <a:lnTo>
                  <a:pt x="14018" y="13530"/>
                </a:lnTo>
                <a:lnTo>
                  <a:pt x="14018" y="13530"/>
                </a:lnTo>
                <a:lnTo>
                  <a:pt x="16248" y="11156"/>
                </a:lnTo>
                <a:lnTo>
                  <a:pt x="17331" y="9969"/>
                </a:lnTo>
                <a:lnTo>
                  <a:pt x="18350" y="8664"/>
                </a:lnTo>
                <a:lnTo>
                  <a:pt x="18350" y="8664"/>
                </a:lnTo>
                <a:lnTo>
                  <a:pt x="18478" y="8545"/>
                </a:lnTo>
                <a:lnTo>
                  <a:pt x="18478" y="8545"/>
                </a:lnTo>
                <a:lnTo>
                  <a:pt x="18796" y="7952"/>
                </a:lnTo>
                <a:lnTo>
                  <a:pt x="18796" y="7952"/>
                </a:lnTo>
                <a:lnTo>
                  <a:pt x="18796" y="7952"/>
                </a:lnTo>
                <a:lnTo>
                  <a:pt x="18796" y="7833"/>
                </a:lnTo>
                <a:lnTo>
                  <a:pt x="18796" y="7714"/>
                </a:lnTo>
                <a:lnTo>
                  <a:pt x="18733" y="7714"/>
                </a:lnTo>
                <a:lnTo>
                  <a:pt x="18733" y="7714"/>
                </a:lnTo>
                <a:lnTo>
                  <a:pt x="16184" y="10325"/>
                </a:lnTo>
                <a:lnTo>
                  <a:pt x="16184" y="10325"/>
                </a:lnTo>
                <a:lnTo>
                  <a:pt x="17522" y="8901"/>
                </a:lnTo>
                <a:lnTo>
                  <a:pt x="18733" y="7240"/>
                </a:lnTo>
                <a:lnTo>
                  <a:pt x="18733" y="7240"/>
                </a:lnTo>
                <a:lnTo>
                  <a:pt x="19497" y="8308"/>
                </a:lnTo>
                <a:lnTo>
                  <a:pt x="19497" y="8308"/>
                </a:lnTo>
                <a:close/>
                <a:moveTo>
                  <a:pt x="19880" y="8901"/>
                </a:moveTo>
                <a:lnTo>
                  <a:pt x="19880" y="8901"/>
                </a:lnTo>
                <a:lnTo>
                  <a:pt x="19051" y="9495"/>
                </a:lnTo>
                <a:lnTo>
                  <a:pt x="18287" y="10207"/>
                </a:lnTo>
                <a:lnTo>
                  <a:pt x="16821" y="11868"/>
                </a:lnTo>
                <a:lnTo>
                  <a:pt x="16821" y="11868"/>
                </a:lnTo>
                <a:lnTo>
                  <a:pt x="15802" y="12699"/>
                </a:lnTo>
                <a:lnTo>
                  <a:pt x="15356" y="13174"/>
                </a:lnTo>
                <a:lnTo>
                  <a:pt x="14910" y="13648"/>
                </a:lnTo>
                <a:lnTo>
                  <a:pt x="14910" y="13648"/>
                </a:lnTo>
                <a:lnTo>
                  <a:pt x="13890" y="14835"/>
                </a:lnTo>
                <a:lnTo>
                  <a:pt x="13890" y="14835"/>
                </a:lnTo>
                <a:lnTo>
                  <a:pt x="13381" y="15310"/>
                </a:lnTo>
                <a:lnTo>
                  <a:pt x="13381" y="15310"/>
                </a:lnTo>
                <a:lnTo>
                  <a:pt x="13508" y="15073"/>
                </a:lnTo>
                <a:lnTo>
                  <a:pt x="14336" y="13886"/>
                </a:lnTo>
                <a:lnTo>
                  <a:pt x="14336" y="13886"/>
                </a:lnTo>
                <a:lnTo>
                  <a:pt x="14910" y="13174"/>
                </a:lnTo>
                <a:lnTo>
                  <a:pt x="14910" y="13174"/>
                </a:lnTo>
                <a:lnTo>
                  <a:pt x="15738" y="12224"/>
                </a:lnTo>
                <a:lnTo>
                  <a:pt x="15738" y="12224"/>
                </a:lnTo>
                <a:lnTo>
                  <a:pt x="16694" y="11393"/>
                </a:lnTo>
                <a:lnTo>
                  <a:pt x="17713" y="10444"/>
                </a:lnTo>
                <a:lnTo>
                  <a:pt x="18669" y="9495"/>
                </a:lnTo>
                <a:lnTo>
                  <a:pt x="19625" y="8545"/>
                </a:lnTo>
                <a:lnTo>
                  <a:pt x="19625" y="8545"/>
                </a:lnTo>
                <a:lnTo>
                  <a:pt x="19880" y="8901"/>
                </a:lnTo>
                <a:lnTo>
                  <a:pt x="19880" y="8901"/>
                </a:lnTo>
                <a:close/>
                <a:moveTo>
                  <a:pt x="16694" y="11156"/>
                </a:moveTo>
                <a:lnTo>
                  <a:pt x="16694" y="11156"/>
                </a:lnTo>
                <a:lnTo>
                  <a:pt x="17777" y="9969"/>
                </a:lnTo>
                <a:lnTo>
                  <a:pt x="18924" y="9020"/>
                </a:lnTo>
                <a:lnTo>
                  <a:pt x="18924" y="9020"/>
                </a:lnTo>
                <a:lnTo>
                  <a:pt x="18988" y="8901"/>
                </a:lnTo>
                <a:lnTo>
                  <a:pt x="18988" y="8901"/>
                </a:lnTo>
                <a:lnTo>
                  <a:pt x="18860" y="9020"/>
                </a:lnTo>
                <a:lnTo>
                  <a:pt x="18860" y="9020"/>
                </a:lnTo>
                <a:lnTo>
                  <a:pt x="17713" y="10207"/>
                </a:lnTo>
                <a:lnTo>
                  <a:pt x="17713" y="10207"/>
                </a:lnTo>
                <a:lnTo>
                  <a:pt x="16694" y="11156"/>
                </a:lnTo>
                <a:lnTo>
                  <a:pt x="16694" y="11156"/>
                </a:lnTo>
                <a:close/>
                <a:moveTo>
                  <a:pt x="10832" y="13648"/>
                </a:moveTo>
                <a:lnTo>
                  <a:pt x="10832" y="13648"/>
                </a:lnTo>
                <a:lnTo>
                  <a:pt x="10004" y="14598"/>
                </a:lnTo>
                <a:lnTo>
                  <a:pt x="9239" y="15785"/>
                </a:lnTo>
                <a:lnTo>
                  <a:pt x="9239" y="15785"/>
                </a:lnTo>
                <a:lnTo>
                  <a:pt x="9175" y="15903"/>
                </a:lnTo>
                <a:lnTo>
                  <a:pt x="9175" y="15903"/>
                </a:lnTo>
                <a:lnTo>
                  <a:pt x="8283" y="16022"/>
                </a:lnTo>
                <a:lnTo>
                  <a:pt x="8283" y="16022"/>
                </a:lnTo>
                <a:lnTo>
                  <a:pt x="9558" y="14716"/>
                </a:lnTo>
                <a:lnTo>
                  <a:pt x="10832" y="13648"/>
                </a:lnTo>
                <a:lnTo>
                  <a:pt x="10832" y="13648"/>
                </a:lnTo>
                <a:close/>
                <a:moveTo>
                  <a:pt x="15356" y="11156"/>
                </a:moveTo>
                <a:lnTo>
                  <a:pt x="15356" y="11156"/>
                </a:lnTo>
                <a:lnTo>
                  <a:pt x="14719" y="11868"/>
                </a:lnTo>
                <a:lnTo>
                  <a:pt x="14719" y="11868"/>
                </a:lnTo>
                <a:lnTo>
                  <a:pt x="13699" y="12936"/>
                </a:lnTo>
                <a:lnTo>
                  <a:pt x="12743" y="14004"/>
                </a:lnTo>
                <a:lnTo>
                  <a:pt x="12743" y="14004"/>
                </a:lnTo>
                <a:lnTo>
                  <a:pt x="12552" y="14123"/>
                </a:lnTo>
                <a:lnTo>
                  <a:pt x="12552" y="14123"/>
                </a:lnTo>
                <a:lnTo>
                  <a:pt x="13189" y="13292"/>
                </a:lnTo>
                <a:lnTo>
                  <a:pt x="13189" y="13292"/>
                </a:lnTo>
                <a:lnTo>
                  <a:pt x="13699" y="12699"/>
                </a:lnTo>
                <a:lnTo>
                  <a:pt x="14273" y="12224"/>
                </a:lnTo>
                <a:lnTo>
                  <a:pt x="15228" y="11275"/>
                </a:lnTo>
                <a:lnTo>
                  <a:pt x="15228" y="11275"/>
                </a:lnTo>
                <a:lnTo>
                  <a:pt x="15356" y="11156"/>
                </a:lnTo>
                <a:lnTo>
                  <a:pt x="15356" y="11156"/>
                </a:lnTo>
                <a:close/>
                <a:moveTo>
                  <a:pt x="13763" y="14242"/>
                </a:moveTo>
                <a:lnTo>
                  <a:pt x="13763" y="14242"/>
                </a:lnTo>
                <a:lnTo>
                  <a:pt x="12935" y="15429"/>
                </a:lnTo>
                <a:lnTo>
                  <a:pt x="12935" y="15429"/>
                </a:lnTo>
                <a:lnTo>
                  <a:pt x="12871" y="15547"/>
                </a:lnTo>
                <a:lnTo>
                  <a:pt x="12871" y="15547"/>
                </a:lnTo>
                <a:lnTo>
                  <a:pt x="12297" y="15666"/>
                </a:lnTo>
                <a:lnTo>
                  <a:pt x="12297" y="15666"/>
                </a:lnTo>
                <a:lnTo>
                  <a:pt x="13062" y="14954"/>
                </a:lnTo>
                <a:lnTo>
                  <a:pt x="13763" y="14242"/>
                </a:lnTo>
                <a:lnTo>
                  <a:pt x="13763" y="14242"/>
                </a:lnTo>
                <a:close/>
                <a:moveTo>
                  <a:pt x="15165" y="18396"/>
                </a:moveTo>
                <a:lnTo>
                  <a:pt x="15165" y="18396"/>
                </a:lnTo>
                <a:lnTo>
                  <a:pt x="16566" y="16853"/>
                </a:lnTo>
                <a:lnTo>
                  <a:pt x="17904" y="15191"/>
                </a:lnTo>
                <a:lnTo>
                  <a:pt x="17904" y="15191"/>
                </a:lnTo>
                <a:lnTo>
                  <a:pt x="17204" y="16259"/>
                </a:lnTo>
                <a:lnTo>
                  <a:pt x="17204" y="16259"/>
                </a:lnTo>
                <a:lnTo>
                  <a:pt x="16120" y="17921"/>
                </a:lnTo>
                <a:lnTo>
                  <a:pt x="15611" y="18633"/>
                </a:lnTo>
                <a:lnTo>
                  <a:pt x="15165" y="19582"/>
                </a:lnTo>
                <a:lnTo>
                  <a:pt x="15165" y="19582"/>
                </a:lnTo>
                <a:lnTo>
                  <a:pt x="15165" y="18396"/>
                </a:lnTo>
                <a:lnTo>
                  <a:pt x="15165" y="18396"/>
                </a:lnTo>
                <a:close/>
                <a:moveTo>
                  <a:pt x="15165" y="16853"/>
                </a:moveTo>
                <a:lnTo>
                  <a:pt x="15165" y="16853"/>
                </a:lnTo>
                <a:lnTo>
                  <a:pt x="15802" y="16497"/>
                </a:lnTo>
                <a:lnTo>
                  <a:pt x="16375" y="15903"/>
                </a:lnTo>
                <a:lnTo>
                  <a:pt x="16949" y="15191"/>
                </a:lnTo>
                <a:lnTo>
                  <a:pt x="17458" y="14479"/>
                </a:lnTo>
                <a:lnTo>
                  <a:pt x="17458" y="14479"/>
                </a:lnTo>
                <a:lnTo>
                  <a:pt x="18159" y="13530"/>
                </a:lnTo>
                <a:lnTo>
                  <a:pt x="18924" y="12699"/>
                </a:lnTo>
                <a:lnTo>
                  <a:pt x="18924" y="12699"/>
                </a:lnTo>
                <a:lnTo>
                  <a:pt x="19179" y="12462"/>
                </a:lnTo>
                <a:lnTo>
                  <a:pt x="19179" y="12462"/>
                </a:lnTo>
                <a:lnTo>
                  <a:pt x="18287" y="13530"/>
                </a:lnTo>
                <a:lnTo>
                  <a:pt x="17522" y="14835"/>
                </a:lnTo>
                <a:lnTo>
                  <a:pt x="17522" y="14835"/>
                </a:lnTo>
                <a:lnTo>
                  <a:pt x="16949" y="15666"/>
                </a:lnTo>
                <a:lnTo>
                  <a:pt x="16375" y="16378"/>
                </a:lnTo>
                <a:lnTo>
                  <a:pt x="15738" y="17090"/>
                </a:lnTo>
                <a:lnTo>
                  <a:pt x="15165" y="17921"/>
                </a:lnTo>
                <a:lnTo>
                  <a:pt x="15165" y="17921"/>
                </a:lnTo>
                <a:lnTo>
                  <a:pt x="15165" y="16853"/>
                </a:lnTo>
                <a:lnTo>
                  <a:pt x="15165" y="16853"/>
                </a:lnTo>
                <a:close/>
                <a:moveTo>
                  <a:pt x="15165" y="15903"/>
                </a:moveTo>
                <a:lnTo>
                  <a:pt x="15165" y="15903"/>
                </a:lnTo>
                <a:lnTo>
                  <a:pt x="15802" y="15310"/>
                </a:lnTo>
                <a:lnTo>
                  <a:pt x="16439" y="14598"/>
                </a:lnTo>
                <a:lnTo>
                  <a:pt x="16439" y="14598"/>
                </a:lnTo>
                <a:lnTo>
                  <a:pt x="15165" y="16497"/>
                </a:lnTo>
                <a:lnTo>
                  <a:pt x="15165" y="16497"/>
                </a:lnTo>
                <a:lnTo>
                  <a:pt x="15165" y="16022"/>
                </a:lnTo>
                <a:lnTo>
                  <a:pt x="15165" y="16022"/>
                </a:lnTo>
                <a:lnTo>
                  <a:pt x="15165" y="15903"/>
                </a:lnTo>
                <a:lnTo>
                  <a:pt x="15165" y="15903"/>
                </a:lnTo>
                <a:close/>
                <a:moveTo>
                  <a:pt x="15037" y="15547"/>
                </a:moveTo>
                <a:lnTo>
                  <a:pt x="15037" y="15547"/>
                </a:lnTo>
                <a:lnTo>
                  <a:pt x="14910" y="15547"/>
                </a:lnTo>
                <a:lnTo>
                  <a:pt x="14910" y="15547"/>
                </a:lnTo>
                <a:lnTo>
                  <a:pt x="14527" y="15547"/>
                </a:lnTo>
                <a:lnTo>
                  <a:pt x="14527" y="15547"/>
                </a:lnTo>
                <a:lnTo>
                  <a:pt x="15419" y="14598"/>
                </a:lnTo>
                <a:lnTo>
                  <a:pt x="16312" y="13648"/>
                </a:lnTo>
                <a:lnTo>
                  <a:pt x="16312" y="13648"/>
                </a:lnTo>
                <a:lnTo>
                  <a:pt x="17012" y="12818"/>
                </a:lnTo>
                <a:lnTo>
                  <a:pt x="17650" y="12105"/>
                </a:lnTo>
                <a:lnTo>
                  <a:pt x="19179" y="10800"/>
                </a:lnTo>
                <a:lnTo>
                  <a:pt x="19179" y="10800"/>
                </a:lnTo>
                <a:lnTo>
                  <a:pt x="18669" y="11275"/>
                </a:lnTo>
                <a:lnTo>
                  <a:pt x="18669" y="11275"/>
                </a:lnTo>
                <a:lnTo>
                  <a:pt x="17968" y="11868"/>
                </a:lnTo>
                <a:lnTo>
                  <a:pt x="17331" y="12580"/>
                </a:lnTo>
                <a:lnTo>
                  <a:pt x="17331" y="12580"/>
                </a:lnTo>
                <a:lnTo>
                  <a:pt x="16184" y="14004"/>
                </a:lnTo>
                <a:lnTo>
                  <a:pt x="15037" y="15547"/>
                </a:lnTo>
                <a:lnTo>
                  <a:pt x="15037" y="15547"/>
                </a:lnTo>
                <a:close/>
                <a:moveTo>
                  <a:pt x="15165" y="20295"/>
                </a:moveTo>
                <a:lnTo>
                  <a:pt x="15165" y="20295"/>
                </a:lnTo>
                <a:lnTo>
                  <a:pt x="15165" y="19938"/>
                </a:lnTo>
                <a:lnTo>
                  <a:pt x="15165" y="19938"/>
                </a:lnTo>
                <a:lnTo>
                  <a:pt x="15611" y="19108"/>
                </a:lnTo>
                <a:lnTo>
                  <a:pt x="16057" y="18277"/>
                </a:lnTo>
                <a:lnTo>
                  <a:pt x="17012" y="16853"/>
                </a:lnTo>
                <a:lnTo>
                  <a:pt x="17012" y="16853"/>
                </a:lnTo>
                <a:lnTo>
                  <a:pt x="17904" y="15547"/>
                </a:lnTo>
                <a:lnTo>
                  <a:pt x="18669" y="14242"/>
                </a:lnTo>
                <a:lnTo>
                  <a:pt x="18669" y="14242"/>
                </a:lnTo>
                <a:lnTo>
                  <a:pt x="19179" y="13648"/>
                </a:lnTo>
                <a:lnTo>
                  <a:pt x="19179" y="13648"/>
                </a:lnTo>
                <a:lnTo>
                  <a:pt x="17140" y="16853"/>
                </a:lnTo>
                <a:lnTo>
                  <a:pt x="16120" y="18633"/>
                </a:lnTo>
                <a:lnTo>
                  <a:pt x="15165" y="20295"/>
                </a:lnTo>
                <a:lnTo>
                  <a:pt x="15165" y="20295"/>
                </a:lnTo>
                <a:close/>
                <a:moveTo>
                  <a:pt x="20963" y="10681"/>
                </a:moveTo>
                <a:lnTo>
                  <a:pt x="20963" y="10681"/>
                </a:lnTo>
                <a:lnTo>
                  <a:pt x="20453" y="11512"/>
                </a:lnTo>
                <a:lnTo>
                  <a:pt x="20453" y="11512"/>
                </a:lnTo>
                <a:lnTo>
                  <a:pt x="20389" y="11512"/>
                </a:lnTo>
                <a:lnTo>
                  <a:pt x="20389" y="11512"/>
                </a:lnTo>
                <a:lnTo>
                  <a:pt x="20389" y="11512"/>
                </a:lnTo>
                <a:lnTo>
                  <a:pt x="19625" y="12580"/>
                </a:lnTo>
                <a:lnTo>
                  <a:pt x="18796" y="13767"/>
                </a:lnTo>
                <a:lnTo>
                  <a:pt x="18796" y="13767"/>
                </a:lnTo>
                <a:lnTo>
                  <a:pt x="17968" y="14835"/>
                </a:lnTo>
                <a:lnTo>
                  <a:pt x="17140" y="15903"/>
                </a:lnTo>
                <a:lnTo>
                  <a:pt x="17140" y="15903"/>
                </a:lnTo>
                <a:lnTo>
                  <a:pt x="15356" y="17921"/>
                </a:lnTo>
                <a:lnTo>
                  <a:pt x="15356" y="17921"/>
                </a:lnTo>
                <a:lnTo>
                  <a:pt x="15993" y="16971"/>
                </a:lnTo>
                <a:lnTo>
                  <a:pt x="15993" y="16971"/>
                </a:lnTo>
                <a:lnTo>
                  <a:pt x="16949" y="15903"/>
                </a:lnTo>
                <a:lnTo>
                  <a:pt x="16949" y="15903"/>
                </a:lnTo>
                <a:lnTo>
                  <a:pt x="17267" y="15429"/>
                </a:lnTo>
                <a:lnTo>
                  <a:pt x="17650" y="14954"/>
                </a:lnTo>
                <a:lnTo>
                  <a:pt x="18350" y="13767"/>
                </a:lnTo>
                <a:lnTo>
                  <a:pt x="18350" y="13767"/>
                </a:lnTo>
                <a:lnTo>
                  <a:pt x="19306" y="12580"/>
                </a:lnTo>
                <a:lnTo>
                  <a:pt x="20198" y="11512"/>
                </a:lnTo>
                <a:lnTo>
                  <a:pt x="20198" y="11512"/>
                </a:lnTo>
                <a:lnTo>
                  <a:pt x="20389" y="11393"/>
                </a:lnTo>
                <a:lnTo>
                  <a:pt x="20453" y="11156"/>
                </a:lnTo>
                <a:lnTo>
                  <a:pt x="20453" y="11156"/>
                </a:lnTo>
                <a:lnTo>
                  <a:pt x="20708" y="10800"/>
                </a:lnTo>
                <a:lnTo>
                  <a:pt x="20708" y="10800"/>
                </a:lnTo>
                <a:lnTo>
                  <a:pt x="20772" y="10800"/>
                </a:lnTo>
                <a:lnTo>
                  <a:pt x="20708" y="10681"/>
                </a:lnTo>
                <a:lnTo>
                  <a:pt x="20708" y="10563"/>
                </a:lnTo>
                <a:lnTo>
                  <a:pt x="20644" y="10681"/>
                </a:lnTo>
                <a:lnTo>
                  <a:pt x="20644" y="10681"/>
                </a:lnTo>
                <a:lnTo>
                  <a:pt x="19370" y="11987"/>
                </a:lnTo>
                <a:lnTo>
                  <a:pt x="18669" y="12580"/>
                </a:lnTo>
                <a:lnTo>
                  <a:pt x="18032" y="13292"/>
                </a:lnTo>
                <a:lnTo>
                  <a:pt x="18032" y="13292"/>
                </a:lnTo>
                <a:lnTo>
                  <a:pt x="16821" y="14954"/>
                </a:lnTo>
                <a:lnTo>
                  <a:pt x="16248" y="15785"/>
                </a:lnTo>
                <a:lnTo>
                  <a:pt x="15547" y="16378"/>
                </a:lnTo>
                <a:lnTo>
                  <a:pt x="15547" y="16378"/>
                </a:lnTo>
                <a:lnTo>
                  <a:pt x="15292" y="16615"/>
                </a:lnTo>
                <a:lnTo>
                  <a:pt x="15356" y="16497"/>
                </a:lnTo>
                <a:lnTo>
                  <a:pt x="15356" y="16497"/>
                </a:lnTo>
                <a:lnTo>
                  <a:pt x="16312" y="15073"/>
                </a:lnTo>
                <a:lnTo>
                  <a:pt x="16312" y="15073"/>
                </a:lnTo>
                <a:lnTo>
                  <a:pt x="17650" y="13411"/>
                </a:lnTo>
                <a:lnTo>
                  <a:pt x="17650" y="13411"/>
                </a:lnTo>
                <a:lnTo>
                  <a:pt x="18796" y="12105"/>
                </a:lnTo>
                <a:lnTo>
                  <a:pt x="20007" y="10800"/>
                </a:lnTo>
                <a:lnTo>
                  <a:pt x="20007" y="10800"/>
                </a:lnTo>
                <a:lnTo>
                  <a:pt x="20198" y="10800"/>
                </a:lnTo>
                <a:lnTo>
                  <a:pt x="20262" y="10681"/>
                </a:lnTo>
                <a:lnTo>
                  <a:pt x="20262" y="10681"/>
                </a:lnTo>
                <a:lnTo>
                  <a:pt x="20517" y="10325"/>
                </a:lnTo>
                <a:lnTo>
                  <a:pt x="20517" y="10325"/>
                </a:lnTo>
                <a:lnTo>
                  <a:pt x="20581" y="10207"/>
                </a:lnTo>
                <a:lnTo>
                  <a:pt x="20581" y="10207"/>
                </a:lnTo>
                <a:lnTo>
                  <a:pt x="20517" y="10088"/>
                </a:lnTo>
                <a:lnTo>
                  <a:pt x="20453" y="10088"/>
                </a:lnTo>
                <a:lnTo>
                  <a:pt x="20453" y="10088"/>
                </a:lnTo>
                <a:lnTo>
                  <a:pt x="19179" y="11156"/>
                </a:lnTo>
                <a:lnTo>
                  <a:pt x="18478" y="11749"/>
                </a:lnTo>
                <a:lnTo>
                  <a:pt x="17904" y="12343"/>
                </a:lnTo>
                <a:lnTo>
                  <a:pt x="17904" y="12343"/>
                </a:lnTo>
                <a:lnTo>
                  <a:pt x="16694" y="13886"/>
                </a:lnTo>
                <a:lnTo>
                  <a:pt x="16120" y="14716"/>
                </a:lnTo>
                <a:lnTo>
                  <a:pt x="15483" y="15429"/>
                </a:lnTo>
                <a:lnTo>
                  <a:pt x="15483" y="15429"/>
                </a:lnTo>
                <a:lnTo>
                  <a:pt x="15101" y="15785"/>
                </a:lnTo>
                <a:lnTo>
                  <a:pt x="15101" y="15785"/>
                </a:lnTo>
                <a:lnTo>
                  <a:pt x="15101" y="15785"/>
                </a:lnTo>
                <a:lnTo>
                  <a:pt x="15101" y="15785"/>
                </a:lnTo>
                <a:lnTo>
                  <a:pt x="16057" y="14360"/>
                </a:lnTo>
                <a:lnTo>
                  <a:pt x="16057" y="14360"/>
                </a:lnTo>
                <a:lnTo>
                  <a:pt x="17395" y="12699"/>
                </a:lnTo>
                <a:lnTo>
                  <a:pt x="17395" y="12699"/>
                </a:lnTo>
                <a:lnTo>
                  <a:pt x="18032" y="12105"/>
                </a:lnTo>
                <a:lnTo>
                  <a:pt x="18733" y="11512"/>
                </a:lnTo>
                <a:lnTo>
                  <a:pt x="19434" y="10919"/>
                </a:lnTo>
                <a:lnTo>
                  <a:pt x="20071" y="10207"/>
                </a:lnTo>
                <a:lnTo>
                  <a:pt x="20071" y="10207"/>
                </a:lnTo>
                <a:lnTo>
                  <a:pt x="20071" y="9969"/>
                </a:lnTo>
                <a:lnTo>
                  <a:pt x="20071" y="9969"/>
                </a:lnTo>
                <a:lnTo>
                  <a:pt x="20007" y="9969"/>
                </a:lnTo>
                <a:lnTo>
                  <a:pt x="20007" y="9969"/>
                </a:lnTo>
                <a:lnTo>
                  <a:pt x="18860" y="10800"/>
                </a:lnTo>
                <a:lnTo>
                  <a:pt x="17777" y="11749"/>
                </a:lnTo>
                <a:lnTo>
                  <a:pt x="16758" y="12818"/>
                </a:lnTo>
                <a:lnTo>
                  <a:pt x="15738" y="14004"/>
                </a:lnTo>
                <a:lnTo>
                  <a:pt x="15738" y="14004"/>
                </a:lnTo>
                <a:lnTo>
                  <a:pt x="14719" y="15073"/>
                </a:lnTo>
                <a:lnTo>
                  <a:pt x="14719" y="15073"/>
                </a:lnTo>
                <a:lnTo>
                  <a:pt x="14273" y="15547"/>
                </a:lnTo>
                <a:lnTo>
                  <a:pt x="14273" y="15547"/>
                </a:lnTo>
                <a:lnTo>
                  <a:pt x="14336" y="15429"/>
                </a:lnTo>
                <a:lnTo>
                  <a:pt x="14846" y="14716"/>
                </a:lnTo>
                <a:lnTo>
                  <a:pt x="14846" y="14716"/>
                </a:lnTo>
                <a:lnTo>
                  <a:pt x="15738" y="13411"/>
                </a:lnTo>
                <a:lnTo>
                  <a:pt x="16758" y="12224"/>
                </a:lnTo>
                <a:lnTo>
                  <a:pt x="16758" y="12224"/>
                </a:lnTo>
                <a:lnTo>
                  <a:pt x="18350" y="10681"/>
                </a:lnTo>
                <a:lnTo>
                  <a:pt x="19943" y="9138"/>
                </a:lnTo>
                <a:lnTo>
                  <a:pt x="19943" y="9138"/>
                </a:lnTo>
                <a:lnTo>
                  <a:pt x="20007" y="9020"/>
                </a:lnTo>
                <a:lnTo>
                  <a:pt x="20007" y="9020"/>
                </a:lnTo>
                <a:lnTo>
                  <a:pt x="20963" y="10681"/>
                </a:lnTo>
                <a:lnTo>
                  <a:pt x="20963" y="10681"/>
                </a:lnTo>
                <a:close/>
                <a:moveTo>
                  <a:pt x="17076" y="13767"/>
                </a:moveTo>
                <a:lnTo>
                  <a:pt x="17076" y="13767"/>
                </a:lnTo>
                <a:lnTo>
                  <a:pt x="17713" y="13055"/>
                </a:lnTo>
                <a:lnTo>
                  <a:pt x="18287" y="12343"/>
                </a:lnTo>
                <a:lnTo>
                  <a:pt x="18287" y="12343"/>
                </a:lnTo>
                <a:lnTo>
                  <a:pt x="17586" y="13174"/>
                </a:lnTo>
                <a:lnTo>
                  <a:pt x="17586" y="13174"/>
                </a:lnTo>
                <a:lnTo>
                  <a:pt x="17076" y="13767"/>
                </a:lnTo>
                <a:lnTo>
                  <a:pt x="17076" y="13767"/>
                </a:lnTo>
                <a:close/>
              </a:path>
            </a:pathLst>
          </a:custGeom>
          <a:solidFill>
            <a:srgbClr val="FFFFFF"/>
          </a:solidFill>
          <a:ln w="12700"/>
        </p:spPr>
        <p:txBody>
          <a:bodyPr lIns="0" tIns="0" rIns="0" bIns="0"/>
          <a:lstStyle/>
          <a:p>
            <a:pPr algn="l" defTabSz="866986">
              <a:defRPr b="0" sz="2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99" name="形狀"/>
          <p:cNvSpPr/>
          <p:nvPr/>
        </p:nvSpPr>
        <p:spPr>
          <a:xfrm>
            <a:off x="882791" y="6852356"/>
            <a:ext cx="406401" cy="121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80" y="20800"/>
                </a:moveTo>
                <a:lnTo>
                  <a:pt x="480" y="20800"/>
                </a:lnTo>
                <a:lnTo>
                  <a:pt x="720" y="20800"/>
                </a:lnTo>
                <a:lnTo>
                  <a:pt x="720" y="20800"/>
                </a:lnTo>
                <a:lnTo>
                  <a:pt x="1440" y="20400"/>
                </a:lnTo>
                <a:lnTo>
                  <a:pt x="2280" y="20400"/>
                </a:lnTo>
                <a:lnTo>
                  <a:pt x="3960" y="20800"/>
                </a:lnTo>
                <a:lnTo>
                  <a:pt x="3960" y="20800"/>
                </a:lnTo>
                <a:lnTo>
                  <a:pt x="10080" y="21200"/>
                </a:lnTo>
                <a:lnTo>
                  <a:pt x="10080" y="21200"/>
                </a:lnTo>
                <a:lnTo>
                  <a:pt x="15360" y="21600"/>
                </a:lnTo>
                <a:lnTo>
                  <a:pt x="20880" y="21600"/>
                </a:lnTo>
                <a:lnTo>
                  <a:pt x="20880" y="21600"/>
                </a:lnTo>
                <a:lnTo>
                  <a:pt x="21120" y="21600"/>
                </a:lnTo>
                <a:lnTo>
                  <a:pt x="21240" y="20800"/>
                </a:lnTo>
                <a:lnTo>
                  <a:pt x="21240" y="20800"/>
                </a:lnTo>
                <a:lnTo>
                  <a:pt x="21360" y="20800"/>
                </a:lnTo>
                <a:lnTo>
                  <a:pt x="21360" y="20800"/>
                </a:lnTo>
                <a:lnTo>
                  <a:pt x="21360" y="20800"/>
                </a:lnTo>
                <a:lnTo>
                  <a:pt x="21360" y="20800"/>
                </a:lnTo>
                <a:lnTo>
                  <a:pt x="21360" y="20000"/>
                </a:lnTo>
                <a:lnTo>
                  <a:pt x="21360" y="20000"/>
                </a:lnTo>
                <a:lnTo>
                  <a:pt x="21600" y="11600"/>
                </a:lnTo>
                <a:lnTo>
                  <a:pt x="21600" y="7600"/>
                </a:lnTo>
                <a:lnTo>
                  <a:pt x="21600" y="3200"/>
                </a:lnTo>
                <a:lnTo>
                  <a:pt x="21600" y="3200"/>
                </a:lnTo>
                <a:lnTo>
                  <a:pt x="21600" y="2800"/>
                </a:lnTo>
                <a:lnTo>
                  <a:pt x="21360" y="2000"/>
                </a:lnTo>
                <a:lnTo>
                  <a:pt x="21360" y="2000"/>
                </a:lnTo>
                <a:lnTo>
                  <a:pt x="21120" y="1600"/>
                </a:lnTo>
                <a:lnTo>
                  <a:pt x="21120" y="1600"/>
                </a:lnTo>
                <a:lnTo>
                  <a:pt x="18600" y="1200"/>
                </a:lnTo>
                <a:lnTo>
                  <a:pt x="16200" y="1200"/>
                </a:lnTo>
                <a:lnTo>
                  <a:pt x="11040" y="1200"/>
                </a:lnTo>
                <a:lnTo>
                  <a:pt x="11040" y="1200"/>
                </a:lnTo>
                <a:lnTo>
                  <a:pt x="4440" y="400"/>
                </a:lnTo>
                <a:lnTo>
                  <a:pt x="4440" y="400"/>
                </a:lnTo>
                <a:lnTo>
                  <a:pt x="2760" y="400"/>
                </a:lnTo>
                <a:lnTo>
                  <a:pt x="1920" y="400"/>
                </a:lnTo>
                <a:lnTo>
                  <a:pt x="1080" y="0"/>
                </a:lnTo>
                <a:lnTo>
                  <a:pt x="1080" y="0"/>
                </a:lnTo>
                <a:lnTo>
                  <a:pt x="720" y="0"/>
                </a:lnTo>
                <a:lnTo>
                  <a:pt x="480" y="400"/>
                </a:lnTo>
                <a:lnTo>
                  <a:pt x="480" y="400"/>
                </a:lnTo>
                <a:lnTo>
                  <a:pt x="360" y="1600"/>
                </a:lnTo>
                <a:lnTo>
                  <a:pt x="360" y="1600"/>
                </a:lnTo>
                <a:lnTo>
                  <a:pt x="120" y="10000"/>
                </a:lnTo>
                <a:lnTo>
                  <a:pt x="0" y="19200"/>
                </a:lnTo>
                <a:lnTo>
                  <a:pt x="0" y="19200"/>
                </a:lnTo>
                <a:lnTo>
                  <a:pt x="120" y="20400"/>
                </a:lnTo>
                <a:lnTo>
                  <a:pt x="480" y="20800"/>
                </a:lnTo>
                <a:lnTo>
                  <a:pt x="480" y="20800"/>
                </a:lnTo>
                <a:close/>
                <a:moveTo>
                  <a:pt x="2640" y="10000"/>
                </a:moveTo>
                <a:lnTo>
                  <a:pt x="2640" y="10000"/>
                </a:lnTo>
                <a:lnTo>
                  <a:pt x="1920" y="12000"/>
                </a:lnTo>
                <a:lnTo>
                  <a:pt x="1080" y="14000"/>
                </a:lnTo>
                <a:lnTo>
                  <a:pt x="1080" y="14000"/>
                </a:lnTo>
                <a:lnTo>
                  <a:pt x="1200" y="11200"/>
                </a:lnTo>
                <a:lnTo>
                  <a:pt x="1200" y="11200"/>
                </a:lnTo>
                <a:lnTo>
                  <a:pt x="2400" y="8400"/>
                </a:lnTo>
                <a:lnTo>
                  <a:pt x="3600" y="5200"/>
                </a:lnTo>
                <a:lnTo>
                  <a:pt x="3600" y="5200"/>
                </a:lnTo>
                <a:lnTo>
                  <a:pt x="3720" y="4800"/>
                </a:lnTo>
                <a:lnTo>
                  <a:pt x="3720" y="5200"/>
                </a:lnTo>
                <a:lnTo>
                  <a:pt x="3360" y="6400"/>
                </a:lnTo>
                <a:lnTo>
                  <a:pt x="2640" y="10000"/>
                </a:lnTo>
                <a:lnTo>
                  <a:pt x="2640" y="10000"/>
                </a:lnTo>
                <a:close/>
                <a:moveTo>
                  <a:pt x="1320" y="8000"/>
                </a:moveTo>
                <a:lnTo>
                  <a:pt x="1320" y="8000"/>
                </a:lnTo>
                <a:lnTo>
                  <a:pt x="1320" y="8000"/>
                </a:lnTo>
                <a:lnTo>
                  <a:pt x="1320" y="8000"/>
                </a:lnTo>
                <a:lnTo>
                  <a:pt x="1800" y="6400"/>
                </a:lnTo>
                <a:lnTo>
                  <a:pt x="2400" y="4800"/>
                </a:lnTo>
                <a:lnTo>
                  <a:pt x="2400" y="4800"/>
                </a:lnTo>
                <a:lnTo>
                  <a:pt x="1560" y="7600"/>
                </a:lnTo>
                <a:lnTo>
                  <a:pt x="1560" y="7600"/>
                </a:lnTo>
                <a:lnTo>
                  <a:pt x="1200" y="8800"/>
                </a:lnTo>
                <a:lnTo>
                  <a:pt x="1200" y="8800"/>
                </a:lnTo>
                <a:lnTo>
                  <a:pt x="1320" y="8000"/>
                </a:lnTo>
                <a:lnTo>
                  <a:pt x="1320" y="8000"/>
                </a:lnTo>
                <a:close/>
                <a:moveTo>
                  <a:pt x="1320" y="7200"/>
                </a:moveTo>
                <a:lnTo>
                  <a:pt x="1320" y="7200"/>
                </a:lnTo>
                <a:lnTo>
                  <a:pt x="1320" y="3600"/>
                </a:lnTo>
                <a:lnTo>
                  <a:pt x="1320" y="3600"/>
                </a:lnTo>
                <a:lnTo>
                  <a:pt x="2400" y="4000"/>
                </a:lnTo>
                <a:lnTo>
                  <a:pt x="2400" y="4000"/>
                </a:lnTo>
                <a:lnTo>
                  <a:pt x="1800" y="5200"/>
                </a:lnTo>
                <a:lnTo>
                  <a:pt x="1320" y="7200"/>
                </a:lnTo>
                <a:lnTo>
                  <a:pt x="1320" y="7200"/>
                </a:lnTo>
                <a:close/>
                <a:moveTo>
                  <a:pt x="1080" y="17200"/>
                </a:moveTo>
                <a:lnTo>
                  <a:pt x="1080" y="17200"/>
                </a:lnTo>
                <a:lnTo>
                  <a:pt x="1080" y="15200"/>
                </a:lnTo>
                <a:lnTo>
                  <a:pt x="1080" y="15200"/>
                </a:lnTo>
                <a:lnTo>
                  <a:pt x="1080" y="15200"/>
                </a:lnTo>
                <a:lnTo>
                  <a:pt x="1080" y="15200"/>
                </a:lnTo>
                <a:lnTo>
                  <a:pt x="1800" y="14400"/>
                </a:lnTo>
                <a:lnTo>
                  <a:pt x="2400" y="13600"/>
                </a:lnTo>
                <a:lnTo>
                  <a:pt x="3360" y="11200"/>
                </a:lnTo>
                <a:lnTo>
                  <a:pt x="3360" y="11200"/>
                </a:lnTo>
                <a:lnTo>
                  <a:pt x="2160" y="15600"/>
                </a:lnTo>
                <a:lnTo>
                  <a:pt x="2160" y="15600"/>
                </a:lnTo>
                <a:lnTo>
                  <a:pt x="2160" y="16000"/>
                </a:lnTo>
                <a:lnTo>
                  <a:pt x="2280" y="16000"/>
                </a:lnTo>
                <a:lnTo>
                  <a:pt x="2400" y="16400"/>
                </a:lnTo>
                <a:lnTo>
                  <a:pt x="2400" y="16400"/>
                </a:lnTo>
                <a:lnTo>
                  <a:pt x="3480" y="14000"/>
                </a:lnTo>
                <a:lnTo>
                  <a:pt x="4440" y="11600"/>
                </a:lnTo>
                <a:lnTo>
                  <a:pt x="5520" y="8800"/>
                </a:lnTo>
                <a:lnTo>
                  <a:pt x="6600" y="6800"/>
                </a:lnTo>
                <a:lnTo>
                  <a:pt x="6600" y="6800"/>
                </a:lnTo>
                <a:lnTo>
                  <a:pt x="7080" y="5600"/>
                </a:lnTo>
                <a:lnTo>
                  <a:pt x="6720" y="6800"/>
                </a:lnTo>
                <a:lnTo>
                  <a:pt x="6720" y="6800"/>
                </a:lnTo>
                <a:lnTo>
                  <a:pt x="5400" y="10000"/>
                </a:lnTo>
                <a:lnTo>
                  <a:pt x="5400" y="10000"/>
                </a:lnTo>
                <a:lnTo>
                  <a:pt x="4560" y="12800"/>
                </a:lnTo>
                <a:lnTo>
                  <a:pt x="3720" y="16400"/>
                </a:lnTo>
                <a:lnTo>
                  <a:pt x="3720" y="16400"/>
                </a:lnTo>
                <a:lnTo>
                  <a:pt x="3720" y="16400"/>
                </a:lnTo>
                <a:lnTo>
                  <a:pt x="3840" y="17200"/>
                </a:lnTo>
                <a:lnTo>
                  <a:pt x="3840" y="17200"/>
                </a:lnTo>
                <a:lnTo>
                  <a:pt x="3600" y="17200"/>
                </a:lnTo>
                <a:lnTo>
                  <a:pt x="3600" y="17200"/>
                </a:lnTo>
                <a:lnTo>
                  <a:pt x="2400" y="17200"/>
                </a:lnTo>
                <a:lnTo>
                  <a:pt x="1080" y="17200"/>
                </a:lnTo>
                <a:lnTo>
                  <a:pt x="1080" y="17200"/>
                </a:lnTo>
                <a:close/>
                <a:moveTo>
                  <a:pt x="5400" y="17200"/>
                </a:moveTo>
                <a:lnTo>
                  <a:pt x="5400" y="17200"/>
                </a:lnTo>
                <a:lnTo>
                  <a:pt x="6600" y="14800"/>
                </a:lnTo>
                <a:lnTo>
                  <a:pt x="7680" y="12400"/>
                </a:lnTo>
                <a:lnTo>
                  <a:pt x="9720" y="7200"/>
                </a:lnTo>
                <a:lnTo>
                  <a:pt x="9720" y="7200"/>
                </a:lnTo>
                <a:lnTo>
                  <a:pt x="10320" y="5600"/>
                </a:lnTo>
                <a:lnTo>
                  <a:pt x="10440" y="5600"/>
                </a:lnTo>
                <a:lnTo>
                  <a:pt x="9720" y="8400"/>
                </a:lnTo>
                <a:lnTo>
                  <a:pt x="9720" y="8400"/>
                </a:lnTo>
                <a:lnTo>
                  <a:pt x="8520" y="12400"/>
                </a:lnTo>
                <a:lnTo>
                  <a:pt x="7200" y="16000"/>
                </a:lnTo>
                <a:lnTo>
                  <a:pt x="7200" y="16000"/>
                </a:lnTo>
                <a:lnTo>
                  <a:pt x="7200" y="16400"/>
                </a:lnTo>
                <a:lnTo>
                  <a:pt x="7200" y="17200"/>
                </a:lnTo>
                <a:lnTo>
                  <a:pt x="7440" y="17200"/>
                </a:lnTo>
                <a:lnTo>
                  <a:pt x="7440" y="17200"/>
                </a:lnTo>
                <a:lnTo>
                  <a:pt x="9000" y="13600"/>
                </a:lnTo>
                <a:lnTo>
                  <a:pt x="10560" y="9600"/>
                </a:lnTo>
                <a:lnTo>
                  <a:pt x="10560" y="9600"/>
                </a:lnTo>
                <a:lnTo>
                  <a:pt x="9480" y="13200"/>
                </a:lnTo>
                <a:lnTo>
                  <a:pt x="8520" y="17600"/>
                </a:lnTo>
                <a:lnTo>
                  <a:pt x="8520" y="17600"/>
                </a:lnTo>
                <a:lnTo>
                  <a:pt x="3960" y="17200"/>
                </a:lnTo>
                <a:lnTo>
                  <a:pt x="3960" y="17200"/>
                </a:lnTo>
                <a:lnTo>
                  <a:pt x="3960" y="17200"/>
                </a:lnTo>
                <a:lnTo>
                  <a:pt x="3960" y="17200"/>
                </a:lnTo>
                <a:lnTo>
                  <a:pt x="5400" y="14400"/>
                </a:lnTo>
                <a:lnTo>
                  <a:pt x="6840" y="11600"/>
                </a:lnTo>
                <a:lnTo>
                  <a:pt x="6840" y="11600"/>
                </a:lnTo>
                <a:lnTo>
                  <a:pt x="5880" y="13600"/>
                </a:lnTo>
                <a:lnTo>
                  <a:pt x="5160" y="16000"/>
                </a:lnTo>
                <a:lnTo>
                  <a:pt x="5160" y="16000"/>
                </a:lnTo>
                <a:lnTo>
                  <a:pt x="5160" y="17200"/>
                </a:lnTo>
                <a:lnTo>
                  <a:pt x="5400" y="17200"/>
                </a:lnTo>
                <a:lnTo>
                  <a:pt x="5400" y="17200"/>
                </a:lnTo>
                <a:close/>
                <a:moveTo>
                  <a:pt x="11040" y="4400"/>
                </a:moveTo>
                <a:lnTo>
                  <a:pt x="11040" y="4400"/>
                </a:lnTo>
                <a:lnTo>
                  <a:pt x="11040" y="4400"/>
                </a:lnTo>
                <a:lnTo>
                  <a:pt x="11040" y="4400"/>
                </a:lnTo>
                <a:lnTo>
                  <a:pt x="12480" y="4400"/>
                </a:lnTo>
                <a:lnTo>
                  <a:pt x="12480" y="4400"/>
                </a:lnTo>
                <a:lnTo>
                  <a:pt x="11280" y="6800"/>
                </a:lnTo>
                <a:lnTo>
                  <a:pt x="10320" y="9200"/>
                </a:lnTo>
                <a:lnTo>
                  <a:pt x="8160" y="14400"/>
                </a:lnTo>
                <a:lnTo>
                  <a:pt x="8160" y="14400"/>
                </a:lnTo>
                <a:lnTo>
                  <a:pt x="7800" y="15200"/>
                </a:lnTo>
                <a:lnTo>
                  <a:pt x="8040" y="14000"/>
                </a:lnTo>
                <a:lnTo>
                  <a:pt x="9120" y="11600"/>
                </a:lnTo>
                <a:lnTo>
                  <a:pt x="9120" y="11600"/>
                </a:lnTo>
                <a:lnTo>
                  <a:pt x="10080" y="8000"/>
                </a:lnTo>
                <a:lnTo>
                  <a:pt x="11040" y="4400"/>
                </a:lnTo>
                <a:lnTo>
                  <a:pt x="11040" y="4400"/>
                </a:lnTo>
                <a:close/>
                <a:moveTo>
                  <a:pt x="14160" y="17600"/>
                </a:moveTo>
                <a:lnTo>
                  <a:pt x="14160" y="17600"/>
                </a:lnTo>
                <a:lnTo>
                  <a:pt x="15480" y="15200"/>
                </a:lnTo>
                <a:lnTo>
                  <a:pt x="16800" y="12400"/>
                </a:lnTo>
                <a:lnTo>
                  <a:pt x="19200" y="6800"/>
                </a:lnTo>
                <a:lnTo>
                  <a:pt x="19200" y="6800"/>
                </a:lnTo>
                <a:lnTo>
                  <a:pt x="18720" y="8800"/>
                </a:lnTo>
                <a:lnTo>
                  <a:pt x="18720" y="8800"/>
                </a:lnTo>
                <a:lnTo>
                  <a:pt x="18240" y="10400"/>
                </a:lnTo>
                <a:lnTo>
                  <a:pt x="17760" y="11600"/>
                </a:lnTo>
                <a:lnTo>
                  <a:pt x="17760" y="11600"/>
                </a:lnTo>
                <a:lnTo>
                  <a:pt x="16920" y="14000"/>
                </a:lnTo>
                <a:lnTo>
                  <a:pt x="16080" y="17200"/>
                </a:lnTo>
                <a:lnTo>
                  <a:pt x="16080" y="17200"/>
                </a:lnTo>
                <a:lnTo>
                  <a:pt x="15960" y="17200"/>
                </a:lnTo>
                <a:lnTo>
                  <a:pt x="16080" y="17600"/>
                </a:lnTo>
                <a:lnTo>
                  <a:pt x="16080" y="18000"/>
                </a:lnTo>
                <a:lnTo>
                  <a:pt x="16200" y="17600"/>
                </a:lnTo>
                <a:lnTo>
                  <a:pt x="16200" y="17600"/>
                </a:lnTo>
                <a:lnTo>
                  <a:pt x="18000" y="13600"/>
                </a:lnTo>
                <a:lnTo>
                  <a:pt x="19680" y="10000"/>
                </a:lnTo>
                <a:lnTo>
                  <a:pt x="19680" y="10000"/>
                </a:lnTo>
                <a:lnTo>
                  <a:pt x="20280" y="9200"/>
                </a:lnTo>
                <a:lnTo>
                  <a:pt x="20160" y="9600"/>
                </a:lnTo>
                <a:lnTo>
                  <a:pt x="19560" y="11600"/>
                </a:lnTo>
                <a:lnTo>
                  <a:pt x="19560" y="11600"/>
                </a:lnTo>
                <a:lnTo>
                  <a:pt x="18000" y="17200"/>
                </a:lnTo>
                <a:lnTo>
                  <a:pt x="18000" y="17200"/>
                </a:lnTo>
                <a:lnTo>
                  <a:pt x="18000" y="17600"/>
                </a:lnTo>
                <a:lnTo>
                  <a:pt x="18120" y="18000"/>
                </a:lnTo>
                <a:lnTo>
                  <a:pt x="18120" y="18000"/>
                </a:lnTo>
                <a:lnTo>
                  <a:pt x="19080" y="16000"/>
                </a:lnTo>
                <a:lnTo>
                  <a:pt x="19320" y="15600"/>
                </a:lnTo>
                <a:lnTo>
                  <a:pt x="19560" y="15600"/>
                </a:lnTo>
                <a:lnTo>
                  <a:pt x="19680" y="16000"/>
                </a:lnTo>
                <a:lnTo>
                  <a:pt x="19680" y="17200"/>
                </a:lnTo>
                <a:lnTo>
                  <a:pt x="19680" y="17200"/>
                </a:lnTo>
                <a:lnTo>
                  <a:pt x="19680" y="17600"/>
                </a:lnTo>
                <a:lnTo>
                  <a:pt x="19800" y="18000"/>
                </a:lnTo>
                <a:lnTo>
                  <a:pt x="19920" y="17600"/>
                </a:lnTo>
                <a:lnTo>
                  <a:pt x="19920" y="17600"/>
                </a:lnTo>
                <a:lnTo>
                  <a:pt x="19920" y="17600"/>
                </a:lnTo>
                <a:lnTo>
                  <a:pt x="20040" y="15600"/>
                </a:lnTo>
                <a:lnTo>
                  <a:pt x="19920" y="14000"/>
                </a:lnTo>
                <a:lnTo>
                  <a:pt x="19920" y="14000"/>
                </a:lnTo>
                <a:lnTo>
                  <a:pt x="19800" y="13600"/>
                </a:lnTo>
                <a:lnTo>
                  <a:pt x="19680" y="13600"/>
                </a:lnTo>
                <a:lnTo>
                  <a:pt x="19680" y="13600"/>
                </a:lnTo>
                <a:lnTo>
                  <a:pt x="18840" y="15200"/>
                </a:lnTo>
                <a:lnTo>
                  <a:pt x="18840" y="15200"/>
                </a:lnTo>
                <a:lnTo>
                  <a:pt x="18480" y="16000"/>
                </a:lnTo>
                <a:lnTo>
                  <a:pt x="18720" y="15200"/>
                </a:lnTo>
                <a:lnTo>
                  <a:pt x="19320" y="13600"/>
                </a:lnTo>
                <a:lnTo>
                  <a:pt x="19320" y="13600"/>
                </a:lnTo>
                <a:lnTo>
                  <a:pt x="20520" y="8800"/>
                </a:lnTo>
                <a:lnTo>
                  <a:pt x="20520" y="8800"/>
                </a:lnTo>
                <a:lnTo>
                  <a:pt x="20400" y="18400"/>
                </a:lnTo>
                <a:lnTo>
                  <a:pt x="20400" y="18400"/>
                </a:lnTo>
                <a:lnTo>
                  <a:pt x="12120" y="17600"/>
                </a:lnTo>
                <a:lnTo>
                  <a:pt x="12120" y="17600"/>
                </a:lnTo>
                <a:lnTo>
                  <a:pt x="12840" y="16400"/>
                </a:lnTo>
                <a:lnTo>
                  <a:pt x="13440" y="15600"/>
                </a:lnTo>
                <a:lnTo>
                  <a:pt x="14520" y="13200"/>
                </a:lnTo>
                <a:lnTo>
                  <a:pt x="16920" y="7600"/>
                </a:lnTo>
                <a:lnTo>
                  <a:pt x="16920" y="7600"/>
                </a:lnTo>
                <a:lnTo>
                  <a:pt x="17640" y="6000"/>
                </a:lnTo>
                <a:lnTo>
                  <a:pt x="17640" y="6000"/>
                </a:lnTo>
                <a:lnTo>
                  <a:pt x="17640" y="6400"/>
                </a:lnTo>
                <a:lnTo>
                  <a:pt x="16560" y="9200"/>
                </a:lnTo>
                <a:lnTo>
                  <a:pt x="16560" y="9200"/>
                </a:lnTo>
                <a:lnTo>
                  <a:pt x="15120" y="12800"/>
                </a:lnTo>
                <a:lnTo>
                  <a:pt x="14040" y="17200"/>
                </a:lnTo>
                <a:lnTo>
                  <a:pt x="14040" y="17200"/>
                </a:lnTo>
                <a:lnTo>
                  <a:pt x="14040" y="17600"/>
                </a:lnTo>
                <a:lnTo>
                  <a:pt x="14160" y="17600"/>
                </a:lnTo>
                <a:lnTo>
                  <a:pt x="14160" y="17600"/>
                </a:lnTo>
                <a:close/>
                <a:moveTo>
                  <a:pt x="20520" y="7600"/>
                </a:moveTo>
                <a:lnTo>
                  <a:pt x="20520" y="7600"/>
                </a:lnTo>
                <a:lnTo>
                  <a:pt x="18120" y="12400"/>
                </a:lnTo>
                <a:lnTo>
                  <a:pt x="18120" y="12400"/>
                </a:lnTo>
                <a:lnTo>
                  <a:pt x="17160" y="14800"/>
                </a:lnTo>
                <a:lnTo>
                  <a:pt x="17160" y="14800"/>
                </a:lnTo>
                <a:lnTo>
                  <a:pt x="16920" y="14800"/>
                </a:lnTo>
                <a:lnTo>
                  <a:pt x="16920" y="14800"/>
                </a:lnTo>
                <a:lnTo>
                  <a:pt x="18480" y="10800"/>
                </a:lnTo>
                <a:lnTo>
                  <a:pt x="19200" y="8400"/>
                </a:lnTo>
                <a:lnTo>
                  <a:pt x="19800" y="5600"/>
                </a:lnTo>
                <a:lnTo>
                  <a:pt x="19800" y="5600"/>
                </a:lnTo>
                <a:lnTo>
                  <a:pt x="19680" y="5200"/>
                </a:lnTo>
                <a:lnTo>
                  <a:pt x="19560" y="5200"/>
                </a:lnTo>
                <a:lnTo>
                  <a:pt x="19560" y="5200"/>
                </a:lnTo>
                <a:lnTo>
                  <a:pt x="17160" y="10800"/>
                </a:lnTo>
                <a:lnTo>
                  <a:pt x="15960" y="13200"/>
                </a:lnTo>
                <a:lnTo>
                  <a:pt x="14520" y="15600"/>
                </a:lnTo>
                <a:lnTo>
                  <a:pt x="14520" y="15600"/>
                </a:lnTo>
                <a:lnTo>
                  <a:pt x="15360" y="13600"/>
                </a:lnTo>
                <a:lnTo>
                  <a:pt x="16320" y="10800"/>
                </a:lnTo>
                <a:lnTo>
                  <a:pt x="16320" y="10800"/>
                </a:lnTo>
                <a:lnTo>
                  <a:pt x="17280" y="8000"/>
                </a:lnTo>
                <a:lnTo>
                  <a:pt x="18360" y="5200"/>
                </a:lnTo>
                <a:lnTo>
                  <a:pt x="18360" y="5200"/>
                </a:lnTo>
                <a:lnTo>
                  <a:pt x="18360" y="4800"/>
                </a:lnTo>
                <a:lnTo>
                  <a:pt x="18360" y="4800"/>
                </a:lnTo>
                <a:lnTo>
                  <a:pt x="20640" y="5200"/>
                </a:lnTo>
                <a:lnTo>
                  <a:pt x="20640" y="5200"/>
                </a:lnTo>
                <a:lnTo>
                  <a:pt x="20520" y="7600"/>
                </a:lnTo>
                <a:lnTo>
                  <a:pt x="20520" y="7600"/>
                </a:lnTo>
                <a:close/>
                <a:moveTo>
                  <a:pt x="12480" y="16000"/>
                </a:moveTo>
                <a:lnTo>
                  <a:pt x="12480" y="16000"/>
                </a:lnTo>
                <a:lnTo>
                  <a:pt x="13560" y="14000"/>
                </a:lnTo>
                <a:lnTo>
                  <a:pt x="14640" y="11600"/>
                </a:lnTo>
                <a:lnTo>
                  <a:pt x="15600" y="8400"/>
                </a:lnTo>
                <a:lnTo>
                  <a:pt x="16440" y="5200"/>
                </a:lnTo>
                <a:lnTo>
                  <a:pt x="16440" y="5200"/>
                </a:lnTo>
                <a:lnTo>
                  <a:pt x="16440" y="4800"/>
                </a:lnTo>
                <a:lnTo>
                  <a:pt x="16440" y="4800"/>
                </a:lnTo>
                <a:lnTo>
                  <a:pt x="18000" y="4800"/>
                </a:lnTo>
                <a:lnTo>
                  <a:pt x="18000" y="4800"/>
                </a:lnTo>
                <a:lnTo>
                  <a:pt x="16560" y="7600"/>
                </a:lnTo>
                <a:lnTo>
                  <a:pt x="15240" y="10400"/>
                </a:lnTo>
                <a:lnTo>
                  <a:pt x="13920" y="13600"/>
                </a:lnTo>
                <a:lnTo>
                  <a:pt x="13200" y="14800"/>
                </a:lnTo>
                <a:lnTo>
                  <a:pt x="12480" y="16000"/>
                </a:lnTo>
                <a:lnTo>
                  <a:pt x="12480" y="16000"/>
                </a:lnTo>
                <a:close/>
                <a:moveTo>
                  <a:pt x="14520" y="4400"/>
                </a:moveTo>
                <a:lnTo>
                  <a:pt x="14520" y="4400"/>
                </a:lnTo>
                <a:lnTo>
                  <a:pt x="16200" y="4800"/>
                </a:lnTo>
                <a:lnTo>
                  <a:pt x="16200" y="4800"/>
                </a:lnTo>
                <a:lnTo>
                  <a:pt x="15000" y="6800"/>
                </a:lnTo>
                <a:lnTo>
                  <a:pt x="13920" y="8800"/>
                </a:lnTo>
                <a:lnTo>
                  <a:pt x="12000" y="13200"/>
                </a:lnTo>
                <a:lnTo>
                  <a:pt x="12000" y="13200"/>
                </a:lnTo>
                <a:lnTo>
                  <a:pt x="12720" y="11600"/>
                </a:lnTo>
                <a:lnTo>
                  <a:pt x="13440" y="9600"/>
                </a:lnTo>
                <a:lnTo>
                  <a:pt x="14040" y="7600"/>
                </a:lnTo>
                <a:lnTo>
                  <a:pt x="14520" y="5200"/>
                </a:lnTo>
                <a:lnTo>
                  <a:pt x="14520" y="5200"/>
                </a:lnTo>
                <a:lnTo>
                  <a:pt x="14520" y="4400"/>
                </a:lnTo>
                <a:lnTo>
                  <a:pt x="14520" y="4400"/>
                </a:lnTo>
                <a:close/>
                <a:moveTo>
                  <a:pt x="12600" y="5200"/>
                </a:moveTo>
                <a:lnTo>
                  <a:pt x="12600" y="5200"/>
                </a:lnTo>
                <a:lnTo>
                  <a:pt x="12720" y="4800"/>
                </a:lnTo>
                <a:lnTo>
                  <a:pt x="12600" y="4400"/>
                </a:lnTo>
                <a:lnTo>
                  <a:pt x="12600" y="4400"/>
                </a:lnTo>
                <a:lnTo>
                  <a:pt x="14280" y="4400"/>
                </a:lnTo>
                <a:lnTo>
                  <a:pt x="14280" y="4400"/>
                </a:lnTo>
                <a:lnTo>
                  <a:pt x="12000" y="9600"/>
                </a:lnTo>
                <a:lnTo>
                  <a:pt x="9480" y="14800"/>
                </a:lnTo>
                <a:lnTo>
                  <a:pt x="9480" y="14800"/>
                </a:lnTo>
                <a:lnTo>
                  <a:pt x="9360" y="14800"/>
                </a:lnTo>
                <a:lnTo>
                  <a:pt x="9360" y="14800"/>
                </a:lnTo>
                <a:lnTo>
                  <a:pt x="10080" y="12400"/>
                </a:lnTo>
                <a:lnTo>
                  <a:pt x="10080" y="12400"/>
                </a:lnTo>
                <a:lnTo>
                  <a:pt x="11280" y="8800"/>
                </a:lnTo>
                <a:lnTo>
                  <a:pt x="12600" y="5200"/>
                </a:lnTo>
                <a:lnTo>
                  <a:pt x="12600" y="5200"/>
                </a:lnTo>
                <a:close/>
                <a:moveTo>
                  <a:pt x="9720" y="17600"/>
                </a:moveTo>
                <a:lnTo>
                  <a:pt x="9720" y="17600"/>
                </a:lnTo>
                <a:lnTo>
                  <a:pt x="9000" y="17600"/>
                </a:lnTo>
                <a:lnTo>
                  <a:pt x="9000" y="17600"/>
                </a:lnTo>
                <a:lnTo>
                  <a:pt x="11520" y="11600"/>
                </a:lnTo>
                <a:lnTo>
                  <a:pt x="14040" y="6400"/>
                </a:lnTo>
                <a:lnTo>
                  <a:pt x="14040" y="6400"/>
                </a:lnTo>
                <a:lnTo>
                  <a:pt x="12960" y="9200"/>
                </a:lnTo>
                <a:lnTo>
                  <a:pt x="12000" y="12000"/>
                </a:lnTo>
                <a:lnTo>
                  <a:pt x="12000" y="12000"/>
                </a:lnTo>
                <a:lnTo>
                  <a:pt x="10320" y="16000"/>
                </a:lnTo>
                <a:lnTo>
                  <a:pt x="10320" y="16000"/>
                </a:lnTo>
                <a:lnTo>
                  <a:pt x="10320" y="16400"/>
                </a:lnTo>
                <a:lnTo>
                  <a:pt x="10320" y="17200"/>
                </a:lnTo>
                <a:lnTo>
                  <a:pt x="10560" y="17200"/>
                </a:lnTo>
                <a:lnTo>
                  <a:pt x="10560" y="17200"/>
                </a:lnTo>
                <a:lnTo>
                  <a:pt x="11760" y="14800"/>
                </a:lnTo>
                <a:lnTo>
                  <a:pt x="13080" y="12000"/>
                </a:lnTo>
                <a:lnTo>
                  <a:pt x="15360" y="6800"/>
                </a:lnTo>
                <a:lnTo>
                  <a:pt x="15360" y="6800"/>
                </a:lnTo>
                <a:lnTo>
                  <a:pt x="15960" y="6000"/>
                </a:lnTo>
                <a:lnTo>
                  <a:pt x="15480" y="7200"/>
                </a:lnTo>
                <a:lnTo>
                  <a:pt x="15480" y="7200"/>
                </a:lnTo>
                <a:lnTo>
                  <a:pt x="14760" y="9600"/>
                </a:lnTo>
                <a:lnTo>
                  <a:pt x="13920" y="11600"/>
                </a:lnTo>
                <a:lnTo>
                  <a:pt x="13920" y="11600"/>
                </a:lnTo>
                <a:lnTo>
                  <a:pt x="11880" y="17200"/>
                </a:lnTo>
                <a:lnTo>
                  <a:pt x="11880" y="17200"/>
                </a:lnTo>
                <a:lnTo>
                  <a:pt x="11880" y="17600"/>
                </a:lnTo>
                <a:lnTo>
                  <a:pt x="11880" y="17600"/>
                </a:lnTo>
                <a:lnTo>
                  <a:pt x="11880" y="17600"/>
                </a:lnTo>
                <a:lnTo>
                  <a:pt x="9720" y="17600"/>
                </a:lnTo>
                <a:lnTo>
                  <a:pt x="9720" y="17600"/>
                </a:lnTo>
                <a:close/>
                <a:moveTo>
                  <a:pt x="11880" y="13600"/>
                </a:moveTo>
                <a:lnTo>
                  <a:pt x="11880" y="13600"/>
                </a:lnTo>
                <a:lnTo>
                  <a:pt x="11520" y="14400"/>
                </a:lnTo>
                <a:lnTo>
                  <a:pt x="11520" y="14400"/>
                </a:lnTo>
                <a:lnTo>
                  <a:pt x="11880" y="13600"/>
                </a:lnTo>
                <a:lnTo>
                  <a:pt x="11880" y="13600"/>
                </a:lnTo>
                <a:close/>
                <a:moveTo>
                  <a:pt x="10560" y="4400"/>
                </a:moveTo>
                <a:lnTo>
                  <a:pt x="10560" y="4400"/>
                </a:lnTo>
                <a:lnTo>
                  <a:pt x="9600" y="6400"/>
                </a:lnTo>
                <a:lnTo>
                  <a:pt x="8640" y="8800"/>
                </a:lnTo>
                <a:lnTo>
                  <a:pt x="6840" y="13200"/>
                </a:lnTo>
                <a:lnTo>
                  <a:pt x="6840" y="13200"/>
                </a:lnTo>
                <a:lnTo>
                  <a:pt x="7560" y="11600"/>
                </a:lnTo>
                <a:lnTo>
                  <a:pt x="8280" y="9600"/>
                </a:lnTo>
                <a:lnTo>
                  <a:pt x="8880" y="7200"/>
                </a:lnTo>
                <a:lnTo>
                  <a:pt x="9360" y="5200"/>
                </a:lnTo>
                <a:lnTo>
                  <a:pt x="9360" y="5200"/>
                </a:lnTo>
                <a:lnTo>
                  <a:pt x="9360" y="4800"/>
                </a:lnTo>
                <a:lnTo>
                  <a:pt x="9360" y="4400"/>
                </a:lnTo>
                <a:lnTo>
                  <a:pt x="9120" y="4400"/>
                </a:lnTo>
                <a:lnTo>
                  <a:pt x="9120" y="4400"/>
                </a:lnTo>
                <a:lnTo>
                  <a:pt x="6840" y="10400"/>
                </a:lnTo>
                <a:lnTo>
                  <a:pt x="5520" y="12800"/>
                </a:lnTo>
                <a:lnTo>
                  <a:pt x="4320" y="15200"/>
                </a:lnTo>
                <a:lnTo>
                  <a:pt x="4320" y="15200"/>
                </a:lnTo>
                <a:lnTo>
                  <a:pt x="5640" y="10400"/>
                </a:lnTo>
                <a:lnTo>
                  <a:pt x="5640" y="10400"/>
                </a:lnTo>
                <a:lnTo>
                  <a:pt x="7560" y="5200"/>
                </a:lnTo>
                <a:lnTo>
                  <a:pt x="7560" y="5200"/>
                </a:lnTo>
                <a:lnTo>
                  <a:pt x="7560" y="4400"/>
                </a:lnTo>
                <a:lnTo>
                  <a:pt x="7440" y="4400"/>
                </a:lnTo>
                <a:lnTo>
                  <a:pt x="7440" y="4400"/>
                </a:lnTo>
                <a:lnTo>
                  <a:pt x="6600" y="5600"/>
                </a:lnTo>
                <a:lnTo>
                  <a:pt x="5760" y="7200"/>
                </a:lnTo>
                <a:lnTo>
                  <a:pt x="4320" y="10800"/>
                </a:lnTo>
                <a:lnTo>
                  <a:pt x="4320" y="10800"/>
                </a:lnTo>
                <a:lnTo>
                  <a:pt x="3120" y="13600"/>
                </a:lnTo>
                <a:lnTo>
                  <a:pt x="3120" y="13600"/>
                </a:lnTo>
                <a:lnTo>
                  <a:pt x="2640" y="14800"/>
                </a:lnTo>
                <a:lnTo>
                  <a:pt x="2880" y="14000"/>
                </a:lnTo>
                <a:lnTo>
                  <a:pt x="3480" y="11600"/>
                </a:lnTo>
                <a:lnTo>
                  <a:pt x="3480" y="11600"/>
                </a:lnTo>
                <a:lnTo>
                  <a:pt x="5400" y="5200"/>
                </a:lnTo>
                <a:lnTo>
                  <a:pt x="5400" y="5200"/>
                </a:lnTo>
                <a:lnTo>
                  <a:pt x="5400" y="4800"/>
                </a:lnTo>
                <a:lnTo>
                  <a:pt x="5400" y="4400"/>
                </a:lnTo>
                <a:lnTo>
                  <a:pt x="5280" y="4400"/>
                </a:lnTo>
                <a:lnTo>
                  <a:pt x="5160" y="4400"/>
                </a:lnTo>
                <a:lnTo>
                  <a:pt x="5160" y="4400"/>
                </a:lnTo>
                <a:lnTo>
                  <a:pt x="1560" y="14000"/>
                </a:lnTo>
                <a:lnTo>
                  <a:pt x="1560" y="14000"/>
                </a:lnTo>
                <a:lnTo>
                  <a:pt x="2400" y="11600"/>
                </a:lnTo>
                <a:lnTo>
                  <a:pt x="3000" y="9600"/>
                </a:lnTo>
                <a:lnTo>
                  <a:pt x="3600" y="6800"/>
                </a:lnTo>
                <a:lnTo>
                  <a:pt x="4200" y="4000"/>
                </a:lnTo>
                <a:lnTo>
                  <a:pt x="4200" y="4000"/>
                </a:lnTo>
                <a:lnTo>
                  <a:pt x="10560" y="4400"/>
                </a:lnTo>
                <a:lnTo>
                  <a:pt x="10560" y="4400"/>
                </a:lnTo>
                <a:close/>
                <a:moveTo>
                  <a:pt x="6360" y="14000"/>
                </a:moveTo>
                <a:lnTo>
                  <a:pt x="6360" y="14000"/>
                </a:lnTo>
                <a:lnTo>
                  <a:pt x="6600" y="13600"/>
                </a:lnTo>
                <a:lnTo>
                  <a:pt x="6600" y="13600"/>
                </a:lnTo>
                <a:lnTo>
                  <a:pt x="6360" y="14000"/>
                </a:lnTo>
                <a:lnTo>
                  <a:pt x="6360" y="14000"/>
                </a:lnTo>
                <a:close/>
                <a:moveTo>
                  <a:pt x="3720" y="4000"/>
                </a:moveTo>
                <a:lnTo>
                  <a:pt x="3720" y="4000"/>
                </a:lnTo>
                <a:lnTo>
                  <a:pt x="2400" y="7200"/>
                </a:lnTo>
                <a:lnTo>
                  <a:pt x="1200" y="10400"/>
                </a:lnTo>
                <a:lnTo>
                  <a:pt x="1200" y="10400"/>
                </a:lnTo>
                <a:lnTo>
                  <a:pt x="1200" y="10400"/>
                </a:lnTo>
                <a:lnTo>
                  <a:pt x="1680" y="8800"/>
                </a:lnTo>
                <a:lnTo>
                  <a:pt x="2040" y="7200"/>
                </a:lnTo>
                <a:lnTo>
                  <a:pt x="2760" y="4000"/>
                </a:lnTo>
                <a:lnTo>
                  <a:pt x="2760" y="4000"/>
                </a:lnTo>
                <a:lnTo>
                  <a:pt x="3720" y="4000"/>
                </a:lnTo>
                <a:lnTo>
                  <a:pt x="3720" y="4000"/>
                </a:lnTo>
                <a:close/>
              </a:path>
            </a:pathLst>
          </a:custGeom>
          <a:solidFill>
            <a:srgbClr val="FFFFFF"/>
          </a:solidFill>
          <a:ln w="12700"/>
        </p:spPr>
        <p:txBody>
          <a:bodyPr lIns="0" tIns="0" rIns="0" bIns="0"/>
          <a:lstStyle/>
          <a:p>
            <a:pPr algn="l" defTabSz="866986">
              <a:defRPr b="0" sz="2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00" name="形狀"/>
          <p:cNvSpPr/>
          <p:nvPr/>
        </p:nvSpPr>
        <p:spPr>
          <a:xfrm>
            <a:off x="1018258" y="3546969"/>
            <a:ext cx="135467" cy="135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640" y="21600"/>
                </a:moveTo>
                <a:lnTo>
                  <a:pt x="8640" y="21600"/>
                </a:lnTo>
                <a:lnTo>
                  <a:pt x="9000" y="21600"/>
                </a:lnTo>
                <a:lnTo>
                  <a:pt x="9000" y="21600"/>
                </a:lnTo>
                <a:lnTo>
                  <a:pt x="11520" y="21600"/>
                </a:lnTo>
                <a:lnTo>
                  <a:pt x="13320" y="20880"/>
                </a:lnTo>
                <a:lnTo>
                  <a:pt x="15480" y="20160"/>
                </a:lnTo>
                <a:lnTo>
                  <a:pt x="17280" y="19080"/>
                </a:lnTo>
                <a:lnTo>
                  <a:pt x="18720" y="17640"/>
                </a:lnTo>
                <a:lnTo>
                  <a:pt x="19800" y="15480"/>
                </a:lnTo>
                <a:lnTo>
                  <a:pt x="20880" y="13680"/>
                </a:lnTo>
                <a:lnTo>
                  <a:pt x="21240" y="11160"/>
                </a:lnTo>
                <a:lnTo>
                  <a:pt x="21240" y="11160"/>
                </a:lnTo>
                <a:lnTo>
                  <a:pt x="21600" y="9360"/>
                </a:lnTo>
                <a:lnTo>
                  <a:pt x="21240" y="7200"/>
                </a:lnTo>
                <a:lnTo>
                  <a:pt x="20160" y="5400"/>
                </a:lnTo>
                <a:lnTo>
                  <a:pt x="19080" y="3960"/>
                </a:lnTo>
                <a:lnTo>
                  <a:pt x="17640" y="2520"/>
                </a:lnTo>
                <a:lnTo>
                  <a:pt x="16200" y="1440"/>
                </a:lnTo>
                <a:lnTo>
                  <a:pt x="14040" y="720"/>
                </a:lnTo>
                <a:lnTo>
                  <a:pt x="12240" y="0"/>
                </a:lnTo>
                <a:lnTo>
                  <a:pt x="12240" y="0"/>
                </a:lnTo>
                <a:lnTo>
                  <a:pt x="9720" y="0"/>
                </a:lnTo>
                <a:lnTo>
                  <a:pt x="7560" y="360"/>
                </a:lnTo>
                <a:lnTo>
                  <a:pt x="5400" y="1080"/>
                </a:lnTo>
                <a:lnTo>
                  <a:pt x="3960" y="2160"/>
                </a:lnTo>
                <a:lnTo>
                  <a:pt x="2520" y="3600"/>
                </a:lnTo>
                <a:lnTo>
                  <a:pt x="1440" y="5400"/>
                </a:lnTo>
                <a:lnTo>
                  <a:pt x="720" y="7200"/>
                </a:lnTo>
                <a:lnTo>
                  <a:pt x="0" y="9000"/>
                </a:lnTo>
                <a:lnTo>
                  <a:pt x="0" y="11160"/>
                </a:lnTo>
                <a:lnTo>
                  <a:pt x="0" y="12960"/>
                </a:lnTo>
                <a:lnTo>
                  <a:pt x="720" y="14760"/>
                </a:lnTo>
                <a:lnTo>
                  <a:pt x="1440" y="16560"/>
                </a:lnTo>
                <a:lnTo>
                  <a:pt x="2520" y="18720"/>
                </a:lnTo>
                <a:lnTo>
                  <a:pt x="4320" y="19800"/>
                </a:lnTo>
                <a:lnTo>
                  <a:pt x="6120" y="20880"/>
                </a:lnTo>
                <a:lnTo>
                  <a:pt x="8640" y="21600"/>
                </a:lnTo>
                <a:lnTo>
                  <a:pt x="8640" y="21600"/>
                </a:lnTo>
                <a:close/>
                <a:moveTo>
                  <a:pt x="2880" y="9720"/>
                </a:moveTo>
                <a:lnTo>
                  <a:pt x="2880" y="9720"/>
                </a:lnTo>
                <a:lnTo>
                  <a:pt x="3240" y="9360"/>
                </a:lnTo>
                <a:lnTo>
                  <a:pt x="3240" y="9360"/>
                </a:lnTo>
                <a:lnTo>
                  <a:pt x="10800" y="4680"/>
                </a:lnTo>
                <a:lnTo>
                  <a:pt x="10800" y="4680"/>
                </a:lnTo>
                <a:lnTo>
                  <a:pt x="9000" y="6480"/>
                </a:lnTo>
                <a:lnTo>
                  <a:pt x="7200" y="8280"/>
                </a:lnTo>
                <a:lnTo>
                  <a:pt x="2880" y="11160"/>
                </a:lnTo>
                <a:lnTo>
                  <a:pt x="2880" y="11160"/>
                </a:lnTo>
                <a:lnTo>
                  <a:pt x="2880" y="9720"/>
                </a:lnTo>
                <a:lnTo>
                  <a:pt x="2880" y="9720"/>
                </a:lnTo>
                <a:close/>
                <a:moveTo>
                  <a:pt x="15840" y="5040"/>
                </a:moveTo>
                <a:lnTo>
                  <a:pt x="15840" y="5040"/>
                </a:lnTo>
                <a:lnTo>
                  <a:pt x="12600" y="6840"/>
                </a:lnTo>
                <a:lnTo>
                  <a:pt x="9720" y="9000"/>
                </a:lnTo>
                <a:lnTo>
                  <a:pt x="6480" y="10800"/>
                </a:lnTo>
                <a:lnTo>
                  <a:pt x="3240" y="12240"/>
                </a:lnTo>
                <a:lnTo>
                  <a:pt x="3240" y="12240"/>
                </a:lnTo>
                <a:lnTo>
                  <a:pt x="3240" y="12240"/>
                </a:lnTo>
                <a:lnTo>
                  <a:pt x="3240" y="12240"/>
                </a:lnTo>
                <a:lnTo>
                  <a:pt x="5400" y="10080"/>
                </a:lnTo>
                <a:lnTo>
                  <a:pt x="7920" y="8280"/>
                </a:lnTo>
                <a:lnTo>
                  <a:pt x="10440" y="6120"/>
                </a:lnTo>
                <a:lnTo>
                  <a:pt x="11520" y="5040"/>
                </a:lnTo>
                <a:lnTo>
                  <a:pt x="12240" y="3600"/>
                </a:lnTo>
                <a:lnTo>
                  <a:pt x="12240" y="3600"/>
                </a:lnTo>
                <a:lnTo>
                  <a:pt x="12240" y="3240"/>
                </a:lnTo>
                <a:lnTo>
                  <a:pt x="12240" y="3240"/>
                </a:lnTo>
                <a:lnTo>
                  <a:pt x="14400" y="3960"/>
                </a:lnTo>
                <a:lnTo>
                  <a:pt x="16200" y="5040"/>
                </a:lnTo>
                <a:lnTo>
                  <a:pt x="16200" y="5040"/>
                </a:lnTo>
                <a:lnTo>
                  <a:pt x="15840" y="5040"/>
                </a:lnTo>
                <a:lnTo>
                  <a:pt x="15840" y="5040"/>
                </a:lnTo>
                <a:close/>
                <a:moveTo>
                  <a:pt x="13320" y="7200"/>
                </a:moveTo>
                <a:lnTo>
                  <a:pt x="13320" y="7200"/>
                </a:lnTo>
                <a:lnTo>
                  <a:pt x="4680" y="15480"/>
                </a:lnTo>
                <a:lnTo>
                  <a:pt x="4680" y="15480"/>
                </a:lnTo>
                <a:lnTo>
                  <a:pt x="3960" y="14400"/>
                </a:lnTo>
                <a:lnTo>
                  <a:pt x="3240" y="13320"/>
                </a:lnTo>
                <a:lnTo>
                  <a:pt x="3240" y="13320"/>
                </a:lnTo>
                <a:lnTo>
                  <a:pt x="6120" y="11880"/>
                </a:lnTo>
                <a:lnTo>
                  <a:pt x="8640" y="10440"/>
                </a:lnTo>
                <a:lnTo>
                  <a:pt x="13320" y="7200"/>
                </a:lnTo>
                <a:lnTo>
                  <a:pt x="13320" y="7200"/>
                </a:lnTo>
                <a:close/>
                <a:moveTo>
                  <a:pt x="5400" y="16200"/>
                </a:moveTo>
                <a:lnTo>
                  <a:pt x="5400" y="16200"/>
                </a:lnTo>
                <a:lnTo>
                  <a:pt x="7560" y="15120"/>
                </a:lnTo>
                <a:lnTo>
                  <a:pt x="9360" y="14040"/>
                </a:lnTo>
                <a:lnTo>
                  <a:pt x="13680" y="11520"/>
                </a:lnTo>
                <a:lnTo>
                  <a:pt x="13680" y="11520"/>
                </a:lnTo>
                <a:lnTo>
                  <a:pt x="10440" y="14040"/>
                </a:lnTo>
                <a:lnTo>
                  <a:pt x="8640" y="15840"/>
                </a:lnTo>
                <a:lnTo>
                  <a:pt x="7560" y="17640"/>
                </a:lnTo>
                <a:lnTo>
                  <a:pt x="7560" y="17640"/>
                </a:lnTo>
                <a:lnTo>
                  <a:pt x="7200" y="18000"/>
                </a:lnTo>
                <a:lnTo>
                  <a:pt x="7200" y="18000"/>
                </a:lnTo>
                <a:lnTo>
                  <a:pt x="6120" y="16920"/>
                </a:lnTo>
                <a:lnTo>
                  <a:pt x="5400" y="16200"/>
                </a:lnTo>
                <a:lnTo>
                  <a:pt x="5400" y="16200"/>
                </a:lnTo>
                <a:close/>
                <a:moveTo>
                  <a:pt x="18360" y="11160"/>
                </a:moveTo>
                <a:lnTo>
                  <a:pt x="18360" y="11160"/>
                </a:lnTo>
                <a:lnTo>
                  <a:pt x="18000" y="12600"/>
                </a:lnTo>
                <a:lnTo>
                  <a:pt x="17280" y="14040"/>
                </a:lnTo>
                <a:lnTo>
                  <a:pt x="16200" y="15120"/>
                </a:lnTo>
                <a:lnTo>
                  <a:pt x="15120" y="16200"/>
                </a:lnTo>
                <a:lnTo>
                  <a:pt x="13680" y="16920"/>
                </a:lnTo>
                <a:lnTo>
                  <a:pt x="12240" y="18000"/>
                </a:lnTo>
                <a:lnTo>
                  <a:pt x="10800" y="18360"/>
                </a:lnTo>
                <a:lnTo>
                  <a:pt x="9360" y="18360"/>
                </a:lnTo>
                <a:lnTo>
                  <a:pt x="9360" y="18360"/>
                </a:lnTo>
                <a:lnTo>
                  <a:pt x="7920" y="18360"/>
                </a:lnTo>
                <a:lnTo>
                  <a:pt x="7920" y="18360"/>
                </a:lnTo>
                <a:lnTo>
                  <a:pt x="11880" y="15480"/>
                </a:lnTo>
                <a:lnTo>
                  <a:pt x="15480" y="13320"/>
                </a:lnTo>
                <a:lnTo>
                  <a:pt x="15480" y="13320"/>
                </a:lnTo>
                <a:lnTo>
                  <a:pt x="14040" y="14760"/>
                </a:lnTo>
                <a:lnTo>
                  <a:pt x="12600" y="15480"/>
                </a:lnTo>
                <a:lnTo>
                  <a:pt x="12600" y="15480"/>
                </a:lnTo>
                <a:lnTo>
                  <a:pt x="12600" y="15840"/>
                </a:lnTo>
                <a:lnTo>
                  <a:pt x="12600" y="16200"/>
                </a:lnTo>
                <a:lnTo>
                  <a:pt x="12960" y="16200"/>
                </a:lnTo>
                <a:lnTo>
                  <a:pt x="13320" y="16200"/>
                </a:lnTo>
                <a:lnTo>
                  <a:pt x="13320" y="16200"/>
                </a:lnTo>
                <a:lnTo>
                  <a:pt x="15480" y="14760"/>
                </a:lnTo>
                <a:lnTo>
                  <a:pt x="16200" y="13680"/>
                </a:lnTo>
                <a:lnTo>
                  <a:pt x="16920" y="12600"/>
                </a:lnTo>
                <a:lnTo>
                  <a:pt x="16920" y="12600"/>
                </a:lnTo>
                <a:lnTo>
                  <a:pt x="16920" y="11880"/>
                </a:lnTo>
                <a:lnTo>
                  <a:pt x="16560" y="11880"/>
                </a:lnTo>
                <a:lnTo>
                  <a:pt x="16560" y="11880"/>
                </a:lnTo>
                <a:lnTo>
                  <a:pt x="12960" y="14040"/>
                </a:lnTo>
                <a:lnTo>
                  <a:pt x="9360" y="16200"/>
                </a:lnTo>
                <a:lnTo>
                  <a:pt x="9360" y="16200"/>
                </a:lnTo>
                <a:lnTo>
                  <a:pt x="12960" y="12960"/>
                </a:lnTo>
                <a:lnTo>
                  <a:pt x="16200" y="10080"/>
                </a:lnTo>
                <a:lnTo>
                  <a:pt x="16200" y="10080"/>
                </a:lnTo>
                <a:lnTo>
                  <a:pt x="16560" y="9360"/>
                </a:lnTo>
                <a:lnTo>
                  <a:pt x="15840" y="9360"/>
                </a:lnTo>
                <a:lnTo>
                  <a:pt x="15840" y="9360"/>
                </a:lnTo>
                <a:lnTo>
                  <a:pt x="13320" y="10440"/>
                </a:lnTo>
                <a:lnTo>
                  <a:pt x="11160" y="11880"/>
                </a:lnTo>
                <a:lnTo>
                  <a:pt x="8640" y="13320"/>
                </a:lnTo>
                <a:lnTo>
                  <a:pt x="6480" y="14760"/>
                </a:lnTo>
                <a:lnTo>
                  <a:pt x="6480" y="14760"/>
                </a:lnTo>
                <a:lnTo>
                  <a:pt x="16200" y="5760"/>
                </a:lnTo>
                <a:lnTo>
                  <a:pt x="16200" y="5760"/>
                </a:lnTo>
                <a:lnTo>
                  <a:pt x="16560" y="5400"/>
                </a:lnTo>
                <a:lnTo>
                  <a:pt x="16560" y="5400"/>
                </a:lnTo>
                <a:lnTo>
                  <a:pt x="17280" y="6840"/>
                </a:lnTo>
                <a:lnTo>
                  <a:pt x="18000" y="7920"/>
                </a:lnTo>
                <a:lnTo>
                  <a:pt x="18360" y="9360"/>
                </a:lnTo>
                <a:lnTo>
                  <a:pt x="18360" y="11160"/>
                </a:lnTo>
                <a:lnTo>
                  <a:pt x="18360" y="11160"/>
                </a:lnTo>
                <a:close/>
                <a:moveTo>
                  <a:pt x="10440" y="3240"/>
                </a:moveTo>
                <a:lnTo>
                  <a:pt x="10440" y="3240"/>
                </a:lnTo>
                <a:lnTo>
                  <a:pt x="11520" y="3240"/>
                </a:lnTo>
                <a:lnTo>
                  <a:pt x="11520" y="3240"/>
                </a:lnTo>
                <a:lnTo>
                  <a:pt x="3240" y="8640"/>
                </a:lnTo>
                <a:lnTo>
                  <a:pt x="3240" y="8640"/>
                </a:lnTo>
                <a:lnTo>
                  <a:pt x="3960" y="6480"/>
                </a:lnTo>
                <a:lnTo>
                  <a:pt x="5400" y="4680"/>
                </a:lnTo>
                <a:lnTo>
                  <a:pt x="6480" y="3960"/>
                </a:lnTo>
                <a:lnTo>
                  <a:pt x="7560" y="3600"/>
                </a:lnTo>
                <a:lnTo>
                  <a:pt x="9000" y="3240"/>
                </a:lnTo>
                <a:lnTo>
                  <a:pt x="10440" y="3240"/>
                </a:lnTo>
                <a:lnTo>
                  <a:pt x="10440" y="3240"/>
                </a:lnTo>
                <a:close/>
              </a:path>
            </a:pathLst>
          </a:custGeom>
          <a:solidFill>
            <a:srgbClr val="FFFFFF"/>
          </a:solidFill>
          <a:ln w="12700"/>
        </p:spPr>
        <p:txBody>
          <a:bodyPr lIns="0" tIns="0" rIns="0" bIns="0"/>
          <a:lstStyle/>
          <a:p>
            <a:pPr algn="l" defTabSz="866986">
              <a:defRPr b="0" sz="2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01" name="形狀"/>
          <p:cNvSpPr/>
          <p:nvPr/>
        </p:nvSpPr>
        <p:spPr>
          <a:xfrm>
            <a:off x="848924" y="3714045"/>
            <a:ext cx="474134" cy="1286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983" y="21221"/>
                </a:moveTo>
                <a:lnTo>
                  <a:pt x="20983" y="21221"/>
                </a:lnTo>
                <a:lnTo>
                  <a:pt x="21189" y="21600"/>
                </a:lnTo>
                <a:lnTo>
                  <a:pt x="21394" y="21221"/>
                </a:lnTo>
                <a:lnTo>
                  <a:pt x="21600" y="20463"/>
                </a:lnTo>
                <a:lnTo>
                  <a:pt x="21600" y="19705"/>
                </a:lnTo>
                <a:lnTo>
                  <a:pt x="21600" y="19705"/>
                </a:lnTo>
                <a:lnTo>
                  <a:pt x="21600" y="4168"/>
                </a:lnTo>
                <a:lnTo>
                  <a:pt x="21600" y="4168"/>
                </a:lnTo>
                <a:lnTo>
                  <a:pt x="21600" y="3789"/>
                </a:lnTo>
                <a:lnTo>
                  <a:pt x="21600" y="3789"/>
                </a:lnTo>
                <a:lnTo>
                  <a:pt x="21497" y="3032"/>
                </a:lnTo>
                <a:lnTo>
                  <a:pt x="21291" y="2653"/>
                </a:lnTo>
                <a:lnTo>
                  <a:pt x="21291" y="2653"/>
                </a:lnTo>
                <a:lnTo>
                  <a:pt x="19131" y="1516"/>
                </a:lnTo>
                <a:lnTo>
                  <a:pt x="16971" y="758"/>
                </a:lnTo>
                <a:lnTo>
                  <a:pt x="12549" y="379"/>
                </a:lnTo>
                <a:lnTo>
                  <a:pt x="12549" y="379"/>
                </a:lnTo>
                <a:lnTo>
                  <a:pt x="9566" y="0"/>
                </a:lnTo>
                <a:lnTo>
                  <a:pt x="6480" y="0"/>
                </a:lnTo>
                <a:lnTo>
                  <a:pt x="514" y="379"/>
                </a:lnTo>
                <a:lnTo>
                  <a:pt x="514" y="379"/>
                </a:lnTo>
                <a:lnTo>
                  <a:pt x="309" y="379"/>
                </a:lnTo>
                <a:lnTo>
                  <a:pt x="206" y="758"/>
                </a:lnTo>
                <a:lnTo>
                  <a:pt x="206" y="758"/>
                </a:lnTo>
                <a:lnTo>
                  <a:pt x="103" y="1137"/>
                </a:lnTo>
                <a:lnTo>
                  <a:pt x="0" y="1895"/>
                </a:lnTo>
                <a:lnTo>
                  <a:pt x="0" y="1895"/>
                </a:lnTo>
                <a:lnTo>
                  <a:pt x="103" y="9474"/>
                </a:lnTo>
                <a:lnTo>
                  <a:pt x="206" y="17432"/>
                </a:lnTo>
                <a:lnTo>
                  <a:pt x="206" y="17432"/>
                </a:lnTo>
                <a:lnTo>
                  <a:pt x="206" y="17811"/>
                </a:lnTo>
                <a:lnTo>
                  <a:pt x="309" y="18568"/>
                </a:lnTo>
                <a:lnTo>
                  <a:pt x="309" y="18568"/>
                </a:lnTo>
                <a:lnTo>
                  <a:pt x="411" y="18947"/>
                </a:lnTo>
                <a:lnTo>
                  <a:pt x="617" y="18947"/>
                </a:lnTo>
                <a:lnTo>
                  <a:pt x="617" y="18947"/>
                </a:lnTo>
                <a:lnTo>
                  <a:pt x="5657" y="19326"/>
                </a:lnTo>
                <a:lnTo>
                  <a:pt x="10697" y="20084"/>
                </a:lnTo>
                <a:lnTo>
                  <a:pt x="15840" y="21221"/>
                </a:lnTo>
                <a:lnTo>
                  <a:pt x="20777" y="21600"/>
                </a:lnTo>
                <a:lnTo>
                  <a:pt x="20777" y="21600"/>
                </a:lnTo>
                <a:lnTo>
                  <a:pt x="20983" y="21221"/>
                </a:lnTo>
                <a:lnTo>
                  <a:pt x="20983" y="21221"/>
                </a:lnTo>
                <a:close/>
                <a:moveTo>
                  <a:pt x="11726" y="17053"/>
                </a:moveTo>
                <a:lnTo>
                  <a:pt x="11726" y="17053"/>
                </a:lnTo>
                <a:lnTo>
                  <a:pt x="13063" y="12505"/>
                </a:lnTo>
                <a:lnTo>
                  <a:pt x="14400" y="7579"/>
                </a:lnTo>
                <a:lnTo>
                  <a:pt x="14400" y="7579"/>
                </a:lnTo>
                <a:lnTo>
                  <a:pt x="15531" y="4926"/>
                </a:lnTo>
                <a:lnTo>
                  <a:pt x="15531" y="4926"/>
                </a:lnTo>
                <a:lnTo>
                  <a:pt x="15120" y="9095"/>
                </a:lnTo>
                <a:lnTo>
                  <a:pt x="15120" y="9095"/>
                </a:lnTo>
                <a:lnTo>
                  <a:pt x="14606" y="11368"/>
                </a:lnTo>
                <a:lnTo>
                  <a:pt x="14091" y="13263"/>
                </a:lnTo>
                <a:lnTo>
                  <a:pt x="13063" y="17053"/>
                </a:lnTo>
                <a:lnTo>
                  <a:pt x="13063" y="17053"/>
                </a:lnTo>
                <a:lnTo>
                  <a:pt x="11726" y="17053"/>
                </a:lnTo>
                <a:lnTo>
                  <a:pt x="11726" y="17053"/>
                </a:lnTo>
                <a:close/>
                <a:moveTo>
                  <a:pt x="10491" y="16674"/>
                </a:moveTo>
                <a:lnTo>
                  <a:pt x="10491" y="16674"/>
                </a:lnTo>
                <a:lnTo>
                  <a:pt x="11211" y="14779"/>
                </a:lnTo>
                <a:lnTo>
                  <a:pt x="11829" y="12884"/>
                </a:lnTo>
                <a:lnTo>
                  <a:pt x="13166" y="8337"/>
                </a:lnTo>
                <a:lnTo>
                  <a:pt x="13166" y="8337"/>
                </a:lnTo>
                <a:lnTo>
                  <a:pt x="13680" y="6821"/>
                </a:lnTo>
                <a:lnTo>
                  <a:pt x="14194" y="5684"/>
                </a:lnTo>
                <a:lnTo>
                  <a:pt x="14194" y="5684"/>
                </a:lnTo>
                <a:lnTo>
                  <a:pt x="13886" y="6442"/>
                </a:lnTo>
                <a:lnTo>
                  <a:pt x="13680" y="7579"/>
                </a:lnTo>
                <a:lnTo>
                  <a:pt x="13166" y="10232"/>
                </a:lnTo>
                <a:lnTo>
                  <a:pt x="13166" y="10232"/>
                </a:lnTo>
                <a:lnTo>
                  <a:pt x="12343" y="13642"/>
                </a:lnTo>
                <a:lnTo>
                  <a:pt x="11314" y="17053"/>
                </a:lnTo>
                <a:lnTo>
                  <a:pt x="11314" y="17053"/>
                </a:lnTo>
                <a:lnTo>
                  <a:pt x="10491" y="16674"/>
                </a:lnTo>
                <a:lnTo>
                  <a:pt x="10491" y="16674"/>
                </a:lnTo>
                <a:close/>
                <a:moveTo>
                  <a:pt x="6377" y="16295"/>
                </a:moveTo>
                <a:lnTo>
                  <a:pt x="6377" y="16295"/>
                </a:lnTo>
                <a:lnTo>
                  <a:pt x="7200" y="14400"/>
                </a:lnTo>
                <a:lnTo>
                  <a:pt x="7817" y="12126"/>
                </a:lnTo>
                <a:lnTo>
                  <a:pt x="8949" y="7958"/>
                </a:lnTo>
                <a:lnTo>
                  <a:pt x="8949" y="7958"/>
                </a:lnTo>
                <a:lnTo>
                  <a:pt x="9874" y="4926"/>
                </a:lnTo>
                <a:lnTo>
                  <a:pt x="9874" y="4926"/>
                </a:lnTo>
                <a:lnTo>
                  <a:pt x="9463" y="6821"/>
                </a:lnTo>
                <a:lnTo>
                  <a:pt x="9051" y="8337"/>
                </a:lnTo>
                <a:lnTo>
                  <a:pt x="9051" y="8337"/>
                </a:lnTo>
                <a:lnTo>
                  <a:pt x="7200" y="16295"/>
                </a:lnTo>
                <a:lnTo>
                  <a:pt x="7200" y="16295"/>
                </a:lnTo>
                <a:lnTo>
                  <a:pt x="6377" y="16295"/>
                </a:lnTo>
                <a:lnTo>
                  <a:pt x="6377" y="16295"/>
                </a:lnTo>
                <a:close/>
                <a:moveTo>
                  <a:pt x="1131" y="15537"/>
                </a:moveTo>
                <a:lnTo>
                  <a:pt x="1131" y="15537"/>
                </a:lnTo>
                <a:lnTo>
                  <a:pt x="2057" y="13642"/>
                </a:lnTo>
                <a:lnTo>
                  <a:pt x="2983" y="10989"/>
                </a:lnTo>
                <a:lnTo>
                  <a:pt x="4731" y="5684"/>
                </a:lnTo>
                <a:lnTo>
                  <a:pt x="4731" y="5684"/>
                </a:lnTo>
                <a:lnTo>
                  <a:pt x="5143" y="4926"/>
                </a:lnTo>
                <a:lnTo>
                  <a:pt x="4834" y="6442"/>
                </a:lnTo>
                <a:lnTo>
                  <a:pt x="3909" y="9853"/>
                </a:lnTo>
                <a:lnTo>
                  <a:pt x="3909" y="9853"/>
                </a:lnTo>
                <a:lnTo>
                  <a:pt x="2263" y="15916"/>
                </a:lnTo>
                <a:lnTo>
                  <a:pt x="2263" y="15916"/>
                </a:lnTo>
                <a:lnTo>
                  <a:pt x="1131" y="15537"/>
                </a:lnTo>
                <a:lnTo>
                  <a:pt x="1131" y="15537"/>
                </a:lnTo>
                <a:close/>
                <a:moveTo>
                  <a:pt x="3703" y="3411"/>
                </a:moveTo>
                <a:lnTo>
                  <a:pt x="3703" y="3411"/>
                </a:lnTo>
                <a:lnTo>
                  <a:pt x="3086" y="4926"/>
                </a:lnTo>
                <a:lnTo>
                  <a:pt x="2469" y="6442"/>
                </a:lnTo>
                <a:lnTo>
                  <a:pt x="1337" y="10232"/>
                </a:lnTo>
                <a:lnTo>
                  <a:pt x="1337" y="10232"/>
                </a:lnTo>
                <a:lnTo>
                  <a:pt x="1029" y="10989"/>
                </a:lnTo>
                <a:lnTo>
                  <a:pt x="1029" y="10989"/>
                </a:lnTo>
                <a:lnTo>
                  <a:pt x="1029" y="10989"/>
                </a:lnTo>
                <a:lnTo>
                  <a:pt x="1029" y="10989"/>
                </a:lnTo>
                <a:lnTo>
                  <a:pt x="1543" y="8337"/>
                </a:lnTo>
                <a:lnTo>
                  <a:pt x="1543" y="8337"/>
                </a:lnTo>
                <a:lnTo>
                  <a:pt x="2469" y="3411"/>
                </a:lnTo>
                <a:lnTo>
                  <a:pt x="2469" y="3411"/>
                </a:lnTo>
                <a:lnTo>
                  <a:pt x="3703" y="3411"/>
                </a:lnTo>
                <a:lnTo>
                  <a:pt x="3703" y="3411"/>
                </a:lnTo>
                <a:close/>
                <a:moveTo>
                  <a:pt x="6994" y="3411"/>
                </a:moveTo>
                <a:lnTo>
                  <a:pt x="6994" y="3411"/>
                </a:lnTo>
                <a:lnTo>
                  <a:pt x="7817" y="3411"/>
                </a:lnTo>
                <a:lnTo>
                  <a:pt x="7817" y="3411"/>
                </a:lnTo>
                <a:lnTo>
                  <a:pt x="7097" y="4547"/>
                </a:lnTo>
                <a:lnTo>
                  <a:pt x="6377" y="6442"/>
                </a:lnTo>
                <a:lnTo>
                  <a:pt x="6377" y="6442"/>
                </a:lnTo>
                <a:lnTo>
                  <a:pt x="6994" y="3789"/>
                </a:lnTo>
                <a:lnTo>
                  <a:pt x="6994" y="3789"/>
                </a:lnTo>
                <a:lnTo>
                  <a:pt x="6994" y="3411"/>
                </a:lnTo>
                <a:lnTo>
                  <a:pt x="6994" y="3411"/>
                </a:lnTo>
                <a:close/>
                <a:moveTo>
                  <a:pt x="5554" y="3411"/>
                </a:moveTo>
                <a:lnTo>
                  <a:pt x="5554" y="3411"/>
                </a:lnTo>
                <a:lnTo>
                  <a:pt x="6789" y="3411"/>
                </a:lnTo>
                <a:lnTo>
                  <a:pt x="6789" y="3411"/>
                </a:lnTo>
                <a:lnTo>
                  <a:pt x="5760" y="5684"/>
                </a:lnTo>
                <a:lnTo>
                  <a:pt x="5040" y="8337"/>
                </a:lnTo>
                <a:lnTo>
                  <a:pt x="4217" y="10989"/>
                </a:lnTo>
                <a:lnTo>
                  <a:pt x="3394" y="13642"/>
                </a:lnTo>
                <a:lnTo>
                  <a:pt x="3394" y="13642"/>
                </a:lnTo>
                <a:lnTo>
                  <a:pt x="2880" y="15158"/>
                </a:lnTo>
                <a:lnTo>
                  <a:pt x="2777" y="15158"/>
                </a:lnTo>
                <a:lnTo>
                  <a:pt x="3086" y="14021"/>
                </a:lnTo>
                <a:lnTo>
                  <a:pt x="3086" y="14021"/>
                </a:lnTo>
                <a:lnTo>
                  <a:pt x="4011" y="10611"/>
                </a:lnTo>
                <a:lnTo>
                  <a:pt x="4011" y="10611"/>
                </a:lnTo>
                <a:lnTo>
                  <a:pt x="4834" y="7200"/>
                </a:lnTo>
                <a:lnTo>
                  <a:pt x="5554" y="3789"/>
                </a:lnTo>
                <a:lnTo>
                  <a:pt x="5554" y="3789"/>
                </a:lnTo>
                <a:lnTo>
                  <a:pt x="5554" y="3411"/>
                </a:lnTo>
                <a:lnTo>
                  <a:pt x="5554" y="3411"/>
                </a:lnTo>
                <a:close/>
                <a:moveTo>
                  <a:pt x="1029" y="9095"/>
                </a:moveTo>
                <a:lnTo>
                  <a:pt x="1029" y="9095"/>
                </a:lnTo>
                <a:lnTo>
                  <a:pt x="1851" y="4926"/>
                </a:lnTo>
                <a:lnTo>
                  <a:pt x="2160" y="4168"/>
                </a:lnTo>
                <a:lnTo>
                  <a:pt x="1851" y="5305"/>
                </a:lnTo>
                <a:lnTo>
                  <a:pt x="1851" y="5305"/>
                </a:lnTo>
                <a:lnTo>
                  <a:pt x="1029" y="9853"/>
                </a:lnTo>
                <a:lnTo>
                  <a:pt x="1029" y="9853"/>
                </a:lnTo>
                <a:lnTo>
                  <a:pt x="1029" y="9095"/>
                </a:lnTo>
                <a:lnTo>
                  <a:pt x="1029" y="9095"/>
                </a:lnTo>
                <a:close/>
                <a:moveTo>
                  <a:pt x="1029" y="12126"/>
                </a:moveTo>
                <a:lnTo>
                  <a:pt x="1029" y="12126"/>
                </a:lnTo>
                <a:lnTo>
                  <a:pt x="2160" y="8716"/>
                </a:lnTo>
                <a:lnTo>
                  <a:pt x="2160" y="8716"/>
                </a:lnTo>
                <a:lnTo>
                  <a:pt x="3189" y="5305"/>
                </a:lnTo>
                <a:lnTo>
                  <a:pt x="3189" y="5305"/>
                </a:lnTo>
                <a:lnTo>
                  <a:pt x="3600" y="4547"/>
                </a:lnTo>
                <a:lnTo>
                  <a:pt x="3394" y="5684"/>
                </a:lnTo>
                <a:lnTo>
                  <a:pt x="3394" y="5684"/>
                </a:lnTo>
                <a:lnTo>
                  <a:pt x="2880" y="7958"/>
                </a:lnTo>
                <a:lnTo>
                  <a:pt x="2263" y="10232"/>
                </a:lnTo>
                <a:lnTo>
                  <a:pt x="1029" y="14779"/>
                </a:lnTo>
                <a:lnTo>
                  <a:pt x="1029" y="14779"/>
                </a:lnTo>
                <a:lnTo>
                  <a:pt x="1029" y="12126"/>
                </a:lnTo>
                <a:lnTo>
                  <a:pt x="1029" y="12126"/>
                </a:lnTo>
                <a:close/>
                <a:moveTo>
                  <a:pt x="4114" y="3789"/>
                </a:moveTo>
                <a:lnTo>
                  <a:pt x="4114" y="3789"/>
                </a:lnTo>
                <a:lnTo>
                  <a:pt x="4114" y="3411"/>
                </a:lnTo>
                <a:lnTo>
                  <a:pt x="4114" y="3411"/>
                </a:lnTo>
                <a:lnTo>
                  <a:pt x="5349" y="3411"/>
                </a:lnTo>
                <a:lnTo>
                  <a:pt x="5349" y="3411"/>
                </a:lnTo>
                <a:lnTo>
                  <a:pt x="4320" y="6063"/>
                </a:lnTo>
                <a:lnTo>
                  <a:pt x="3291" y="9095"/>
                </a:lnTo>
                <a:lnTo>
                  <a:pt x="2366" y="11747"/>
                </a:lnTo>
                <a:lnTo>
                  <a:pt x="1337" y="14400"/>
                </a:lnTo>
                <a:lnTo>
                  <a:pt x="1337" y="14400"/>
                </a:lnTo>
                <a:lnTo>
                  <a:pt x="2057" y="12505"/>
                </a:lnTo>
                <a:lnTo>
                  <a:pt x="2777" y="9474"/>
                </a:lnTo>
                <a:lnTo>
                  <a:pt x="3497" y="6821"/>
                </a:lnTo>
                <a:lnTo>
                  <a:pt x="4114" y="3789"/>
                </a:lnTo>
                <a:lnTo>
                  <a:pt x="4114" y="3789"/>
                </a:lnTo>
                <a:close/>
                <a:moveTo>
                  <a:pt x="1029" y="7579"/>
                </a:moveTo>
                <a:lnTo>
                  <a:pt x="1029" y="7579"/>
                </a:lnTo>
                <a:lnTo>
                  <a:pt x="926" y="3411"/>
                </a:lnTo>
                <a:lnTo>
                  <a:pt x="926" y="3411"/>
                </a:lnTo>
                <a:lnTo>
                  <a:pt x="1954" y="3411"/>
                </a:lnTo>
                <a:lnTo>
                  <a:pt x="1954" y="3411"/>
                </a:lnTo>
                <a:lnTo>
                  <a:pt x="1440" y="5305"/>
                </a:lnTo>
                <a:lnTo>
                  <a:pt x="1029" y="7579"/>
                </a:lnTo>
                <a:lnTo>
                  <a:pt x="1029" y="7579"/>
                </a:lnTo>
                <a:close/>
                <a:moveTo>
                  <a:pt x="5040" y="9474"/>
                </a:moveTo>
                <a:lnTo>
                  <a:pt x="5040" y="9474"/>
                </a:lnTo>
                <a:lnTo>
                  <a:pt x="5657" y="7200"/>
                </a:lnTo>
                <a:lnTo>
                  <a:pt x="5657" y="7200"/>
                </a:lnTo>
                <a:lnTo>
                  <a:pt x="6171" y="5305"/>
                </a:lnTo>
                <a:lnTo>
                  <a:pt x="6480" y="4547"/>
                </a:lnTo>
                <a:lnTo>
                  <a:pt x="6377" y="4926"/>
                </a:lnTo>
                <a:lnTo>
                  <a:pt x="6377" y="4926"/>
                </a:lnTo>
                <a:lnTo>
                  <a:pt x="5349" y="10232"/>
                </a:lnTo>
                <a:lnTo>
                  <a:pt x="4217" y="15158"/>
                </a:lnTo>
                <a:lnTo>
                  <a:pt x="4217" y="15158"/>
                </a:lnTo>
                <a:lnTo>
                  <a:pt x="4217" y="15537"/>
                </a:lnTo>
                <a:lnTo>
                  <a:pt x="4217" y="15916"/>
                </a:lnTo>
                <a:lnTo>
                  <a:pt x="4217" y="15916"/>
                </a:lnTo>
                <a:lnTo>
                  <a:pt x="2777" y="15916"/>
                </a:lnTo>
                <a:lnTo>
                  <a:pt x="2777" y="15916"/>
                </a:lnTo>
                <a:lnTo>
                  <a:pt x="3394" y="14400"/>
                </a:lnTo>
                <a:lnTo>
                  <a:pt x="4011" y="12884"/>
                </a:lnTo>
                <a:lnTo>
                  <a:pt x="5040" y="9474"/>
                </a:lnTo>
                <a:lnTo>
                  <a:pt x="5040" y="9474"/>
                </a:lnTo>
                <a:close/>
                <a:moveTo>
                  <a:pt x="4423" y="15916"/>
                </a:moveTo>
                <a:lnTo>
                  <a:pt x="4423" y="15916"/>
                </a:lnTo>
                <a:lnTo>
                  <a:pt x="5760" y="10232"/>
                </a:lnTo>
                <a:lnTo>
                  <a:pt x="6480" y="7579"/>
                </a:lnTo>
                <a:lnTo>
                  <a:pt x="7303" y="4926"/>
                </a:lnTo>
                <a:lnTo>
                  <a:pt x="7303" y="4926"/>
                </a:lnTo>
                <a:lnTo>
                  <a:pt x="7509" y="4168"/>
                </a:lnTo>
                <a:lnTo>
                  <a:pt x="7200" y="5684"/>
                </a:lnTo>
                <a:lnTo>
                  <a:pt x="7200" y="5684"/>
                </a:lnTo>
                <a:lnTo>
                  <a:pt x="6069" y="9853"/>
                </a:lnTo>
                <a:lnTo>
                  <a:pt x="6069" y="9853"/>
                </a:lnTo>
                <a:lnTo>
                  <a:pt x="5554" y="12884"/>
                </a:lnTo>
                <a:lnTo>
                  <a:pt x="4937" y="15916"/>
                </a:lnTo>
                <a:lnTo>
                  <a:pt x="4937" y="15916"/>
                </a:lnTo>
                <a:lnTo>
                  <a:pt x="4937" y="15916"/>
                </a:lnTo>
                <a:lnTo>
                  <a:pt x="4937" y="15916"/>
                </a:lnTo>
                <a:lnTo>
                  <a:pt x="4320" y="15916"/>
                </a:lnTo>
                <a:lnTo>
                  <a:pt x="4320" y="15916"/>
                </a:lnTo>
                <a:lnTo>
                  <a:pt x="4423" y="15916"/>
                </a:lnTo>
                <a:lnTo>
                  <a:pt x="4423" y="15916"/>
                </a:lnTo>
                <a:close/>
                <a:moveTo>
                  <a:pt x="6171" y="15916"/>
                </a:moveTo>
                <a:lnTo>
                  <a:pt x="6171" y="15916"/>
                </a:lnTo>
                <a:lnTo>
                  <a:pt x="5246" y="15916"/>
                </a:lnTo>
                <a:lnTo>
                  <a:pt x="5246" y="15916"/>
                </a:lnTo>
                <a:lnTo>
                  <a:pt x="6069" y="14021"/>
                </a:lnTo>
                <a:lnTo>
                  <a:pt x="6789" y="11747"/>
                </a:lnTo>
                <a:lnTo>
                  <a:pt x="8126" y="7200"/>
                </a:lnTo>
                <a:lnTo>
                  <a:pt x="8126" y="7200"/>
                </a:lnTo>
                <a:lnTo>
                  <a:pt x="8640" y="5684"/>
                </a:lnTo>
                <a:lnTo>
                  <a:pt x="7714" y="8716"/>
                </a:lnTo>
                <a:lnTo>
                  <a:pt x="7714" y="8716"/>
                </a:lnTo>
                <a:lnTo>
                  <a:pt x="6891" y="12126"/>
                </a:lnTo>
                <a:lnTo>
                  <a:pt x="6171" y="15916"/>
                </a:lnTo>
                <a:lnTo>
                  <a:pt x="6171" y="15916"/>
                </a:lnTo>
                <a:lnTo>
                  <a:pt x="6171" y="15916"/>
                </a:lnTo>
                <a:lnTo>
                  <a:pt x="6171" y="15916"/>
                </a:lnTo>
                <a:close/>
                <a:moveTo>
                  <a:pt x="9051" y="16674"/>
                </a:moveTo>
                <a:lnTo>
                  <a:pt x="9051" y="16674"/>
                </a:lnTo>
                <a:lnTo>
                  <a:pt x="7714" y="16295"/>
                </a:lnTo>
                <a:lnTo>
                  <a:pt x="7714" y="16295"/>
                </a:lnTo>
                <a:lnTo>
                  <a:pt x="8331" y="14779"/>
                </a:lnTo>
                <a:lnTo>
                  <a:pt x="8949" y="13263"/>
                </a:lnTo>
                <a:lnTo>
                  <a:pt x="10080" y="9474"/>
                </a:lnTo>
                <a:lnTo>
                  <a:pt x="10080" y="9474"/>
                </a:lnTo>
                <a:lnTo>
                  <a:pt x="10594" y="7579"/>
                </a:lnTo>
                <a:lnTo>
                  <a:pt x="11109" y="6063"/>
                </a:lnTo>
                <a:lnTo>
                  <a:pt x="11109" y="6063"/>
                </a:lnTo>
                <a:lnTo>
                  <a:pt x="11417" y="5305"/>
                </a:lnTo>
                <a:lnTo>
                  <a:pt x="11314" y="5684"/>
                </a:lnTo>
                <a:lnTo>
                  <a:pt x="11006" y="7200"/>
                </a:lnTo>
                <a:lnTo>
                  <a:pt x="11006" y="7200"/>
                </a:lnTo>
                <a:lnTo>
                  <a:pt x="10080" y="11747"/>
                </a:lnTo>
                <a:lnTo>
                  <a:pt x="9051" y="16295"/>
                </a:lnTo>
                <a:lnTo>
                  <a:pt x="9051" y="16295"/>
                </a:lnTo>
                <a:lnTo>
                  <a:pt x="9051" y="16674"/>
                </a:lnTo>
                <a:lnTo>
                  <a:pt x="9051" y="16674"/>
                </a:lnTo>
                <a:close/>
                <a:moveTo>
                  <a:pt x="10286" y="16295"/>
                </a:moveTo>
                <a:lnTo>
                  <a:pt x="10286" y="16295"/>
                </a:lnTo>
                <a:lnTo>
                  <a:pt x="10286" y="16674"/>
                </a:lnTo>
                <a:lnTo>
                  <a:pt x="10286" y="16674"/>
                </a:lnTo>
                <a:lnTo>
                  <a:pt x="9360" y="16674"/>
                </a:lnTo>
                <a:lnTo>
                  <a:pt x="9360" y="16674"/>
                </a:lnTo>
                <a:lnTo>
                  <a:pt x="10183" y="14021"/>
                </a:lnTo>
                <a:lnTo>
                  <a:pt x="11006" y="10989"/>
                </a:lnTo>
                <a:lnTo>
                  <a:pt x="11829" y="8337"/>
                </a:lnTo>
                <a:lnTo>
                  <a:pt x="12651" y="5684"/>
                </a:lnTo>
                <a:lnTo>
                  <a:pt x="12651" y="5684"/>
                </a:lnTo>
                <a:lnTo>
                  <a:pt x="12960" y="5305"/>
                </a:lnTo>
                <a:lnTo>
                  <a:pt x="12857" y="6063"/>
                </a:lnTo>
                <a:lnTo>
                  <a:pt x="12137" y="8716"/>
                </a:lnTo>
                <a:lnTo>
                  <a:pt x="12137" y="8716"/>
                </a:lnTo>
                <a:lnTo>
                  <a:pt x="11211" y="12884"/>
                </a:lnTo>
                <a:lnTo>
                  <a:pt x="10286" y="16295"/>
                </a:lnTo>
                <a:lnTo>
                  <a:pt x="10286" y="16295"/>
                </a:lnTo>
                <a:close/>
                <a:moveTo>
                  <a:pt x="19234" y="5305"/>
                </a:moveTo>
                <a:lnTo>
                  <a:pt x="19234" y="5305"/>
                </a:lnTo>
                <a:lnTo>
                  <a:pt x="18411" y="7958"/>
                </a:lnTo>
                <a:lnTo>
                  <a:pt x="17691" y="10611"/>
                </a:lnTo>
                <a:lnTo>
                  <a:pt x="16251" y="16295"/>
                </a:lnTo>
                <a:lnTo>
                  <a:pt x="16251" y="16295"/>
                </a:lnTo>
                <a:lnTo>
                  <a:pt x="17486" y="10611"/>
                </a:lnTo>
                <a:lnTo>
                  <a:pt x="18103" y="7958"/>
                </a:lnTo>
                <a:lnTo>
                  <a:pt x="18617" y="4926"/>
                </a:lnTo>
                <a:lnTo>
                  <a:pt x="18617" y="4926"/>
                </a:lnTo>
                <a:lnTo>
                  <a:pt x="18617" y="4547"/>
                </a:lnTo>
                <a:lnTo>
                  <a:pt x="18617" y="4547"/>
                </a:lnTo>
                <a:lnTo>
                  <a:pt x="20366" y="5305"/>
                </a:lnTo>
                <a:lnTo>
                  <a:pt x="20366" y="5305"/>
                </a:lnTo>
                <a:lnTo>
                  <a:pt x="20366" y="5305"/>
                </a:lnTo>
                <a:lnTo>
                  <a:pt x="20366" y="5305"/>
                </a:lnTo>
                <a:lnTo>
                  <a:pt x="19851" y="7200"/>
                </a:lnTo>
                <a:lnTo>
                  <a:pt x="19234" y="9474"/>
                </a:lnTo>
                <a:lnTo>
                  <a:pt x="18206" y="13642"/>
                </a:lnTo>
                <a:lnTo>
                  <a:pt x="18206" y="13642"/>
                </a:lnTo>
                <a:lnTo>
                  <a:pt x="18514" y="12126"/>
                </a:lnTo>
                <a:lnTo>
                  <a:pt x="18514" y="12126"/>
                </a:lnTo>
                <a:lnTo>
                  <a:pt x="19029" y="9095"/>
                </a:lnTo>
                <a:lnTo>
                  <a:pt x="19440" y="5684"/>
                </a:lnTo>
                <a:lnTo>
                  <a:pt x="19440" y="5684"/>
                </a:lnTo>
                <a:lnTo>
                  <a:pt x="19337" y="5305"/>
                </a:lnTo>
                <a:lnTo>
                  <a:pt x="19234" y="5305"/>
                </a:lnTo>
                <a:lnTo>
                  <a:pt x="19234" y="5305"/>
                </a:lnTo>
                <a:close/>
                <a:moveTo>
                  <a:pt x="17177" y="4168"/>
                </a:moveTo>
                <a:lnTo>
                  <a:pt x="17177" y="4168"/>
                </a:lnTo>
                <a:lnTo>
                  <a:pt x="16251" y="6821"/>
                </a:lnTo>
                <a:lnTo>
                  <a:pt x="15429" y="9474"/>
                </a:lnTo>
                <a:lnTo>
                  <a:pt x="15429" y="9474"/>
                </a:lnTo>
                <a:lnTo>
                  <a:pt x="14811" y="11368"/>
                </a:lnTo>
                <a:lnTo>
                  <a:pt x="14811" y="11368"/>
                </a:lnTo>
                <a:lnTo>
                  <a:pt x="15531" y="7958"/>
                </a:lnTo>
                <a:lnTo>
                  <a:pt x="15943" y="4168"/>
                </a:lnTo>
                <a:lnTo>
                  <a:pt x="15943" y="4168"/>
                </a:lnTo>
                <a:lnTo>
                  <a:pt x="15943" y="3789"/>
                </a:lnTo>
                <a:lnTo>
                  <a:pt x="15943" y="3789"/>
                </a:lnTo>
                <a:lnTo>
                  <a:pt x="18411" y="4547"/>
                </a:lnTo>
                <a:lnTo>
                  <a:pt x="18411" y="4547"/>
                </a:lnTo>
                <a:lnTo>
                  <a:pt x="16971" y="8716"/>
                </a:lnTo>
                <a:lnTo>
                  <a:pt x="15634" y="13642"/>
                </a:lnTo>
                <a:lnTo>
                  <a:pt x="15634" y="13642"/>
                </a:lnTo>
                <a:lnTo>
                  <a:pt x="15840" y="12505"/>
                </a:lnTo>
                <a:lnTo>
                  <a:pt x="15840" y="12505"/>
                </a:lnTo>
                <a:lnTo>
                  <a:pt x="17280" y="4926"/>
                </a:lnTo>
                <a:lnTo>
                  <a:pt x="17280" y="4926"/>
                </a:lnTo>
                <a:lnTo>
                  <a:pt x="17280" y="4168"/>
                </a:lnTo>
                <a:lnTo>
                  <a:pt x="17177" y="4168"/>
                </a:lnTo>
                <a:lnTo>
                  <a:pt x="17177" y="4168"/>
                </a:lnTo>
                <a:close/>
                <a:moveTo>
                  <a:pt x="15943" y="8716"/>
                </a:moveTo>
                <a:lnTo>
                  <a:pt x="15943" y="8716"/>
                </a:lnTo>
                <a:lnTo>
                  <a:pt x="16869" y="5684"/>
                </a:lnTo>
                <a:lnTo>
                  <a:pt x="16869" y="5684"/>
                </a:lnTo>
                <a:lnTo>
                  <a:pt x="16560" y="7200"/>
                </a:lnTo>
                <a:lnTo>
                  <a:pt x="16251" y="8716"/>
                </a:lnTo>
                <a:lnTo>
                  <a:pt x="16251" y="8716"/>
                </a:lnTo>
                <a:lnTo>
                  <a:pt x="14709" y="16295"/>
                </a:lnTo>
                <a:lnTo>
                  <a:pt x="14709" y="16295"/>
                </a:lnTo>
                <a:lnTo>
                  <a:pt x="14709" y="16674"/>
                </a:lnTo>
                <a:lnTo>
                  <a:pt x="14811" y="17053"/>
                </a:lnTo>
                <a:lnTo>
                  <a:pt x="14811" y="17053"/>
                </a:lnTo>
                <a:lnTo>
                  <a:pt x="14914" y="17053"/>
                </a:lnTo>
                <a:lnTo>
                  <a:pt x="14914" y="17053"/>
                </a:lnTo>
                <a:lnTo>
                  <a:pt x="16354" y="11747"/>
                </a:lnTo>
                <a:lnTo>
                  <a:pt x="17794" y="6821"/>
                </a:lnTo>
                <a:lnTo>
                  <a:pt x="17794" y="6821"/>
                </a:lnTo>
                <a:lnTo>
                  <a:pt x="18206" y="5684"/>
                </a:lnTo>
                <a:lnTo>
                  <a:pt x="18000" y="7200"/>
                </a:lnTo>
                <a:lnTo>
                  <a:pt x="18000" y="7200"/>
                </a:lnTo>
                <a:lnTo>
                  <a:pt x="17074" y="11368"/>
                </a:lnTo>
                <a:lnTo>
                  <a:pt x="17074" y="11368"/>
                </a:lnTo>
                <a:lnTo>
                  <a:pt x="15737" y="17053"/>
                </a:lnTo>
                <a:lnTo>
                  <a:pt x="15737" y="17053"/>
                </a:lnTo>
                <a:lnTo>
                  <a:pt x="15737" y="17053"/>
                </a:lnTo>
                <a:lnTo>
                  <a:pt x="15737" y="17432"/>
                </a:lnTo>
                <a:lnTo>
                  <a:pt x="15737" y="17432"/>
                </a:lnTo>
                <a:lnTo>
                  <a:pt x="13371" y="17053"/>
                </a:lnTo>
                <a:lnTo>
                  <a:pt x="13371" y="17053"/>
                </a:lnTo>
                <a:lnTo>
                  <a:pt x="14606" y="13263"/>
                </a:lnTo>
                <a:lnTo>
                  <a:pt x="15943" y="8716"/>
                </a:lnTo>
                <a:lnTo>
                  <a:pt x="15943" y="8716"/>
                </a:lnTo>
                <a:close/>
                <a:moveTo>
                  <a:pt x="18309" y="9095"/>
                </a:moveTo>
                <a:lnTo>
                  <a:pt x="18309" y="9095"/>
                </a:lnTo>
                <a:lnTo>
                  <a:pt x="19029" y="6821"/>
                </a:lnTo>
                <a:lnTo>
                  <a:pt x="19029" y="6821"/>
                </a:lnTo>
                <a:lnTo>
                  <a:pt x="18823" y="8716"/>
                </a:lnTo>
                <a:lnTo>
                  <a:pt x="18617" y="10232"/>
                </a:lnTo>
                <a:lnTo>
                  <a:pt x="18617" y="10232"/>
                </a:lnTo>
                <a:lnTo>
                  <a:pt x="18206" y="12126"/>
                </a:lnTo>
                <a:lnTo>
                  <a:pt x="17794" y="14021"/>
                </a:lnTo>
                <a:lnTo>
                  <a:pt x="16971" y="17432"/>
                </a:lnTo>
                <a:lnTo>
                  <a:pt x="16971" y="17432"/>
                </a:lnTo>
                <a:lnTo>
                  <a:pt x="16971" y="17811"/>
                </a:lnTo>
                <a:lnTo>
                  <a:pt x="16971" y="17811"/>
                </a:lnTo>
                <a:lnTo>
                  <a:pt x="15943" y="17432"/>
                </a:lnTo>
                <a:lnTo>
                  <a:pt x="15943" y="17432"/>
                </a:lnTo>
                <a:lnTo>
                  <a:pt x="16560" y="15537"/>
                </a:lnTo>
                <a:lnTo>
                  <a:pt x="17177" y="13642"/>
                </a:lnTo>
                <a:lnTo>
                  <a:pt x="18309" y="9095"/>
                </a:lnTo>
                <a:lnTo>
                  <a:pt x="18309" y="9095"/>
                </a:lnTo>
                <a:close/>
                <a:moveTo>
                  <a:pt x="19543" y="9095"/>
                </a:moveTo>
                <a:lnTo>
                  <a:pt x="19543" y="9095"/>
                </a:lnTo>
                <a:lnTo>
                  <a:pt x="20057" y="7200"/>
                </a:lnTo>
                <a:lnTo>
                  <a:pt x="20160" y="6821"/>
                </a:lnTo>
                <a:lnTo>
                  <a:pt x="20057" y="8337"/>
                </a:lnTo>
                <a:lnTo>
                  <a:pt x="20057" y="8337"/>
                </a:lnTo>
                <a:lnTo>
                  <a:pt x="19337" y="12884"/>
                </a:lnTo>
                <a:lnTo>
                  <a:pt x="18411" y="17053"/>
                </a:lnTo>
                <a:lnTo>
                  <a:pt x="18411" y="17053"/>
                </a:lnTo>
                <a:lnTo>
                  <a:pt x="18411" y="17432"/>
                </a:lnTo>
                <a:lnTo>
                  <a:pt x="18514" y="17432"/>
                </a:lnTo>
                <a:lnTo>
                  <a:pt x="18617" y="17432"/>
                </a:lnTo>
                <a:lnTo>
                  <a:pt x="18617" y="17432"/>
                </a:lnTo>
                <a:lnTo>
                  <a:pt x="19337" y="15537"/>
                </a:lnTo>
                <a:lnTo>
                  <a:pt x="19337" y="15537"/>
                </a:lnTo>
                <a:lnTo>
                  <a:pt x="19749" y="14400"/>
                </a:lnTo>
                <a:lnTo>
                  <a:pt x="20057" y="13642"/>
                </a:lnTo>
                <a:lnTo>
                  <a:pt x="20160" y="14021"/>
                </a:lnTo>
                <a:lnTo>
                  <a:pt x="20057" y="14400"/>
                </a:lnTo>
                <a:lnTo>
                  <a:pt x="19543" y="17053"/>
                </a:lnTo>
                <a:lnTo>
                  <a:pt x="19543" y="17053"/>
                </a:lnTo>
                <a:lnTo>
                  <a:pt x="19440" y="17432"/>
                </a:lnTo>
                <a:lnTo>
                  <a:pt x="19646" y="17432"/>
                </a:lnTo>
                <a:lnTo>
                  <a:pt x="19646" y="17432"/>
                </a:lnTo>
                <a:lnTo>
                  <a:pt x="20057" y="17053"/>
                </a:lnTo>
                <a:lnTo>
                  <a:pt x="20469" y="17053"/>
                </a:lnTo>
                <a:lnTo>
                  <a:pt x="20469" y="17053"/>
                </a:lnTo>
                <a:lnTo>
                  <a:pt x="20571" y="17053"/>
                </a:lnTo>
                <a:lnTo>
                  <a:pt x="20571" y="16674"/>
                </a:lnTo>
                <a:lnTo>
                  <a:pt x="20571" y="16295"/>
                </a:lnTo>
                <a:lnTo>
                  <a:pt x="20469" y="16295"/>
                </a:lnTo>
                <a:lnTo>
                  <a:pt x="20469" y="16295"/>
                </a:lnTo>
                <a:lnTo>
                  <a:pt x="20057" y="16674"/>
                </a:lnTo>
                <a:lnTo>
                  <a:pt x="19954" y="16674"/>
                </a:lnTo>
                <a:lnTo>
                  <a:pt x="19954" y="16295"/>
                </a:lnTo>
                <a:lnTo>
                  <a:pt x="19954" y="16295"/>
                </a:lnTo>
                <a:lnTo>
                  <a:pt x="20469" y="13642"/>
                </a:lnTo>
                <a:lnTo>
                  <a:pt x="20777" y="11368"/>
                </a:lnTo>
                <a:lnTo>
                  <a:pt x="20777" y="11368"/>
                </a:lnTo>
                <a:lnTo>
                  <a:pt x="20674" y="10989"/>
                </a:lnTo>
                <a:lnTo>
                  <a:pt x="20571" y="10611"/>
                </a:lnTo>
                <a:lnTo>
                  <a:pt x="20571" y="10611"/>
                </a:lnTo>
                <a:lnTo>
                  <a:pt x="19851" y="12884"/>
                </a:lnTo>
                <a:lnTo>
                  <a:pt x="19851" y="12884"/>
                </a:lnTo>
                <a:lnTo>
                  <a:pt x="19131" y="15158"/>
                </a:lnTo>
                <a:lnTo>
                  <a:pt x="19029" y="15916"/>
                </a:lnTo>
                <a:lnTo>
                  <a:pt x="19234" y="14779"/>
                </a:lnTo>
                <a:lnTo>
                  <a:pt x="19234" y="14779"/>
                </a:lnTo>
                <a:lnTo>
                  <a:pt x="19646" y="12884"/>
                </a:lnTo>
                <a:lnTo>
                  <a:pt x="19954" y="10611"/>
                </a:lnTo>
                <a:lnTo>
                  <a:pt x="20571" y="5684"/>
                </a:lnTo>
                <a:lnTo>
                  <a:pt x="20571" y="5684"/>
                </a:lnTo>
                <a:lnTo>
                  <a:pt x="20571" y="5305"/>
                </a:lnTo>
                <a:lnTo>
                  <a:pt x="20571" y="5305"/>
                </a:lnTo>
                <a:lnTo>
                  <a:pt x="20777" y="5684"/>
                </a:lnTo>
                <a:lnTo>
                  <a:pt x="20777" y="5684"/>
                </a:lnTo>
                <a:lnTo>
                  <a:pt x="20777" y="17811"/>
                </a:lnTo>
                <a:lnTo>
                  <a:pt x="20777" y="17811"/>
                </a:lnTo>
                <a:lnTo>
                  <a:pt x="17280" y="17811"/>
                </a:lnTo>
                <a:lnTo>
                  <a:pt x="17280" y="17811"/>
                </a:lnTo>
                <a:lnTo>
                  <a:pt x="17897" y="15916"/>
                </a:lnTo>
                <a:lnTo>
                  <a:pt x="18514" y="13642"/>
                </a:lnTo>
                <a:lnTo>
                  <a:pt x="19543" y="9095"/>
                </a:lnTo>
                <a:lnTo>
                  <a:pt x="19543" y="9095"/>
                </a:lnTo>
                <a:close/>
                <a:moveTo>
                  <a:pt x="11417" y="3411"/>
                </a:moveTo>
                <a:lnTo>
                  <a:pt x="11417" y="3411"/>
                </a:lnTo>
                <a:lnTo>
                  <a:pt x="15737" y="3789"/>
                </a:lnTo>
                <a:lnTo>
                  <a:pt x="15737" y="3789"/>
                </a:lnTo>
                <a:lnTo>
                  <a:pt x="14709" y="6063"/>
                </a:lnTo>
                <a:lnTo>
                  <a:pt x="13783" y="8716"/>
                </a:lnTo>
                <a:lnTo>
                  <a:pt x="13783" y="8716"/>
                </a:lnTo>
                <a:lnTo>
                  <a:pt x="14606" y="4926"/>
                </a:lnTo>
                <a:lnTo>
                  <a:pt x="14606" y="4926"/>
                </a:lnTo>
                <a:lnTo>
                  <a:pt x="14709" y="4547"/>
                </a:lnTo>
                <a:lnTo>
                  <a:pt x="14606" y="4168"/>
                </a:lnTo>
                <a:lnTo>
                  <a:pt x="14503" y="4168"/>
                </a:lnTo>
                <a:lnTo>
                  <a:pt x="14503" y="4168"/>
                </a:lnTo>
                <a:lnTo>
                  <a:pt x="13680" y="6063"/>
                </a:lnTo>
                <a:lnTo>
                  <a:pt x="12857" y="8337"/>
                </a:lnTo>
                <a:lnTo>
                  <a:pt x="11520" y="12884"/>
                </a:lnTo>
                <a:lnTo>
                  <a:pt x="11520" y="12884"/>
                </a:lnTo>
                <a:lnTo>
                  <a:pt x="11726" y="12126"/>
                </a:lnTo>
                <a:lnTo>
                  <a:pt x="11726" y="12126"/>
                </a:lnTo>
                <a:lnTo>
                  <a:pt x="13474" y="4168"/>
                </a:lnTo>
                <a:lnTo>
                  <a:pt x="13474" y="4168"/>
                </a:lnTo>
                <a:lnTo>
                  <a:pt x="13474" y="3789"/>
                </a:lnTo>
                <a:lnTo>
                  <a:pt x="13269" y="3789"/>
                </a:lnTo>
                <a:lnTo>
                  <a:pt x="13269" y="3789"/>
                </a:lnTo>
                <a:lnTo>
                  <a:pt x="12446" y="5305"/>
                </a:lnTo>
                <a:lnTo>
                  <a:pt x="11726" y="7579"/>
                </a:lnTo>
                <a:lnTo>
                  <a:pt x="10389" y="12505"/>
                </a:lnTo>
                <a:lnTo>
                  <a:pt x="10389" y="12505"/>
                </a:lnTo>
                <a:lnTo>
                  <a:pt x="9771" y="14779"/>
                </a:lnTo>
                <a:lnTo>
                  <a:pt x="9669" y="15537"/>
                </a:lnTo>
                <a:lnTo>
                  <a:pt x="9874" y="14021"/>
                </a:lnTo>
                <a:lnTo>
                  <a:pt x="9874" y="14021"/>
                </a:lnTo>
                <a:lnTo>
                  <a:pt x="11829" y="4926"/>
                </a:lnTo>
                <a:lnTo>
                  <a:pt x="11829" y="4926"/>
                </a:lnTo>
                <a:lnTo>
                  <a:pt x="11829" y="4168"/>
                </a:lnTo>
                <a:lnTo>
                  <a:pt x="11623" y="4168"/>
                </a:lnTo>
                <a:lnTo>
                  <a:pt x="11623" y="4168"/>
                </a:lnTo>
                <a:lnTo>
                  <a:pt x="10903" y="5684"/>
                </a:lnTo>
                <a:lnTo>
                  <a:pt x="10286" y="7579"/>
                </a:lnTo>
                <a:lnTo>
                  <a:pt x="9051" y="11747"/>
                </a:lnTo>
                <a:lnTo>
                  <a:pt x="9051" y="11747"/>
                </a:lnTo>
                <a:lnTo>
                  <a:pt x="8126" y="14400"/>
                </a:lnTo>
                <a:lnTo>
                  <a:pt x="7817" y="15158"/>
                </a:lnTo>
                <a:lnTo>
                  <a:pt x="7817" y="14779"/>
                </a:lnTo>
                <a:lnTo>
                  <a:pt x="8126" y="13642"/>
                </a:lnTo>
                <a:lnTo>
                  <a:pt x="8126" y="13642"/>
                </a:lnTo>
                <a:lnTo>
                  <a:pt x="9257" y="9095"/>
                </a:lnTo>
                <a:lnTo>
                  <a:pt x="10286" y="4168"/>
                </a:lnTo>
                <a:lnTo>
                  <a:pt x="10286" y="4168"/>
                </a:lnTo>
                <a:lnTo>
                  <a:pt x="10286" y="3789"/>
                </a:lnTo>
                <a:lnTo>
                  <a:pt x="10286" y="3411"/>
                </a:lnTo>
                <a:lnTo>
                  <a:pt x="10183" y="3789"/>
                </a:lnTo>
                <a:lnTo>
                  <a:pt x="10183" y="3789"/>
                </a:lnTo>
                <a:lnTo>
                  <a:pt x="9463" y="5305"/>
                </a:lnTo>
                <a:lnTo>
                  <a:pt x="8846" y="7200"/>
                </a:lnTo>
                <a:lnTo>
                  <a:pt x="7611" y="11747"/>
                </a:lnTo>
                <a:lnTo>
                  <a:pt x="7611" y="11747"/>
                </a:lnTo>
                <a:lnTo>
                  <a:pt x="6994" y="14021"/>
                </a:lnTo>
                <a:lnTo>
                  <a:pt x="6994" y="14021"/>
                </a:lnTo>
                <a:lnTo>
                  <a:pt x="6583" y="14779"/>
                </a:lnTo>
                <a:lnTo>
                  <a:pt x="6891" y="13642"/>
                </a:lnTo>
                <a:lnTo>
                  <a:pt x="7611" y="10611"/>
                </a:lnTo>
                <a:lnTo>
                  <a:pt x="7611" y="10611"/>
                </a:lnTo>
                <a:lnTo>
                  <a:pt x="8434" y="7200"/>
                </a:lnTo>
                <a:lnTo>
                  <a:pt x="9257" y="4168"/>
                </a:lnTo>
                <a:lnTo>
                  <a:pt x="9257" y="4168"/>
                </a:lnTo>
                <a:lnTo>
                  <a:pt x="9257" y="4168"/>
                </a:lnTo>
                <a:lnTo>
                  <a:pt x="9257" y="3789"/>
                </a:lnTo>
                <a:lnTo>
                  <a:pt x="9154" y="3411"/>
                </a:lnTo>
                <a:lnTo>
                  <a:pt x="9154" y="3789"/>
                </a:lnTo>
                <a:lnTo>
                  <a:pt x="9154" y="3789"/>
                </a:lnTo>
                <a:lnTo>
                  <a:pt x="8331" y="5684"/>
                </a:lnTo>
                <a:lnTo>
                  <a:pt x="7714" y="7579"/>
                </a:lnTo>
                <a:lnTo>
                  <a:pt x="6274" y="12126"/>
                </a:lnTo>
                <a:lnTo>
                  <a:pt x="6274" y="12126"/>
                </a:lnTo>
                <a:lnTo>
                  <a:pt x="5349" y="15158"/>
                </a:lnTo>
                <a:lnTo>
                  <a:pt x="5349" y="15158"/>
                </a:lnTo>
                <a:lnTo>
                  <a:pt x="5657" y="13642"/>
                </a:lnTo>
                <a:lnTo>
                  <a:pt x="5966" y="11747"/>
                </a:lnTo>
                <a:lnTo>
                  <a:pt x="5966" y="11747"/>
                </a:lnTo>
                <a:lnTo>
                  <a:pt x="6994" y="7579"/>
                </a:lnTo>
                <a:lnTo>
                  <a:pt x="8023" y="3789"/>
                </a:lnTo>
                <a:lnTo>
                  <a:pt x="8023" y="3789"/>
                </a:lnTo>
                <a:lnTo>
                  <a:pt x="8126" y="3411"/>
                </a:lnTo>
                <a:lnTo>
                  <a:pt x="8126" y="3411"/>
                </a:lnTo>
                <a:lnTo>
                  <a:pt x="11417" y="3411"/>
                </a:lnTo>
                <a:lnTo>
                  <a:pt x="11417" y="3411"/>
                </a:lnTo>
                <a:close/>
              </a:path>
            </a:pathLst>
          </a:custGeom>
          <a:solidFill>
            <a:srgbClr val="FFFFFF"/>
          </a:solidFill>
          <a:ln w="12700"/>
        </p:spPr>
        <p:txBody>
          <a:bodyPr lIns="0" tIns="0" rIns="0" bIns="0"/>
          <a:lstStyle/>
          <a:p>
            <a:pPr algn="l" defTabSz="866986">
              <a:defRPr b="0" sz="2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02" name="形狀"/>
          <p:cNvSpPr/>
          <p:nvPr/>
        </p:nvSpPr>
        <p:spPr>
          <a:xfrm>
            <a:off x="1013742" y="3878862"/>
            <a:ext cx="115147" cy="108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706" y="21150"/>
                </a:moveTo>
                <a:lnTo>
                  <a:pt x="12706" y="21150"/>
                </a:lnTo>
                <a:lnTo>
                  <a:pt x="14824" y="20700"/>
                </a:lnTo>
                <a:lnTo>
                  <a:pt x="16518" y="19800"/>
                </a:lnTo>
                <a:lnTo>
                  <a:pt x="18212" y="18450"/>
                </a:lnTo>
                <a:lnTo>
                  <a:pt x="19482" y="17100"/>
                </a:lnTo>
                <a:lnTo>
                  <a:pt x="20329" y="15300"/>
                </a:lnTo>
                <a:lnTo>
                  <a:pt x="21176" y="13500"/>
                </a:lnTo>
                <a:lnTo>
                  <a:pt x="21600" y="11250"/>
                </a:lnTo>
                <a:lnTo>
                  <a:pt x="21176" y="9000"/>
                </a:lnTo>
                <a:lnTo>
                  <a:pt x="21176" y="9000"/>
                </a:lnTo>
                <a:lnTo>
                  <a:pt x="20753" y="6750"/>
                </a:lnTo>
                <a:lnTo>
                  <a:pt x="19906" y="4950"/>
                </a:lnTo>
                <a:lnTo>
                  <a:pt x="18635" y="3150"/>
                </a:lnTo>
                <a:lnTo>
                  <a:pt x="16941" y="1800"/>
                </a:lnTo>
                <a:lnTo>
                  <a:pt x="15247" y="900"/>
                </a:lnTo>
                <a:lnTo>
                  <a:pt x="13553" y="450"/>
                </a:lnTo>
                <a:lnTo>
                  <a:pt x="11435" y="0"/>
                </a:lnTo>
                <a:lnTo>
                  <a:pt x="9318" y="0"/>
                </a:lnTo>
                <a:lnTo>
                  <a:pt x="9318" y="0"/>
                </a:lnTo>
                <a:lnTo>
                  <a:pt x="9318" y="0"/>
                </a:lnTo>
                <a:lnTo>
                  <a:pt x="9318" y="0"/>
                </a:lnTo>
                <a:lnTo>
                  <a:pt x="7200" y="450"/>
                </a:lnTo>
                <a:lnTo>
                  <a:pt x="5082" y="900"/>
                </a:lnTo>
                <a:lnTo>
                  <a:pt x="3388" y="1800"/>
                </a:lnTo>
                <a:lnTo>
                  <a:pt x="2118" y="3150"/>
                </a:lnTo>
                <a:lnTo>
                  <a:pt x="1271" y="4950"/>
                </a:lnTo>
                <a:lnTo>
                  <a:pt x="424" y="6750"/>
                </a:lnTo>
                <a:lnTo>
                  <a:pt x="0" y="9000"/>
                </a:lnTo>
                <a:lnTo>
                  <a:pt x="0" y="11250"/>
                </a:lnTo>
                <a:lnTo>
                  <a:pt x="0" y="11250"/>
                </a:lnTo>
                <a:lnTo>
                  <a:pt x="424" y="13500"/>
                </a:lnTo>
                <a:lnTo>
                  <a:pt x="1271" y="15750"/>
                </a:lnTo>
                <a:lnTo>
                  <a:pt x="2541" y="17550"/>
                </a:lnTo>
                <a:lnTo>
                  <a:pt x="4235" y="19350"/>
                </a:lnTo>
                <a:lnTo>
                  <a:pt x="5929" y="20250"/>
                </a:lnTo>
                <a:lnTo>
                  <a:pt x="8047" y="21150"/>
                </a:lnTo>
                <a:lnTo>
                  <a:pt x="10588" y="21600"/>
                </a:lnTo>
                <a:lnTo>
                  <a:pt x="12706" y="21150"/>
                </a:lnTo>
                <a:lnTo>
                  <a:pt x="12706" y="21150"/>
                </a:lnTo>
                <a:close/>
                <a:moveTo>
                  <a:pt x="12282" y="17550"/>
                </a:moveTo>
                <a:lnTo>
                  <a:pt x="12282" y="17550"/>
                </a:lnTo>
                <a:lnTo>
                  <a:pt x="11012" y="17550"/>
                </a:lnTo>
                <a:lnTo>
                  <a:pt x="9318" y="17550"/>
                </a:lnTo>
                <a:lnTo>
                  <a:pt x="8047" y="17100"/>
                </a:lnTo>
                <a:lnTo>
                  <a:pt x="6776" y="16200"/>
                </a:lnTo>
                <a:lnTo>
                  <a:pt x="5506" y="15300"/>
                </a:lnTo>
                <a:lnTo>
                  <a:pt x="4659" y="14400"/>
                </a:lnTo>
                <a:lnTo>
                  <a:pt x="3812" y="12600"/>
                </a:lnTo>
                <a:lnTo>
                  <a:pt x="3388" y="11250"/>
                </a:lnTo>
                <a:lnTo>
                  <a:pt x="3388" y="11250"/>
                </a:lnTo>
                <a:lnTo>
                  <a:pt x="4235" y="11250"/>
                </a:lnTo>
                <a:lnTo>
                  <a:pt x="4235" y="11250"/>
                </a:lnTo>
                <a:lnTo>
                  <a:pt x="8047" y="9000"/>
                </a:lnTo>
                <a:lnTo>
                  <a:pt x="11859" y="7200"/>
                </a:lnTo>
                <a:lnTo>
                  <a:pt x="11859" y="7200"/>
                </a:lnTo>
                <a:lnTo>
                  <a:pt x="8471" y="10350"/>
                </a:lnTo>
                <a:lnTo>
                  <a:pt x="5506" y="13950"/>
                </a:lnTo>
                <a:lnTo>
                  <a:pt x="5506" y="13950"/>
                </a:lnTo>
                <a:lnTo>
                  <a:pt x="5082" y="14400"/>
                </a:lnTo>
                <a:lnTo>
                  <a:pt x="5506" y="14400"/>
                </a:lnTo>
                <a:lnTo>
                  <a:pt x="5929" y="14400"/>
                </a:lnTo>
                <a:lnTo>
                  <a:pt x="5929" y="14400"/>
                </a:lnTo>
                <a:lnTo>
                  <a:pt x="9741" y="12150"/>
                </a:lnTo>
                <a:lnTo>
                  <a:pt x="13129" y="9450"/>
                </a:lnTo>
                <a:lnTo>
                  <a:pt x="13129" y="9450"/>
                </a:lnTo>
                <a:lnTo>
                  <a:pt x="10588" y="12600"/>
                </a:lnTo>
                <a:lnTo>
                  <a:pt x="9318" y="13950"/>
                </a:lnTo>
                <a:lnTo>
                  <a:pt x="8471" y="15750"/>
                </a:lnTo>
                <a:lnTo>
                  <a:pt x="8471" y="15750"/>
                </a:lnTo>
                <a:lnTo>
                  <a:pt x="8471" y="16650"/>
                </a:lnTo>
                <a:lnTo>
                  <a:pt x="8894" y="16650"/>
                </a:lnTo>
                <a:lnTo>
                  <a:pt x="8894" y="16650"/>
                </a:lnTo>
                <a:lnTo>
                  <a:pt x="12282" y="14400"/>
                </a:lnTo>
                <a:lnTo>
                  <a:pt x="15671" y="13050"/>
                </a:lnTo>
                <a:lnTo>
                  <a:pt x="15671" y="13050"/>
                </a:lnTo>
                <a:lnTo>
                  <a:pt x="13129" y="16200"/>
                </a:lnTo>
                <a:lnTo>
                  <a:pt x="13129" y="16200"/>
                </a:lnTo>
                <a:lnTo>
                  <a:pt x="13129" y="16650"/>
                </a:lnTo>
                <a:lnTo>
                  <a:pt x="13553" y="17100"/>
                </a:lnTo>
                <a:lnTo>
                  <a:pt x="13553" y="17100"/>
                </a:lnTo>
                <a:lnTo>
                  <a:pt x="12282" y="17550"/>
                </a:lnTo>
                <a:lnTo>
                  <a:pt x="12282" y="17550"/>
                </a:lnTo>
                <a:close/>
                <a:moveTo>
                  <a:pt x="14400" y="16650"/>
                </a:moveTo>
                <a:lnTo>
                  <a:pt x="14400" y="16650"/>
                </a:lnTo>
                <a:lnTo>
                  <a:pt x="15671" y="14850"/>
                </a:lnTo>
                <a:lnTo>
                  <a:pt x="16941" y="12600"/>
                </a:lnTo>
                <a:lnTo>
                  <a:pt x="16941" y="12600"/>
                </a:lnTo>
                <a:lnTo>
                  <a:pt x="16941" y="11700"/>
                </a:lnTo>
                <a:lnTo>
                  <a:pt x="16518" y="11700"/>
                </a:lnTo>
                <a:lnTo>
                  <a:pt x="16518" y="11700"/>
                </a:lnTo>
                <a:lnTo>
                  <a:pt x="13129" y="13050"/>
                </a:lnTo>
                <a:lnTo>
                  <a:pt x="10165" y="14850"/>
                </a:lnTo>
                <a:lnTo>
                  <a:pt x="10165" y="14850"/>
                </a:lnTo>
                <a:lnTo>
                  <a:pt x="12706" y="11700"/>
                </a:lnTo>
                <a:lnTo>
                  <a:pt x="15247" y="8550"/>
                </a:lnTo>
                <a:lnTo>
                  <a:pt x="15247" y="8550"/>
                </a:lnTo>
                <a:lnTo>
                  <a:pt x="15247" y="8100"/>
                </a:lnTo>
                <a:lnTo>
                  <a:pt x="14824" y="7650"/>
                </a:lnTo>
                <a:lnTo>
                  <a:pt x="14824" y="7650"/>
                </a:lnTo>
                <a:lnTo>
                  <a:pt x="11859" y="9450"/>
                </a:lnTo>
                <a:lnTo>
                  <a:pt x="8894" y="11250"/>
                </a:lnTo>
                <a:lnTo>
                  <a:pt x="8894" y="11250"/>
                </a:lnTo>
                <a:lnTo>
                  <a:pt x="11435" y="8550"/>
                </a:lnTo>
                <a:lnTo>
                  <a:pt x="13976" y="5850"/>
                </a:lnTo>
                <a:lnTo>
                  <a:pt x="13976" y="5850"/>
                </a:lnTo>
                <a:lnTo>
                  <a:pt x="13976" y="5400"/>
                </a:lnTo>
                <a:lnTo>
                  <a:pt x="13553" y="4950"/>
                </a:lnTo>
                <a:lnTo>
                  <a:pt x="13553" y="4950"/>
                </a:lnTo>
                <a:lnTo>
                  <a:pt x="10165" y="6750"/>
                </a:lnTo>
                <a:lnTo>
                  <a:pt x="7200" y="8550"/>
                </a:lnTo>
                <a:lnTo>
                  <a:pt x="7200" y="8550"/>
                </a:lnTo>
                <a:lnTo>
                  <a:pt x="11859" y="4050"/>
                </a:lnTo>
                <a:lnTo>
                  <a:pt x="11859" y="4050"/>
                </a:lnTo>
                <a:lnTo>
                  <a:pt x="13976" y="4500"/>
                </a:lnTo>
                <a:lnTo>
                  <a:pt x="15671" y="5850"/>
                </a:lnTo>
                <a:lnTo>
                  <a:pt x="16941" y="7650"/>
                </a:lnTo>
                <a:lnTo>
                  <a:pt x="17365" y="9450"/>
                </a:lnTo>
                <a:lnTo>
                  <a:pt x="17365" y="11700"/>
                </a:lnTo>
                <a:lnTo>
                  <a:pt x="16941" y="13500"/>
                </a:lnTo>
                <a:lnTo>
                  <a:pt x="16094" y="15300"/>
                </a:lnTo>
                <a:lnTo>
                  <a:pt x="14400" y="16650"/>
                </a:lnTo>
                <a:lnTo>
                  <a:pt x="14400" y="16650"/>
                </a:lnTo>
                <a:close/>
                <a:moveTo>
                  <a:pt x="8047" y="4050"/>
                </a:moveTo>
                <a:lnTo>
                  <a:pt x="8047" y="4050"/>
                </a:lnTo>
                <a:lnTo>
                  <a:pt x="5082" y="5850"/>
                </a:lnTo>
                <a:lnTo>
                  <a:pt x="5082" y="5850"/>
                </a:lnTo>
                <a:lnTo>
                  <a:pt x="6353" y="4500"/>
                </a:lnTo>
                <a:lnTo>
                  <a:pt x="8047" y="4050"/>
                </a:lnTo>
                <a:lnTo>
                  <a:pt x="8047" y="4050"/>
                </a:lnTo>
                <a:close/>
                <a:moveTo>
                  <a:pt x="4659" y="6300"/>
                </a:moveTo>
                <a:lnTo>
                  <a:pt x="4659" y="6300"/>
                </a:lnTo>
                <a:lnTo>
                  <a:pt x="4659" y="6750"/>
                </a:lnTo>
                <a:lnTo>
                  <a:pt x="5082" y="6750"/>
                </a:lnTo>
                <a:lnTo>
                  <a:pt x="5082" y="6750"/>
                </a:lnTo>
                <a:lnTo>
                  <a:pt x="10588" y="4050"/>
                </a:lnTo>
                <a:lnTo>
                  <a:pt x="10588" y="4050"/>
                </a:lnTo>
                <a:lnTo>
                  <a:pt x="7200" y="7200"/>
                </a:lnTo>
                <a:lnTo>
                  <a:pt x="3388" y="10350"/>
                </a:lnTo>
                <a:lnTo>
                  <a:pt x="3388" y="10350"/>
                </a:lnTo>
                <a:lnTo>
                  <a:pt x="3388" y="10350"/>
                </a:lnTo>
                <a:lnTo>
                  <a:pt x="3388" y="10350"/>
                </a:lnTo>
                <a:lnTo>
                  <a:pt x="3812" y="8100"/>
                </a:lnTo>
                <a:lnTo>
                  <a:pt x="4659" y="6300"/>
                </a:lnTo>
                <a:lnTo>
                  <a:pt x="4659" y="6300"/>
                </a:lnTo>
                <a:close/>
              </a:path>
            </a:pathLst>
          </a:custGeom>
          <a:solidFill>
            <a:srgbClr val="FFFFFF"/>
          </a:solidFill>
          <a:ln w="12700"/>
        </p:spPr>
        <p:txBody>
          <a:bodyPr lIns="0" tIns="0" rIns="0" bIns="0"/>
          <a:lstStyle/>
          <a:p>
            <a:pPr algn="l" defTabSz="866986">
              <a:defRPr b="0" sz="2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03" name="形狀"/>
          <p:cNvSpPr/>
          <p:nvPr/>
        </p:nvSpPr>
        <p:spPr>
          <a:xfrm>
            <a:off x="970844" y="4061743"/>
            <a:ext cx="363504" cy="3409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66" y="4005"/>
                </a:moveTo>
                <a:lnTo>
                  <a:pt x="21466" y="4005"/>
                </a:lnTo>
                <a:lnTo>
                  <a:pt x="20527" y="3147"/>
                </a:lnTo>
                <a:lnTo>
                  <a:pt x="19588" y="2146"/>
                </a:lnTo>
                <a:lnTo>
                  <a:pt x="18648" y="1287"/>
                </a:lnTo>
                <a:lnTo>
                  <a:pt x="17709" y="143"/>
                </a:lnTo>
                <a:lnTo>
                  <a:pt x="17709" y="143"/>
                </a:lnTo>
                <a:lnTo>
                  <a:pt x="17441" y="0"/>
                </a:lnTo>
                <a:lnTo>
                  <a:pt x="17441" y="0"/>
                </a:lnTo>
                <a:lnTo>
                  <a:pt x="17441" y="0"/>
                </a:lnTo>
                <a:lnTo>
                  <a:pt x="17441" y="0"/>
                </a:lnTo>
                <a:lnTo>
                  <a:pt x="17441" y="0"/>
                </a:lnTo>
                <a:lnTo>
                  <a:pt x="17441" y="0"/>
                </a:lnTo>
                <a:lnTo>
                  <a:pt x="17307" y="0"/>
                </a:lnTo>
                <a:lnTo>
                  <a:pt x="17039" y="143"/>
                </a:lnTo>
                <a:lnTo>
                  <a:pt x="17039" y="143"/>
                </a:lnTo>
                <a:lnTo>
                  <a:pt x="15294" y="1574"/>
                </a:lnTo>
                <a:lnTo>
                  <a:pt x="13684" y="3290"/>
                </a:lnTo>
                <a:lnTo>
                  <a:pt x="10330" y="6580"/>
                </a:lnTo>
                <a:lnTo>
                  <a:pt x="10330" y="6580"/>
                </a:lnTo>
                <a:lnTo>
                  <a:pt x="7916" y="3433"/>
                </a:lnTo>
                <a:lnTo>
                  <a:pt x="5366" y="286"/>
                </a:lnTo>
                <a:lnTo>
                  <a:pt x="5366" y="286"/>
                </a:lnTo>
                <a:lnTo>
                  <a:pt x="5232" y="143"/>
                </a:lnTo>
                <a:lnTo>
                  <a:pt x="5098" y="143"/>
                </a:lnTo>
                <a:lnTo>
                  <a:pt x="5098" y="143"/>
                </a:lnTo>
                <a:lnTo>
                  <a:pt x="5098" y="143"/>
                </a:lnTo>
                <a:lnTo>
                  <a:pt x="5098" y="143"/>
                </a:lnTo>
                <a:lnTo>
                  <a:pt x="4964" y="143"/>
                </a:lnTo>
                <a:lnTo>
                  <a:pt x="4964" y="143"/>
                </a:lnTo>
                <a:lnTo>
                  <a:pt x="4696" y="286"/>
                </a:lnTo>
                <a:lnTo>
                  <a:pt x="4696" y="286"/>
                </a:lnTo>
                <a:lnTo>
                  <a:pt x="3622" y="1001"/>
                </a:lnTo>
                <a:lnTo>
                  <a:pt x="2549" y="2003"/>
                </a:lnTo>
                <a:lnTo>
                  <a:pt x="1342" y="2861"/>
                </a:lnTo>
                <a:lnTo>
                  <a:pt x="268" y="3576"/>
                </a:lnTo>
                <a:lnTo>
                  <a:pt x="268" y="3576"/>
                </a:lnTo>
                <a:lnTo>
                  <a:pt x="134" y="3719"/>
                </a:lnTo>
                <a:lnTo>
                  <a:pt x="0" y="4005"/>
                </a:lnTo>
                <a:lnTo>
                  <a:pt x="0" y="4005"/>
                </a:lnTo>
                <a:lnTo>
                  <a:pt x="0" y="4291"/>
                </a:lnTo>
                <a:lnTo>
                  <a:pt x="134" y="4577"/>
                </a:lnTo>
                <a:lnTo>
                  <a:pt x="134" y="4577"/>
                </a:lnTo>
                <a:lnTo>
                  <a:pt x="1878" y="6151"/>
                </a:lnTo>
                <a:lnTo>
                  <a:pt x="3354" y="7868"/>
                </a:lnTo>
                <a:lnTo>
                  <a:pt x="4830" y="9870"/>
                </a:lnTo>
                <a:lnTo>
                  <a:pt x="6440" y="11587"/>
                </a:lnTo>
                <a:lnTo>
                  <a:pt x="6440" y="11587"/>
                </a:lnTo>
                <a:lnTo>
                  <a:pt x="5098" y="13017"/>
                </a:lnTo>
                <a:lnTo>
                  <a:pt x="3622" y="14305"/>
                </a:lnTo>
                <a:lnTo>
                  <a:pt x="2281" y="15735"/>
                </a:lnTo>
                <a:lnTo>
                  <a:pt x="805" y="17166"/>
                </a:lnTo>
                <a:lnTo>
                  <a:pt x="805" y="17166"/>
                </a:lnTo>
                <a:lnTo>
                  <a:pt x="671" y="17452"/>
                </a:lnTo>
                <a:lnTo>
                  <a:pt x="671" y="17452"/>
                </a:lnTo>
                <a:lnTo>
                  <a:pt x="671" y="17738"/>
                </a:lnTo>
                <a:lnTo>
                  <a:pt x="805" y="18167"/>
                </a:lnTo>
                <a:lnTo>
                  <a:pt x="805" y="18167"/>
                </a:lnTo>
                <a:lnTo>
                  <a:pt x="1744" y="19025"/>
                </a:lnTo>
                <a:lnTo>
                  <a:pt x="2683" y="19883"/>
                </a:lnTo>
                <a:lnTo>
                  <a:pt x="3622" y="20885"/>
                </a:lnTo>
                <a:lnTo>
                  <a:pt x="4561" y="21600"/>
                </a:lnTo>
                <a:lnTo>
                  <a:pt x="4561" y="21600"/>
                </a:lnTo>
                <a:lnTo>
                  <a:pt x="4696" y="21600"/>
                </a:lnTo>
                <a:lnTo>
                  <a:pt x="4696" y="21600"/>
                </a:lnTo>
                <a:lnTo>
                  <a:pt x="4964" y="21600"/>
                </a:lnTo>
                <a:lnTo>
                  <a:pt x="5232" y="21457"/>
                </a:lnTo>
                <a:lnTo>
                  <a:pt x="5232" y="21457"/>
                </a:lnTo>
                <a:lnTo>
                  <a:pt x="6708" y="19740"/>
                </a:lnTo>
                <a:lnTo>
                  <a:pt x="8050" y="18310"/>
                </a:lnTo>
                <a:lnTo>
                  <a:pt x="11001" y="15306"/>
                </a:lnTo>
                <a:lnTo>
                  <a:pt x="11001" y="15306"/>
                </a:lnTo>
                <a:lnTo>
                  <a:pt x="12477" y="16879"/>
                </a:lnTo>
                <a:lnTo>
                  <a:pt x="13684" y="18310"/>
                </a:lnTo>
                <a:lnTo>
                  <a:pt x="15026" y="19883"/>
                </a:lnTo>
                <a:lnTo>
                  <a:pt x="16368" y="21457"/>
                </a:lnTo>
                <a:lnTo>
                  <a:pt x="16368" y="21457"/>
                </a:lnTo>
                <a:lnTo>
                  <a:pt x="16502" y="21457"/>
                </a:lnTo>
                <a:lnTo>
                  <a:pt x="16502" y="21457"/>
                </a:lnTo>
                <a:lnTo>
                  <a:pt x="16904" y="21600"/>
                </a:lnTo>
                <a:lnTo>
                  <a:pt x="17173" y="21457"/>
                </a:lnTo>
                <a:lnTo>
                  <a:pt x="17173" y="21457"/>
                </a:lnTo>
                <a:lnTo>
                  <a:pt x="19319" y="19311"/>
                </a:lnTo>
                <a:lnTo>
                  <a:pt x="20393" y="18310"/>
                </a:lnTo>
                <a:lnTo>
                  <a:pt x="21198" y="17166"/>
                </a:lnTo>
                <a:lnTo>
                  <a:pt x="21198" y="17166"/>
                </a:lnTo>
                <a:lnTo>
                  <a:pt x="21332" y="16879"/>
                </a:lnTo>
                <a:lnTo>
                  <a:pt x="21198" y="16593"/>
                </a:lnTo>
                <a:lnTo>
                  <a:pt x="21198" y="16593"/>
                </a:lnTo>
                <a:lnTo>
                  <a:pt x="21063" y="16450"/>
                </a:lnTo>
                <a:lnTo>
                  <a:pt x="21063" y="16450"/>
                </a:lnTo>
                <a:lnTo>
                  <a:pt x="19722" y="14877"/>
                </a:lnTo>
                <a:lnTo>
                  <a:pt x="18514" y="13303"/>
                </a:lnTo>
                <a:lnTo>
                  <a:pt x="15831" y="10299"/>
                </a:lnTo>
                <a:lnTo>
                  <a:pt x="15831" y="10299"/>
                </a:lnTo>
                <a:lnTo>
                  <a:pt x="18648" y="7725"/>
                </a:lnTo>
                <a:lnTo>
                  <a:pt x="21332" y="5293"/>
                </a:lnTo>
                <a:lnTo>
                  <a:pt x="21332" y="5293"/>
                </a:lnTo>
                <a:lnTo>
                  <a:pt x="21600" y="5007"/>
                </a:lnTo>
                <a:lnTo>
                  <a:pt x="21600" y="4864"/>
                </a:lnTo>
                <a:lnTo>
                  <a:pt x="21600" y="4864"/>
                </a:lnTo>
                <a:lnTo>
                  <a:pt x="21600" y="4434"/>
                </a:lnTo>
                <a:lnTo>
                  <a:pt x="21466" y="4005"/>
                </a:lnTo>
                <a:lnTo>
                  <a:pt x="21466" y="4005"/>
                </a:lnTo>
                <a:close/>
                <a:moveTo>
                  <a:pt x="16234" y="19597"/>
                </a:moveTo>
                <a:lnTo>
                  <a:pt x="16234" y="19597"/>
                </a:lnTo>
                <a:lnTo>
                  <a:pt x="16234" y="19597"/>
                </a:lnTo>
                <a:lnTo>
                  <a:pt x="16234" y="19597"/>
                </a:lnTo>
                <a:lnTo>
                  <a:pt x="15831" y="19025"/>
                </a:lnTo>
                <a:lnTo>
                  <a:pt x="15831" y="19025"/>
                </a:lnTo>
                <a:lnTo>
                  <a:pt x="17039" y="17881"/>
                </a:lnTo>
                <a:lnTo>
                  <a:pt x="17039" y="17881"/>
                </a:lnTo>
                <a:lnTo>
                  <a:pt x="17843" y="17309"/>
                </a:lnTo>
                <a:lnTo>
                  <a:pt x="18514" y="16736"/>
                </a:lnTo>
                <a:lnTo>
                  <a:pt x="18514" y="16736"/>
                </a:lnTo>
                <a:lnTo>
                  <a:pt x="17307" y="18024"/>
                </a:lnTo>
                <a:lnTo>
                  <a:pt x="16234" y="19597"/>
                </a:lnTo>
                <a:lnTo>
                  <a:pt x="16234" y="19597"/>
                </a:lnTo>
                <a:close/>
                <a:moveTo>
                  <a:pt x="15026" y="18024"/>
                </a:moveTo>
                <a:lnTo>
                  <a:pt x="15026" y="18024"/>
                </a:lnTo>
                <a:lnTo>
                  <a:pt x="16368" y="16736"/>
                </a:lnTo>
                <a:lnTo>
                  <a:pt x="17709" y="15592"/>
                </a:lnTo>
                <a:lnTo>
                  <a:pt x="17709" y="15592"/>
                </a:lnTo>
                <a:lnTo>
                  <a:pt x="16502" y="17023"/>
                </a:lnTo>
                <a:lnTo>
                  <a:pt x="15563" y="18739"/>
                </a:lnTo>
                <a:lnTo>
                  <a:pt x="15563" y="18739"/>
                </a:lnTo>
                <a:lnTo>
                  <a:pt x="15026" y="18024"/>
                </a:lnTo>
                <a:lnTo>
                  <a:pt x="15026" y="18024"/>
                </a:lnTo>
                <a:close/>
                <a:moveTo>
                  <a:pt x="14221" y="17166"/>
                </a:moveTo>
                <a:lnTo>
                  <a:pt x="14221" y="17166"/>
                </a:lnTo>
                <a:lnTo>
                  <a:pt x="15563" y="16164"/>
                </a:lnTo>
                <a:lnTo>
                  <a:pt x="16234" y="15592"/>
                </a:lnTo>
                <a:lnTo>
                  <a:pt x="16636" y="15020"/>
                </a:lnTo>
                <a:lnTo>
                  <a:pt x="16636" y="15020"/>
                </a:lnTo>
                <a:lnTo>
                  <a:pt x="15563" y="16307"/>
                </a:lnTo>
                <a:lnTo>
                  <a:pt x="15160" y="17023"/>
                </a:lnTo>
                <a:lnTo>
                  <a:pt x="14624" y="17595"/>
                </a:lnTo>
                <a:lnTo>
                  <a:pt x="14624" y="17595"/>
                </a:lnTo>
                <a:lnTo>
                  <a:pt x="14221" y="17166"/>
                </a:lnTo>
                <a:lnTo>
                  <a:pt x="14221" y="17166"/>
                </a:lnTo>
                <a:close/>
                <a:moveTo>
                  <a:pt x="13282" y="16021"/>
                </a:moveTo>
                <a:lnTo>
                  <a:pt x="13282" y="16021"/>
                </a:lnTo>
                <a:lnTo>
                  <a:pt x="14087" y="15449"/>
                </a:lnTo>
                <a:lnTo>
                  <a:pt x="14758" y="14877"/>
                </a:lnTo>
                <a:lnTo>
                  <a:pt x="16234" y="13589"/>
                </a:lnTo>
                <a:lnTo>
                  <a:pt x="16234" y="13589"/>
                </a:lnTo>
                <a:lnTo>
                  <a:pt x="15429" y="14734"/>
                </a:lnTo>
                <a:lnTo>
                  <a:pt x="15429" y="14734"/>
                </a:lnTo>
                <a:lnTo>
                  <a:pt x="14087" y="16879"/>
                </a:lnTo>
                <a:lnTo>
                  <a:pt x="14087" y="16879"/>
                </a:lnTo>
                <a:lnTo>
                  <a:pt x="13282" y="16021"/>
                </a:lnTo>
                <a:lnTo>
                  <a:pt x="13282" y="16021"/>
                </a:lnTo>
                <a:close/>
                <a:moveTo>
                  <a:pt x="12209" y="14877"/>
                </a:moveTo>
                <a:lnTo>
                  <a:pt x="12209" y="14877"/>
                </a:lnTo>
                <a:lnTo>
                  <a:pt x="13819" y="13875"/>
                </a:lnTo>
                <a:lnTo>
                  <a:pt x="15160" y="12588"/>
                </a:lnTo>
                <a:lnTo>
                  <a:pt x="15160" y="12588"/>
                </a:lnTo>
                <a:lnTo>
                  <a:pt x="14624" y="13446"/>
                </a:lnTo>
                <a:lnTo>
                  <a:pt x="14087" y="14448"/>
                </a:lnTo>
                <a:lnTo>
                  <a:pt x="14087" y="14448"/>
                </a:lnTo>
                <a:lnTo>
                  <a:pt x="13014" y="15592"/>
                </a:lnTo>
                <a:lnTo>
                  <a:pt x="13014" y="15592"/>
                </a:lnTo>
                <a:lnTo>
                  <a:pt x="12209" y="14877"/>
                </a:lnTo>
                <a:lnTo>
                  <a:pt x="12209" y="14877"/>
                </a:lnTo>
                <a:close/>
                <a:moveTo>
                  <a:pt x="11404" y="14019"/>
                </a:moveTo>
                <a:lnTo>
                  <a:pt x="11404" y="14019"/>
                </a:lnTo>
                <a:lnTo>
                  <a:pt x="11404" y="14019"/>
                </a:lnTo>
                <a:lnTo>
                  <a:pt x="11404" y="14019"/>
                </a:lnTo>
                <a:lnTo>
                  <a:pt x="14489" y="11444"/>
                </a:lnTo>
                <a:lnTo>
                  <a:pt x="14489" y="11444"/>
                </a:lnTo>
                <a:lnTo>
                  <a:pt x="14221" y="11873"/>
                </a:lnTo>
                <a:lnTo>
                  <a:pt x="13819" y="12302"/>
                </a:lnTo>
                <a:lnTo>
                  <a:pt x="13148" y="13303"/>
                </a:lnTo>
                <a:lnTo>
                  <a:pt x="13148" y="13303"/>
                </a:lnTo>
                <a:lnTo>
                  <a:pt x="11806" y="14448"/>
                </a:lnTo>
                <a:lnTo>
                  <a:pt x="11806" y="14448"/>
                </a:lnTo>
                <a:lnTo>
                  <a:pt x="11404" y="14019"/>
                </a:lnTo>
                <a:lnTo>
                  <a:pt x="11404" y="14019"/>
                </a:lnTo>
                <a:close/>
                <a:moveTo>
                  <a:pt x="17843" y="18024"/>
                </a:moveTo>
                <a:lnTo>
                  <a:pt x="17843" y="18024"/>
                </a:lnTo>
                <a:lnTo>
                  <a:pt x="19185" y="16450"/>
                </a:lnTo>
                <a:lnTo>
                  <a:pt x="19185" y="16450"/>
                </a:lnTo>
                <a:lnTo>
                  <a:pt x="19319" y="16164"/>
                </a:lnTo>
                <a:lnTo>
                  <a:pt x="19051" y="16164"/>
                </a:lnTo>
                <a:lnTo>
                  <a:pt x="19051" y="16164"/>
                </a:lnTo>
                <a:lnTo>
                  <a:pt x="18380" y="16307"/>
                </a:lnTo>
                <a:lnTo>
                  <a:pt x="17843" y="16736"/>
                </a:lnTo>
                <a:lnTo>
                  <a:pt x="16770" y="17595"/>
                </a:lnTo>
                <a:lnTo>
                  <a:pt x="16770" y="17595"/>
                </a:lnTo>
                <a:lnTo>
                  <a:pt x="16099" y="18453"/>
                </a:lnTo>
                <a:lnTo>
                  <a:pt x="16099" y="18453"/>
                </a:lnTo>
                <a:lnTo>
                  <a:pt x="16368" y="17881"/>
                </a:lnTo>
                <a:lnTo>
                  <a:pt x="16368" y="17881"/>
                </a:lnTo>
                <a:lnTo>
                  <a:pt x="17173" y="16593"/>
                </a:lnTo>
                <a:lnTo>
                  <a:pt x="18246" y="15306"/>
                </a:lnTo>
                <a:lnTo>
                  <a:pt x="18246" y="15306"/>
                </a:lnTo>
                <a:lnTo>
                  <a:pt x="18380" y="15306"/>
                </a:lnTo>
                <a:lnTo>
                  <a:pt x="18246" y="15163"/>
                </a:lnTo>
                <a:lnTo>
                  <a:pt x="18112" y="15163"/>
                </a:lnTo>
                <a:lnTo>
                  <a:pt x="18112" y="15163"/>
                </a:lnTo>
                <a:lnTo>
                  <a:pt x="17173" y="15592"/>
                </a:lnTo>
                <a:lnTo>
                  <a:pt x="16368" y="16307"/>
                </a:lnTo>
                <a:lnTo>
                  <a:pt x="14758" y="17738"/>
                </a:lnTo>
                <a:lnTo>
                  <a:pt x="14758" y="17738"/>
                </a:lnTo>
                <a:lnTo>
                  <a:pt x="16099" y="16164"/>
                </a:lnTo>
                <a:lnTo>
                  <a:pt x="17575" y="14305"/>
                </a:lnTo>
                <a:lnTo>
                  <a:pt x="17575" y="14305"/>
                </a:lnTo>
                <a:lnTo>
                  <a:pt x="17441" y="14162"/>
                </a:lnTo>
                <a:lnTo>
                  <a:pt x="17307" y="14019"/>
                </a:lnTo>
                <a:lnTo>
                  <a:pt x="17307" y="14019"/>
                </a:lnTo>
                <a:lnTo>
                  <a:pt x="16099" y="15020"/>
                </a:lnTo>
                <a:lnTo>
                  <a:pt x="14892" y="16164"/>
                </a:lnTo>
                <a:lnTo>
                  <a:pt x="14892" y="16164"/>
                </a:lnTo>
                <a:lnTo>
                  <a:pt x="14489" y="16593"/>
                </a:lnTo>
                <a:lnTo>
                  <a:pt x="14624" y="16307"/>
                </a:lnTo>
                <a:lnTo>
                  <a:pt x="15294" y="15449"/>
                </a:lnTo>
                <a:lnTo>
                  <a:pt x="15294" y="15449"/>
                </a:lnTo>
                <a:lnTo>
                  <a:pt x="16099" y="14448"/>
                </a:lnTo>
                <a:lnTo>
                  <a:pt x="16770" y="13303"/>
                </a:lnTo>
                <a:lnTo>
                  <a:pt x="16770" y="13303"/>
                </a:lnTo>
                <a:lnTo>
                  <a:pt x="16770" y="13160"/>
                </a:lnTo>
                <a:lnTo>
                  <a:pt x="16770" y="13160"/>
                </a:lnTo>
                <a:lnTo>
                  <a:pt x="18246" y="15020"/>
                </a:lnTo>
                <a:lnTo>
                  <a:pt x="19856" y="16736"/>
                </a:lnTo>
                <a:lnTo>
                  <a:pt x="19856" y="16736"/>
                </a:lnTo>
                <a:lnTo>
                  <a:pt x="18783" y="17595"/>
                </a:lnTo>
                <a:lnTo>
                  <a:pt x="17709" y="18310"/>
                </a:lnTo>
                <a:lnTo>
                  <a:pt x="17709" y="18310"/>
                </a:lnTo>
                <a:lnTo>
                  <a:pt x="16904" y="19025"/>
                </a:lnTo>
                <a:lnTo>
                  <a:pt x="16770" y="19025"/>
                </a:lnTo>
                <a:lnTo>
                  <a:pt x="16904" y="19025"/>
                </a:lnTo>
                <a:lnTo>
                  <a:pt x="17843" y="18024"/>
                </a:lnTo>
                <a:lnTo>
                  <a:pt x="17843" y="18024"/>
                </a:lnTo>
                <a:close/>
                <a:moveTo>
                  <a:pt x="16502" y="13017"/>
                </a:moveTo>
                <a:lnTo>
                  <a:pt x="16502" y="13017"/>
                </a:lnTo>
                <a:lnTo>
                  <a:pt x="15563" y="13732"/>
                </a:lnTo>
                <a:lnTo>
                  <a:pt x="14624" y="14448"/>
                </a:lnTo>
                <a:lnTo>
                  <a:pt x="14624" y="14448"/>
                </a:lnTo>
                <a:lnTo>
                  <a:pt x="13550" y="15592"/>
                </a:lnTo>
                <a:lnTo>
                  <a:pt x="13416" y="15735"/>
                </a:lnTo>
                <a:lnTo>
                  <a:pt x="13953" y="15163"/>
                </a:lnTo>
                <a:lnTo>
                  <a:pt x="13953" y="15163"/>
                </a:lnTo>
                <a:lnTo>
                  <a:pt x="14489" y="14448"/>
                </a:lnTo>
                <a:lnTo>
                  <a:pt x="15026" y="13589"/>
                </a:lnTo>
                <a:lnTo>
                  <a:pt x="15429" y="12874"/>
                </a:lnTo>
                <a:lnTo>
                  <a:pt x="15563" y="11873"/>
                </a:lnTo>
                <a:lnTo>
                  <a:pt x="15563" y="11873"/>
                </a:lnTo>
                <a:lnTo>
                  <a:pt x="15563" y="11730"/>
                </a:lnTo>
                <a:lnTo>
                  <a:pt x="15294" y="11873"/>
                </a:lnTo>
                <a:lnTo>
                  <a:pt x="15294" y="11873"/>
                </a:lnTo>
                <a:lnTo>
                  <a:pt x="14221" y="13017"/>
                </a:lnTo>
                <a:lnTo>
                  <a:pt x="13014" y="14019"/>
                </a:lnTo>
                <a:lnTo>
                  <a:pt x="13014" y="14019"/>
                </a:lnTo>
                <a:lnTo>
                  <a:pt x="12477" y="14448"/>
                </a:lnTo>
                <a:lnTo>
                  <a:pt x="12209" y="14448"/>
                </a:lnTo>
                <a:lnTo>
                  <a:pt x="12477" y="14448"/>
                </a:lnTo>
                <a:lnTo>
                  <a:pt x="13014" y="13732"/>
                </a:lnTo>
                <a:lnTo>
                  <a:pt x="13014" y="13732"/>
                </a:lnTo>
                <a:lnTo>
                  <a:pt x="14221" y="12588"/>
                </a:lnTo>
                <a:lnTo>
                  <a:pt x="14624" y="11873"/>
                </a:lnTo>
                <a:lnTo>
                  <a:pt x="15026" y="11015"/>
                </a:lnTo>
                <a:lnTo>
                  <a:pt x="15026" y="11015"/>
                </a:lnTo>
                <a:lnTo>
                  <a:pt x="16636" y="13017"/>
                </a:lnTo>
                <a:lnTo>
                  <a:pt x="16636" y="13017"/>
                </a:lnTo>
                <a:lnTo>
                  <a:pt x="16502" y="13017"/>
                </a:lnTo>
                <a:lnTo>
                  <a:pt x="16502" y="13017"/>
                </a:lnTo>
                <a:close/>
                <a:moveTo>
                  <a:pt x="14758" y="10728"/>
                </a:moveTo>
                <a:lnTo>
                  <a:pt x="14758" y="10728"/>
                </a:lnTo>
                <a:lnTo>
                  <a:pt x="14758" y="10728"/>
                </a:lnTo>
                <a:lnTo>
                  <a:pt x="14758" y="10728"/>
                </a:lnTo>
                <a:lnTo>
                  <a:pt x="13148" y="12159"/>
                </a:lnTo>
                <a:lnTo>
                  <a:pt x="11404" y="13446"/>
                </a:lnTo>
                <a:lnTo>
                  <a:pt x="11404" y="13446"/>
                </a:lnTo>
                <a:lnTo>
                  <a:pt x="11672" y="13303"/>
                </a:lnTo>
                <a:lnTo>
                  <a:pt x="11672" y="13303"/>
                </a:lnTo>
                <a:lnTo>
                  <a:pt x="13684" y="11158"/>
                </a:lnTo>
                <a:lnTo>
                  <a:pt x="13684" y="11158"/>
                </a:lnTo>
                <a:lnTo>
                  <a:pt x="14489" y="10299"/>
                </a:lnTo>
                <a:lnTo>
                  <a:pt x="14489" y="10299"/>
                </a:lnTo>
                <a:lnTo>
                  <a:pt x="14489" y="10585"/>
                </a:lnTo>
                <a:lnTo>
                  <a:pt x="14758" y="10728"/>
                </a:lnTo>
                <a:lnTo>
                  <a:pt x="14758" y="10728"/>
                </a:lnTo>
                <a:close/>
                <a:moveTo>
                  <a:pt x="3086" y="18596"/>
                </a:moveTo>
                <a:lnTo>
                  <a:pt x="3086" y="18596"/>
                </a:lnTo>
                <a:lnTo>
                  <a:pt x="4830" y="16879"/>
                </a:lnTo>
                <a:lnTo>
                  <a:pt x="6574" y="15163"/>
                </a:lnTo>
                <a:lnTo>
                  <a:pt x="8452" y="13446"/>
                </a:lnTo>
                <a:lnTo>
                  <a:pt x="10196" y="11587"/>
                </a:lnTo>
                <a:lnTo>
                  <a:pt x="10196" y="11587"/>
                </a:lnTo>
                <a:lnTo>
                  <a:pt x="11270" y="10442"/>
                </a:lnTo>
                <a:lnTo>
                  <a:pt x="12477" y="9584"/>
                </a:lnTo>
                <a:lnTo>
                  <a:pt x="14892" y="7438"/>
                </a:lnTo>
                <a:lnTo>
                  <a:pt x="14892" y="7438"/>
                </a:lnTo>
                <a:lnTo>
                  <a:pt x="15697" y="6723"/>
                </a:lnTo>
                <a:lnTo>
                  <a:pt x="16502" y="5865"/>
                </a:lnTo>
                <a:lnTo>
                  <a:pt x="18246" y="4148"/>
                </a:lnTo>
                <a:lnTo>
                  <a:pt x="18246" y="4148"/>
                </a:lnTo>
                <a:lnTo>
                  <a:pt x="18514" y="3862"/>
                </a:lnTo>
                <a:lnTo>
                  <a:pt x="18246" y="4148"/>
                </a:lnTo>
                <a:lnTo>
                  <a:pt x="17173" y="5293"/>
                </a:lnTo>
                <a:lnTo>
                  <a:pt x="17173" y="5293"/>
                </a:lnTo>
                <a:lnTo>
                  <a:pt x="15294" y="7295"/>
                </a:lnTo>
                <a:lnTo>
                  <a:pt x="15294" y="7295"/>
                </a:lnTo>
                <a:lnTo>
                  <a:pt x="11270" y="11301"/>
                </a:lnTo>
                <a:lnTo>
                  <a:pt x="11270" y="11301"/>
                </a:lnTo>
                <a:lnTo>
                  <a:pt x="7379" y="15163"/>
                </a:lnTo>
                <a:lnTo>
                  <a:pt x="5635" y="17166"/>
                </a:lnTo>
                <a:lnTo>
                  <a:pt x="3891" y="19311"/>
                </a:lnTo>
                <a:lnTo>
                  <a:pt x="3891" y="19311"/>
                </a:lnTo>
                <a:lnTo>
                  <a:pt x="3086" y="18596"/>
                </a:lnTo>
                <a:lnTo>
                  <a:pt x="3086" y="18596"/>
                </a:lnTo>
                <a:close/>
                <a:moveTo>
                  <a:pt x="2281" y="17738"/>
                </a:moveTo>
                <a:lnTo>
                  <a:pt x="2281" y="17738"/>
                </a:lnTo>
                <a:lnTo>
                  <a:pt x="5769" y="14019"/>
                </a:lnTo>
                <a:lnTo>
                  <a:pt x="5769" y="14019"/>
                </a:lnTo>
                <a:lnTo>
                  <a:pt x="6440" y="13303"/>
                </a:lnTo>
                <a:lnTo>
                  <a:pt x="6440" y="13303"/>
                </a:lnTo>
                <a:lnTo>
                  <a:pt x="9928" y="9870"/>
                </a:lnTo>
                <a:lnTo>
                  <a:pt x="9928" y="9870"/>
                </a:lnTo>
                <a:lnTo>
                  <a:pt x="11404" y="8440"/>
                </a:lnTo>
                <a:lnTo>
                  <a:pt x="13148" y="7295"/>
                </a:lnTo>
                <a:lnTo>
                  <a:pt x="13148" y="7295"/>
                </a:lnTo>
                <a:lnTo>
                  <a:pt x="11001" y="9441"/>
                </a:lnTo>
                <a:lnTo>
                  <a:pt x="8989" y="11444"/>
                </a:lnTo>
                <a:lnTo>
                  <a:pt x="8989" y="11444"/>
                </a:lnTo>
                <a:lnTo>
                  <a:pt x="8184" y="12302"/>
                </a:lnTo>
                <a:lnTo>
                  <a:pt x="7379" y="13160"/>
                </a:lnTo>
                <a:lnTo>
                  <a:pt x="5635" y="14734"/>
                </a:lnTo>
                <a:lnTo>
                  <a:pt x="4025" y="16307"/>
                </a:lnTo>
                <a:lnTo>
                  <a:pt x="3354" y="17309"/>
                </a:lnTo>
                <a:lnTo>
                  <a:pt x="2683" y="18310"/>
                </a:lnTo>
                <a:lnTo>
                  <a:pt x="2683" y="18310"/>
                </a:lnTo>
                <a:lnTo>
                  <a:pt x="2281" y="17738"/>
                </a:lnTo>
                <a:lnTo>
                  <a:pt x="2281" y="17738"/>
                </a:lnTo>
                <a:close/>
                <a:moveTo>
                  <a:pt x="4830" y="7868"/>
                </a:moveTo>
                <a:lnTo>
                  <a:pt x="4830" y="7868"/>
                </a:lnTo>
                <a:lnTo>
                  <a:pt x="6171" y="7295"/>
                </a:lnTo>
                <a:lnTo>
                  <a:pt x="7513" y="6866"/>
                </a:lnTo>
                <a:lnTo>
                  <a:pt x="7513" y="6866"/>
                </a:lnTo>
                <a:lnTo>
                  <a:pt x="6306" y="7438"/>
                </a:lnTo>
                <a:lnTo>
                  <a:pt x="5232" y="8297"/>
                </a:lnTo>
                <a:lnTo>
                  <a:pt x="5232" y="8297"/>
                </a:lnTo>
                <a:lnTo>
                  <a:pt x="4830" y="7868"/>
                </a:lnTo>
                <a:lnTo>
                  <a:pt x="4830" y="7868"/>
                </a:lnTo>
                <a:close/>
                <a:moveTo>
                  <a:pt x="4159" y="7009"/>
                </a:moveTo>
                <a:lnTo>
                  <a:pt x="4159" y="7009"/>
                </a:lnTo>
                <a:lnTo>
                  <a:pt x="4964" y="6723"/>
                </a:lnTo>
                <a:lnTo>
                  <a:pt x="5769" y="6294"/>
                </a:lnTo>
                <a:lnTo>
                  <a:pt x="7245" y="5436"/>
                </a:lnTo>
                <a:lnTo>
                  <a:pt x="7245" y="5436"/>
                </a:lnTo>
                <a:lnTo>
                  <a:pt x="5903" y="6294"/>
                </a:lnTo>
                <a:lnTo>
                  <a:pt x="4561" y="7438"/>
                </a:lnTo>
                <a:lnTo>
                  <a:pt x="4561" y="7438"/>
                </a:lnTo>
                <a:lnTo>
                  <a:pt x="4159" y="7009"/>
                </a:lnTo>
                <a:lnTo>
                  <a:pt x="4159" y="7009"/>
                </a:lnTo>
                <a:close/>
                <a:moveTo>
                  <a:pt x="2817" y="5436"/>
                </a:moveTo>
                <a:lnTo>
                  <a:pt x="2817" y="5436"/>
                </a:lnTo>
                <a:lnTo>
                  <a:pt x="4293" y="4577"/>
                </a:lnTo>
                <a:lnTo>
                  <a:pt x="5501" y="3576"/>
                </a:lnTo>
                <a:lnTo>
                  <a:pt x="5501" y="3576"/>
                </a:lnTo>
                <a:lnTo>
                  <a:pt x="4427" y="4721"/>
                </a:lnTo>
                <a:lnTo>
                  <a:pt x="3488" y="5865"/>
                </a:lnTo>
                <a:lnTo>
                  <a:pt x="3488" y="5865"/>
                </a:lnTo>
                <a:lnTo>
                  <a:pt x="3488" y="6008"/>
                </a:lnTo>
                <a:lnTo>
                  <a:pt x="3622" y="6151"/>
                </a:lnTo>
                <a:lnTo>
                  <a:pt x="3622" y="6151"/>
                </a:lnTo>
                <a:lnTo>
                  <a:pt x="4293" y="5865"/>
                </a:lnTo>
                <a:lnTo>
                  <a:pt x="4964" y="5436"/>
                </a:lnTo>
                <a:lnTo>
                  <a:pt x="6037" y="4721"/>
                </a:lnTo>
                <a:lnTo>
                  <a:pt x="6037" y="4721"/>
                </a:lnTo>
                <a:lnTo>
                  <a:pt x="4964" y="5579"/>
                </a:lnTo>
                <a:lnTo>
                  <a:pt x="3891" y="6723"/>
                </a:lnTo>
                <a:lnTo>
                  <a:pt x="3891" y="6723"/>
                </a:lnTo>
                <a:lnTo>
                  <a:pt x="2817" y="5436"/>
                </a:lnTo>
                <a:lnTo>
                  <a:pt x="2817" y="5436"/>
                </a:lnTo>
                <a:close/>
                <a:moveTo>
                  <a:pt x="2012" y="4577"/>
                </a:moveTo>
                <a:lnTo>
                  <a:pt x="2012" y="4577"/>
                </a:lnTo>
                <a:lnTo>
                  <a:pt x="3086" y="3719"/>
                </a:lnTo>
                <a:lnTo>
                  <a:pt x="4293" y="3004"/>
                </a:lnTo>
                <a:lnTo>
                  <a:pt x="4293" y="3004"/>
                </a:lnTo>
                <a:lnTo>
                  <a:pt x="4025" y="3290"/>
                </a:lnTo>
                <a:lnTo>
                  <a:pt x="4025" y="3290"/>
                </a:lnTo>
                <a:lnTo>
                  <a:pt x="3220" y="4291"/>
                </a:lnTo>
                <a:lnTo>
                  <a:pt x="2549" y="5150"/>
                </a:lnTo>
                <a:lnTo>
                  <a:pt x="2549" y="5150"/>
                </a:lnTo>
                <a:lnTo>
                  <a:pt x="2012" y="4577"/>
                </a:lnTo>
                <a:lnTo>
                  <a:pt x="2012" y="4577"/>
                </a:lnTo>
                <a:close/>
                <a:moveTo>
                  <a:pt x="1610" y="4148"/>
                </a:moveTo>
                <a:lnTo>
                  <a:pt x="1610" y="4148"/>
                </a:lnTo>
                <a:lnTo>
                  <a:pt x="3220" y="2861"/>
                </a:lnTo>
                <a:lnTo>
                  <a:pt x="4830" y="1574"/>
                </a:lnTo>
                <a:lnTo>
                  <a:pt x="4830" y="1574"/>
                </a:lnTo>
                <a:lnTo>
                  <a:pt x="5232" y="2003"/>
                </a:lnTo>
                <a:lnTo>
                  <a:pt x="5232" y="2003"/>
                </a:lnTo>
                <a:lnTo>
                  <a:pt x="3488" y="3147"/>
                </a:lnTo>
                <a:lnTo>
                  <a:pt x="1878" y="4434"/>
                </a:lnTo>
                <a:lnTo>
                  <a:pt x="1878" y="4434"/>
                </a:lnTo>
                <a:lnTo>
                  <a:pt x="1610" y="4148"/>
                </a:lnTo>
                <a:lnTo>
                  <a:pt x="1610" y="4148"/>
                </a:lnTo>
                <a:close/>
                <a:moveTo>
                  <a:pt x="6440" y="4148"/>
                </a:moveTo>
                <a:lnTo>
                  <a:pt x="6440" y="4148"/>
                </a:lnTo>
                <a:lnTo>
                  <a:pt x="5501" y="4721"/>
                </a:lnTo>
                <a:lnTo>
                  <a:pt x="4427" y="5436"/>
                </a:lnTo>
                <a:lnTo>
                  <a:pt x="4427" y="5436"/>
                </a:lnTo>
                <a:lnTo>
                  <a:pt x="4427" y="5150"/>
                </a:lnTo>
                <a:lnTo>
                  <a:pt x="4427" y="5007"/>
                </a:lnTo>
                <a:lnTo>
                  <a:pt x="4561" y="4864"/>
                </a:lnTo>
                <a:lnTo>
                  <a:pt x="4830" y="4721"/>
                </a:lnTo>
                <a:lnTo>
                  <a:pt x="4830" y="4721"/>
                </a:lnTo>
                <a:lnTo>
                  <a:pt x="6037" y="3433"/>
                </a:lnTo>
                <a:lnTo>
                  <a:pt x="6037" y="3433"/>
                </a:lnTo>
                <a:lnTo>
                  <a:pt x="6037" y="3147"/>
                </a:lnTo>
                <a:lnTo>
                  <a:pt x="5903" y="3147"/>
                </a:lnTo>
                <a:lnTo>
                  <a:pt x="5903" y="3147"/>
                </a:lnTo>
                <a:lnTo>
                  <a:pt x="5098" y="3576"/>
                </a:lnTo>
                <a:lnTo>
                  <a:pt x="4427" y="4005"/>
                </a:lnTo>
                <a:lnTo>
                  <a:pt x="2952" y="5150"/>
                </a:lnTo>
                <a:lnTo>
                  <a:pt x="2952" y="5150"/>
                </a:lnTo>
                <a:lnTo>
                  <a:pt x="3488" y="4577"/>
                </a:lnTo>
                <a:lnTo>
                  <a:pt x="4159" y="3862"/>
                </a:lnTo>
                <a:lnTo>
                  <a:pt x="4830" y="3004"/>
                </a:lnTo>
                <a:lnTo>
                  <a:pt x="5501" y="2289"/>
                </a:lnTo>
                <a:lnTo>
                  <a:pt x="5501" y="2289"/>
                </a:lnTo>
                <a:lnTo>
                  <a:pt x="7513" y="4864"/>
                </a:lnTo>
                <a:lnTo>
                  <a:pt x="7513" y="4864"/>
                </a:lnTo>
                <a:lnTo>
                  <a:pt x="5903" y="5865"/>
                </a:lnTo>
                <a:lnTo>
                  <a:pt x="4427" y="6723"/>
                </a:lnTo>
                <a:lnTo>
                  <a:pt x="4427" y="6723"/>
                </a:lnTo>
                <a:lnTo>
                  <a:pt x="4964" y="6294"/>
                </a:lnTo>
                <a:lnTo>
                  <a:pt x="5501" y="5722"/>
                </a:lnTo>
                <a:lnTo>
                  <a:pt x="6708" y="4434"/>
                </a:lnTo>
                <a:lnTo>
                  <a:pt x="6708" y="4434"/>
                </a:lnTo>
                <a:lnTo>
                  <a:pt x="6708" y="4291"/>
                </a:lnTo>
                <a:lnTo>
                  <a:pt x="6708" y="4148"/>
                </a:lnTo>
                <a:lnTo>
                  <a:pt x="6440" y="4148"/>
                </a:lnTo>
                <a:lnTo>
                  <a:pt x="6440" y="4148"/>
                </a:lnTo>
                <a:close/>
                <a:moveTo>
                  <a:pt x="8050" y="6437"/>
                </a:moveTo>
                <a:lnTo>
                  <a:pt x="8050" y="6437"/>
                </a:lnTo>
                <a:lnTo>
                  <a:pt x="8050" y="6437"/>
                </a:lnTo>
                <a:lnTo>
                  <a:pt x="8050" y="6294"/>
                </a:lnTo>
                <a:lnTo>
                  <a:pt x="7781" y="6294"/>
                </a:lnTo>
                <a:lnTo>
                  <a:pt x="7781" y="6294"/>
                </a:lnTo>
                <a:lnTo>
                  <a:pt x="6708" y="6866"/>
                </a:lnTo>
                <a:lnTo>
                  <a:pt x="5635" y="7295"/>
                </a:lnTo>
                <a:lnTo>
                  <a:pt x="5635" y="7295"/>
                </a:lnTo>
                <a:lnTo>
                  <a:pt x="4964" y="7438"/>
                </a:lnTo>
                <a:lnTo>
                  <a:pt x="5232" y="7295"/>
                </a:lnTo>
                <a:lnTo>
                  <a:pt x="6037" y="6723"/>
                </a:lnTo>
                <a:lnTo>
                  <a:pt x="6037" y="6723"/>
                </a:lnTo>
                <a:lnTo>
                  <a:pt x="6976" y="6008"/>
                </a:lnTo>
                <a:lnTo>
                  <a:pt x="7781" y="5150"/>
                </a:lnTo>
                <a:lnTo>
                  <a:pt x="7781" y="5150"/>
                </a:lnTo>
                <a:lnTo>
                  <a:pt x="8855" y="6723"/>
                </a:lnTo>
                <a:lnTo>
                  <a:pt x="8855" y="6723"/>
                </a:lnTo>
                <a:lnTo>
                  <a:pt x="8855" y="6723"/>
                </a:lnTo>
                <a:lnTo>
                  <a:pt x="8855" y="6723"/>
                </a:lnTo>
                <a:lnTo>
                  <a:pt x="5501" y="8440"/>
                </a:lnTo>
                <a:lnTo>
                  <a:pt x="5501" y="8440"/>
                </a:lnTo>
                <a:lnTo>
                  <a:pt x="6708" y="7581"/>
                </a:lnTo>
                <a:lnTo>
                  <a:pt x="8050" y="6437"/>
                </a:lnTo>
                <a:lnTo>
                  <a:pt x="8050" y="6437"/>
                </a:lnTo>
                <a:close/>
                <a:moveTo>
                  <a:pt x="8989" y="6866"/>
                </a:moveTo>
                <a:lnTo>
                  <a:pt x="8989" y="6866"/>
                </a:lnTo>
                <a:lnTo>
                  <a:pt x="8989" y="6866"/>
                </a:lnTo>
                <a:lnTo>
                  <a:pt x="8989" y="6866"/>
                </a:lnTo>
                <a:lnTo>
                  <a:pt x="9525" y="7438"/>
                </a:lnTo>
                <a:lnTo>
                  <a:pt x="9525" y="7438"/>
                </a:lnTo>
                <a:lnTo>
                  <a:pt x="8050" y="8297"/>
                </a:lnTo>
                <a:lnTo>
                  <a:pt x="7379" y="8869"/>
                </a:lnTo>
                <a:lnTo>
                  <a:pt x="6708" y="9441"/>
                </a:lnTo>
                <a:lnTo>
                  <a:pt x="6708" y="9441"/>
                </a:lnTo>
                <a:lnTo>
                  <a:pt x="7916" y="8154"/>
                </a:lnTo>
                <a:lnTo>
                  <a:pt x="8452" y="7581"/>
                </a:lnTo>
                <a:lnTo>
                  <a:pt x="8989" y="6866"/>
                </a:lnTo>
                <a:lnTo>
                  <a:pt x="8989" y="6866"/>
                </a:lnTo>
                <a:close/>
                <a:moveTo>
                  <a:pt x="10733" y="7868"/>
                </a:moveTo>
                <a:lnTo>
                  <a:pt x="10733" y="7868"/>
                </a:lnTo>
                <a:lnTo>
                  <a:pt x="12477" y="6294"/>
                </a:lnTo>
                <a:lnTo>
                  <a:pt x="13953" y="4577"/>
                </a:lnTo>
                <a:lnTo>
                  <a:pt x="15563" y="3004"/>
                </a:lnTo>
                <a:lnTo>
                  <a:pt x="17307" y="1430"/>
                </a:lnTo>
                <a:lnTo>
                  <a:pt x="17307" y="1430"/>
                </a:lnTo>
                <a:lnTo>
                  <a:pt x="17575" y="1860"/>
                </a:lnTo>
                <a:lnTo>
                  <a:pt x="17575" y="1860"/>
                </a:lnTo>
                <a:lnTo>
                  <a:pt x="17441" y="1860"/>
                </a:lnTo>
                <a:lnTo>
                  <a:pt x="17441" y="1860"/>
                </a:lnTo>
                <a:lnTo>
                  <a:pt x="14087" y="4864"/>
                </a:lnTo>
                <a:lnTo>
                  <a:pt x="10733" y="8011"/>
                </a:lnTo>
                <a:lnTo>
                  <a:pt x="10733" y="8011"/>
                </a:lnTo>
                <a:lnTo>
                  <a:pt x="10330" y="8297"/>
                </a:lnTo>
                <a:lnTo>
                  <a:pt x="10330" y="8297"/>
                </a:lnTo>
                <a:lnTo>
                  <a:pt x="9525" y="8869"/>
                </a:lnTo>
                <a:lnTo>
                  <a:pt x="9525" y="8869"/>
                </a:lnTo>
                <a:lnTo>
                  <a:pt x="8855" y="9727"/>
                </a:lnTo>
                <a:lnTo>
                  <a:pt x="8855" y="9727"/>
                </a:lnTo>
                <a:lnTo>
                  <a:pt x="7513" y="10585"/>
                </a:lnTo>
                <a:lnTo>
                  <a:pt x="7513" y="10585"/>
                </a:lnTo>
                <a:lnTo>
                  <a:pt x="8050" y="9870"/>
                </a:lnTo>
                <a:lnTo>
                  <a:pt x="8586" y="9155"/>
                </a:lnTo>
                <a:lnTo>
                  <a:pt x="9794" y="7725"/>
                </a:lnTo>
                <a:lnTo>
                  <a:pt x="9794" y="7725"/>
                </a:lnTo>
                <a:lnTo>
                  <a:pt x="9928" y="7868"/>
                </a:lnTo>
                <a:lnTo>
                  <a:pt x="9928" y="7868"/>
                </a:lnTo>
                <a:lnTo>
                  <a:pt x="10196" y="8011"/>
                </a:lnTo>
                <a:lnTo>
                  <a:pt x="10599" y="8011"/>
                </a:lnTo>
                <a:lnTo>
                  <a:pt x="10599" y="8011"/>
                </a:lnTo>
                <a:lnTo>
                  <a:pt x="10733" y="7868"/>
                </a:lnTo>
                <a:lnTo>
                  <a:pt x="10733" y="7868"/>
                </a:lnTo>
                <a:close/>
                <a:moveTo>
                  <a:pt x="14758" y="5436"/>
                </a:moveTo>
                <a:lnTo>
                  <a:pt x="14758" y="5436"/>
                </a:lnTo>
                <a:lnTo>
                  <a:pt x="13819" y="6294"/>
                </a:lnTo>
                <a:lnTo>
                  <a:pt x="12880" y="7009"/>
                </a:lnTo>
                <a:lnTo>
                  <a:pt x="11672" y="7725"/>
                </a:lnTo>
                <a:lnTo>
                  <a:pt x="10733" y="8583"/>
                </a:lnTo>
                <a:lnTo>
                  <a:pt x="10733" y="8583"/>
                </a:lnTo>
                <a:lnTo>
                  <a:pt x="7781" y="11587"/>
                </a:lnTo>
                <a:lnTo>
                  <a:pt x="7781" y="11587"/>
                </a:lnTo>
                <a:lnTo>
                  <a:pt x="7781" y="11444"/>
                </a:lnTo>
                <a:lnTo>
                  <a:pt x="7781" y="11444"/>
                </a:lnTo>
                <a:lnTo>
                  <a:pt x="8720" y="10299"/>
                </a:lnTo>
                <a:lnTo>
                  <a:pt x="8720" y="10299"/>
                </a:lnTo>
                <a:lnTo>
                  <a:pt x="8855" y="10156"/>
                </a:lnTo>
                <a:lnTo>
                  <a:pt x="8855" y="10156"/>
                </a:lnTo>
                <a:lnTo>
                  <a:pt x="10062" y="9155"/>
                </a:lnTo>
                <a:lnTo>
                  <a:pt x="11270" y="8011"/>
                </a:lnTo>
                <a:lnTo>
                  <a:pt x="11270" y="8011"/>
                </a:lnTo>
                <a:lnTo>
                  <a:pt x="13416" y="6437"/>
                </a:lnTo>
                <a:lnTo>
                  <a:pt x="13416" y="6437"/>
                </a:lnTo>
                <a:lnTo>
                  <a:pt x="14489" y="5436"/>
                </a:lnTo>
                <a:lnTo>
                  <a:pt x="15563" y="4291"/>
                </a:lnTo>
                <a:lnTo>
                  <a:pt x="17709" y="2146"/>
                </a:lnTo>
                <a:lnTo>
                  <a:pt x="17709" y="2146"/>
                </a:lnTo>
                <a:lnTo>
                  <a:pt x="17709" y="2003"/>
                </a:lnTo>
                <a:lnTo>
                  <a:pt x="17709" y="2003"/>
                </a:lnTo>
                <a:lnTo>
                  <a:pt x="18112" y="2289"/>
                </a:lnTo>
                <a:lnTo>
                  <a:pt x="18112" y="2289"/>
                </a:lnTo>
                <a:lnTo>
                  <a:pt x="17173" y="3004"/>
                </a:lnTo>
                <a:lnTo>
                  <a:pt x="16368" y="3719"/>
                </a:lnTo>
                <a:lnTo>
                  <a:pt x="14758" y="5436"/>
                </a:lnTo>
                <a:lnTo>
                  <a:pt x="14758" y="5436"/>
                </a:lnTo>
                <a:close/>
                <a:moveTo>
                  <a:pt x="17173" y="3433"/>
                </a:moveTo>
                <a:lnTo>
                  <a:pt x="17173" y="3433"/>
                </a:lnTo>
                <a:lnTo>
                  <a:pt x="15429" y="5150"/>
                </a:lnTo>
                <a:lnTo>
                  <a:pt x="15429" y="5150"/>
                </a:lnTo>
                <a:lnTo>
                  <a:pt x="15831" y="4577"/>
                </a:lnTo>
                <a:lnTo>
                  <a:pt x="15831" y="4577"/>
                </a:lnTo>
                <a:lnTo>
                  <a:pt x="17173" y="3290"/>
                </a:lnTo>
                <a:lnTo>
                  <a:pt x="17575" y="2861"/>
                </a:lnTo>
                <a:lnTo>
                  <a:pt x="17173" y="3433"/>
                </a:lnTo>
                <a:lnTo>
                  <a:pt x="17173" y="3433"/>
                </a:lnTo>
                <a:close/>
                <a:moveTo>
                  <a:pt x="7513" y="11015"/>
                </a:moveTo>
                <a:lnTo>
                  <a:pt x="7513" y="11015"/>
                </a:lnTo>
                <a:lnTo>
                  <a:pt x="7781" y="10872"/>
                </a:lnTo>
                <a:lnTo>
                  <a:pt x="7781" y="10872"/>
                </a:lnTo>
                <a:lnTo>
                  <a:pt x="7647" y="11158"/>
                </a:lnTo>
                <a:lnTo>
                  <a:pt x="7647" y="11158"/>
                </a:lnTo>
                <a:lnTo>
                  <a:pt x="7647" y="11015"/>
                </a:lnTo>
                <a:lnTo>
                  <a:pt x="7647" y="11015"/>
                </a:lnTo>
                <a:lnTo>
                  <a:pt x="7513" y="11015"/>
                </a:lnTo>
                <a:lnTo>
                  <a:pt x="7513" y="11015"/>
                </a:lnTo>
                <a:close/>
                <a:moveTo>
                  <a:pt x="9391" y="7868"/>
                </a:moveTo>
                <a:lnTo>
                  <a:pt x="9391" y="7868"/>
                </a:lnTo>
                <a:lnTo>
                  <a:pt x="8855" y="8440"/>
                </a:lnTo>
                <a:lnTo>
                  <a:pt x="8184" y="9155"/>
                </a:lnTo>
                <a:lnTo>
                  <a:pt x="7647" y="9870"/>
                </a:lnTo>
                <a:lnTo>
                  <a:pt x="7245" y="10585"/>
                </a:lnTo>
                <a:lnTo>
                  <a:pt x="7245" y="10585"/>
                </a:lnTo>
                <a:lnTo>
                  <a:pt x="6440" y="9870"/>
                </a:lnTo>
                <a:lnTo>
                  <a:pt x="6440" y="9870"/>
                </a:lnTo>
                <a:lnTo>
                  <a:pt x="8050" y="8869"/>
                </a:lnTo>
                <a:lnTo>
                  <a:pt x="9391" y="7868"/>
                </a:lnTo>
                <a:lnTo>
                  <a:pt x="9391" y="7868"/>
                </a:lnTo>
                <a:close/>
                <a:moveTo>
                  <a:pt x="5635" y="17595"/>
                </a:moveTo>
                <a:lnTo>
                  <a:pt x="5635" y="17595"/>
                </a:lnTo>
                <a:lnTo>
                  <a:pt x="7513" y="15449"/>
                </a:lnTo>
                <a:lnTo>
                  <a:pt x="7513" y="15449"/>
                </a:lnTo>
                <a:lnTo>
                  <a:pt x="9525" y="13446"/>
                </a:lnTo>
                <a:lnTo>
                  <a:pt x="11404" y="11587"/>
                </a:lnTo>
                <a:lnTo>
                  <a:pt x="11404" y="11587"/>
                </a:lnTo>
                <a:lnTo>
                  <a:pt x="15429" y="7581"/>
                </a:lnTo>
                <a:lnTo>
                  <a:pt x="17441" y="5579"/>
                </a:lnTo>
                <a:lnTo>
                  <a:pt x="19185" y="3433"/>
                </a:lnTo>
                <a:lnTo>
                  <a:pt x="19185" y="3433"/>
                </a:lnTo>
                <a:lnTo>
                  <a:pt x="19990" y="4291"/>
                </a:lnTo>
                <a:lnTo>
                  <a:pt x="19990" y="4291"/>
                </a:lnTo>
                <a:lnTo>
                  <a:pt x="16368" y="7438"/>
                </a:lnTo>
                <a:lnTo>
                  <a:pt x="12745" y="10872"/>
                </a:lnTo>
                <a:lnTo>
                  <a:pt x="8989" y="14305"/>
                </a:lnTo>
                <a:lnTo>
                  <a:pt x="5501" y="17738"/>
                </a:lnTo>
                <a:lnTo>
                  <a:pt x="5501" y="17738"/>
                </a:lnTo>
                <a:lnTo>
                  <a:pt x="5635" y="17595"/>
                </a:lnTo>
                <a:lnTo>
                  <a:pt x="5635" y="17595"/>
                </a:lnTo>
                <a:close/>
                <a:moveTo>
                  <a:pt x="18917" y="3290"/>
                </a:moveTo>
                <a:lnTo>
                  <a:pt x="18917" y="3290"/>
                </a:lnTo>
                <a:lnTo>
                  <a:pt x="18112" y="3862"/>
                </a:lnTo>
                <a:lnTo>
                  <a:pt x="17307" y="4721"/>
                </a:lnTo>
                <a:lnTo>
                  <a:pt x="15697" y="6294"/>
                </a:lnTo>
                <a:lnTo>
                  <a:pt x="15697" y="6294"/>
                </a:lnTo>
                <a:lnTo>
                  <a:pt x="14489" y="7295"/>
                </a:lnTo>
                <a:lnTo>
                  <a:pt x="13282" y="8297"/>
                </a:lnTo>
                <a:lnTo>
                  <a:pt x="11940" y="9441"/>
                </a:lnTo>
                <a:lnTo>
                  <a:pt x="10867" y="10442"/>
                </a:lnTo>
                <a:lnTo>
                  <a:pt x="10867" y="10442"/>
                </a:lnTo>
                <a:lnTo>
                  <a:pt x="9123" y="12302"/>
                </a:lnTo>
                <a:lnTo>
                  <a:pt x="8318" y="13303"/>
                </a:lnTo>
                <a:lnTo>
                  <a:pt x="7379" y="14162"/>
                </a:lnTo>
                <a:lnTo>
                  <a:pt x="7379" y="14162"/>
                </a:lnTo>
                <a:lnTo>
                  <a:pt x="5098" y="16021"/>
                </a:lnTo>
                <a:lnTo>
                  <a:pt x="2952" y="18167"/>
                </a:lnTo>
                <a:lnTo>
                  <a:pt x="2952" y="18167"/>
                </a:lnTo>
                <a:lnTo>
                  <a:pt x="4293" y="16593"/>
                </a:lnTo>
                <a:lnTo>
                  <a:pt x="5098" y="15735"/>
                </a:lnTo>
                <a:lnTo>
                  <a:pt x="6037" y="14877"/>
                </a:lnTo>
                <a:lnTo>
                  <a:pt x="6037" y="14877"/>
                </a:lnTo>
                <a:lnTo>
                  <a:pt x="8050" y="12874"/>
                </a:lnTo>
                <a:lnTo>
                  <a:pt x="10062" y="10728"/>
                </a:lnTo>
                <a:lnTo>
                  <a:pt x="10062" y="10728"/>
                </a:lnTo>
                <a:lnTo>
                  <a:pt x="12075" y="8440"/>
                </a:lnTo>
                <a:lnTo>
                  <a:pt x="14221" y="6580"/>
                </a:lnTo>
                <a:lnTo>
                  <a:pt x="16368" y="4577"/>
                </a:lnTo>
                <a:lnTo>
                  <a:pt x="18246" y="2575"/>
                </a:lnTo>
                <a:lnTo>
                  <a:pt x="18246" y="2575"/>
                </a:lnTo>
                <a:lnTo>
                  <a:pt x="18917" y="3290"/>
                </a:lnTo>
                <a:lnTo>
                  <a:pt x="18917" y="3290"/>
                </a:lnTo>
                <a:close/>
                <a:moveTo>
                  <a:pt x="5635" y="8726"/>
                </a:moveTo>
                <a:lnTo>
                  <a:pt x="5635" y="8726"/>
                </a:lnTo>
                <a:lnTo>
                  <a:pt x="7916" y="7438"/>
                </a:lnTo>
                <a:lnTo>
                  <a:pt x="7916" y="7438"/>
                </a:lnTo>
                <a:lnTo>
                  <a:pt x="8452" y="7295"/>
                </a:lnTo>
                <a:lnTo>
                  <a:pt x="8318" y="7438"/>
                </a:lnTo>
                <a:lnTo>
                  <a:pt x="7513" y="8154"/>
                </a:lnTo>
                <a:lnTo>
                  <a:pt x="7513" y="8154"/>
                </a:lnTo>
                <a:lnTo>
                  <a:pt x="6171" y="9584"/>
                </a:lnTo>
                <a:lnTo>
                  <a:pt x="6171" y="9584"/>
                </a:lnTo>
                <a:lnTo>
                  <a:pt x="5635" y="8726"/>
                </a:lnTo>
                <a:lnTo>
                  <a:pt x="5635" y="8726"/>
                </a:lnTo>
                <a:close/>
                <a:moveTo>
                  <a:pt x="4830" y="20026"/>
                </a:moveTo>
                <a:lnTo>
                  <a:pt x="4830" y="20026"/>
                </a:lnTo>
                <a:lnTo>
                  <a:pt x="4159" y="19597"/>
                </a:lnTo>
                <a:lnTo>
                  <a:pt x="4159" y="19597"/>
                </a:lnTo>
                <a:lnTo>
                  <a:pt x="4427" y="19168"/>
                </a:lnTo>
                <a:lnTo>
                  <a:pt x="4427" y="19168"/>
                </a:lnTo>
                <a:lnTo>
                  <a:pt x="4561" y="19025"/>
                </a:lnTo>
                <a:lnTo>
                  <a:pt x="4561" y="19025"/>
                </a:lnTo>
                <a:lnTo>
                  <a:pt x="10733" y="13017"/>
                </a:lnTo>
                <a:lnTo>
                  <a:pt x="14087" y="10013"/>
                </a:lnTo>
                <a:lnTo>
                  <a:pt x="17307" y="7009"/>
                </a:lnTo>
                <a:lnTo>
                  <a:pt x="17307" y="7009"/>
                </a:lnTo>
                <a:lnTo>
                  <a:pt x="19319" y="5293"/>
                </a:lnTo>
                <a:lnTo>
                  <a:pt x="19319" y="5293"/>
                </a:lnTo>
                <a:lnTo>
                  <a:pt x="17843" y="6580"/>
                </a:lnTo>
                <a:lnTo>
                  <a:pt x="16234" y="7868"/>
                </a:lnTo>
                <a:lnTo>
                  <a:pt x="16234" y="7868"/>
                </a:lnTo>
                <a:lnTo>
                  <a:pt x="14758" y="9441"/>
                </a:lnTo>
                <a:lnTo>
                  <a:pt x="13416" y="10872"/>
                </a:lnTo>
                <a:lnTo>
                  <a:pt x="10733" y="13875"/>
                </a:lnTo>
                <a:lnTo>
                  <a:pt x="10733" y="13875"/>
                </a:lnTo>
                <a:lnTo>
                  <a:pt x="10599" y="14019"/>
                </a:lnTo>
                <a:lnTo>
                  <a:pt x="10599" y="14019"/>
                </a:lnTo>
                <a:lnTo>
                  <a:pt x="9123" y="15592"/>
                </a:lnTo>
                <a:lnTo>
                  <a:pt x="7647" y="17023"/>
                </a:lnTo>
                <a:lnTo>
                  <a:pt x="6171" y="18453"/>
                </a:lnTo>
                <a:lnTo>
                  <a:pt x="4830" y="20026"/>
                </a:lnTo>
                <a:lnTo>
                  <a:pt x="4830" y="20026"/>
                </a:lnTo>
                <a:close/>
                <a:moveTo>
                  <a:pt x="16770" y="20026"/>
                </a:moveTo>
                <a:lnTo>
                  <a:pt x="16770" y="20026"/>
                </a:lnTo>
                <a:lnTo>
                  <a:pt x="16502" y="19740"/>
                </a:lnTo>
                <a:lnTo>
                  <a:pt x="16502" y="19740"/>
                </a:lnTo>
                <a:lnTo>
                  <a:pt x="16502" y="19740"/>
                </a:lnTo>
                <a:lnTo>
                  <a:pt x="16502" y="19740"/>
                </a:lnTo>
                <a:lnTo>
                  <a:pt x="17978" y="18453"/>
                </a:lnTo>
                <a:lnTo>
                  <a:pt x="19588" y="17309"/>
                </a:lnTo>
                <a:lnTo>
                  <a:pt x="19588" y="17309"/>
                </a:lnTo>
                <a:lnTo>
                  <a:pt x="18246" y="18739"/>
                </a:lnTo>
                <a:lnTo>
                  <a:pt x="16770" y="20026"/>
                </a:lnTo>
                <a:lnTo>
                  <a:pt x="16770" y="20026"/>
                </a:lnTo>
                <a:close/>
              </a:path>
            </a:pathLst>
          </a:custGeom>
          <a:solidFill>
            <a:srgbClr val="FFFFFF"/>
          </a:solidFill>
          <a:ln w="12700"/>
        </p:spPr>
        <p:txBody>
          <a:bodyPr lIns="0" tIns="0" rIns="0" bIns="0"/>
          <a:lstStyle/>
          <a:p>
            <a:pPr algn="l" defTabSz="866986">
              <a:defRPr b="0" sz="2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04" name="形狀"/>
          <p:cNvSpPr/>
          <p:nvPr/>
        </p:nvSpPr>
        <p:spPr>
          <a:xfrm>
            <a:off x="1514969" y="6050844"/>
            <a:ext cx="298028" cy="322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527" y="20543"/>
                </a:moveTo>
                <a:lnTo>
                  <a:pt x="7527" y="20543"/>
                </a:lnTo>
                <a:lnTo>
                  <a:pt x="7527" y="20845"/>
                </a:lnTo>
                <a:lnTo>
                  <a:pt x="7855" y="21147"/>
                </a:lnTo>
                <a:lnTo>
                  <a:pt x="7855" y="21147"/>
                </a:lnTo>
                <a:lnTo>
                  <a:pt x="8018" y="21298"/>
                </a:lnTo>
                <a:lnTo>
                  <a:pt x="8345" y="21449"/>
                </a:lnTo>
                <a:lnTo>
                  <a:pt x="8345" y="21449"/>
                </a:lnTo>
                <a:lnTo>
                  <a:pt x="9655" y="21298"/>
                </a:lnTo>
                <a:lnTo>
                  <a:pt x="10964" y="21449"/>
                </a:lnTo>
                <a:lnTo>
                  <a:pt x="13582" y="21600"/>
                </a:lnTo>
                <a:lnTo>
                  <a:pt x="13582" y="21600"/>
                </a:lnTo>
                <a:lnTo>
                  <a:pt x="13909" y="21449"/>
                </a:lnTo>
                <a:lnTo>
                  <a:pt x="14236" y="21298"/>
                </a:lnTo>
                <a:lnTo>
                  <a:pt x="14236" y="20996"/>
                </a:lnTo>
                <a:lnTo>
                  <a:pt x="14400" y="20845"/>
                </a:lnTo>
                <a:lnTo>
                  <a:pt x="14400" y="20845"/>
                </a:lnTo>
                <a:lnTo>
                  <a:pt x="14400" y="20543"/>
                </a:lnTo>
                <a:lnTo>
                  <a:pt x="14400" y="20543"/>
                </a:lnTo>
                <a:lnTo>
                  <a:pt x="14236" y="19183"/>
                </a:lnTo>
                <a:lnTo>
                  <a:pt x="14236" y="17673"/>
                </a:lnTo>
                <a:lnTo>
                  <a:pt x="14400" y="14803"/>
                </a:lnTo>
                <a:lnTo>
                  <a:pt x="14400" y="14803"/>
                </a:lnTo>
                <a:lnTo>
                  <a:pt x="17673" y="14954"/>
                </a:lnTo>
                <a:lnTo>
                  <a:pt x="20618" y="14803"/>
                </a:lnTo>
                <a:lnTo>
                  <a:pt x="20618" y="14803"/>
                </a:lnTo>
                <a:lnTo>
                  <a:pt x="20945" y="14652"/>
                </a:lnTo>
                <a:lnTo>
                  <a:pt x="20945" y="14652"/>
                </a:lnTo>
                <a:lnTo>
                  <a:pt x="21109" y="14501"/>
                </a:lnTo>
                <a:lnTo>
                  <a:pt x="21273" y="14199"/>
                </a:lnTo>
                <a:lnTo>
                  <a:pt x="21273" y="14199"/>
                </a:lnTo>
                <a:lnTo>
                  <a:pt x="21436" y="11631"/>
                </a:lnTo>
                <a:lnTo>
                  <a:pt x="21600" y="9063"/>
                </a:lnTo>
                <a:lnTo>
                  <a:pt x="21600" y="9063"/>
                </a:lnTo>
                <a:lnTo>
                  <a:pt x="21600" y="8912"/>
                </a:lnTo>
                <a:lnTo>
                  <a:pt x="21600" y="8912"/>
                </a:lnTo>
                <a:lnTo>
                  <a:pt x="21600" y="8912"/>
                </a:lnTo>
                <a:lnTo>
                  <a:pt x="21600" y="8912"/>
                </a:lnTo>
                <a:lnTo>
                  <a:pt x="21600" y="8912"/>
                </a:lnTo>
                <a:lnTo>
                  <a:pt x="21600" y="8912"/>
                </a:lnTo>
                <a:lnTo>
                  <a:pt x="21436" y="8610"/>
                </a:lnTo>
                <a:lnTo>
                  <a:pt x="21109" y="8459"/>
                </a:lnTo>
                <a:lnTo>
                  <a:pt x="21109" y="8459"/>
                </a:lnTo>
                <a:lnTo>
                  <a:pt x="19636" y="8157"/>
                </a:lnTo>
                <a:lnTo>
                  <a:pt x="18164" y="8157"/>
                </a:lnTo>
                <a:lnTo>
                  <a:pt x="16527" y="8157"/>
                </a:lnTo>
                <a:lnTo>
                  <a:pt x="14891" y="8157"/>
                </a:lnTo>
                <a:lnTo>
                  <a:pt x="14891" y="8157"/>
                </a:lnTo>
                <a:lnTo>
                  <a:pt x="14891" y="4531"/>
                </a:lnTo>
                <a:lnTo>
                  <a:pt x="14891" y="2719"/>
                </a:lnTo>
                <a:lnTo>
                  <a:pt x="14891" y="906"/>
                </a:lnTo>
                <a:lnTo>
                  <a:pt x="14891" y="906"/>
                </a:lnTo>
                <a:lnTo>
                  <a:pt x="14727" y="604"/>
                </a:lnTo>
                <a:lnTo>
                  <a:pt x="14727" y="604"/>
                </a:lnTo>
                <a:lnTo>
                  <a:pt x="14564" y="302"/>
                </a:lnTo>
                <a:lnTo>
                  <a:pt x="14236" y="151"/>
                </a:lnTo>
                <a:lnTo>
                  <a:pt x="14236" y="151"/>
                </a:lnTo>
                <a:lnTo>
                  <a:pt x="11455" y="0"/>
                </a:lnTo>
                <a:lnTo>
                  <a:pt x="10145" y="0"/>
                </a:lnTo>
                <a:lnTo>
                  <a:pt x="8673" y="151"/>
                </a:lnTo>
                <a:lnTo>
                  <a:pt x="8673" y="151"/>
                </a:lnTo>
                <a:lnTo>
                  <a:pt x="8345" y="302"/>
                </a:lnTo>
                <a:lnTo>
                  <a:pt x="8345" y="302"/>
                </a:lnTo>
                <a:lnTo>
                  <a:pt x="8018" y="453"/>
                </a:lnTo>
                <a:lnTo>
                  <a:pt x="8018" y="755"/>
                </a:lnTo>
                <a:lnTo>
                  <a:pt x="8018" y="755"/>
                </a:lnTo>
                <a:lnTo>
                  <a:pt x="7855" y="4229"/>
                </a:lnTo>
                <a:lnTo>
                  <a:pt x="7855" y="7703"/>
                </a:lnTo>
                <a:lnTo>
                  <a:pt x="7855" y="7703"/>
                </a:lnTo>
                <a:lnTo>
                  <a:pt x="4418" y="7552"/>
                </a:lnTo>
                <a:lnTo>
                  <a:pt x="982" y="7552"/>
                </a:lnTo>
                <a:lnTo>
                  <a:pt x="982" y="7552"/>
                </a:lnTo>
                <a:lnTo>
                  <a:pt x="655" y="7703"/>
                </a:lnTo>
                <a:lnTo>
                  <a:pt x="655" y="7703"/>
                </a:lnTo>
                <a:lnTo>
                  <a:pt x="164" y="7855"/>
                </a:lnTo>
                <a:lnTo>
                  <a:pt x="0" y="8006"/>
                </a:lnTo>
                <a:lnTo>
                  <a:pt x="0" y="8308"/>
                </a:lnTo>
                <a:lnTo>
                  <a:pt x="0" y="8308"/>
                </a:lnTo>
                <a:lnTo>
                  <a:pt x="0" y="9516"/>
                </a:lnTo>
                <a:lnTo>
                  <a:pt x="0" y="10876"/>
                </a:lnTo>
                <a:lnTo>
                  <a:pt x="0" y="12235"/>
                </a:lnTo>
                <a:lnTo>
                  <a:pt x="164" y="13594"/>
                </a:lnTo>
                <a:lnTo>
                  <a:pt x="164" y="13594"/>
                </a:lnTo>
                <a:lnTo>
                  <a:pt x="327" y="13745"/>
                </a:lnTo>
                <a:lnTo>
                  <a:pt x="491" y="13897"/>
                </a:lnTo>
                <a:lnTo>
                  <a:pt x="818" y="14048"/>
                </a:lnTo>
                <a:lnTo>
                  <a:pt x="818" y="14048"/>
                </a:lnTo>
                <a:lnTo>
                  <a:pt x="818" y="14048"/>
                </a:lnTo>
                <a:lnTo>
                  <a:pt x="818" y="14048"/>
                </a:lnTo>
                <a:lnTo>
                  <a:pt x="2618" y="14048"/>
                </a:lnTo>
                <a:lnTo>
                  <a:pt x="4255" y="14048"/>
                </a:lnTo>
                <a:lnTo>
                  <a:pt x="7527" y="14048"/>
                </a:lnTo>
                <a:lnTo>
                  <a:pt x="7527" y="14048"/>
                </a:lnTo>
                <a:lnTo>
                  <a:pt x="7527" y="17371"/>
                </a:lnTo>
                <a:lnTo>
                  <a:pt x="7527" y="18881"/>
                </a:lnTo>
                <a:lnTo>
                  <a:pt x="7527" y="20543"/>
                </a:lnTo>
                <a:lnTo>
                  <a:pt x="7527" y="20543"/>
                </a:lnTo>
                <a:close/>
                <a:moveTo>
                  <a:pt x="2618" y="12839"/>
                </a:moveTo>
                <a:lnTo>
                  <a:pt x="2618" y="12839"/>
                </a:lnTo>
                <a:lnTo>
                  <a:pt x="1473" y="12688"/>
                </a:lnTo>
                <a:lnTo>
                  <a:pt x="1473" y="12688"/>
                </a:lnTo>
                <a:lnTo>
                  <a:pt x="1473" y="12688"/>
                </a:lnTo>
                <a:lnTo>
                  <a:pt x="1473" y="12688"/>
                </a:lnTo>
                <a:lnTo>
                  <a:pt x="1636" y="12688"/>
                </a:lnTo>
                <a:lnTo>
                  <a:pt x="1636" y="12688"/>
                </a:lnTo>
                <a:lnTo>
                  <a:pt x="2782" y="11933"/>
                </a:lnTo>
                <a:lnTo>
                  <a:pt x="3600" y="11178"/>
                </a:lnTo>
                <a:lnTo>
                  <a:pt x="3600" y="11178"/>
                </a:lnTo>
                <a:lnTo>
                  <a:pt x="3109" y="11933"/>
                </a:lnTo>
                <a:lnTo>
                  <a:pt x="2782" y="12688"/>
                </a:lnTo>
                <a:lnTo>
                  <a:pt x="2782" y="12688"/>
                </a:lnTo>
                <a:lnTo>
                  <a:pt x="2618" y="12839"/>
                </a:lnTo>
                <a:lnTo>
                  <a:pt x="2618" y="12839"/>
                </a:lnTo>
                <a:close/>
                <a:moveTo>
                  <a:pt x="1473" y="11329"/>
                </a:moveTo>
                <a:lnTo>
                  <a:pt x="1473" y="11329"/>
                </a:lnTo>
                <a:lnTo>
                  <a:pt x="1636" y="11329"/>
                </a:lnTo>
                <a:lnTo>
                  <a:pt x="1636" y="11329"/>
                </a:lnTo>
                <a:lnTo>
                  <a:pt x="3273" y="9818"/>
                </a:lnTo>
                <a:lnTo>
                  <a:pt x="3600" y="9516"/>
                </a:lnTo>
                <a:lnTo>
                  <a:pt x="2945" y="10271"/>
                </a:lnTo>
                <a:lnTo>
                  <a:pt x="2945" y="10271"/>
                </a:lnTo>
                <a:lnTo>
                  <a:pt x="2291" y="11329"/>
                </a:lnTo>
                <a:lnTo>
                  <a:pt x="1473" y="12235"/>
                </a:lnTo>
                <a:lnTo>
                  <a:pt x="1473" y="12235"/>
                </a:lnTo>
                <a:lnTo>
                  <a:pt x="1473" y="11329"/>
                </a:lnTo>
                <a:lnTo>
                  <a:pt x="1473" y="11329"/>
                </a:lnTo>
                <a:close/>
                <a:moveTo>
                  <a:pt x="1473" y="10724"/>
                </a:moveTo>
                <a:lnTo>
                  <a:pt x="1473" y="10724"/>
                </a:lnTo>
                <a:lnTo>
                  <a:pt x="1473" y="9516"/>
                </a:lnTo>
                <a:lnTo>
                  <a:pt x="1473" y="9516"/>
                </a:lnTo>
                <a:lnTo>
                  <a:pt x="1636" y="9516"/>
                </a:lnTo>
                <a:lnTo>
                  <a:pt x="1636" y="9516"/>
                </a:lnTo>
                <a:lnTo>
                  <a:pt x="1964" y="9365"/>
                </a:lnTo>
                <a:lnTo>
                  <a:pt x="1964" y="9667"/>
                </a:lnTo>
                <a:lnTo>
                  <a:pt x="1473" y="10724"/>
                </a:lnTo>
                <a:lnTo>
                  <a:pt x="1473" y="10724"/>
                </a:lnTo>
                <a:close/>
                <a:moveTo>
                  <a:pt x="1473" y="9063"/>
                </a:moveTo>
                <a:lnTo>
                  <a:pt x="1473" y="9063"/>
                </a:lnTo>
                <a:lnTo>
                  <a:pt x="1473" y="8912"/>
                </a:lnTo>
                <a:lnTo>
                  <a:pt x="1473" y="8912"/>
                </a:lnTo>
                <a:lnTo>
                  <a:pt x="1964" y="8912"/>
                </a:lnTo>
                <a:lnTo>
                  <a:pt x="1964" y="8912"/>
                </a:lnTo>
                <a:lnTo>
                  <a:pt x="1473" y="9063"/>
                </a:lnTo>
                <a:lnTo>
                  <a:pt x="1473" y="9063"/>
                </a:lnTo>
                <a:close/>
                <a:moveTo>
                  <a:pt x="3764" y="11631"/>
                </a:moveTo>
                <a:lnTo>
                  <a:pt x="3764" y="11631"/>
                </a:lnTo>
                <a:lnTo>
                  <a:pt x="4582" y="10271"/>
                </a:lnTo>
                <a:lnTo>
                  <a:pt x="5564" y="9214"/>
                </a:lnTo>
                <a:lnTo>
                  <a:pt x="5564" y="9214"/>
                </a:lnTo>
                <a:lnTo>
                  <a:pt x="5727" y="9063"/>
                </a:lnTo>
                <a:lnTo>
                  <a:pt x="5564" y="8912"/>
                </a:lnTo>
                <a:lnTo>
                  <a:pt x="5564" y="8912"/>
                </a:lnTo>
                <a:lnTo>
                  <a:pt x="7036" y="9063"/>
                </a:lnTo>
                <a:lnTo>
                  <a:pt x="7036" y="9063"/>
                </a:lnTo>
                <a:lnTo>
                  <a:pt x="5727" y="9969"/>
                </a:lnTo>
                <a:lnTo>
                  <a:pt x="4745" y="11178"/>
                </a:lnTo>
                <a:lnTo>
                  <a:pt x="4745" y="11178"/>
                </a:lnTo>
                <a:lnTo>
                  <a:pt x="3600" y="12235"/>
                </a:lnTo>
                <a:lnTo>
                  <a:pt x="3436" y="12386"/>
                </a:lnTo>
                <a:lnTo>
                  <a:pt x="3273" y="12386"/>
                </a:lnTo>
                <a:lnTo>
                  <a:pt x="3764" y="11631"/>
                </a:lnTo>
                <a:lnTo>
                  <a:pt x="3764" y="11631"/>
                </a:lnTo>
                <a:close/>
                <a:moveTo>
                  <a:pt x="7364" y="9063"/>
                </a:moveTo>
                <a:lnTo>
                  <a:pt x="7364" y="9063"/>
                </a:lnTo>
                <a:lnTo>
                  <a:pt x="8673" y="9063"/>
                </a:lnTo>
                <a:lnTo>
                  <a:pt x="8673" y="9063"/>
                </a:lnTo>
                <a:lnTo>
                  <a:pt x="9000" y="8912"/>
                </a:lnTo>
                <a:lnTo>
                  <a:pt x="9000" y="8912"/>
                </a:lnTo>
                <a:lnTo>
                  <a:pt x="9327" y="8761"/>
                </a:lnTo>
                <a:lnTo>
                  <a:pt x="9327" y="8308"/>
                </a:lnTo>
                <a:lnTo>
                  <a:pt x="9327" y="8308"/>
                </a:lnTo>
                <a:lnTo>
                  <a:pt x="9327" y="8308"/>
                </a:lnTo>
                <a:lnTo>
                  <a:pt x="9327" y="8308"/>
                </a:lnTo>
                <a:lnTo>
                  <a:pt x="11127" y="7703"/>
                </a:lnTo>
                <a:lnTo>
                  <a:pt x="11127" y="7703"/>
                </a:lnTo>
                <a:lnTo>
                  <a:pt x="9327" y="8761"/>
                </a:lnTo>
                <a:lnTo>
                  <a:pt x="7527" y="10120"/>
                </a:lnTo>
                <a:lnTo>
                  <a:pt x="7527" y="10120"/>
                </a:lnTo>
                <a:lnTo>
                  <a:pt x="6055" y="11178"/>
                </a:lnTo>
                <a:lnTo>
                  <a:pt x="5400" y="11631"/>
                </a:lnTo>
                <a:lnTo>
                  <a:pt x="4909" y="12235"/>
                </a:lnTo>
                <a:lnTo>
                  <a:pt x="4909" y="12235"/>
                </a:lnTo>
                <a:lnTo>
                  <a:pt x="6055" y="10573"/>
                </a:lnTo>
                <a:lnTo>
                  <a:pt x="7200" y="9214"/>
                </a:lnTo>
                <a:lnTo>
                  <a:pt x="7200" y="9214"/>
                </a:lnTo>
                <a:lnTo>
                  <a:pt x="7364" y="9063"/>
                </a:lnTo>
                <a:lnTo>
                  <a:pt x="7364" y="9063"/>
                </a:lnTo>
                <a:close/>
                <a:moveTo>
                  <a:pt x="13582" y="1510"/>
                </a:moveTo>
                <a:lnTo>
                  <a:pt x="13582" y="1510"/>
                </a:lnTo>
                <a:lnTo>
                  <a:pt x="13582" y="4078"/>
                </a:lnTo>
                <a:lnTo>
                  <a:pt x="13418" y="6646"/>
                </a:lnTo>
                <a:lnTo>
                  <a:pt x="13418" y="6646"/>
                </a:lnTo>
                <a:lnTo>
                  <a:pt x="13418" y="6495"/>
                </a:lnTo>
                <a:lnTo>
                  <a:pt x="13255" y="6495"/>
                </a:lnTo>
                <a:lnTo>
                  <a:pt x="13255" y="6495"/>
                </a:lnTo>
                <a:lnTo>
                  <a:pt x="10636" y="7552"/>
                </a:lnTo>
                <a:lnTo>
                  <a:pt x="10636" y="7552"/>
                </a:lnTo>
                <a:lnTo>
                  <a:pt x="9655" y="8006"/>
                </a:lnTo>
                <a:lnTo>
                  <a:pt x="9982" y="7703"/>
                </a:lnTo>
                <a:lnTo>
                  <a:pt x="9982" y="7703"/>
                </a:lnTo>
                <a:lnTo>
                  <a:pt x="11127" y="7099"/>
                </a:lnTo>
                <a:lnTo>
                  <a:pt x="11945" y="6344"/>
                </a:lnTo>
                <a:lnTo>
                  <a:pt x="12764" y="5438"/>
                </a:lnTo>
                <a:lnTo>
                  <a:pt x="13418" y="4531"/>
                </a:lnTo>
                <a:lnTo>
                  <a:pt x="13418" y="4531"/>
                </a:lnTo>
                <a:lnTo>
                  <a:pt x="13418" y="4380"/>
                </a:lnTo>
                <a:lnTo>
                  <a:pt x="13255" y="4380"/>
                </a:lnTo>
                <a:lnTo>
                  <a:pt x="13255" y="4380"/>
                </a:lnTo>
                <a:lnTo>
                  <a:pt x="12273" y="4683"/>
                </a:lnTo>
                <a:lnTo>
                  <a:pt x="11291" y="5136"/>
                </a:lnTo>
                <a:lnTo>
                  <a:pt x="11291" y="5136"/>
                </a:lnTo>
                <a:lnTo>
                  <a:pt x="9818" y="6193"/>
                </a:lnTo>
                <a:lnTo>
                  <a:pt x="9327" y="6495"/>
                </a:lnTo>
                <a:lnTo>
                  <a:pt x="9655" y="6193"/>
                </a:lnTo>
                <a:lnTo>
                  <a:pt x="9655" y="6193"/>
                </a:lnTo>
                <a:lnTo>
                  <a:pt x="11618" y="4380"/>
                </a:lnTo>
                <a:lnTo>
                  <a:pt x="12436" y="3474"/>
                </a:lnTo>
                <a:lnTo>
                  <a:pt x="13255" y="2417"/>
                </a:lnTo>
                <a:lnTo>
                  <a:pt x="13255" y="2417"/>
                </a:lnTo>
                <a:lnTo>
                  <a:pt x="13255" y="2115"/>
                </a:lnTo>
                <a:lnTo>
                  <a:pt x="12927" y="2115"/>
                </a:lnTo>
                <a:lnTo>
                  <a:pt x="12927" y="2115"/>
                </a:lnTo>
                <a:lnTo>
                  <a:pt x="11945" y="2719"/>
                </a:lnTo>
                <a:lnTo>
                  <a:pt x="11127" y="3323"/>
                </a:lnTo>
                <a:lnTo>
                  <a:pt x="10145" y="3927"/>
                </a:lnTo>
                <a:lnTo>
                  <a:pt x="9164" y="4531"/>
                </a:lnTo>
                <a:lnTo>
                  <a:pt x="9164" y="4531"/>
                </a:lnTo>
                <a:lnTo>
                  <a:pt x="9164" y="4380"/>
                </a:lnTo>
                <a:lnTo>
                  <a:pt x="9164" y="4380"/>
                </a:lnTo>
                <a:lnTo>
                  <a:pt x="10636" y="2870"/>
                </a:lnTo>
                <a:lnTo>
                  <a:pt x="10636" y="2870"/>
                </a:lnTo>
                <a:lnTo>
                  <a:pt x="11291" y="2115"/>
                </a:lnTo>
                <a:lnTo>
                  <a:pt x="11945" y="1359"/>
                </a:lnTo>
                <a:lnTo>
                  <a:pt x="11945" y="1359"/>
                </a:lnTo>
                <a:lnTo>
                  <a:pt x="13582" y="1510"/>
                </a:lnTo>
                <a:lnTo>
                  <a:pt x="13582" y="1510"/>
                </a:lnTo>
                <a:close/>
                <a:moveTo>
                  <a:pt x="17673" y="9516"/>
                </a:moveTo>
                <a:lnTo>
                  <a:pt x="17673" y="9516"/>
                </a:lnTo>
                <a:lnTo>
                  <a:pt x="16036" y="10876"/>
                </a:lnTo>
                <a:lnTo>
                  <a:pt x="14400" y="12386"/>
                </a:lnTo>
                <a:lnTo>
                  <a:pt x="14400" y="12386"/>
                </a:lnTo>
                <a:lnTo>
                  <a:pt x="12927" y="13594"/>
                </a:lnTo>
                <a:lnTo>
                  <a:pt x="12927" y="13594"/>
                </a:lnTo>
                <a:lnTo>
                  <a:pt x="13091" y="13292"/>
                </a:lnTo>
                <a:lnTo>
                  <a:pt x="13418" y="12990"/>
                </a:lnTo>
                <a:lnTo>
                  <a:pt x="13909" y="12235"/>
                </a:lnTo>
                <a:lnTo>
                  <a:pt x="13909" y="12235"/>
                </a:lnTo>
                <a:lnTo>
                  <a:pt x="16036" y="9516"/>
                </a:lnTo>
                <a:lnTo>
                  <a:pt x="16036" y="9516"/>
                </a:lnTo>
                <a:lnTo>
                  <a:pt x="17673" y="9516"/>
                </a:lnTo>
                <a:lnTo>
                  <a:pt x="17673" y="9516"/>
                </a:lnTo>
                <a:close/>
                <a:moveTo>
                  <a:pt x="19964" y="11933"/>
                </a:moveTo>
                <a:lnTo>
                  <a:pt x="19964" y="11933"/>
                </a:lnTo>
                <a:lnTo>
                  <a:pt x="19800" y="11933"/>
                </a:lnTo>
                <a:lnTo>
                  <a:pt x="19800" y="11933"/>
                </a:lnTo>
                <a:lnTo>
                  <a:pt x="18818" y="12386"/>
                </a:lnTo>
                <a:lnTo>
                  <a:pt x="18491" y="12386"/>
                </a:lnTo>
                <a:lnTo>
                  <a:pt x="18491" y="12386"/>
                </a:lnTo>
                <a:lnTo>
                  <a:pt x="18818" y="11933"/>
                </a:lnTo>
                <a:lnTo>
                  <a:pt x="18818" y="11933"/>
                </a:lnTo>
                <a:lnTo>
                  <a:pt x="19636" y="10724"/>
                </a:lnTo>
                <a:lnTo>
                  <a:pt x="20127" y="9516"/>
                </a:lnTo>
                <a:lnTo>
                  <a:pt x="20127" y="9516"/>
                </a:lnTo>
                <a:lnTo>
                  <a:pt x="20127" y="9516"/>
                </a:lnTo>
                <a:lnTo>
                  <a:pt x="20127" y="9516"/>
                </a:lnTo>
                <a:lnTo>
                  <a:pt x="19964" y="11933"/>
                </a:lnTo>
                <a:lnTo>
                  <a:pt x="19964" y="11933"/>
                </a:lnTo>
                <a:close/>
                <a:moveTo>
                  <a:pt x="10964" y="19183"/>
                </a:moveTo>
                <a:lnTo>
                  <a:pt x="10964" y="19183"/>
                </a:lnTo>
                <a:lnTo>
                  <a:pt x="11945" y="18126"/>
                </a:lnTo>
                <a:lnTo>
                  <a:pt x="12764" y="17220"/>
                </a:lnTo>
                <a:lnTo>
                  <a:pt x="12764" y="17220"/>
                </a:lnTo>
                <a:lnTo>
                  <a:pt x="12764" y="17069"/>
                </a:lnTo>
                <a:lnTo>
                  <a:pt x="12600" y="16917"/>
                </a:lnTo>
                <a:lnTo>
                  <a:pt x="12600" y="16917"/>
                </a:lnTo>
                <a:lnTo>
                  <a:pt x="11291" y="17824"/>
                </a:lnTo>
                <a:lnTo>
                  <a:pt x="9982" y="18579"/>
                </a:lnTo>
                <a:lnTo>
                  <a:pt x="9982" y="18579"/>
                </a:lnTo>
                <a:lnTo>
                  <a:pt x="11618" y="17220"/>
                </a:lnTo>
                <a:lnTo>
                  <a:pt x="12273" y="16464"/>
                </a:lnTo>
                <a:lnTo>
                  <a:pt x="12927" y="15709"/>
                </a:lnTo>
                <a:lnTo>
                  <a:pt x="12927" y="15709"/>
                </a:lnTo>
                <a:lnTo>
                  <a:pt x="12764" y="18428"/>
                </a:lnTo>
                <a:lnTo>
                  <a:pt x="12764" y="18428"/>
                </a:lnTo>
                <a:lnTo>
                  <a:pt x="11945" y="18730"/>
                </a:lnTo>
                <a:lnTo>
                  <a:pt x="10964" y="19183"/>
                </a:lnTo>
                <a:lnTo>
                  <a:pt x="10964" y="19183"/>
                </a:lnTo>
                <a:close/>
                <a:moveTo>
                  <a:pt x="13582" y="8308"/>
                </a:moveTo>
                <a:lnTo>
                  <a:pt x="13582" y="8308"/>
                </a:lnTo>
                <a:lnTo>
                  <a:pt x="13582" y="8610"/>
                </a:lnTo>
                <a:lnTo>
                  <a:pt x="13582" y="8610"/>
                </a:lnTo>
                <a:lnTo>
                  <a:pt x="13582" y="8761"/>
                </a:lnTo>
                <a:lnTo>
                  <a:pt x="13582" y="8761"/>
                </a:lnTo>
                <a:lnTo>
                  <a:pt x="13582" y="8912"/>
                </a:lnTo>
                <a:lnTo>
                  <a:pt x="13745" y="9214"/>
                </a:lnTo>
                <a:lnTo>
                  <a:pt x="13745" y="9214"/>
                </a:lnTo>
                <a:lnTo>
                  <a:pt x="12600" y="9969"/>
                </a:lnTo>
                <a:lnTo>
                  <a:pt x="11618" y="10876"/>
                </a:lnTo>
                <a:lnTo>
                  <a:pt x="10473" y="11933"/>
                </a:lnTo>
                <a:lnTo>
                  <a:pt x="9491" y="12688"/>
                </a:lnTo>
                <a:lnTo>
                  <a:pt x="9491" y="12688"/>
                </a:lnTo>
                <a:lnTo>
                  <a:pt x="10473" y="11782"/>
                </a:lnTo>
                <a:lnTo>
                  <a:pt x="11455" y="10573"/>
                </a:lnTo>
                <a:lnTo>
                  <a:pt x="12436" y="9365"/>
                </a:lnTo>
                <a:lnTo>
                  <a:pt x="13582" y="8308"/>
                </a:lnTo>
                <a:lnTo>
                  <a:pt x="13582" y="8308"/>
                </a:lnTo>
                <a:close/>
                <a:moveTo>
                  <a:pt x="14236" y="9365"/>
                </a:moveTo>
                <a:lnTo>
                  <a:pt x="14236" y="9365"/>
                </a:lnTo>
                <a:lnTo>
                  <a:pt x="14236" y="9365"/>
                </a:lnTo>
                <a:lnTo>
                  <a:pt x="14236" y="9365"/>
                </a:lnTo>
                <a:lnTo>
                  <a:pt x="13582" y="9818"/>
                </a:lnTo>
                <a:lnTo>
                  <a:pt x="12927" y="10422"/>
                </a:lnTo>
                <a:lnTo>
                  <a:pt x="11782" y="11631"/>
                </a:lnTo>
                <a:lnTo>
                  <a:pt x="11782" y="11631"/>
                </a:lnTo>
                <a:lnTo>
                  <a:pt x="8836" y="14350"/>
                </a:lnTo>
                <a:lnTo>
                  <a:pt x="8836" y="14350"/>
                </a:lnTo>
                <a:lnTo>
                  <a:pt x="8836" y="13443"/>
                </a:lnTo>
                <a:lnTo>
                  <a:pt x="8836" y="13443"/>
                </a:lnTo>
                <a:lnTo>
                  <a:pt x="10309" y="12537"/>
                </a:lnTo>
                <a:lnTo>
                  <a:pt x="11618" y="11480"/>
                </a:lnTo>
                <a:lnTo>
                  <a:pt x="12764" y="10271"/>
                </a:lnTo>
                <a:lnTo>
                  <a:pt x="14236" y="9365"/>
                </a:lnTo>
                <a:lnTo>
                  <a:pt x="14236" y="9365"/>
                </a:lnTo>
                <a:close/>
                <a:moveTo>
                  <a:pt x="12927" y="15558"/>
                </a:moveTo>
                <a:lnTo>
                  <a:pt x="12927" y="15558"/>
                </a:lnTo>
                <a:lnTo>
                  <a:pt x="12927" y="15407"/>
                </a:lnTo>
                <a:lnTo>
                  <a:pt x="12764" y="15407"/>
                </a:lnTo>
                <a:lnTo>
                  <a:pt x="12764" y="15407"/>
                </a:lnTo>
                <a:lnTo>
                  <a:pt x="11945" y="15709"/>
                </a:lnTo>
                <a:lnTo>
                  <a:pt x="11291" y="16162"/>
                </a:lnTo>
                <a:lnTo>
                  <a:pt x="9818" y="17069"/>
                </a:lnTo>
                <a:lnTo>
                  <a:pt x="9818" y="17069"/>
                </a:lnTo>
                <a:lnTo>
                  <a:pt x="11455" y="15709"/>
                </a:lnTo>
                <a:lnTo>
                  <a:pt x="12273" y="15105"/>
                </a:lnTo>
                <a:lnTo>
                  <a:pt x="13091" y="14350"/>
                </a:lnTo>
                <a:lnTo>
                  <a:pt x="13091" y="14350"/>
                </a:lnTo>
                <a:lnTo>
                  <a:pt x="12927" y="15558"/>
                </a:lnTo>
                <a:lnTo>
                  <a:pt x="12927" y="15558"/>
                </a:lnTo>
                <a:close/>
                <a:moveTo>
                  <a:pt x="9000" y="17824"/>
                </a:moveTo>
                <a:lnTo>
                  <a:pt x="9000" y="17824"/>
                </a:lnTo>
                <a:lnTo>
                  <a:pt x="10636" y="16917"/>
                </a:lnTo>
                <a:lnTo>
                  <a:pt x="11455" y="16313"/>
                </a:lnTo>
                <a:lnTo>
                  <a:pt x="12436" y="15860"/>
                </a:lnTo>
                <a:lnTo>
                  <a:pt x="12436" y="15860"/>
                </a:lnTo>
                <a:lnTo>
                  <a:pt x="11618" y="16766"/>
                </a:lnTo>
                <a:lnTo>
                  <a:pt x="10800" y="17522"/>
                </a:lnTo>
                <a:lnTo>
                  <a:pt x="9000" y="18881"/>
                </a:lnTo>
                <a:lnTo>
                  <a:pt x="9000" y="18881"/>
                </a:lnTo>
                <a:lnTo>
                  <a:pt x="9000" y="17824"/>
                </a:lnTo>
                <a:lnTo>
                  <a:pt x="9000" y="17824"/>
                </a:lnTo>
                <a:close/>
                <a:moveTo>
                  <a:pt x="13091" y="13897"/>
                </a:moveTo>
                <a:lnTo>
                  <a:pt x="13091" y="13897"/>
                </a:lnTo>
                <a:lnTo>
                  <a:pt x="13091" y="13897"/>
                </a:lnTo>
                <a:lnTo>
                  <a:pt x="13091" y="13897"/>
                </a:lnTo>
                <a:lnTo>
                  <a:pt x="12927" y="13897"/>
                </a:lnTo>
                <a:lnTo>
                  <a:pt x="12927" y="13897"/>
                </a:lnTo>
                <a:lnTo>
                  <a:pt x="13255" y="13745"/>
                </a:lnTo>
                <a:lnTo>
                  <a:pt x="13255" y="13745"/>
                </a:lnTo>
                <a:lnTo>
                  <a:pt x="13255" y="13745"/>
                </a:lnTo>
                <a:lnTo>
                  <a:pt x="13255" y="13745"/>
                </a:lnTo>
                <a:lnTo>
                  <a:pt x="13091" y="13897"/>
                </a:lnTo>
                <a:lnTo>
                  <a:pt x="13091" y="13897"/>
                </a:lnTo>
                <a:close/>
                <a:moveTo>
                  <a:pt x="12436" y="14501"/>
                </a:moveTo>
                <a:lnTo>
                  <a:pt x="12436" y="14501"/>
                </a:lnTo>
                <a:lnTo>
                  <a:pt x="11618" y="15256"/>
                </a:lnTo>
                <a:lnTo>
                  <a:pt x="10636" y="15860"/>
                </a:lnTo>
                <a:lnTo>
                  <a:pt x="9818" y="16615"/>
                </a:lnTo>
                <a:lnTo>
                  <a:pt x="9000" y="17371"/>
                </a:lnTo>
                <a:lnTo>
                  <a:pt x="9000" y="17371"/>
                </a:lnTo>
                <a:lnTo>
                  <a:pt x="8836" y="16313"/>
                </a:lnTo>
                <a:lnTo>
                  <a:pt x="8836" y="16313"/>
                </a:lnTo>
                <a:lnTo>
                  <a:pt x="10636" y="15256"/>
                </a:lnTo>
                <a:lnTo>
                  <a:pt x="12436" y="14501"/>
                </a:lnTo>
                <a:lnTo>
                  <a:pt x="12436" y="14501"/>
                </a:lnTo>
                <a:close/>
                <a:moveTo>
                  <a:pt x="12273" y="13897"/>
                </a:moveTo>
                <a:lnTo>
                  <a:pt x="12273" y="13897"/>
                </a:lnTo>
                <a:lnTo>
                  <a:pt x="12273" y="14048"/>
                </a:lnTo>
                <a:lnTo>
                  <a:pt x="12273" y="14199"/>
                </a:lnTo>
                <a:lnTo>
                  <a:pt x="12273" y="14199"/>
                </a:lnTo>
                <a:lnTo>
                  <a:pt x="10636" y="14954"/>
                </a:lnTo>
                <a:lnTo>
                  <a:pt x="8836" y="15860"/>
                </a:lnTo>
                <a:lnTo>
                  <a:pt x="8836" y="15860"/>
                </a:lnTo>
                <a:lnTo>
                  <a:pt x="8836" y="15105"/>
                </a:lnTo>
                <a:lnTo>
                  <a:pt x="8836" y="15105"/>
                </a:lnTo>
                <a:lnTo>
                  <a:pt x="10145" y="14350"/>
                </a:lnTo>
                <a:lnTo>
                  <a:pt x="11291" y="13443"/>
                </a:lnTo>
                <a:lnTo>
                  <a:pt x="13255" y="11329"/>
                </a:lnTo>
                <a:lnTo>
                  <a:pt x="13255" y="11329"/>
                </a:lnTo>
                <a:lnTo>
                  <a:pt x="14400" y="10120"/>
                </a:lnTo>
                <a:lnTo>
                  <a:pt x="14400" y="10120"/>
                </a:lnTo>
                <a:lnTo>
                  <a:pt x="15218" y="9365"/>
                </a:lnTo>
                <a:lnTo>
                  <a:pt x="15218" y="9365"/>
                </a:lnTo>
                <a:lnTo>
                  <a:pt x="15709" y="9365"/>
                </a:lnTo>
                <a:lnTo>
                  <a:pt x="15709" y="9365"/>
                </a:lnTo>
                <a:lnTo>
                  <a:pt x="13909" y="11782"/>
                </a:lnTo>
                <a:lnTo>
                  <a:pt x="12273" y="13897"/>
                </a:lnTo>
                <a:lnTo>
                  <a:pt x="12273" y="13897"/>
                </a:lnTo>
                <a:close/>
                <a:moveTo>
                  <a:pt x="10964" y="13141"/>
                </a:moveTo>
                <a:lnTo>
                  <a:pt x="10964" y="13141"/>
                </a:lnTo>
                <a:lnTo>
                  <a:pt x="10145" y="13897"/>
                </a:lnTo>
                <a:lnTo>
                  <a:pt x="9327" y="14501"/>
                </a:lnTo>
                <a:lnTo>
                  <a:pt x="9327" y="14501"/>
                </a:lnTo>
                <a:lnTo>
                  <a:pt x="9000" y="14652"/>
                </a:lnTo>
                <a:lnTo>
                  <a:pt x="9655" y="14048"/>
                </a:lnTo>
                <a:lnTo>
                  <a:pt x="9655" y="14048"/>
                </a:lnTo>
                <a:lnTo>
                  <a:pt x="10800" y="12990"/>
                </a:lnTo>
                <a:lnTo>
                  <a:pt x="10800" y="12990"/>
                </a:lnTo>
                <a:lnTo>
                  <a:pt x="12764" y="11329"/>
                </a:lnTo>
                <a:lnTo>
                  <a:pt x="14564" y="9365"/>
                </a:lnTo>
                <a:lnTo>
                  <a:pt x="14564" y="9365"/>
                </a:lnTo>
                <a:lnTo>
                  <a:pt x="14891" y="9365"/>
                </a:lnTo>
                <a:lnTo>
                  <a:pt x="14891" y="9365"/>
                </a:lnTo>
                <a:lnTo>
                  <a:pt x="13745" y="10271"/>
                </a:lnTo>
                <a:lnTo>
                  <a:pt x="12927" y="11329"/>
                </a:lnTo>
                <a:lnTo>
                  <a:pt x="10964" y="13141"/>
                </a:lnTo>
                <a:lnTo>
                  <a:pt x="10964" y="13141"/>
                </a:lnTo>
                <a:close/>
                <a:moveTo>
                  <a:pt x="11782" y="7552"/>
                </a:moveTo>
                <a:lnTo>
                  <a:pt x="11782" y="7552"/>
                </a:lnTo>
                <a:lnTo>
                  <a:pt x="11782" y="7401"/>
                </a:lnTo>
                <a:lnTo>
                  <a:pt x="11782" y="7401"/>
                </a:lnTo>
                <a:lnTo>
                  <a:pt x="12764" y="7099"/>
                </a:lnTo>
                <a:lnTo>
                  <a:pt x="12764" y="7099"/>
                </a:lnTo>
                <a:lnTo>
                  <a:pt x="11782" y="7552"/>
                </a:lnTo>
                <a:lnTo>
                  <a:pt x="11782" y="7552"/>
                </a:lnTo>
                <a:close/>
                <a:moveTo>
                  <a:pt x="10473" y="2568"/>
                </a:moveTo>
                <a:lnTo>
                  <a:pt x="10473" y="2568"/>
                </a:lnTo>
                <a:lnTo>
                  <a:pt x="9164" y="3776"/>
                </a:lnTo>
                <a:lnTo>
                  <a:pt x="9164" y="3776"/>
                </a:lnTo>
                <a:lnTo>
                  <a:pt x="9327" y="2870"/>
                </a:lnTo>
                <a:lnTo>
                  <a:pt x="9327" y="2870"/>
                </a:lnTo>
                <a:lnTo>
                  <a:pt x="10800" y="2115"/>
                </a:lnTo>
                <a:lnTo>
                  <a:pt x="10800" y="2115"/>
                </a:lnTo>
                <a:lnTo>
                  <a:pt x="11455" y="1813"/>
                </a:lnTo>
                <a:lnTo>
                  <a:pt x="11291" y="1964"/>
                </a:lnTo>
                <a:lnTo>
                  <a:pt x="10473" y="2568"/>
                </a:lnTo>
                <a:lnTo>
                  <a:pt x="10473" y="2568"/>
                </a:lnTo>
                <a:close/>
                <a:moveTo>
                  <a:pt x="12273" y="3021"/>
                </a:moveTo>
                <a:lnTo>
                  <a:pt x="12273" y="3021"/>
                </a:lnTo>
                <a:lnTo>
                  <a:pt x="12600" y="2719"/>
                </a:lnTo>
                <a:lnTo>
                  <a:pt x="12600" y="2719"/>
                </a:lnTo>
                <a:lnTo>
                  <a:pt x="12109" y="3323"/>
                </a:lnTo>
                <a:lnTo>
                  <a:pt x="10800" y="4683"/>
                </a:lnTo>
                <a:lnTo>
                  <a:pt x="10800" y="4683"/>
                </a:lnTo>
                <a:lnTo>
                  <a:pt x="9327" y="6042"/>
                </a:lnTo>
                <a:lnTo>
                  <a:pt x="9327" y="6042"/>
                </a:lnTo>
                <a:lnTo>
                  <a:pt x="9164" y="4985"/>
                </a:lnTo>
                <a:lnTo>
                  <a:pt x="9164" y="4985"/>
                </a:lnTo>
                <a:lnTo>
                  <a:pt x="9982" y="4531"/>
                </a:lnTo>
                <a:lnTo>
                  <a:pt x="10800" y="4078"/>
                </a:lnTo>
                <a:lnTo>
                  <a:pt x="12273" y="3021"/>
                </a:lnTo>
                <a:lnTo>
                  <a:pt x="12273" y="3021"/>
                </a:lnTo>
                <a:close/>
                <a:moveTo>
                  <a:pt x="12109" y="5136"/>
                </a:moveTo>
                <a:lnTo>
                  <a:pt x="12109" y="5136"/>
                </a:lnTo>
                <a:lnTo>
                  <a:pt x="12600" y="4834"/>
                </a:lnTo>
                <a:lnTo>
                  <a:pt x="12764" y="4834"/>
                </a:lnTo>
                <a:lnTo>
                  <a:pt x="12764" y="4985"/>
                </a:lnTo>
                <a:lnTo>
                  <a:pt x="12600" y="5136"/>
                </a:lnTo>
                <a:lnTo>
                  <a:pt x="11618" y="6193"/>
                </a:lnTo>
                <a:lnTo>
                  <a:pt x="11618" y="6193"/>
                </a:lnTo>
                <a:lnTo>
                  <a:pt x="10473" y="7099"/>
                </a:lnTo>
                <a:lnTo>
                  <a:pt x="9327" y="7703"/>
                </a:lnTo>
                <a:lnTo>
                  <a:pt x="9327" y="7703"/>
                </a:lnTo>
                <a:lnTo>
                  <a:pt x="9327" y="6797"/>
                </a:lnTo>
                <a:lnTo>
                  <a:pt x="9327" y="6797"/>
                </a:lnTo>
                <a:lnTo>
                  <a:pt x="10636" y="6042"/>
                </a:lnTo>
                <a:lnTo>
                  <a:pt x="12109" y="5136"/>
                </a:lnTo>
                <a:lnTo>
                  <a:pt x="12109" y="5136"/>
                </a:lnTo>
                <a:close/>
                <a:moveTo>
                  <a:pt x="11127" y="7855"/>
                </a:moveTo>
                <a:lnTo>
                  <a:pt x="11127" y="7855"/>
                </a:lnTo>
                <a:lnTo>
                  <a:pt x="8673" y="9969"/>
                </a:lnTo>
                <a:lnTo>
                  <a:pt x="7527" y="11329"/>
                </a:lnTo>
                <a:lnTo>
                  <a:pt x="6545" y="12688"/>
                </a:lnTo>
                <a:lnTo>
                  <a:pt x="6545" y="12688"/>
                </a:lnTo>
                <a:lnTo>
                  <a:pt x="6545" y="12688"/>
                </a:lnTo>
                <a:lnTo>
                  <a:pt x="6545" y="12688"/>
                </a:lnTo>
                <a:lnTo>
                  <a:pt x="4582" y="12839"/>
                </a:lnTo>
                <a:lnTo>
                  <a:pt x="4582" y="12839"/>
                </a:lnTo>
                <a:lnTo>
                  <a:pt x="7855" y="10271"/>
                </a:lnTo>
                <a:lnTo>
                  <a:pt x="9491" y="9063"/>
                </a:lnTo>
                <a:lnTo>
                  <a:pt x="11127" y="7855"/>
                </a:lnTo>
                <a:lnTo>
                  <a:pt x="11127" y="7855"/>
                </a:lnTo>
                <a:close/>
                <a:moveTo>
                  <a:pt x="13418" y="6797"/>
                </a:moveTo>
                <a:lnTo>
                  <a:pt x="13418" y="6797"/>
                </a:lnTo>
                <a:lnTo>
                  <a:pt x="13418" y="6646"/>
                </a:lnTo>
                <a:lnTo>
                  <a:pt x="13418" y="6646"/>
                </a:lnTo>
                <a:lnTo>
                  <a:pt x="13582" y="7855"/>
                </a:lnTo>
                <a:lnTo>
                  <a:pt x="13582" y="7855"/>
                </a:lnTo>
                <a:lnTo>
                  <a:pt x="13418" y="7855"/>
                </a:lnTo>
                <a:lnTo>
                  <a:pt x="13418" y="7855"/>
                </a:lnTo>
                <a:lnTo>
                  <a:pt x="10473" y="9969"/>
                </a:lnTo>
                <a:lnTo>
                  <a:pt x="9000" y="11178"/>
                </a:lnTo>
                <a:lnTo>
                  <a:pt x="7691" y="12386"/>
                </a:lnTo>
                <a:lnTo>
                  <a:pt x="7691" y="12386"/>
                </a:lnTo>
                <a:lnTo>
                  <a:pt x="7691" y="12537"/>
                </a:lnTo>
                <a:lnTo>
                  <a:pt x="7691" y="12688"/>
                </a:lnTo>
                <a:lnTo>
                  <a:pt x="7855" y="12688"/>
                </a:lnTo>
                <a:lnTo>
                  <a:pt x="8018" y="12688"/>
                </a:lnTo>
                <a:lnTo>
                  <a:pt x="8018" y="12688"/>
                </a:lnTo>
                <a:lnTo>
                  <a:pt x="10145" y="10573"/>
                </a:lnTo>
                <a:lnTo>
                  <a:pt x="10145" y="10573"/>
                </a:lnTo>
                <a:lnTo>
                  <a:pt x="11945" y="9365"/>
                </a:lnTo>
                <a:lnTo>
                  <a:pt x="11945" y="9365"/>
                </a:lnTo>
                <a:lnTo>
                  <a:pt x="11945" y="9214"/>
                </a:lnTo>
                <a:lnTo>
                  <a:pt x="11945" y="9214"/>
                </a:lnTo>
                <a:lnTo>
                  <a:pt x="10473" y="11178"/>
                </a:lnTo>
                <a:lnTo>
                  <a:pt x="9655" y="12084"/>
                </a:lnTo>
                <a:lnTo>
                  <a:pt x="8836" y="12990"/>
                </a:lnTo>
                <a:lnTo>
                  <a:pt x="8836" y="12990"/>
                </a:lnTo>
                <a:lnTo>
                  <a:pt x="8509" y="12839"/>
                </a:lnTo>
                <a:lnTo>
                  <a:pt x="8509" y="12839"/>
                </a:lnTo>
                <a:lnTo>
                  <a:pt x="8182" y="12688"/>
                </a:lnTo>
                <a:lnTo>
                  <a:pt x="8182" y="12688"/>
                </a:lnTo>
                <a:lnTo>
                  <a:pt x="6873" y="12688"/>
                </a:lnTo>
                <a:lnTo>
                  <a:pt x="6873" y="12688"/>
                </a:lnTo>
                <a:lnTo>
                  <a:pt x="8509" y="11178"/>
                </a:lnTo>
                <a:lnTo>
                  <a:pt x="9982" y="9516"/>
                </a:lnTo>
                <a:lnTo>
                  <a:pt x="13418" y="6797"/>
                </a:lnTo>
                <a:lnTo>
                  <a:pt x="13418" y="6797"/>
                </a:lnTo>
                <a:close/>
                <a:moveTo>
                  <a:pt x="9000" y="20090"/>
                </a:moveTo>
                <a:lnTo>
                  <a:pt x="9000" y="20090"/>
                </a:lnTo>
                <a:lnTo>
                  <a:pt x="9000" y="19485"/>
                </a:lnTo>
                <a:lnTo>
                  <a:pt x="9000" y="19485"/>
                </a:lnTo>
                <a:lnTo>
                  <a:pt x="9818" y="19032"/>
                </a:lnTo>
                <a:lnTo>
                  <a:pt x="10473" y="18579"/>
                </a:lnTo>
                <a:lnTo>
                  <a:pt x="11945" y="17673"/>
                </a:lnTo>
                <a:lnTo>
                  <a:pt x="11945" y="17673"/>
                </a:lnTo>
                <a:lnTo>
                  <a:pt x="11127" y="18579"/>
                </a:lnTo>
                <a:lnTo>
                  <a:pt x="10309" y="19485"/>
                </a:lnTo>
                <a:lnTo>
                  <a:pt x="10309" y="19485"/>
                </a:lnTo>
                <a:lnTo>
                  <a:pt x="10309" y="19636"/>
                </a:lnTo>
                <a:lnTo>
                  <a:pt x="10473" y="19636"/>
                </a:lnTo>
                <a:lnTo>
                  <a:pt x="10473" y="19636"/>
                </a:lnTo>
                <a:lnTo>
                  <a:pt x="11455" y="19334"/>
                </a:lnTo>
                <a:lnTo>
                  <a:pt x="11455" y="19334"/>
                </a:lnTo>
                <a:lnTo>
                  <a:pt x="12273" y="18881"/>
                </a:lnTo>
                <a:lnTo>
                  <a:pt x="12273" y="18881"/>
                </a:lnTo>
                <a:lnTo>
                  <a:pt x="12600" y="18881"/>
                </a:lnTo>
                <a:lnTo>
                  <a:pt x="12764" y="19032"/>
                </a:lnTo>
                <a:lnTo>
                  <a:pt x="12600" y="19485"/>
                </a:lnTo>
                <a:lnTo>
                  <a:pt x="12600" y="19485"/>
                </a:lnTo>
                <a:lnTo>
                  <a:pt x="12764" y="19636"/>
                </a:lnTo>
                <a:lnTo>
                  <a:pt x="12764" y="19636"/>
                </a:lnTo>
                <a:lnTo>
                  <a:pt x="12764" y="19636"/>
                </a:lnTo>
                <a:lnTo>
                  <a:pt x="12927" y="20241"/>
                </a:lnTo>
                <a:lnTo>
                  <a:pt x="12927" y="20241"/>
                </a:lnTo>
                <a:lnTo>
                  <a:pt x="10964" y="20090"/>
                </a:lnTo>
                <a:lnTo>
                  <a:pt x="9000" y="20090"/>
                </a:lnTo>
                <a:lnTo>
                  <a:pt x="9000" y="20090"/>
                </a:lnTo>
                <a:close/>
                <a:moveTo>
                  <a:pt x="13745" y="13443"/>
                </a:moveTo>
                <a:lnTo>
                  <a:pt x="13745" y="13443"/>
                </a:lnTo>
                <a:lnTo>
                  <a:pt x="13582" y="13594"/>
                </a:lnTo>
                <a:lnTo>
                  <a:pt x="13582" y="13594"/>
                </a:lnTo>
                <a:lnTo>
                  <a:pt x="15218" y="12235"/>
                </a:lnTo>
                <a:lnTo>
                  <a:pt x="16855" y="10573"/>
                </a:lnTo>
                <a:lnTo>
                  <a:pt x="16855" y="10573"/>
                </a:lnTo>
                <a:lnTo>
                  <a:pt x="17836" y="9818"/>
                </a:lnTo>
                <a:lnTo>
                  <a:pt x="18000" y="9818"/>
                </a:lnTo>
                <a:lnTo>
                  <a:pt x="17836" y="9969"/>
                </a:lnTo>
                <a:lnTo>
                  <a:pt x="17182" y="10876"/>
                </a:lnTo>
                <a:lnTo>
                  <a:pt x="17182" y="10876"/>
                </a:lnTo>
                <a:lnTo>
                  <a:pt x="15055" y="13141"/>
                </a:lnTo>
                <a:lnTo>
                  <a:pt x="15055" y="13141"/>
                </a:lnTo>
                <a:lnTo>
                  <a:pt x="15055" y="13292"/>
                </a:lnTo>
                <a:lnTo>
                  <a:pt x="15545" y="13292"/>
                </a:lnTo>
                <a:lnTo>
                  <a:pt x="15545" y="13292"/>
                </a:lnTo>
                <a:lnTo>
                  <a:pt x="17018" y="12235"/>
                </a:lnTo>
                <a:lnTo>
                  <a:pt x="18327" y="11178"/>
                </a:lnTo>
                <a:lnTo>
                  <a:pt x="18327" y="11178"/>
                </a:lnTo>
                <a:lnTo>
                  <a:pt x="18982" y="10422"/>
                </a:lnTo>
                <a:lnTo>
                  <a:pt x="19145" y="10422"/>
                </a:lnTo>
                <a:lnTo>
                  <a:pt x="19145" y="10573"/>
                </a:lnTo>
                <a:lnTo>
                  <a:pt x="18982" y="11178"/>
                </a:lnTo>
                <a:lnTo>
                  <a:pt x="18982" y="11178"/>
                </a:lnTo>
                <a:lnTo>
                  <a:pt x="17345" y="13141"/>
                </a:lnTo>
                <a:lnTo>
                  <a:pt x="17345" y="13141"/>
                </a:lnTo>
                <a:lnTo>
                  <a:pt x="17345" y="13292"/>
                </a:lnTo>
                <a:lnTo>
                  <a:pt x="17509" y="13292"/>
                </a:lnTo>
                <a:lnTo>
                  <a:pt x="17509" y="13292"/>
                </a:lnTo>
                <a:lnTo>
                  <a:pt x="18818" y="12688"/>
                </a:lnTo>
                <a:lnTo>
                  <a:pt x="19309" y="12537"/>
                </a:lnTo>
                <a:lnTo>
                  <a:pt x="19473" y="12688"/>
                </a:lnTo>
                <a:lnTo>
                  <a:pt x="19473" y="12839"/>
                </a:lnTo>
                <a:lnTo>
                  <a:pt x="19473" y="12839"/>
                </a:lnTo>
                <a:lnTo>
                  <a:pt x="19473" y="12990"/>
                </a:lnTo>
                <a:lnTo>
                  <a:pt x="19636" y="13141"/>
                </a:lnTo>
                <a:lnTo>
                  <a:pt x="19800" y="13141"/>
                </a:lnTo>
                <a:lnTo>
                  <a:pt x="19800" y="12990"/>
                </a:lnTo>
                <a:lnTo>
                  <a:pt x="19800" y="12990"/>
                </a:lnTo>
                <a:lnTo>
                  <a:pt x="19964" y="12537"/>
                </a:lnTo>
                <a:lnTo>
                  <a:pt x="19964" y="12537"/>
                </a:lnTo>
                <a:lnTo>
                  <a:pt x="19964" y="13594"/>
                </a:lnTo>
                <a:lnTo>
                  <a:pt x="19964" y="13594"/>
                </a:lnTo>
                <a:lnTo>
                  <a:pt x="16855" y="13594"/>
                </a:lnTo>
                <a:lnTo>
                  <a:pt x="13745" y="13443"/>
                </a:lnTo>
                <a:lnTo>
                  <a:pt x="13745" y="13443"/>
                </a:lnTo>
                <a:close/>
                <a:moveTo>
                  <a:pt x="18655" y="9516"/>
                </a:moveTo>
                <a:lnTo>
                  <a:pt x="18655" y="9516"/>
                </a:lnTo>
                <a:lnTo>
                  <a:pt x="19636" y="9516"/>
                </a:lnTo>
                <a:lnTo>
                  <a:pt x="19636" y="9516"/>
                </a:lnTo>
                <a:lnTo>
                  <a:pt x="17836" y="10724"/>
                </a:lnTo>
                <a:lnTo>
                  <a:pt x="16364" y="12235"/>
                </a:lnTo>
                <a:lnTo>
                  <a:pt x="16364" y="12235"/>
                </a:lnTo>
                <a:lnTo>
                  <a:pt x="17509" y="10876"/>
                </a:lnTo>
                <a:lnTo>
                  <a:pt x="18164" y="10120"/>
                </a:lnTo>
                <a:lnTo>
                  <a:pt x="18655" y="9516"/>
                </a:lnTo>
                <a:lnTo>
                  <a:pt x="18655" y="9516"/>
                </a:lnTo>
                <a:close/>
                <a:moveTo>
                  <a:pt x="11291" y="1359"/>
                </a:moveTo>
                <a:lnTo>
                  <a:pt x="11291" y="1359"/>
                </a:lnTo>
                <a:lnTo>
                  <a:pt x="9327" y="2568"/>
                </a:lnTo>
                <a:lnTo>
                  <a:pt x="9327" y="2568"/>
                </a:lnTo>
                <a:lnTo>
                  <a:pt x="9327" y="1359"/>
                </a:lnTo>
                <a:lnTo>
                  <a:pt x="9327" y="1359"/>
                </a:lnTo>
                <a:lnTo>
                  <a:pt x="11291" y="1359"/>
                </a:lnTo>
                <a:lnTo>
                  <a:pt x="11291" y="1359"/>
                </a:lnTo>
                <a:close/>
                <a:moveTo>
                  <a:pt x="5400" y="8912"/>
                </a:moveTo>
                <a:lnTo>
                  <a:pt x="5400" y="8912"/>
                </a:lnTo>
                <a:lnTo>
                  <a:pt x="5400" y="8912"/>
                </a:lnTo>
                <a:lnTo>
                  <a:pt x="5400" y="8912"/>
                </a:lnTo>
                <a:lnTo>
                  <a:pt x="4582" y="9516"/>
                </a:lnTo>
                <a:lnTo>
                  <a:pt x="3927" y="10271"/>
                </a:lnTo>
                <a:lnTo>
                  <a:pt x="2618" y="11782"/>
                </a:lnTo>
                <a:lnTo>
                  <a:pt x="2618" y="11782"/>
                </a:lnTo>
                <a:lnTo>
                  <a:pt x="1964" y="12084"/>
                </a:lnTo>
                <a:lnTo>
                  <a:pt x="2455" y="11631"/>
                </a:lnTo>
                <a:lnTo>
                  <a:pt x="3273" y="10573"/>
                </a:lnTo>
                <a:lnTo>
                  <a:pt x="3273" y="10573"/>
                </a:lnTo>
                <a:lnTo>
                  <a:pt x="3764" y="9818"/>
                </a:lnTo>
                <a:lnTo>
                  <a:pt x="4255" y="9214"/>
                </a:lnTo>
                <a:lnTo>
                  <a:pt x="4255" y="9214"/>
                </a:lnTo>
                <a:lnTo>
                  <a:pt x="4255" y="8912"/>
                </a:lnTo>
                <a:lnTo>
                  <a:pt x="3927" y="8912"/>
                </a:lnTo>
                <a:lnTo>
                  <a:pt x="3927" y="8912"/>
                </a:lnTo>
                <a:lnTo>
                  <a:pt x="3273" y="9516"/>
                </a:lnTo>
                <a:lnTo>
                  <a:pt x="2455" y="10120"/>
                </a:lnTo>
                <a:lnTo>
                  <a:pt x="2455" y="10120"/>
                </a:lnTo>
                <a:lnTo>
                  <a:pt x="1800" y="10422"/>
                </a:lnTo>
                <a:lnTo>
                  <a:pt x="1800" y="10422"/>
                </a:lnTo>
                <a:lnTo>
                  <a:pt x="1800" y="10120"/>
                </a:lnTo>
                <a:lnTo>
                  <a:pt x="2618" y="8912"/>
                </a:lnTo>
                <a:lnTo>
                  <a:pt x="2618" y="8912"/>
                </a:lnTo>
                <a:lnTo>
                  <a:pt x="2618" y="8912"/>
                </a:lnTo>
                <a:lnTo>
                  <a:pt x="2618" y="8912"/>
                </a:lnTo>
                <a:lnTo>
                  <a:pt x="5400" y="8912"/>
                </a:lnTo>
                <a:lnTo>
                  <a:pt x="5400" y="8912"/>
                </a:lnTo>
                <a:close/>
                <a:moveTo>
                  <a:pt x="3109" y="12839"/>
                </a:moveTo>
                <a:lnTo>
                  <a:pt x="3109" y="12839"/>
                </a:lnTo>
                <a:lnTo>
                  <a:pt x="3927" y="12235"/>
                </a:lnTo>
                <a:lnTo>
                  <a:pt x="4582" y="11782"/>
                </a:lnTo>
                <a:lnTo>
                  <a:pt x="5727" y="10271"/>
                </a:lnTo>
                <a:lnTo>
                  <a:pt x="5727" y="10271"/>
                </a:lnTo>
                <a:lnTo>
                  <a:pt x="6382" y="9818"/>
                </a:lnTo>
                <a:lnTo>
                  <a:pt x="5564" y="10724"/>
                </a:lnTo>
                <a:lnTo>
                  <a:pt x="5564" y="10724"/>
                </a:lnTo>
                <a:lnTo>
                  <a:pt x="4091" y="12688"/>
                </a:lnTo>
                <a:lnTo>
                  <a:pt x="4091" y="12688"/>
                </a:lnTo>
                <a:lnTo>
                  <a:pt x="4091" y="12839"/>
                </a:lnTo>
                <a:lnTo>
                  <a:pt x="4091" y="12839"/>
                </a:lnTo>
                <a:lnTo>
                  <a:pt x="3109" y="12839"/>
                </a:lnTo>
                <a:lnTo>
                  <a:pt x="3109" y="12839"/>
                </a:lnTo>
                <a:close/>
              </a:path>
            </a:pathLst>
          </a:custGeom>
          <a:solidFill>
            <a:srgbClr val="FFFFFF"/>
          </a:solidFill>
          <a:ln w="12700"/>
        </p:spPr>
        <p:txBody>
          <a:bodyPr lIns="0" tIns="0" rIns="0" bIns="0"/>
          <a:lstStyle/>
          <a:p>
            <a:pPr algn="l" defTabSz="866986">
              <a:defRPr b="0" sz="2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05" name="形狀"/>
          <p:cNvSpPr/>
          <p:nvPr/>
        </p:nvSpPr>
        <p:spPr>
          <a:xfrm>
            <a:off x="1995875" y="3294098"/>
            <a:ext cx="133211" cy="124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929" y="21600"/>
                </a:moveTo>
                <a:lnTo>
                  <a:pt x="2929" y="21600"/>
                </a:lnTo>
                <a:lnTo>
                  <a:pt x="4393" y="21600"/>
                </a:lnTo>
                <a:lnTo>
                  <a:pt x="6224" y="21207"/>
                </a:lnTo>
                <a:lnTo>
                  <a:pt x="7688" y="20422"/>
                </a:lnTo>
                <a:lnTo>
                  <a:pt x="9153" y="19636"/>
                </a:lnTo>
                <a:lnTo>
                  <a:pt x="12081" y="16887"/>
                </a:lnTo>
                <a:lnTo>
                  <a:pt x="14278" y="14531"/>
                </a:lnTo>
                <a:lnTo>
                  <a:pt x="14278" y="14531"/>
                </a:lnTo>
                <a:lnTo>
                  <a:pt x="16841" y="11782"/>
                </a:lnTo>
                <a:lnTo>
                  <a:pt x="19037" y="9033"/>
                </a:lnTo>
                <a:lnTo>
                  <a:pt x="20868" y="5498"/>
                </a:lnTo>
                <a:lnTo>
                  <a:pt x="21234" y="3927"/>
                </a:lnTo>
                <a:lnTo>
                  <a:pt x="21600" y="2356"/>
                </a:lnTo>
                <a:lnTo>
                  <a:pt x="21600" y="2356"/>
                </a:lnTo>
                <a:lnTo>
                  <a:pt x="21600" y="1571"/>
                </a:lnTo>
                <a:lnTo>
                  <a:pt x="21234" y="1178"/>
                </a:lnTo>
                <a:lnTo>
                  <a:pt x="20136" y="785"/>
                </a:lnTo>
                <a:lnTo>
                  <a:pt x="20136" y="785"/>
                </a:lnTo>
                <a:lnTo>
                  <a:pt x="19037" y="0"/>
                </a:lnTo>
                <a:lnTo>
                  <a:pt x="18305" y="393"/>
                </a:lnTo>
                <a:lnTo>
                  <a:pt x="17939" y="393"/>
                </a:lnTo>
                <a:lnTo>
                  <a:pt x="17939" y="393"/>
                </a:lnTo>
                <a:lnTo>
                  <a:pt x="16841" y="1178"/>
                </a:lnTo>
                <a:lnTo>
                  <a:pt x="15376" y="1571"/>
                </a:lnTo>
                <a:lnTo>
                  <a:pt x="13180" y="2356"/>
                </a:lnTo>
                <a:lnTo>
                  <a:pt x="10983" y="2356"/>
                </a:lnTo>
                <a:lnTo>
                  <a:pt x="8786" y="3142"/>
                </a:lnTo>
                <a:lnTo>
                  <a:pt x="8786" y="3142"/>
                </a:lnTo>
                <a:lnTo>
                  <a:pt x="6956" y="4320"/>
                </a:lnTo>
                <a:lnTo>
                  <a:pt x="5858" y="6284"/>
                </a:lnTo>
                <a:lnTo>
                  <a:pt x="3295" y="9818"/>
                </a:lnTo>
                <a:lnTo>
                  <a:pt x="3295" y="9818"/>
                </a:lnTo>
                <a:lnTo>
                  <a:pt x="1464" y="12567"/>
                </a:lnTo>
                <a:lnTo>
                  <a:pt x="732" y="14531"/>
                </a:lnTo>
                <a:lnTo>
                  <a:pt x="0" y="16102"/>
                </a:lnTo>
                <a:lnTo>
                  <a:pt x="0" y="17673"/>
                </a:lnTo>
                <a:lnTo>
                  <a:pt x="366" y="19244"/>
                </a:lnTo>
                <a:lnTo>
                  <a:pt x="1098" y="20422"/>
                </a:lnTo>
                <a:lnTo>
                  <a:pt x="2929" y="21600"/>
                </a:lnTo>
                <a:lnTo>
                  <a:pt x="2929" y="21600"/>
                </a:lnTo>
                <a:close/>
                <a:moveTo>
                  <a:pt x="13180" y="10996"/>
                </a:moveTo>
                <a:lnTo>
                  <a:pt x="13180" y="10996"/>
                </a:lnTo>
                <a:lnTo>
                  <a:pt x="10251" y="14138"/>
                </a:lnTo>
                <a:lnTo>
                  <a:pt x="10251" y="14138"/>
                </a:lnTo>
                <a:lnTo>
                  <a:pt x="8054" y="14138"/>
                </a:lnTo>
                <a:lnTo>
                  <a:pt x="5858" y="13745"/>
                </a:lnTo>
                <a:lnTo>
                  <a:pt x="5858" y="13745"/>
                </a:lnTo>
                <a:lnTo>
                  <a:pt x="8054" y="12960"/>
                </a:lnTo>
                <a:lnTo>
                  <a:pt x="10251" y="12175"/>
                </a:lnTo>
                <a:lnTo>
                  <a:pt x="12081" y="11389"/>
                </a:lnTo>
                <a:lnTo>
                  <a:pt x="12814" y="10604"/>
                </a:lnTo>
                <a:lnTo>
                  <a:pt x="13546" y="9818"/>
                </a:lnTo>
                <a:lnTo>
                  <a:pt x="13546" y="9818"/>
                </a:lnTo>
                <a:lnTo>
                  <a:pt x="13912" y="9425"/>
                </a:lnTo>
                <a:lnTo>
                  <a:pt x="13546" y="9033"/>
                </a:lnTo>
                <a:lnTo>
                  <a:pt x="13546" y="9033"/>
                </a:lnTo>
                <a:lnTo>
                  <a:pt x="10617" y="9425"/>
                </a:lnTo>
                <a:lnTo>
                  <a:pt x="7688" y="9425"/>
                </a:lnTo>
                <a:lnTo>
                  <a:pt x="7688" y="9425"/>
                </a:lnTo>
                <a:lnTo>
                  <a:pt x="8054" y="9033"/>
                </a:lnTo>
                <a:lnTo>
                  <a:pt x="8054" y="9033"/>
                </a:lnTo>
                <a:lnTo>
                  <a:pt x="12447" y="7855"/>
                </a:lnTo>
                <a:lnTo>
                  <a:pt x="14278" y="7462"/>
                </a:lnTo>
                <a:lnTo>
                  <a:pt x="16841" y="6284"/>
                </a:lnTo>
                <a:lnTo>
                  <a:pt x="16841" y="6284"/>
                </a:lnTo>
                <a:lnTo>
                  <a:pt x="14644" y="8640"/>
                </a:lnTo>
                <a:lnTo>
                  <a:pt x="13180" y="10996"/>
                </a:lnTo>
                <a:lnTo>
                  <a:pt x="13180" y="10996"/>
                </a:lnTo>
                <a:close/>
                <a:moveTo>
                  <a:pt x="17573" y="5105"/>
                </a:moveTo>
                <a:lnTo>
                  <a:pt x="17573" y="5105"/>
                </a:lnTo>
                <a:lnTo>
                  <a:pt x="17207" y="5105"/>
                </a:lnTo>
                <a:lnTo>
                  <a:pt x="17207" y="5105"/>
                </a:lnTo>
                <a:lnTo>
                  <a:pt x="16841" y="5105"/>
                </a:lnTo>
                <a:lnTo>
                  <a:pt x="16841" y="5105"/>
                </a:lnTo>
                <a:lnTo>
                  <a:pt x="17573" y="4713"/>
                </a:lnTo>
                <a:lnTo>
                  <a:pt x="17573" y="4713"/>
                </a:lnTo>
                <a:lnTo>
                  <a:pt x="17573" y="5105"/>
                </a:lnTo>
                <a:lnTo>
                  <a:pt x="17573" y="5105"/>
                </a:lnTo>
                <a:close/>
                <a:moveTo>
                  <a:pt x="9519" y="7069"/>
                </a:moveTo>
                <a:lnTo>
                  <a:pt x="9519" y="7069"/>
                </a:lnTo>
                <a:lnTo>
                  <a:pt x="15376" y="5891"/>
                </a:lnTo>
                <a:lnTo>
                  <a:pt x="15376" y="5891"/>
                </a:lnTo>
                <a:lnTo>
                  <a:pt x="12081" y="7069"/>
                </a:lnTo>
                <a:lnTo>
                  <a:pt x="8786" y="7855"/>
                </a:lnTo>
                <a:lnTo>
                  <a:pt x="8786" y="7855"/>
                </a:lnTo>
                <a:lnTo>
                  <a:pt x="9519" y="7069"/>
                </a:lnTo>
                <a:lnTo>
                  <a:pt x="9519" y="7069"/>
                </a:lnTo>
                <a:close/>
                <a:moveTo>
                  <a:pt x="6956" y="10211"/>
                </a:moveTo>
                <a:lnTo>
                  <a:pt x="6956" y="10211"/>
                </a:lnTo>
                <a:lnTo>
                  <a:pt x="9885" y="10211"/>
                </a:lnTo>
                <a:lnTo>
                  <a:pt x="12447" y="9818"/>
                </a:lnTo>
                <a:lnTo>
                  <a:pt x="12447" y="9818"/>
                </a:lnTo>
                <a:lnTo>
                  <a:pt x="10983" y="10996"/>
                </a:lnTo>
                <a:lnTo>
                  <a:pt x="9153" y="11782"/>
                </a:lnTo>
                <a:lnTo>
                  <a:pt x="6956" y="12567"/>
                </a:lnTo>
                <a:lnTo>
                  <a:pt x="5125" y="12960"/>
                </a:lnTo>
                <a:lnTo>
                  <a:pt x="5125" y="12960"/>
                </a:lnTo>
                <a:lnTo>
                  <a:pt x="6956" y="10211"/>
                </a:lnTo>
                <a:lnTo>
                  <a:pt x="6956" y="10211"/>
                </a:lnTo>
                <a:close/>
                <a:moveTo>
                  <a:pt x="4759" y="14138"/>
                </a:moveTo>
                <a:lnTo>
                  <a:pt x="4759" y="14138"/>
                </a:lnTo>
                <a:lnTo>
                  <a:pt x="4759" y="14138"/>
                </a:lnTo>
                <a:lnTo>
                  <a:pt x="4759" y="14138"/>
                </a:lnTo>
                <a:lnTo>
                  <a:pt x="5858" y="14531"/>
                </a:lnTo>
                <a:lnTo>
                  <a:pt x="6956" y="14924"/>
                </a:lnTo>
                <a:lnTo>
                  <a:pt x="9519" y="14924"/>
                </a:lnTo>
                <a:lnTo>
                  <a:pt x="9519" y="14924"/>
                </a:lnTo>
                <a:lnTo>
                  <a:pt x="7688" y="16495"/>
                </a:lnTo>
                <a:lnTo>
                  <a:pt x="7688" y="16495"/>
                </a:lnTo>
                <a:lnTo>
                  <a:pt x="6224" y="17280"/>
                </a:lnTo>
                <a:lnTo>
                  <a:pt x="4759" y="18065"/>
                </a:lnTo>
                <a:lnTo>
                  <a:pt x="4759" y="18065"/>
                </a:lnTo>
                <a:lnTo>
                  <a:pt x="4027" y="18065"/>
                </a:lnTo>
                <a:lnTo>
                  <a:pt x="4027" y="18065"/>
                </a:lnTo>
                <a:lnTo>
                  <a:pt x="3661" y="18065"/>
                </a:lnTo>
                <a:lnTo>
                  <a:pt x="3295" y="17673"/>
                </a:lnTo>
                <a:lnTo>
                  <a:pt x="3295" y="16887"/>
                </a:lnTo>
                <a:lnTo>
                  <a:pt x="4027" y="15709"/>
                </a:lnTo>
                <a:lnTo>
                  <a:pt x="4759" y="14138"/>
                </a:lnTo>
                <a:lnTo>
                  <a:pt x="4759" y="14138"/>
                </a:lnTo>
                <a:close/>
              </a:path>
            </a:pathLst>
          </a:custGeom>
          <a:solidFill>
            <a:srgbClr val="FFFFFF"/>
          </a:solidFill>
          <a:ln w="12700"/>
        </p:spPr>
        <p:txBody>
          <a:bodyPr lIns="0" tIns="0" rIns="0" bIns="0"/>
          <a:lstStyle/>
          <a:p>
            <a:pPr algn="l" defTabSz="866986">
              <a:defRPr b="0" sz="2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06" name="形狀"/>
          <p:cNvSpPr/>
          <p:nvPr/>
        </p:nvSpPr>
        <p:spPr>
          <a:xfrm>
            <a:off x="1085991" y="2190044"/>
            <a:ext cx="1514969" cy="188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282" y="3123"/>
                </a:moveTo>
                <a:lnTo>
                  <a:pt x="19282" y="3123"/>
                </a:lnTo>
                <a:lnTo>
                  <a:pt x="18896" y="2710"/>
                </a:lnTo>
                <a:lnTo>
                  <a:pt x="18445" y="2323"/>
                </a:lnTo>
                <a:lnTo>
                  <a:pt x="17962" y="1935"/>
                </a:lnTo>
                <a:lnTo>
                  <a:pt x="17480" y="1626"/>
                </a:lnTo>
                <a:lnTo>
                  <a:pt x="16900" y="1316"/>
                </a:lnTo>
                <a:lnTo>
                  <a:pt x="16353" y="1032"/>
                </a:lnTo>
                <a:lnTo>
                  <a:pt x="15773" y="774"/>
                </a:lnTo>
                <a:lnTo>
                  <a:pt x="15194" y="542"/>
                </a:lnTo>
                <a:lnTo>
                  <a:pt x="15194" y="542"/>
                </a:lnTo>
                <a:lnTo>
                  <a:pt x="15162" y="542"/>
                </a:lnTo>
                <a:lnTo>
                  <a:pt x="15162" y="542"/>
                </a:lnTo>
                <a:lnTo>
                  <a:pt x="15162" y="413"/>
                </a:lnTo>
                <a:lnTo>
                  <a:pt x="15097" y="284"/>
                </a:lnTo>
                <a:lnTo>
                  <a:pt x="15001" y="181"/>
                </a:lnTo>
                <a:lnTo>
                  <a:pt x="14872" y="103"/>
                </a:lnTo>
                <a:lnTo>
                  <a:pt x="14872" y="103"/>
                </a:lnTo>
                <a:lnTo>
                  <a:pt x="14711" y="52"/>
                </a:lnTo>
                <a:lnTo>
                  <a:pt x="14582" y="0"/>
                </a:lnTo>
                <a:lnTo>
                  <a:pt x="14454" y="0"/>
                </a:lnTo>
                <a:lnTo>
                  <a:pt x="14325" y="52"/>
                </a:lnTo>
                <a:lnTo>
                  <a:pt x="14228" y="77"/>
                </a:lnTo>
                <a:lnTo>
                  <a:pt x="14132" y="155"/>
                </a:lnTo>
                <a:lnTo>
                  <a:pt x="14003" y="310"/>
                </a:lnTo>
                <a:lnTo>
                  <a:pt x="13874" y="490"/>
                </a:lnTo>
                <a:lnTo>
                  <a:pt x="13778" y="697"/>
                </a:lnTo>
                <a:lnTo>
                  <a:pt x="13713" y="903"/>
                </a:lnTo>
                <a:lnTo>
                  <a:pt x="13617" y="1058"/>
                </a:lnTo>
                <a:lnTo>
                  <a:pt x="13617" y="1058"/>
                </a:lnTo>
                <a:lnTo>
                  <a:pt x="13617" y="1084"/>
                </a:lnTo>
                <a:lnTo>
                  <a:pt x="13617" y="1084"/>
                </a:lnTo>
                <a:lnTo>
                  <a:pt x="12876" y="903"/>
                </a:lnTo>
                <a:lnTo>
                  <a:pt x="12104" y="774"/>
                </a:lnTo>
                <a:lnTo>
                  <a:pt x="11331" y="697"/>
                </a:lnTo>
                <a:lnTo>
                  <a:pt x="10559" y="645"/>
                </a:lnTo>
                <a:lnTo>
                  <a:pt x="9786" y="671"/>
                </a:lnTo>
                <a:lnTo>
                  <a:pt x="8981" y="723"/>
                </a:lnTo>
                <a:lnTo>
                  <a:pt x="8241" y="800"/>
                </a:lnTo>
                <a:lnTo>
                  <a:pt x="7500" y="929"/>
                </a:lnTo>
                <a:lnTo>
                  <a:pt x="6760" y="1110"/>
                </a:lnTo>
                <a:lnTo>
                  <a:pt x="6020" y="1342"/>
                </a:lnTo>
                <a:lnTo>
                  <a:pt x="5344" y="1600"/>
                </a:lnTo>
                <a:lnTo>
                  <a:pt x="4668" y="1910"/>
                </a:lnTo>
                <a:lnTo>
                  <a:pt x="4024" y="2271"/>
                </a:lnTo>
                <a:lnTo>
                  <a:pt x="3412" y="2632"/>
                </a:lnTo>
                <a:lnTo>
                  <a:pt x="2833" y="3045"/>
                </a:lnTo>
                <a:lnTo>
                  <a:pt x="2286" y="3510"/>
                </a:lnTo>
                <a:lnTo>
                  <a:pt x="2286" y="3510"/>
                </a:lnTo>
                <a:lnTo>
                  <a:pt x="1835" y="3974"/>
                </a:lnTo>
                <a:lnTo>
                  <a:pt x="1416" y="4516"/>
                </a:lnTo>
                <a:lnTo>
                  <a:pt x="998" y="5032"/>
                </a:lnTo>
                <a:lnTo>
                  <a:pt x="708" y="5574"/>
                </a:lnTo>
                <a:lnTo>
                  <a:pt x="451" y="6142"/>
                </a:lnTo>
                <a:lnTo>
                  <a:pt x="258" y="6735"/>
                </a:lnTo>
                <a:lnTo>
                  <a:pt x="129" y="7303"/>
                </a:lnTo>
                <a:lnTo>
                  <a:pt x="32" y="7897"/>
                </a:lnTo>
                <a:lnTo>
                  <a:pt x="0" y="8516"/>
                </a:lnTo>
                <a:lnTo>
                  <a:pt x="32" y="9110"/>
                </a:lnTo>
                <a:lnTo>
                  <a:pt x="129" y="9703"/>
                </a:lnTo>
                <a:lnTo>
                  <a:pt x="290" y="10271"/>
                </a:lnTo>
                <a:lnTo>
                  <a:pt x="483" y="10865"/>
                </a:lnTo>
                <a:lnTo>
                  <a:pt x="740" y="11432"/>
                </a:lnTo>
                <a:lnTo>
                  <a:pt x="1062" y="11974"/>
                </a:lnTo>
                <a:lnTo>
                  <a:pt x="1481" y="12516"/>
                </a:lnTo>
                <a:lnTo>
                  <a:pt x="1481" y="12516"/>
                </a:lnTo>
                <a:lnTo>
                  <a:pt x="1899" y="13032"/>
                </a:lnTo>
                <a:lnTo>
                  <a:pt x="2350" y="13471"/>
                </a:lnTo>
                <a:lnTo>
                  <a:pt x="2865" y="13910"/>
                </a:lnTo>
                <a:lnTo>
                  <a:pt x="3380" y="14297"/>
                </a:lnTo>
                <a:lnTo>
                  <a:pt x="3992" y="14684"/>
                </a:lnTo>
                <a:lnTo>
                  <a:pt x="4571" y="14994"/>
                </a:lnTo>
                <a:lnTo>
                  <a:pt x="5215" y="15277"/>
                </a:lnTo>
                <a:lnTo>
                  <a:pt x="5859" y="15535"/>
                </a:lnTo>
                <a:lnTo>
                  <a:pt x="5859" y="15535"/>
                </a:lnTo>
                <a:lnTo>
                  <a:pt x="5730" y="15690"/>
                </a:lnTo>
                <a:lnTo>
                  <a:pt x="5601" y="15871"/>
                </a:lnTo>
                <a:lnTo>
                  <a:pt x="5247" y="16284"/>
                </a:lnTo>
                <a:lnTo>
                  <a:pt x="5086" y="16490"/>
                </a:lnTo>
                <a:lnTo>
                  <a:pt x="5054" y="16594"/>
                </a:lnTo>
                <a:lnTo>
                  <a:pt x="5022" y="16697"/>
                </a:lnTo>
                <a:lnTo>
                  <a:pt x="5022" y="16826"/>
                </a:lnTo>
                <a:lnTo>
                  <a:pt x="5054" y="16903"/>
                </a:lnTo>
                <a:lnTo>
                  <a:pt x="5118" y="16981"/>
                </a:lnTo>
                <a:lnTo>
                  <a:pt x="5215" y="17058"/>
                </a:lnTo>
                <a:lnTo>
                  <a:pt x="5215" y="17058"/>
                </a:lnTo>
                <a:lnTo>
                  <a:pt x="5376" y="17135"/>
                </a:lnTo>
                <a:lnTo>
                  <a:pt x="5537" y="17161"/>
                </a:lnTo>
                <a:lnTo>
                  <a:pt x="5698" y="17135"/>
                </a:lnTo>
                <a:lnTo>
                  <a:pt x="5827" y="17084"/>
                </a:lnTo>
                <a:lnTo>
                  <a:pt x="5955" y="16981"/>
                </a:lnTo>
                <a:lnTo>
                  <a:pt x="6084" y="16877"/>
                </a:lnTo>
                <a:lnTo>
                  <a:pt x="6309" y="16568"/>
                </a:lnTo>
                <a:lnTo>
                  <a:pt x="6309" y="16568"/>
                </a:lnTo>
                <a:lnTo>
                  <a:pt x="6696" y="16671"/>
                </a:lnTo>
                <a:lnTo>
                  <a:pt x="7082" y="16800"/>
                </a:lnTo>
                <a:lnTo>
                  <a:pt x="7468" y="16877"/>
                </a:lnTo>
                <a:lnTo>
                  <a:pt x="7855" y="16929"/>
                </a:lnTo>
                <a:lnTo>
                  <a:pt x="8627" y="17032"/>
                </a:lnTo>
                <a:lnTo>
                  <a:pt x="9432" y="17058"/>
                </a:lnTo>
                <a:lnTo>
                  <a:pt x="9432" y="17058"/>
                </a:lnTo>
                <a:lnTo>
                  <a:pt x="9368" y="17265"/>
                </a:lnTo>
                <a:lnTo>
                  <a:pt x="9271" y="17471"/>
                </a:lnTo>
                <a:lnTo>
                  <a:pt x="9046" y="17910"/>
                </a:lnTo>
                <a:lnTo>
                  <a:pt x="8981" y="18116"/>
                </a:lnTo>
                <a:lnTo>
                  <a:pt x="8949" y="18323"/>
                </a:lnTo>
                <a:lnTo>
                  <a:pt x="8949" y="18555"/>
                </a:lnTo>
                <a:lnTo>
                  <a:pt x="9013" y="18761"/>
                </a:lnTo>
                <a:lnTo>
                  <a:pt x="9013" y="18761"/>
                </a:lnTo>
                <a:lnTo>
                  <a:pt x="9013" y="18761"/>
                </a:lnTo>
                <a:lnTo>
                  <a:pt x="9013" y="18761"/>
                </a:lnTo>
                <a:lnTo>
                  <a:pt x="8531" y="18890"/>
                </a:lnTo>
                <a:lnTo>
                  <a:pt x="8080" y="18968"/>
                </a:lnTo>
                <a:lnTo>
                  <a:pt x="7146" y="19123"/>
                </a:lnTo>
                <a:lnTo>
                  <a:pt x="7146" y="19123"/>
                </a:lnTo>
                <a:lnTo>
                  <a:pt x="6438" y="19252"/>
                </a:lnTo>
                <a:lnTo>
                  <a:pt x="5794" y="19432"/>
                </a:lnTo>
                <a:lnTo>
                  <a:pt x="5151" y="19665"/>
                </a:lnTo>
                <a:lnTo>
                  <a:pt x="4861" y="19794"/>
                </a:lnTo>
                <a:lnTo>
                  <a:pt x="4539" y="19948"/>
                </a:lnTo>
                <a:lnTo>
                  <a:pt x="4539" y="19948"/>
                </a:lnTo>
                <a:lnTo>
                  <a:pt x="4249" y="20103"/>
                </a:lnTo>
                <a:lnTo>
                  <a:pt x="4088" y="20232"/>
                </a:lnTo>
                <a:lnTo>
                  <a:pt x="3863" y="20361"/>
                </a:lnTo>
                <a:lnTo>
                  <a:pt x="3702" y="20490"/>
                </a:lnTo>
                <a:lnTo>
                  <a:pt x="3605" y="20619"/>
                </a:lnTo>
                <a:lnTo>
                  <a:pt x="3573" y="20697"/>
                </a:lnTo>
                <a:lnTo>
                  <a:pt x="3573" y="20774"/>
                </a:lnTo>
                <a:lnTo>
                  <a:pt x="3605" y="20852"/>
                </a:lnTo>
                <a:lnTo>
                  <a:pt x="3638" y="20903"/>
                </a:lnTo>
                <a:lnTo>
                  <a:pt x="3638" y="20903"/>
                </a:lnTo>
                <a:lnTo>
                  <a:pt x="3766" y="21032"/>
                </a:lnTo>
                <a:lnTo>
                  <a:pt x="3959" y="21135"/>
                </a:lnTo>
                <a:lnTo>
                  <a:pt x="4153" y="21187"/>
                </a:lnTo>
                <a:lnTo>
                  <a:pt x="4378" y="21239"/>
                </a:lnTo>
                <a:lnTo>
                  <a:pt x="4829" y="21290"/>
                </a:lnTo>
                <a:lnTo>
                  <a:pt x="5183" y="21342"/>
                </a:lnTo>
                <a:lnTo>
                  <a:pt x="5183" y="21342"/>
                </a:lnTo>
                <a:lnTo>
                  <a:pt x="6470" y="21445"/>
                </a:lnTo>
                <a:lnTo>
                  <a:pt x="7758" y="21523"/>
                </a:lnTo>
                <a:lnTo>
                  <a:pt x="9046" y="21574"/>
                </a:lnTo>
                <a:lnTo>
                  <a:pt x="10365" y="21600"/>
                </a:lnTo>
                <a:lnTo>
                  <a:pt x="10365" y="21600"/>
                </a:lnTo>
                <a:lnTo>
                  <a:pt x="11653" y="21600"/>
                </a:lnTo>
                <a:lnTo>
                  <a:pt x="13005" y="21574"/>
                </a:lnTo>
                <a:lnTo>
                  <a:pt x="14325" y="21497"/>
                </a:lnTo>
                <a:lnTo>
                  <a:pt x="15001" y="21445"/>
                </a:lnTo>
                <a:lnTo>
                  <a:pt x="15645" y="21368"/>
                </a:lnTo>
                <a:lnTo>
                  <a:pt x="15645" y="21368"/>
                </a:lnTo>
                <a:lnTo>
                  <a:pt x="15999" y="21316"/>
                </a:lnTo>
                <a:lnTo>
                  <a:pt x="16353" y="21239"/>
                </a:lnTo>
                <a:lnTo>
                  <a:pt x="16675" y="21135"/>
                </a:lnTo>
                <a:lnTo>
                  <a:pt x="16836" y="21084"/>
                </a:lnTo>
                <a:lnTo>
                  <a:pt x="16997" y="21006"/>
                </a:lnTo>
                <a:lnTo>
                  <a:pt x="16997" y="21006"/>
                </a:lnTo>
                <a:lnTo>
                  <a:pt x="17125" y="20877"/>
                </a:lnTo>
                <a:lnTo>
                  <a:pt x="17158" y="20748"/>
                </a:lnTo>
                <a:lnTo>
                  <a:pt x="17158" y="20645"/>
                </a:lnTo>
                <a:lnTo>
                  <a:pt x="17125" y="20542"/>
                </a:lnTo>
                <a:lnTo>
                  <a:pt x="17061" y="20439"/>
                </a:lnTo>
                <a:lnTo>
                  <a:pt x="16932" y="20335"/>
                </a:lnTo>
                <a:lnTo>
                  <a:pt x="16707" y="20181"/>
                </a:lnTo>
                <a:lnTo>
                  <a:pt x="16707" y="20181"/>
                </a:lnTo>
                <a:lnTo>
                  <a:pt x="16417" y="20026"/>
                </a:lnTo>
                <a:lnTo>
                  <a:pt x="16128" y="19871"/>
                </a:lnTo>
                <a:lnTo>
                  <a:pt x="15516" y="19613"/>
                </a:lnTo>
                <a:lnTo>
                  <a:pt x="14840" y="19406"/>
                </a:lnTo>
                <a:lnTo>
                  <a:pt x="14132" y="19252"/>
                </a:lnTo>
                <a:lnTo>
                  <a:pt x="13456" y="19097"/>
                </a:lnTo>
                <a:lnTo>
                  <a:pt x="12748" y="18968"/>
                </a:lnTo>
                <a:lnTo>
                  <a:pt x="11363" y="18761"/>
                </a:lnTo>
                <a:lnTo>
                  <a:pt x="11363" y="18761"/>
                </a:lnTo>
                <a:lnTo>
                  <a:pt x="11396" y="18555"/>
                </a:lnTo>
                <a:lnTo>
                  <a:pt x="11396" y="18323"/>
                </a:lnTo>
                <a:lnTo>
                  <a:pt x="11363" y="18116"/>
                </a:lnTo>
                <a:lnTo>
                  <a:pt x="11331" y="17910"/>
                </a:lnTo>
                <a:lnTo>
                  <a:pt x="11202" y="17497"/>
                </a:lnTo>
                <a:lnTo>
                  <a:pt x="11009" y="17084"/>
                </a:lnTo>
                <a:lnTo>
                  <a:pt x="11009" y="17084"/>
                </a:lnTo>
                <a:lnTo>
                  <a:pt x="12039" y="17006"/>
                </a:lnTo>
                <a:lnTo>
                  <a:pt x="13037" y="16877"/>
                </a:lnTo>
                <a:lnTo>
                  <a:pt x="13037" y="16877"/>
                </a:lnTo>
                <a:lnTo>
                  <a:pt x="13617" y="16774"/>
                </a:lnTo>
                <a:lnTo>
                  <a:pt x="14196" y="16619"/>
                </a:lnTo>
                <a:lnTo>
                  <a:pt x="14808" y="16439"/>
                </a:lnTo>
                <a:lnTo>
                  <a:pt x="15387" y="16258"/>
                </a:lnTo>
                <a:lnTo>
                  <a:pt x="15934" y="16052"/>
                </a:lnTo>
                <a:lnTo>
                  <a:pt x="16449" y="15845"/>
                </a:lnTo>
                <a:lnTo>
                  <a:pt x="16997" y="15587"/>
                </a:lnTo>
                <a:lnTo>
                  <a:pt x="17512" y="15303"/>
                </a:lnTo>
                <a:lnTo>
                  <a:pt x="17512" y="15303"/>
                </a:lnTo>
                <a:lnTo>
                  <a:pt x="18059" y="14968"/>
                </a:lnTo>
                <a:lnTo>
                  <a:pt x="18574" y="14555"/>
                </a:lnTo>
                <a:lnTo>
                  <a:pt x="19057" y="14142"/>
                </a:lnTo>
                <a:lnTo>
                  <a:pt x="19508" y="13677"/>
                </a:lnTo>
                <a:lnTo>
                  <a:pt x="19958" y="13213"/>
                </a:lnTo>
                <a:lnTo>
                  <a:pt x="20312" y="12723"/>
                </a:lnTo>
                <a:lnTo>
                  <a:pt x="20634" y="12181"/>
                </a:lnTo>
                <a:lnTo>
                  <a:pt x="20892" y="11665"/>
                </a:lnTo>
                <a:lnTo>
                  <a:pt x="21149" y="11123"/>
                </a:lnTo>
                <a:lnTo>
                  <a:pt x="21342" y="10555"/>
                </a:lnTo>
                <a:lnTo>
                  <a:pt x="21471" y="9987"/>
                </a:lnTo>
                <a:lnTo>
                  <a:pt x="21568" y="9419"/>
                </a:lnTo>
                <a:lnTo>
                  <a:pt x="21600" y="8852"/>
                </a:lnTo>
                <a:lnTo>
                  <a:pt x="21600" y="8232"/>
                </a:lnTo>
                <a:lnTo>
                  <a:pt x="21568" y="7690"/>
                </a:lnTo>
                <a:lnTo>
                  <a:pt x="21471" y="7123"/>
                </a:lnTo>
                <a:lnTo>
                  <a:pt x="21471" y="7123"/>
                </a:lnTo>
                <a:lnTo>
                  <a:pt x="21310" y="6606"/>
                </a:lnTo>
                <a:lnTo>
                  <a:pt x="21149" y="6039"/>
                </a:lnTo>
                <a:lnTo>
                  <a:pt x="20924" y="5523"/>
                </a:lnTo>
                <a:lnTo>
                  <a:pt x="20666" y="5032"/>
                </a:lnTo>
                <a:lnTo>
                  <a:pt x="20377" y="4542"/>
                </a:lnTo>
                <a:lnTo>
                  <a:pt x="20055" y="4026"/>
                </a:lnTo>
                <a:lnTo>
                  <a:pt x="19701" y="3561"/>
                </a:lnTo>
                <a:lnTo>
                  <a:pt x="19282" y="3123"/>
                </a:lnTo>
                <a:lnTo>
                  <a:pt x="19282" y="3123"/>
                </a:lnTo>
                <a:close/>
                <a:moveTo>
                  <a:pt x="14615" y="258"/>
                </a:moveTo>
                <a:lnTo>
                  <a:pt x="14615" y="258"/>
                </a:lnTo>
                <a:lnTo>
                  <a:pt x="14711" y="284"/>
                </a:lnTo>
                <a:lnTo>
                  <a:pt x="14776" y="335"/>
                </a:lnTo>
                <a:lnTo>
                  <a:pt x="14840" y="387"/>
                </a:lnTo>
                <a:lnTo>
                  <a:pt x="14872" y="439"/>
                </a:lnTo>
                <a:lnTo>
                  <a:pt x="14840" y="568"/>
                </a:lnTo>
                <a:lnTo>
                  <a:pt x="14776" y="723"/>
                </a:lnTo>
                <a:lnTo>
                  <a:pt x="14679" y="903"/>
                </a:lnTo>
                <a:lnTo>
                  <a:pt x="14518" y="1058"/>
                </a:lnTo>
                <a:lnTo>
                  <a:pt x="14261" y="1290"/>
                </a:lnTo>
                <a:lnTo>
                  <a:pt x="14261" y="1290"/>
                </a:lnTo>
                <a:lnTo>
                  <a:pt x="13874" y="1161"/>
                </a:lnTo>
                <a:lnTo>
                  <a:pt x="13874" y="1161"/>
                </a:lnTo>
                <a:lnTo>
                  <a:pt x="13971" y="903"/>
                </a:lnTo>
                <a:lnTo>
                  <a:pt x="14100" y="594"/>
                </a:lnTo>
                <a:lnTo>
                  <a:pt x="14164" y="439"/>
                </a:lnTo>
                <a:lnTo>
                  <a:pt x="14293" y="335"/>
                </a:lnTo>
                <a:lnTo>
                  <a:pt x="14454" y="284"/>
                </a:lnTo>
                <a:lnTo>
                  <a:pt x="14518" y="258"/>
                </a:lnTo>
                <a:lnTo>
                  <a:pt x="14615" y="258"/>
                </a:lnTo>
                <a:lnTo>
                  <a:pt x="14615" y="258"/>
                </a:lnTo>
                <a:close/>
                <a:moveTo>
                  <a:pt x="16449" y="6348"/>
                </a:moveTo>
                <a:lnTo>
                  <a:pt x="16449" y="6348"/>
                </a:lnTo>
                <a:lnTo>
                  <a:pt x="16868" y="6271"/>
                </a:lnTo>
                <a:lnTo>
                  <a:pt x="17093" y="6271"/>
                </a:lnTo>
                <a:lnTo>
                  <a:pt x="17093" y="6271"/>
                </a:lnTo>
                <a:lnTo>
                  <a:pt x="17029" y="6323"/>
                </a:lnTo>
                <a:lnTo>
                  <a:pt x="17029" y="6323"/>
                </a:lnTo>
                <a:lnTo>
                  <a:pt x="16739" y="6400"/>
                </a:lnTo>
                <a:lnTo>
                  <a:pt x="16482" y="6477"/>
                </a:lnTo>
                <a:lnTo>
                  <a:pt x="16482" y="6477"/>
                </a:lnTo>
                <a:lnTo>
                  <a:pt x="16449" y="6348"/>
                </a:lnTo>
                <a:lnTo>
                  <a:pt x="16449" y="6348"/>
                </a:lnTo>
                <a:close/>
                <a:moveTo>
                  <a:pt x="16610" y="7535"/>
                </a:moveTo>
                <a:lnTo>
                  <a:pt x="16610" y="7535"/>
                </a:lnTo>
                <a:lnTo>
                  <a:pt x="16868" y="7535"/>
                </a:lnTo>
                <a:lnTo>
                  <a:pt x="17158" y="7510"/>
                </a:lnTo>
                <a:lnTo>
                  <a:pt x="17158" y="7510"/>
                </a:lnTo>
                <a:lnTo>
                  <a:pt x="17576" y="7458"/>
                </a:lnTo>
                <a:lnTo>
                  <a:pt x="17576" y="7458"/>
                </a:lnTo>
                <a:lnTo>
                  <a:pt x="17866" y="7406"/>
                </a:lnTo>
                <a:lnTo>
                  <a:pt x="17898" y="7406"/>
                </a:lnTo>
                <a:lnTo>
                  <a:pt x="17930" y="7432"/>
                </a:lnTo>
                <a:lnTo>
                  <a:pt x="17769" y="7484"/>
                </a:lnTo>
                <a:lnTo>
                  <a:pt x="17769" y="7484"/>
                </a:lnTo>
                <a:lnTo>
                  <a:pt x="17480" y="7535"/>
                </a:lnTo>
                <a:lnTo>
                  <a:pt x="17190" y="7561"/>
                </a:lnTo>
                <a:lnTo>
                  <a:pt x="16868" y="7587"/>
                </a:lnTo>
                <a:lnTo>
                  <a:pt x="16739" y="7613"/>
                </a:lnTo>
                <a:lnTo>
                  <a:pt x="16610" y="7665"/>
                </a:lnTo>
                <a:lnTo>
                  <a:pt x="16610" y="7665"/>
                </a:lnTo>
                <a:lnTo>
                  <a:pt x="16610" y="7535"/>
                </a:lnTo>
                <a:lnTo>
                  <a:pt x="16610" y="7535"/>
                </a:lnTo>
                <a:close/>
                <a:moveTo>
                  <a:pt x="16610" y="7329"/>
                </a:moveTo>
                <a:lnTo>
                  <a:pt x="16610" y="7329"/>
                </a:lnTo>
                <a:lnTo>
                  <a:pt x="17029" y="7277"/>
                </a:lnTo>
                <a:lnTo>
                  <a:pt x="17029" y="7277"/>
                </a:lnTo>
                <a:lnTo>
                  <a:pt x="17351" y="7226"/>
                </a:lnTo>
                <a:lnTo>
                  <a:pt x="17512" y="7200"/>
                </a:lnTo>
                <a:lnTo>
                  <a:pt x="17641" y="7174"/>
                </a:lnTo>
                <a:lnTo>
                  <a:pt x="17641" y="7174"/>
                </a:lnTo>
                <a:lnTo>
                  <a:pt x="17415" y="7252"/>
                </a:lnTo>
                <a:lnTo>
                  <a:pt x="17158" y="7329"/>
                </a:lnTo>
                <a:lnTo>
                  <a:pt x="16610" y="7458"/>
                </a:lnTo>
                <a:lnTo>
                  <a:pt x="16610" y="7458"/>
                </a:lnTo>
                <a:lnTo>
                  <a:pt x="16610" y="7381"/>
                </a:lnTo>
                <a:lnTo>
                  <a:pt x="16610" y="7381"/>
                </a:lnTo>
                <a:lnTo>
                  <a:pt x="16610" y="7329"/>
                </a:lnTo>
                <a:lnTo>
                  <a:pt x="16610" y="7329"/>
                </a:lnTo>
                <a:close/>
                <a:moveTo>
                  <a:pt x="16610" y="7045"/>
                </a:moveTo>
                <a:lnTo>
                  <a:pt x="16610" y="7045"/>
                </a:lnTo>
                <a:lnTo>
                  <a:pt x="17093" y="7019"/>
                </a:lnTo>
                <a:lnTo>
                  <a:pt x="17512" y="6968"/>
                </a:lnTo>
                <a:lnTo>
                  <a:pt x="17512" y="6968"/>
                </a:lnTo>
                <a:lnTo>
                  <a:pt x="17061" y="7071"/>
                </a:lnTo>
                <a:lnTo>
                  <a:pt x="16610" y="7252"/>
                </a:lnTo>
                <a:lnTo>
                  <a:pt x="16610" y="7252"/>
                </a:lnTo>
                <a:lnTo>
                  <a:pt x="16610" y="7045"/>
                </a:lnTo>
                <a:lnTo>
                  <a:pt x="16610" y="7045"/>
                </a:lnTo>
                <a:close/>
                <a:moveTo>
                  <a:pt x="16610" y="6942"/>
                </a:moveTo>
                <a:lnTo>
                  <a:pt x="16610" y="6942"/>
                </a:lnTo>
                <a:lnTo>
                  <a:pt x="16578" y="6787"/>
                </a:lnTo>
                <a:lnTo>
                  <a:pt x="16578" y="6787"/>
                </a:lnTo>
                <a:lnTo>
                  <a:pt x="16868" y="6787"/>
                </a:lnTo>
                <a:lnTo>
                  <a:pt x="16868" y="6787"/>
                </a:lnTo>
                <a:lnTo>
                  <a:pt x="17093" y="6761"/>
                </a:lnTo>
                <a:lnTo>
                  <a:pt x="17190" y="6761"/>
                </a:lnTo>
                <a:lnTo>
                  <a:pt x="17190" y="6787"/>
                </a:lnTo>
                <a:lnTo>
                  <a:pt x="17158" y="6787"/>
                </a:lnTo>
                <a:lnTo>
                  <a:pt x="17158" y="6787"/>
                </a:lnTo>
                <a:lnTo>
                  <a:pt x="16868" y="6865"/>
                </a:lnTo>
                <a:lnTo>
                  <a:pt x="16610" y="6942"/>
                </a:lnTo>
                <a:lnTo>
                  <a:pt x="16610" y="6942"/>
                </a:lnTo>
                <a:close/>
                <a:moveTo>
                  <a:pt x="16578" y="6735"/>
                </a:moveTo>
                <a:lnTo>
                  <a:pt x="16578" y="6735"/>
                </a:lnTo>
                <a:lnTo>
                  <a:pt x="16739" y="6710"/>
                </a:lnTo>
                <a:lnTo>
                  <a:pt x="16932" y="6658"/>
                </a:lnTo>
                <a:lnTo>
                  <a:pt x="17319" y="6529"/>
                </a:lnTo>
                <a:lnTo>
                  <a:pt x="17319" y="6529"/>
                </a:lnTo>
                <a:lnTo>
                  <a:pt x="17351" y="6658"/>
                </a:lnTo>
                <a:lnTo>
                  <a:pt x="17351" y="6658"/>
                </a:lnTo>
                <a:lnTo>
                  <a:pt x="16997" y="6710"/>
                </a:lnTo>
                <a:lnTo>
                  <a:pt x="16578" y="6735"/>
                </a:lnTo>
                <a:lnTo>
                  <a:pt x="16578" y="6735"/>
                </a:lnTo>
                <a:close/>
                <a:moveTo>
                  <a:pt x="17286" y="6400"/>
                </a:moveTo>
                <a:lnTo>
                  <a:pt x="17286" y="6400"/>
                </a:lnTo>
                <a:lnTo>
                  <a:pt x="17319" y="6477"/>
                </a:lnTo>
                <a:lnTo>
                  <a:pt x="17319" y="6477"/>
                </a:lnTo>
                <a:lnTo>
                  <a:pt x="17158" y="6477"/>
                </a:lnTo>
                <a:lnTo>
                  <a:pt x="17029" y="6477"/>
                </a:lnTo>
                <a:lnTo>
                  <a:pt x="16707" y="6529"/>
                </a:lnTo>
                <a:lnTo>
                  <a:pt x="16707" y="6529"/>
                </a:lnTo>
                <a:lnTo>
                  <a:pt x="16514" y="6555"/>
                </a:lnTo>
                <a:lnTo>
                  <a:pt x="16578" y="6503"/>
                </a:lnTo>
                <a:lnTo>
                  <a:pt x="16900" y="6426"/>
                </a:lnTo>
                <a:lnTo>
                  <a:pt x="16900" y="6426"/>
                </a:lnTo>
                <a:lnTo>
                  <a:pt x="17125" y="6348"/>
                </a:lnTo>
                <a:lnTo>
                  <a:pt x="17319" y="6245"/>
                </a:lnTo>
                <a:lnTo>
                  <a:pt x="17319" y="6245"/>
                </a:lnTo>
                <a:lnTo>
                  <a:pt x="17319" y="6245"/>
                </a:lnTo>
                <a:lnTo>
                  <a:pt x="17319" y="6245"/>
                </a:lnTo>
                <a:lnTo>
                  <a:pt x="17286" y="6400"/>
                </a:lnTo>
                <a:lnTo>
                  <a:pt x="17286" y="6400"/>
                </a:lnTo>
                <a:close/>
                <a:moveTo>
                  <a:pt x="16997" y="6529"/>
                </a:moveTo>
                <a:lnTo>
                  <a:pt x="16997" y="6529"/>
                </a:lnTo>
                <a:lnTo>
                  <a:pt x="17061" y="6529"/>
                </a:lnTo>
                <a:lnTo>
                  <a:pt x="16997" y="6555"/>
                </a:lnTo>
                <a:lnTo>
                  <a:pt x="16771" y="6606"/>
                </a:lnTo>
                <a:lnTo>
                  <a:pt x="16771" y="6606"/>
                </a:lnTo>
                <a:lnTo>
                  <a:pt x="16546" y="6684"/>
                </a:lnTo>
                <a:lnTo>
                  <a:pt x="16546" y="6684"/>
                </a:lnTo>
                <a:lnTo>
                  <a:pt x="16514" y="6606"/>
                </a:lnTo>
                <a:lnTo>
                  <a:pt x="16514" y="6606"/>
                </a:lnTo>
                <a:lnTo>
                  <a:pt x="16739" y="6581"/>
                </a:lnTo>
                <a:lnTo>
                  <a:pt x="16997" y="6529"/>
                </a:lnTo>
                <a:lnTo>
                  <a:pt x="16997" y="6529"/>
                </a:lnTo>
                <a:close/>
                <a:moveTo>
                  <a:pt x="16610" y="7845"/>
                </a:moveTo>
                <a:lnTo>
                  <a:pt x="16610" y="7845"/>
                </a:lnTo>
                <a:lnTo>
                  <a:pt x="16900" y="7845"/>
                </a:lnTo>
                <a:lnTo>
                  <a:pt x="17222" y="7819"/>
                </a:lnTo>
                <a:lnTo>
                  <a:pt x="17769" y="7716"/>
                </a:lnTo>
                <a:lnTo>
                  <a:pt x="17769" y="7716"/>
                </a:lnTo>
                <a:lnTo>
                  <a:pt x="17995" y="7716"/>
                </a:lnTo>
                <a:lnTo>
                  <a:pt x="18027" y="7716"/>
                </a:lnTo>
                <a:lnTo>
                  <a:pt x="18027" y="7716"/>
                </a:lnTo>
                <a:lnTo>
                  <a:pt x="17834" y="7794"/>
                </a:lnTo>
                <a:lnTo>
                  <a:pt x="17834" y="7794"/>
                </a:lnTo>
                <a:lnTo>
                  <a:pt x="17576" y="7897"/>
                </a:lnTo>
                <a:lnTo>
                  <a:pt x="17351" y="7948"/>
                </a:lnTo>
                <a:lnTo>
                  <a:pt x="17351" y="7948"/>
                </a:lnTo>
                <a:lnTo>
                  <a:pt x="16707" y="8077"/>
                </a:lnTo>
                <a:lnTo>
                  <a:pt x="16707" y="8077"/>
                </a:lnTo>
                <a:lnTo>
                  <a:pt x="16643" y="7974"/>
                </a:lnTo>
                <a:lnTo>
                  <a:pt x="16610" y="7845"/>
                </a:lnTo>
                <a:lnTo>
                  <a:pt x="16610" y="7845"/>
                </a:lnTo>
                <a:close/>
                <a:moveTo>
                  <a:pt x="17995" y="8103"/>
                </a:moveTo>
                <a:lnTo>
                  <a:pt x="17995" y="8103"/>
                </a:lnTo>
                <a:lnTo>
                  <a:pt x="17801" y="8181"/>
                </a:lnTo>
                <a:lnTo>
                  <a:pt x="17576" y="8232"/>
                </a:lnTo>
                <a:lnTo>
                  <a:pt x="17576" y="8232"/>
                </a:lnTo>
                <a:lnTo>
                  <a:pt x="17254" y="8258"/>
                </a:lnTo>
                <a:lnTo>
                  <a:pt x="17254" y="8258"/>
                </a:lnTo>
                <a:lnTo>
                  <a:pt x="16997" y="8258"/>
                </a:lnTo>
                <a:lnTo>
                  <a:pt x="16804" y="8181"/>
                </a:lnTo>
                <a:lnTo>
                  <a:pt x="16804" y="8181"/>
                </a:lnTo>
                <a:lnTo>
                  <a:pt x="17125" y="8155"/>
                </a:lnTo>
                <a:lnTo>
                  <a:pt x="17415" y="8129"/>
                </a:lnTo>
                <a:lnTo>
                  <a:pt x="17415" y="8129"/>
                </a:lnTo>
                <a:lnTo>
                  <a:pt x="17705" y="8077"/>
                </a:lnTo>
                <a:lnTo>
                  <a:pt x="17705" y="8077"/>
                </a:lnTo>
                <a:lnTo>
                  <a:pt x="17898" y="8052"/>
                </a:lnTo>
                <a:lnTo>
                  <a:pt x="18027" y="8052"/>
                </a:lnTo>
                <a:lnTo>
                  <a:pt x="18027" y="8077"/>
                </a:lnTo>
                <a:lnTo>
                  <a:pt x="17995" y="8103"/>
                </a:lnTo>
                <a:lnTo>
                  <a:pt x="17995" y="8103"/>
                </a:lnTo>
                <a:close/>
                <a:moveTo>
                  <a:pt x="18188" y="7974"/>
                </a:moveTo>
                <a:lnTo>
                  <a:pt x="18188" y="7974"/>
                </a:lnTo>
                <a:lnTo>
                  <a:pt x="18156" y="7974"/>
                </a:lnTo>
                <a:lnTo>
                  <a:pt x="18156" y="7974"/>
                </a:lnTo>
                <a:lnTo>
                  <a:pt x="17737" y="8026"/>
                </a:lnTo>
                <a:lnTo>
                  <a:pt x="17286" y="8077"/>
                </a:lnTo>
                <a:lnTo>
                  <a:pt x="17286" y="8077"/>
                </a:lnTo>
                <a:lnTo>
                  <a:pt x="17061" y="8129"/>
                </a:lnTo>
                <a:lnTo>
                  <a:pt x="16771" y="8129"/>
                </a:lnTo>
                <a:lnTo>
                  <a:pt x="16771" y="8129"/>
                </a:lnTo>
                <a:lnTo>
                  <a:pt x="16739" y="8129"/>
                </a:lnTo>
                <a:lnTo>
                  <a:pt x="16739" y="8129"/>
                </a:lnTo>
                <a:lnTo>
                  <a:pt x="16739" y="8129"/>
                </a:lnTo>
                <a:lnTo>
                  <a:pt x="16739" y="8129"/>
                </a:lnTo>
                <a:lnTo>
                  <a:pt x="16932" y="8077"/>
                </a:lnTo>
                <a:lnTo>
                  <a:pt x="16932" y="8077"/>
                </a:lnTo>
                <a:lnTo>
                  <a:pt x="17286" y="8026"/>
                </a:lnTo>
                <a:lnTo>
                  <a:pt x="17576" y="7948"/>
                </a:lnTo>
                <a:lnTo>
                  <a:pt x="17898" y="7845"/>
                </a:lnTo>
                <a:lnTo>
                  <a:pt x="18156" y="7690"/>
                </a:lnTo>
                <a:lnTo>
                  <a:pt x="18156" y="7690"/>
                </a:lnTo>
                <a:lnTo>
                  <a:pt x="18188" y="7690"/>
                </a:lnTo>
                <a:lnTo>
                  <a:pt x="18188" y="7690"/>
                </a:lnTo>
                <a:lnTo>
                  <a:pt x="18220" y="7742"/>
                </a:lnTo>
                <a:lnTo>
                  <a:pt x="18220" y="7742"/>
                </a:lnTo>
                <a:lnTo>
                  <a:pt x="18252" y="7871"/>
                </a:lnTo>
                <a:lnTo>
                  <a:pt x="18188" y="7974"/>
                </a:lnTo>
                <a:lnTo>
                  <a:pt x="18188" y="7974"/>
                </a:lnTo>
                <a:close/>
                <a:moveTo>
                  <a:pt x="18156" y="7639"/>
                </a:moveTo>
                <a:lnTo>
                  <a:pt x="18156" y="7639"/>
                </a:lnTo>
                <a:lnTo>
                  <a:pt x="17737" y="7690"/>
                </a:lnTo>
                <a:lnTo>
                  <a:pt x="17351" y="7742"/>
                </a:lnTo>
                <a:lnTo>
                  <a:pt x="17351" y="7742"/>
                </a:lnTo>
                <a:lnTo>
                  <a:pt x="17093" y="7768"/>
                </a:lnTo>
                <a:lnTo>
                  <a:pt x="16804" y="7794"/>
                </a:lnTo>
                <a:lnTo>
                  <a:pt x="16804" y="7794"/>
                </a:lnTo>
                <a:lnTo>
                  <a:pt x="16610" y="7794"/>
                </a:lnTo>
                <a:lnTo>
                  <a:pt x="16610" y="7794"/>
                </a:lnTo>
                <a:lnTo>
                  <a:pt x="16610" y="7742"/>
                </a:lnTo>
                <a:lnTo>
                  <a:pt x="16610" y="7742"/>
                </a:lnTo>
                <a:lnTo>
                  <a:pt x="16739" y="7690"/>
                </a:lnTo>
                <a:lnTo>
                  <a:pt x="16868" y="7639"/>
                </a:lnTo>
                <a:lnTo>
                  <a:pt x="16868" y="7639"/>
                </a:lnTo>
                <a:lnTo>
                  <a:pt x="17190" y="7613"/>
                </a:lnTo>
                <a:lnTo>
                  <a:pt x="17480" y="7587"/>
                </a:lnTo>
                <a:lnTo>
                  <a:pt x="17769" y="7535"/>
                </a:lnTo>
                <a:lnTo>
                  <a:pt x="17898" y="7510"/>
                </a:lnTo>
                <a:lnTo>
                  <a:pt x="17995" y="7432"/>
                </a:lnTo>
                <a:lnTo>
                  <a:pt x="17995" y="7432"/>
                </a:lnTo>
                <a:lnTo>
                  <a:pt x="18156" y="7665"/>
                </a:lnTo>
                <a:lnTo>
                  <a:pt x="18156" y="7665"/>
                </a:lnTo>
                <a:lnTo>
                  <a:pt x="18156" y="7639"/>
                </a:lnTo>
                <a:lnTo>
                  <a:pt x="18156" y="7639"/>
                </a:lnTo>
                <a:close/>
                <a:moveTo>
                  <a:pt x="16739" y="7484"/>
                </a:moveTo>
                <a:lnTo>
                  <a:pt x="16739" y="7484"/>
                </a:lnTo>
                <a:lnTo>
                  <a:pt x="16643" y="7510"/>
                </a:lnTo>
                <a:lnTo>
                  <a:pt x="16771" y="7458"/>
                </a:lnTo>
                <a:lnTo>
                  <a:pt x="16771" y="7458"/>
                </a:lnTo>
                <a:lnTo>
                  <a:pt x="17254" y="7355"/>
                </a:lnTo>
                <a:lnTo>
                  <a:pt x="17254" y="7355"/>
                </a:lnTo>
                <a:lnTo>
                  <a:pt x="17512" y="7277"/>
                </a:lnTo>
                <a:lnTo>
                  <a:pt x="17769" y="7174"/>
                </a:lnTo>
                <a:lnTo>
                  <a:pt x="17769" y="7174"/>
                </a:lnTo>
                <a:lnTo>
                  <a:pt x="17801" y="7226"/>
                </a:lnTo>
                <a:lnTo>
                  <a:pt x="17801" y="7226"/>
                </a:lnTo>
                <a:lnTo>
                  <a:pt x="17930" y="7355"/>
                </a:lnTo>
                <a:lnTo>
                  <a:pt x="17930" y="7355"/>
                </a:lnTo>
                <a:lnTo>
                  <a:pt x="17351" y="7432"/>
                </a:lnTo>
                <a:lnTo>
                  <a:pt x="17061" y="7458"/>
                </a:lnTo>
                <a:lnTo>
                  <a:pt x="16739" y="7484"/>
                </a:lnTo>
                <a:lnTo>
                  <a:pt x="16739" y="7484"/>
                </a:lnTo>
                <a:close/>
                <a:moveTo>
                  <a:pt x="16836" y="7252"/>
                </a:moveTo>
                <a:lnTo>
                  <a:pt x="16836" y="7252"/>
                </a:lnTo>
                <a:lnTo>
                  <a:pt x="16675" y="7277"/>
                </a:lnTo>
                <a:lnTo>
                  <a:pt x="16707" y="7252"/>
                </a:lnTo>
                <a:lnTo>
                  <a:pt x="16932" y="7174"/>
                </a:lnTo>
                <a:lnTo>
                  <a:pt x="16932" y="7174"/>
                </a:lnTo>
                <a:lnTo>
                  <a:pt x="17286" y="7071"/>
                </a:lnTo>
                <a:lnTo>
                  <a:pt x="17608" y="6994"/>
                </a:lnTo>
                <a:lnTo>
                  <a:pt x="17608" y="6994"/>
                </a:lnTo>
                <a:lnTo>
                  <a:pt x="17705" y="7097"/>
                </a:lnTo>
                <a:lnTo>
                  <a:pt x="17705" y="7097"/>
                </a:lnTo>
                <a:lnTo>
                  <a:pt x="17286" y="7174"/>
                </a:lnTo>
                <a:lnTo>
                  <a:pt x="16836" y="7252"/>
                </a:lnTo>
                <a:lnTo>
                  <a:pt x="16836" y="7252"/>
                </a:lnTo>
                <a:close/>
                <a:moveTo>
                  <a:pt x="16997" y="6968"/>
                </a:moveTo>
                <a:lnTo>
                  <a:pt x="16997" y="6968"/>
                </a:lnTo>
                <a:lnTo>
                  <a:pt x="16707" y="6994"/>
                </a:lnTo>
                <a:lnTo>
                  <a:pt x="16675" y="6968"/>
                </a:lnTo>
                <a:lnTo>
                  <a:pt x="16675" y="6968"/>
                </a:lnTo>
                <a:lnTo>
                  <a:pt x="16804" y="6916"/>
                </a:lnTo>
                <a:lnTo>
                  <a:pt x="16804" y="6916"/>
                </a:lnTo>
                <a:lnTo>
                  <a:pt x="17125" y="6865"/>
                </a:lnTo>
                <a:lnTo>
                  <a:pt x="17286" y="6813"/>
                </a:lnTo>
                <a:lnTo>
                  <a:pt x="17415" y="6735"/>
                </a:lnTo>
                <a:lnTo>
                  <a:pt x="17415" y="6735"/>
                </a:lnTo>
                <a:lnTo>
                  <a:pt x="17544" y="6942"/>
                </a:lnTo>
                <a:lnTo>
                  <a:pt x="17544" y="6942"/>
                </a:lnTo>
                <a:lnTo>
                  <a:pt x="16997" y="6968"/>
                </a:lnTo>
                <a:lnTo>
                  <a:pt x="16997" y="6968"/>
                </a:lnTo>
                <a:close/>
                <a:moveTo>
                  <a:pt x="17351" y="6219"/>
                </a:moveTo>
                <a:lnTo>
                  <a:pt x="17351" y="6219"/>
                </a:lnTo>
                <a:lnTo>
                  <a:pt x="17319" y="6219"/>
                </a:lnTo>
                <a:lnTo>
                  <a:pt x="17319" y="6194"/>
                </a:lnTo>
                <a:lnTo>
                  <a:pt x="17319" y="6194"/>
                </a:lnTo>
                <a:lnTo>
                  <a:pt x="16836" y="6245"/>
                </a:lnTo>
                <a:lnTo>
                  <a:pt x="16417" y="6271"/>
                </a:lnTo>
                <a:lnTo>
                  <a:pt x="16417" y="6271"/>
                </a:lnTo>
                <a:lnTo>
                  <a:pt x="16417" y="6323"/>
                </a:lnTo>
                <a:lnTo>
                  <a:pt x="16417" y="6323"/>
                </a:lnTo>
                <a:lnTo>
                  <a:pt x="16385" y="6245"/>
                </a:lnTo>
                <a:lnTo>
                  <a:pt x="16385" y="6245"/>
                </a:lnTo>
                <a:lnTo>
                  <a:pt x="16353" y="6168"/>
                </a:lnTo>
                <a:lnTo>
                  <a:pt x="16353" y="6168"/>
                </a:lnTo>
                <a:lnTo>
                  <a:pt x="16900" y="6116"/>
                </a:lnTo>
                <a:lnTo>
                  <a:pt x="17480" y="6013"/>
                </a:lnTo>
                <a:lnTo>
                  <a:pt x="17995" y="5935"/>
                </a:lnTo>
                <a:lnTo>
                  <a:pt x="18542" y="5858"/>
                </a:lnTo>
                <a:lnTo>
                  <a:pt x="18542" y="5858"/>
                </a:lnTo>
                <a:lnTo>
                  <a:pt x="18896" y="5806"/>
                </a:lnTo>
                <a:lnTo>
                  <a:pt x="18896" y="5806"/>
                </a:lnTo>
                <a:lnTo>
                  <a:pt x="19186" y="5755"/>
                </a:lnTo>
                <a:lnTo>
                  <a:pt x="19121" y="5781"/>
                </a:lnTo>
                <a:lnTo>
                  <a:pt x="19121" y="5781"/>
                </a:lnTo>
                <a:lnTo>
                  <a:pt x="18510" y="5935"/>
                </a:lnTo>
                <a:lnTo>
                  <a:pt x="17898" y="6090"/>
                </a:lnTo>
                <a:lnTo>
                  <a:pt x="17898" y="6090"/>
                </a:lnTo>
                <a:lnTo>
                  <a:pt x="17769" y="6039"/>
                </a:lnTo>
                <a:lnTo>
                  <a:pt x="17769" y="6039"/>
                </a:lnTo>
                <a:lnTo>
                  <a:pt x="17608" y="6039"/>
                </a:lnTo>
                <a:lnTo>
                  <a:pt x="17480" y="6065"/>
                </a:lnTo>
                <a:lnTo>
                  <a:pt x="17415" y="6142"/>
                </a:lnTo>
                <a:lnTo>
                  <a:pt x="17351" y="6219"/>
                </a:lnTo>
                <a:lnTo>
                  <a:pt x="17351" y="6219"/>
                </a:lnTo>
                <a:close/>
                <a:moveTo>
                  <a:pt x="15580" y="6710"/>
                </a:moveTo>
                <a:lnTo>
                  <a:pt x="15580" y="6710"/>
                </a:lnTo>
                <a:lnTo>
                  <a:pt x="15580" y="6710"/>
                </a:lnTo>
                <a:lnTo>
                  <a:pt x="15580" y="6710"/>
                </a:lnTo>
                <a:lnTo>
                  <a:pt x="15613" y="6813"/>
                </a:lnTo>
                <a:lnTo>
                  <a:pt x="15613" y="6813"/>
                </a:lnTo>
                <a:lnTo>
                  <a:pt x="15645" y="6916"/>
                </a:lnTo>
                <a:lnTo>
                  <a:pt x="15645" y="6916"/>
                </a:lnTo>
                <a:lnTo>
                  <a:pt x="15355" y="6942"/>
                </a:lnTo>
                <a:lnTo>
                  <a:pt x="15097" y="7045"/>
                </a:lnTo>
                <a:lnTo>
                  <a:pt x="15097" y="7045"/>
                </a:lnTo>
                <a:lnTo>
                  <a:pt x="14261" y="7252"/>
                </a:lnTo>
                <a:lnTo>
                  <a:pt x="13842" y="7355"/>
                </a:lnTo>
                <a:lnTo>
                  <a:pt x="13424" y="7458"/>
                </a:lnTo>
                <a:lnTo>
                  <a:pt x="13424" y="7458"/>
                </a:lnTo>
                <a:lnTo>
                  <a:pt x="12490" y="7613"/>
                </a:lnTo>
                <a:lnTo>
                  <a:pt x="12039" y="7690"/>
                </a:lnTo>
                <a:lnTo>
                  <a:pt x="11556" y="7819"/>
                </a:lnTo>
                <a:lnTo>
                  <a:pt x="11556" y="7819"/>
                </a:lnTo>
                <a:lnTo>
                  <a:pt x="11202" y="7923"/>
                </a:lnTo>
                <a:lnTo>
                  <a:pt x="10816" y="8026"/>
                </a:lnTo>
                <a:lnTo>
                  <a:pt x="10816" y="8026"/>
                </a:lnTo>
                <a:lnTo>
                  <a:pt x="10687" y="8052"/>
                </a:lnTo>
                <a:lnTo>
                  <a:pt x="10494" y="8077"/>
                </a:lnTo>
                <a:lnTo>
                  <a:pt x="10494" y="8077"/>
                </a:lnTo>
                <a:lnTo>
                  <a:pt x="10494" y="8052"/>
                </a:lnTo>
                <a:lnTo>
                  <a:pt x="10494" y="8052"/>
                </a:lnTo>
                <a:lnTo>
                  <a:pt x="10623" y="8000"/>
                </a:lnTo>
                <a:lnTo>
                  <a:pt x="10784" y="7948"/>
                </a:lnTo>
                <a:lnTo>
                  <a:pt x="11106" y="7897"/>
                </a:lnTo>
                <a:lnTo>
                  <a:pt x="11106" y="7897"/>
                </a:lnTo>
                <a:lnTo>
                  <a:pt x="11814" y="7716"/>
                </a:lnTo>
                <a:lnTo>
                  <a:pt x="12458" y="7535"/>
                </a:lnTo>
                <a:lnTo>
                  <a:pt x="13778" y="7148"/>
                </a:lnTo>
                <a:lnTo>
                  <a:pt x="13778" y="7148"/>
                </a:lnTo>
                <a:lnTo>
                  <a:pt x="14711" y="6942"/>
                </a:lnTo>
                <a:lnTo>
                  <a:pt x="15580" y="6710"/>
                </a:lnTo>
                <a:lnTo>
                  <a:pt x="15580" y="6710"/>
                </a:lnTo>
                <a:close/>
                <a:moveTo>
                  <a:pt x="12812" y="7406"/>
                </a:moveTo>
                <a:lnTo>
                  <a:pt x="12812" y="7406"/>
                </a:lnTo>
                <a:lnTo>
                  <a:pt x="12072" y="7587"/>
                </a:lnTo>
                <a:lnTo>
                  <a:pt x="11299" y="7768"/>
                </a:lnTo>
                <a:lnTo>
                  <a:pt x="11299" y="7768"/>
                </a:lnTo>
                <a:lnTo>
                  <a:pt x="10913" y="7871"/>
                </a:lnTo>
                <a:lnTo>
                  <a:pt x="10720" y="7923"/>
                </a:lnTo>
                <a:lnTo>
                  <a:pt x="10526" y="7974"/>
                </a:lnTo>
                <a:lnTo>
                  <a:pt x="10526" y="7974"/>
                </a:lnTo>
                <a:lnTo>
                  <a:pt x="10526" y="7768"/>
                </a:lnTo>
                <a:lnTo>
                  <a:pt x="10526" y="7768"/>
                </a:lnTo>
                <a:lnTo>
                  <a:pt x="10816" y="7742"/>
                </a:lnTo>
                <a:lnTo>
                  <a:pt x="11074" y="7716"/>
                </a:lnTo>
                <a:lnTo>
                  <a:pt x="11653" y="7613"/>
                </a:lnTo>
                <a:lnTo>
                  <a:pt x="12812" y="7355"/>
                </a:lnTo>
                <a:lnTo>
                  <a:pt x="12812" y="7355"/>
                </a:lnTo>
                <a:lnTo>
                  <a:pt x="13327" y="7252"/>
                </a:lnTo>
                <a:lnTo>
                  <a:pt x="13327" y="7252"/>
                </a:lnTo>
                <a:lnTo>
                  <a:pt x="12812" y="7406"/>
                </a:lnTo>
                <a:lnTo>
                  <a:pt x="12812" y="7406"/>
                </a:lnTo>
                <a:close/>
                <a:moveTo>
                  <a:pt x="10430" y="7484"/>
                </a:moveTo>
                <a:lnTo>
                  <a:pt x="10430" y="7484"/>
                </a:lnTo>
                <a:lnTo>
                  <a:pt x="10687" y="7381"/>
                </a:lnTo>
                <a:lnTo>
                  <a:pt x="11009" y="7303"/>
                </a:lnTo>
                <a:lnTo>
                  <a:pt x="11621" y="7174"/>
                </a:lnTo>
                <a:lnTo>
                  <a:pt x="12876" y="6942"/>
                </a:lnTo>
                <a:lnTo>
                  <a:pt x="12876" y="6942"/>
                </a:lnTo>
                <a:lnTo>
                  <a:pt x="13488" y="6839"/>
                </a:lnTo>
                <a:lnTo>
                  <a:pt x="14132" y="6735"/>
                </a:lnTo>
                <a:lnTo>
                  <a:pt x="14486" y="6658"/>
                </a:lnTo>
                <a:lnTo>
                  <a:pt x="14776" y="6555"/>
                </a:lnTo>
                <a:lnTo>
                  <a:pt x="15065" y="6477"/>
                </a:lnTo>
                <a:lnTo>
                  <a:pt x="15323" y="6348"/>
                </a:lnTo>
                <a:lnTo>
                  <a:pt x="15323" y="6348"/>
                </a:lnTo>
                <a:lnTo>
                  <a:pt x="15033" y="6503"/>
                </a:lnTo>
                <a:lnTo>
                  <a:pt x="14711" y="6606"/>
                </a:lnTo>
                <a:lnTo>
                  <a:pt x="13971" y="6813"/>
                </a:lnTo>
                <a:lnTo>
                  <a:pt x="13295" y="6994"/>
                </a:lnTo>
                <a:lnTo>
                  <a:pt x="12619" y="7174"/>
                </a:lnTo>
                <a:lnTo>
                  <a:pt x="12619" y="7174"/>
                </a:lnTo>
                <a:lnTo>
                  <a:pt x="11943" y="7355"/>
                </a:lnTo>
                <a:lnTo>
                  <a:pt x="11235" y="7535"/>
                </a:lnTo>
                <a:lnTo>
                  <a:pt x="11235" y="7535"/>
                </a:lnTo>
                <a:lnTo>
                  <a:pt x="10880" y="7587"/>
                </a:lnTo>
                <a:lnTo>
                  <a:pt x="10687" y="7613"/>
                </a:lnTo>
                <a:lnTo>
                  <a:pt x="10494" y="7665"/>
                </a:lnTo>
                <a:lnTo>
                  <a:pt x="10494" y="7665"/>
                </a:lnTo>
                <a:lnTo>
                  <a:pt x="10430" y="7484"/>
                </a:lnTo>
                <a:lnTo>
                  <a:pt x="10430" y="7484"/>
                </a:lnTo>
                <a:close/>
                <a:moveTo>
                  <a:pt x="10494" y="8103"/>
                </a:moveTo>
                <a:lnTo>
                  <a:pt x="10494" y="8103"/>
                </a:lnTo>
                <a:lnTo>
                  <a:pt x="10720" y="8103"/>
                </a:lnTo>
                <a:lnTo>
                  <a:pt x="10913" y="8052"/>
                </a:lnTo>
                <a:lnTo>
                  <a:pt x="11331" y="7948"/>
                </a:lnTo>
                <a:lnTo>
                  <a:pt x="11331" y="7948"/>
                </a:lnTo>
                <a:lnTo>
                  <a:pt x="11653" y="7845"/>
                </a:lnTo>
                <a:lnTo>
                  <a:pt x="11975" y="7794"/>
                </a:lnTo>
                <a:lnTo>
                  <a:pt x="12619" y="7665"/>
                </a:lnTo>
                <a:lnTo>
                  <a:pt x="12619" y="7665"/>
                </a:lnTo>
                <a:lnTo>
                  <a:pt x="13134" y="7561"/>
                </a:lnTo>
                <a:lnTo>
                  <a:pt x="13649" y="7458"/>
                </a:lnTo>
                <a:lnTo>
                  <a:pt x="14711" y="7200"/>
                </a:lnTo>
                <a:lnTo>
                  <a:pt x="14711" y="7200"/>
                </a:lnTo>
                <a:lnTo>
                  <a:pt x="14293" y="7329"/>
                </a:lnTo>
                <a:lnTo>
                  <a:pt x="13874" y="7432"/>
                </a:lnTo>
                <a:lnTo>
                  <a:pt x="13069" y="7613"/>
                </a:lnTo>
                <a:lnTo>
                  <a:pt x="13069" y="7613"/>
                </a:lnTo>
                <a:lnTo>
                  <a:pt x="11556" y="7974"/>
                </a:lnTo>
                <a:lnTo>
                  <a:pt x="11556" y="7974"/>
                </a:lnTo>
                <a:lnTo>
                  <a:pt x="11009" y="8129"/>
                </a:lnTo>
                <a:lnTo>
                  <a:pt x="10430" y="8258"/>
                </a:lnTo>
                <a:lnTo>
                  <a:pt x="10430" y="8258"/>
                </a:lnTo>
                <a:lnTo>
                  <a:pt x="10494" y="8103"/>
                </a:lnTo>
                <a:lnTo>
                  <a:pt x="10494" y="8103"/>
                </a:lnTo>
                <a:close/>
                <a:moveTo>
                  <a:pt x="10365" y="8413"/>
                </a:moveTo>
                <a:lnTo>
                  <a:pt x="10365" y="8413"/>
                </a:lnTo>
                <a:lnTo>
                  <a:pt x="10655" y="8361"/>
                </a:lnTo>
                <a:lnTo>
                  <a:pt x="10913" y="8335"/>
                </a:lnTo>
                <a:lnTo>
                  <a:pt x="11428" y="8206"/>
                </a:lnTo>
                <a:lnTo>
                  <a:pt x="11428" y="8206"/>
                </a:lnTo>
                <a:lnTo>
                  <a:pt x="12007" y="8052"/>
                </a:lnTo>
                <a:lnTo>
                  <a:pt x="12554" y="7923"/>
                </a:lnTo>
                <a:lnTo>
                  <a:pt x="12554" y="7923"/>
                </a:lnTo>
                <a:lnTo>
                  <a:pt x="12039" y="8103"/>
                </a:lnTo>
                <a:lnTo>
                  <a:pt x="11460" y="8284"/>
                </a:lnTo>
                <a:lnTo>
                  <a:pt x="11460" y="8284"/>
                </a:lnTo>
                <a:lnTo>
                  <a:pt x="11170" y="8361"/>
                </a:lnTo>
                <a:lnTo>
                  <a:pt x="10880" y="8439"/>
                </a:lnTo>
                <a:lnTo>
                  <a:pt x="10591" y="8516"/>
                </a:lnTo>
                <a:lnTo>
                  <a:pt x="10301" y="8594"/>
                </a:lnTo>
                <a:lnTo>
                  <a:pt x="10301" y="8594"/>
                </a:lnTo>
                <a:lnTo>
                  <a:pt x="10365" y="8413"/>
                </a:lnTo>
                <a:lnTo>
                  <a:pt x="10365" y="8413"/>
                </a:lnTo>
                <a:close/>
                <a:moveTo>
                  <a:pt x="10237" y="8723"/>
                </a:moveTo>
                <a:lnTo>
                  <a:pt x="10237" y="8723"/>
                </a:lnTo>
                <a:lnTo>
                  <a:pt x="10494" y="8697"/>
                </a:lnTo>
                <a:lnTo>
                  <a:pt x="10752" y="8645"/>
                </a:lnTo>
                <a:lnTo>
                  <a:pt x="11267" y="8516"/>
                </a:lnTo>
                <a:lnTo>
                  <a:pt x="11267" y="8516"/>
                </a:lnTo>
                <a:lnTo>
                  <a:pt x="12039" y="8335"/>
                </a:lnTo>
                <a:lnTo>
                  <a:pt x="12748" y="8181"/>
                </a:lnTo>
                <a:lnTo>
                  <a:pt x="12748" y="8181"/>
                </a:lnTo>
                <a:lnTo>
                  <a:pt x="14325" y="7794"/>
                </a:lnTo>
                <a:lnTo>
                  <a:pt x="15934" y="7406"/>
                </a:lnTo>
                <a:lnTo>
                  <a:pt x="15934" y="7406"/>
                </a:lnTo>
                <a:lnTo>
                  <a:pt x="15967" y="7510"/>
                </a:lnTo>
                <a:lnTo>
                  <a:pt x="15967" y="7510"/>
                </a:lnTo>
                <a:lnTo>
                  <a:pt x="15967" y="7510"/>
                </a:lnTo>
                <a:lnTo>
                  <a:pt x="15967" y="7510"/>
                </a:lnTo>
                <a:lnTo>
                  <a:pt x="15194" y="7690"/>
                </a:lnTo>
                <a:lnTo>
                  <a:pt x="14421" y="7845"/>
                </a:lnTo>
                <a:lnTo>
                  <a:pt x="12844" y="8181"/>
                </a:lnTo>
                <a:lnTo>
                  <a:pt x="12844" y="8181"/>
                </a:lnTo>
                <a:lnTo>
                  <a:pt x="11460" y="8490"/>
                </a:lnTo>
                <a:lnTo>
                  <a:pt x="10816" y="8671"/>
                </a:lnTo>
                <a:lnTo>
                  <a:pt x="10172" y="8877"/>
                </a:lnTo>
                <a:lnTo>
                  <a:pt x="10172" y="8877"/>
                </a:lnTo>
                <a:lnTo>
                  <a:pt x="10237" y="8723"/>
                </a:lnTo>
                <a:lnTo>
                  <a:pt x="10237" y="8723"/>
                </a:lnTo>
                <a:close/>
                <a:moveTo>
                  <a:pt x="10140" y="8955"/>
                </a:moveTo>
                <a:lnTo>
                  <a:pt x="10140" y="8955"/>
                </a:lnTo>
                <a:lnTo>
                  <a:pt x="10462" y="8826"/>
                </a:lnTo>
                <a:lnTo>
                  <a:pt x="10816" y="8723"/>
                </a:lnTo>
                <a:lnTo>
                  <a:pt x="11524" y="8542"/>
                </a:lnTo>
                <a:lnTo>
                  <a:pt x="13005" y="8206"/>
                </a:lnTo>
                <a:lnTo>
                  <a:pt x="13005" y="8206"/>
                </a:lnTo>
                <a:lnTo>
                  <a:pt x="13745" y="8026"/>
                </a:lnTo>
                <a:lnTo>
                  <a:pt x="14486" y="7871"/>
                </a:lnTo>
                <a:lnTo>
                  <a:pt x="14486" y="7871"/>
                </a:lnTo>
                <a:lnTo>
                  <a:pt x="14711" y="7819"/>
                </a:lnTo>
                <a:lnTo>
                  <a:pt x="14711" y="7819"/>
                </a:lnTo>
                <a:lnTo>
                  <a:pt x="12619" y="8361"/>
                </a:lnTo>
                <a:lnTo>
                  <a:pt x="12619" y="8361"/>
                </a:lnTo>
                <a:lnTo>
                  <a:pt x="11975" y="8568"/>
                </a:lnTo>
                <a:lnTo>
                  <a:pt x="11299" y="8748"/>
                </a:lnTo>
                <a:lnTo>
                  <a:pt x="10687" y="8955"/>
                </a:lnTo>
                <a:lnTo>
                  <a:pt x="10076" y="9187"/>
                </a:lnTo>
                <a:lnTo>
                  <a:pt x="10076" y="9187"/>
                </a:lnTo>
                <a:lnTo>
                  <a:pt x="10140" y="8955"/>
                </a:lnTo>
                <a:lnTo>
                  <a:pt x="10140" y="8955"/>
                </a:lnTo>
                <a:close/>
                <a:moveTo>
                  <a:pt x="16031" y="8206"/>
                </a:moveTo>
                <a:lnTo>
                  <a:pt x="16031" y="8206"/>
                </a:lnTo>
                <a:lnTo>
                  <a:pt x="16063" y="8284"/>
                </a:lnTo>
                <a:lnTo>
                  <a:pt x="16063" y="8284"/>
                </a:lnTo>
                <a:lnTo>
                  <a:pt x="15709" y="8439"/>
                </a:lnTo>
                <a:lnTo>
                  <a:pt x="15387" y="8516"/>
                </a:lnTo>
                <a:lnTo>
                  <a:pt x="14679" y="8671"/>
                </a:lnTo>
                <a:lnTo>
                  <a:pt x="14679" y="8671"/>
                </a:lnTo>
                <a:lnTo>
                  <a:pt x="13810" y="8877"/>
                </a:lnTo>
                <a:lnTo>
                  <a:pt x="12973" y="9084"/>
                </a:lnTo>
                <a:lnTo>
                  <a:pt x="12973" y="9084"/>
                </a:lnTo>
                <a:lnTo>
                  <a:pt x="12265" y="9265"/>
                </a:lnTo>
                <a:lnTo>
                  <a:pt x="11524" y="9445"/>
                </a:lnTo>
                <a:lnTo>
                  <a:pt x="10816" y="9652"/>
                </a:lnTo>
                <a:lnTo>
                  <a:pt x="10140" y="9884"/>
                </a:lnTo>
                <a:lnTo>
                  <a:pt x="10140" y="9884"/>
                </a:lnTo>
                <a:lnTo>
                  <a:pt x="10108" y="9626"/>
                </a:lnTo>
                <a:lnTo>
                  <a:pt x="10108" y="9626"/>
                </a:lnTo>
                <a:lnTo>
                  <a:pt x="10333" y="9548"/>
                </a:lnTo>
                <a:lnTo>
                  <a:pt x="10591" y="9471"/>
                </a:lnTo>
                <a:lnTo>
                  <a:pt x="10591" y="9471"/>
                </a:lnTo>
                <a:lnTo>
                  <a:pt x="11524" y="9239"/>
                </a:lnTo>
                <a:lnTo>
                  <a:pt x="11524" y="9239"/>
                </a:lnTo>
                <a:lnTo>
                  <a:pt x="13327" y="8800"/>
                </a:lnTo>
                <a:lnTo>
                  <a:pt x="13327" y="8800"/>
                </a:lnTo>
                <a:lnTo>
                  <a:pt x="15226" y="8413"/>
                </a:lnTo>
                <a:lnTo>
                  <a:pt x="15226" y="8413"/>
                </a:lnTo>
                <a:lnTo>
                  <a:pt x="15645" y="8310"/>
                </a:lnTo>
                <a:lnTo>
                  <a:pt x="15838" y="8258"/>
                </a:lnTo>
                <a:lnTo>
                  <a:pt x="16031" y="8206"/>
                </a:lnTo>
                <a:lnTo>
                  <a:pt x="16031" y="8206"/>
                </a:lnTo>
                <a:close/>
                <a:moveTo>
                  <a:pt x="10076" y="9290"/>
                </a:moveTo>
                <a:lnTo>
                  <a:pt x="10076" y="9290"/>
                </a:lnTo>
                <a:lnTo>
                  <a:pt x="10784" y="9135"/>
                </a:lnTo>
                <a:lnTo>
                  <a:pt x="11524" y="8955"/>
                </a:lnTo>
                <a:lnTo>
                  <a:pt x="12265" y="8748"/>
                </a:lnTo>
                <a:lnTo>
                  <a:pt x="13005" y="8568"/>
                </a:lnTo>
                <a:lnTo>
                  <a:pt x="13005" y="8568"/>
                </a:lnTo>
                <a:lnTo>
                  <a:pt x="13778" y="8413"/>
                </a:lnTo>
                <a:lnTo>
                  <a:pt x="14550" y="8232"/>
                </a:lnTo>
                <a:lnTo>
                  <a:pt x="14550" y="8232"/>
                </a:lnTo>
                <a:lnTo>
                  <a:pt x="14615" y="8206"/>
                </a:lnTo>
                <a:lnTo>
                  <a:pt x="14615" y="8206"/>
                </a:lnTo>
                <a:lnTo>
                  <a:pt x="14389" y="8284"/>
                </a:lnTo>
                <a:lnTo>
                  <a:pt x="14389" y="8284"/>
                </a:lnTo>
                <a:lnTo>
                  <a:pt x="13552" y="8516"/>
                </a:lnTo>
                <a:lnTo>
                  <a:pt x="12780" y="8697"/>
                </a:lnTo>
                <a:lnTo>
                  <a:pt x="12780" y="8697"/>
                </a:lnTo>
                <a:lnTo>
                  <a:pt x="11299" y="9135"/>
                </a:lnTo>
                <a:lnTo>
                  <a:pt x="11299" y="9135"/>
                </a:lnTo>
                <a:lnTo>
                  <a:pt x="10687" y="9316"/>
                </a:lnTo>
                <a:lnTo>
                  <a:pt x="10365" y="9419"/>
                </a:lnTo>
                <a:lnTo>
                  <a:pt x="10076" y="9523"/>
                </a:lnTo>
                <a:lnTo>
                  <a:pt x="10076" y="9523"/>
                </a:lnTo>
                <a:lnTo>
                  <a:pt x="10076" y="9290"/>
                </a:lnTo>
                <a:lnTo>
                  <a:pt x="10076" y="9290"/>
                </a:lnTo>
                <a:close/>
                <a:moveTo>
                  <a:pt x="10140" y="10039"/>
                </a:moveTo>
                <a:lnTo>
                  <a:pt x="10140" y="10039"/>
                </a:lnTo>
                <a:lnTo>
                  <a:pt x="10140" y="9987"/>
                </a:lnTo>
                <a:lnTo>
                  <a:pt x="10140" y="9987"/>
                </a:lnTo>
                <a:lnTo>
                  <a:pt x="10526" y="9910"/>
                </a:lnTo>
                <a:lnTo>
                  <a:pt x="10913" y="9832"/>
                </a:lnTo>
                <a:lnTo>
                  <a:pt x="10913" y="9832"/>
                </a:lnTo>
                <a:lnTo>
                  <a:pt x="10494" y="9987"/>
                </a:lnTo>
                <a:lnTo>
                  <a:pt x="10108" y="10168"/>
                </a:lnTo>
                <a:lnTo>
                  <a:pt x="10108" y="10168"/>
                </a:lnTo>
                <a:lnTo>
                  <a:pt x="10140" y="10039"/>
                </a:lnTo>
                <a:lnTo>
                  <a:pt x="10140" y="10039"/>
                </a:lnTo>
                <a:close/>
                <a:moveTo>
                  <a:pt x="9915" y="10555"/>
                </a:moveTo>
                <a:lnTo>
                  <a:pt x="9915" y="10555"/>
                </a:lnTo>
                <a:lnTo>
                  <a:pt x="10011" y="10374"/>
                </a:lnTo>
                <a:lnTo>
                  <a:pt x="10011" y="10374"/>
                </a:lnTo>
                <a:lnTo>
                  <a:pt x="10301" y="10297"/>
                </a:lnTo>
                <a:lnTo>
                  <a:pt x="10591" y="10194"/>
                </a:lnTo>
                <a:lnTo>
                  <a:pt x="11170" y="10013"/>
                </a:lnTo>
                <a:lnTo>
                  <a:pt x="11170" y="10013"/>
                </a:lnTo>
                <a:lnTo>
                  <a:pt x="11782" y="9858"/>
                </a:lnTo>
                <a:lnTo>
                  <a:pt x="12361" y="9703"/>
                </a:lnTo>
                <a:lnTo>
                  <a:pt x="12361" y="9703"/>
                </a:lnTo>
                <a:lnTo>
                  <a:pt x="11717" y="9884"/>
                </a:lnTo>
                <a:lnTo>
                  <a:pt x="11106" y="10090"/>
                </a:lnTo>
                <a:lnTo>
                  <a:pt x="10494" y="10323"/>
                </a:lnTo>
                <a:lnTo>
                  <a:pt x="9883" y="10581"/>
                </a:lnTo>
                <a:lnTo>
                  <a:pt x="9883" y="10581"/>
                </a:lnTo>
                <a:lnTo>
                  <a:pt x="9915" y="10555"/>
                </a:lnTo>
                <a:lnTo>
                  <a:pt x="9915" y="10555"/>
                </a:lnTo>
                <a:close/>
                <a:moveTo>
                  <a:pt x="9786" y="10735"/>
                </a:moveTo>
                <a:lnTo>
                  <a:pt x="9786" y="10735"/>
                </a:lnTo>
                <a:lnTo>
                  <a:pt x="10108" y="10684"/>
                </a:lnTo>
                <a:lnTo>
                  <a:pt x="10365" y="10581"/>
                </a:lnTo>
                <a:lnTo>
                  <a:pt x="10913" y="10348"/>
                </a:lnTo>
                <a:lnTo>
                  <a:pt x="10913" y="10348"/>
                </a:lnTo>
                <a:lnTo>
                  <a:pt x="11428" y="10168"/>
                </a:lnTo>
                <a:lnTo>
                  <a:pt x="11975" y="10039"/>
                </a:lnTo>
                <a:lnTo>
                  <a:pt x="13037" y="9781"/>
                </a:lnTo>
                <a:lnTo>
                  <a:pt x="13037" y="9781"/>
                </a:lnTo>
                <a:lnTo>
                  <a:pt x="13585" y="9652"/>
                </a:lnTo>
                <a:lnTo>
                  <a:pt x="13585" y="9652"/>
                </a:lnTo>
                <a:lnTo>
                  <a:pt x="12683" y="9910"/>
                </a:lnTo>
                <a:lnTo>
                  <a:pt x="12683" y="9910"/>
                </a:lnTo>
                <a:lnTo>
                  <a:pt x="11846" y="10168"/>
                </a:lnTo>
                <a:lnTo>
                  <a:pt x="10977" y="10452"/>
                </a:lnTo>
                <a:lnTo>
                  <a:pt x="10977" y="10452"/>
                </a:lnTo>
                <a:lnTo>
                  <a:pt x="10687" y="10555"/>
                </a:lnTo>
                <a:lnTo>
                  <a:pt x="10365" y="10632"/>
                </a:lnTo>
                <a:lnTo>
                  <a:pt x="10076" y="10710"/>
                </a:lnTo>
                <a:lnTo>
                  <a:pt x="9754" y="10787"/>
                </a:lnTo>
                <a:lnTo>
                  <a:pt x="9754" y="10787"/>
                </a:lnTo>
                <a:lnTo>
                  <a:pt x="9786" y="10735"/>
                </a:lnTo>
                <a:lnTo>
                  <a:pt x="9786" y="10735"/>
                </a:lnTo>
                <a:close/>
                <a:moveTo>
                  <a:pt x="9689" y="10942"/>
                </a:moveTo>
                <a:lnTo>
                  <a:pt x="9689" y="10942"/>
                </a:lnTo>
                <a:lnTo>
                  <a:pt x="10044" y="10890"/>
                </a:lnTo>
                <a:lnTo>
                  <a:pt x="10398" y="10813"/>
                </a:lnTo>
                <a:lnTo>
                  <a:pt x="11106" y="10632"/>
                </a:lnTo>
                <a:lnTo>
                  <a:pt x="11106" y="10632"/>
                </a:lnTo>
                <a:lnTo>
                  <a:pt x="12007" y="10374"/>
                </a:lnTo>
                <a:lnTo>
                  <a:pt x="12908" y="10168"/>
                </a:lnTo>
                <a:lnTo>
                  <a:pt x="12908" y="10168"/>
                </a:lnTo>
                <a:lnTo>
                  <a:pt x="12748" y="10194"/>
                </a:lnTo>
                <a:lnTo>
                  <a:pt x="12748" y="10194"/>
                </a:lnTo>
                <a:lnTo>
                  <a:pt x="11814" y="10529"/>
                </a:lnTo>
                <a:lnTo>
                  <a:pt x="10816" y="10813"/>
                </a:lnTo>
                <a:lnTo>
                  <a:pt x="10816" y="10813"/>
                </a:lnTo>
                <a:lnTo>
                  <a:pt x="10172" y="11019"/>
                </a:lnTo>
                <a:lnTo>
                  <a:pt x="9850" y="11123"/>
                </a:lnTo>
                <a:lnTo>
                  <a:pt x="9561" y="11226"/>
                </a:lnTo>
                <a:lnTo>
                  <a:pt x="9561" y="11226"/>
                </a:lnTo>
                <a:lnTo>
                  <a:pt x="9689" y="10942"/>
                </a:lnTo>
                <a:lnTo>
                  <a:pt x="9689" y="10942"/>
                </a:lnTo>
                <a:close/>
                <a:moveTo>
                  <a:pt x="15065" y="9626"/>
                </a:moveTo>
                <a:lnTo>
                  <a:pt x="15065" y="9626"/>
                </a:lnTo>
                <a:lnTo>
                  <a:pt x="15999" y="9342"/>
                </a:lnTo>
                <a:lnTo>
                  <a:pt x="15999" y="9342"/>
                </a:lnTo>
                <a:lnTo>
                  <a:pt x="16128" y="9316"/>
                </a:lnTo>
                <a:lnTo>
                  <a:pt x="16128" y="9316"/>
                </a:lnTo>
                <a:lnTo>
                  <a:pt x="16675" y="9187"/>
                </a:lnTo>
                <a:lnTo>
                  <a:pt x="16675" y="9187"/>
                </a:lnTo>
                <a:lnTo>
                  <a:pt x="16707" y="9316"/>
                </a:lnTo>
                <a:lnTo>
                  <a:pt x="16707" y="9316"/>
                </a:lnTo>
                <a:lnTo>
                  <a:pt x="16289" y="9419"/>
                </a:lnTo>
                <a:lnTo>
                  <a:pt x="15870" y="9523"/>
                </a:lnTo>
                <a:lnTo>
                  <a:pt x="15065" y="9755"/>
                </a:lnTo>
                <a:lnTo>
                  <a:pt x="15065" y="9755"/>
                </a:lnTo>
                <a:lnTo>
                  <a:pt x="14035" y="10039"/>
                </a:lnTo>
                <a:lnTo>
                  <a:pt x="13069" y="10271"/>
                </a:lnTo>
                <a:lnTo>
                  <a:pt x="13069" y="10271"/>
                </a:lnTo>
                <a:lnTo>
                  <a:pt x="11202" y="10787"/>
                </a:lnTo>
                <a:lnTo>
                  <a:pt x="11202" y="10787"/>
                </a:lnTo>
                <a:lnTo>
                  <a:pt x="10333" y="11019"/>
                </a:lnTo>
                <a:lnTo>
                  <a:pt x="9915" y="11148"/>
                </a:lnTo>
                <a:lnTo>
                  <a:pt x="9528" y="11303"/>
                </a:lnTo>
                <a:lnTo>
                  <a:pt x="9528" y="11303"/>
                </a:lnTo>
                <a:lnTo>
                  <a:pt x="9528" y="11303"/>
                </a:lnTo>
                <a:lnTo>
                  <a:pt x="9915" y="11148"/>
                </a:lnTo>
                <a:lnTo>
                  <a:pt x="10333" y="11019"/>
                </a:lnTo>
                <a:lnTo>
                  <a:pt x="11138" y="10787"/>
                </a:lnTo>
                <a:lnTo>
                  <a:pt x="11138" y="10787"/>
                </a:lnTo>
                <a:lnTo>
                  <a:pt x="12136" y="10452"/>
                </a:lnTo>
                <a:lnTo>
                  <a:pt x="13102" y="10168"/>
                </a:lnTo>
                <a:lnTo>
                  <a:pt x="13102" y="10168"/>
                </a:lnTo>
                <a:lnTo>
                  <a:pt x="14261" y="9832"/>
                </a:lnTo>
                <a:lnTo>
                  <a:pt x="14261" y="9832"/>
                </a:lnTo>
                <a:lnTo>
                  <a:pt x="15065" y="9626"/>
                </a:lnTo>
                <a:lnTo>
                  <a:pt x="15065" y="9626"/>
                </a:lnTo>
                <a:close/>
                <a:moveTo>
                  <a:pt x="15806" y="9600"/>
                </a:moveTo>
                <a:lnTo>
                  <a:pt x="15806" y="9600"/>
                </a:lnTo>
                <a:lnTo>
                  <a:pt x="15323" y="9755"/>
                </a:lnTo>
                <a:lnTo>
                  <a:pt x="14808" y="9884"/>
                </a:lnTo>
                <a:lnTo>
                  <a:pt x="14808" y="9884"/>
                </a:lnTo>
                <a:lnTo>
                  <a:pt x="14743" y="9910"/>
                </a:lnTo>
                <a:lnTo>
                  <a:pt x="14743" y="9910"/>
                </a:lnTo>
                <a:lnTo>
                  <a:pt x="14904" y="9858"/>
                </a:lnTo>
                <a:lnTo>
                  <a:pt x="14904" y="9858"/>
                </a:lnTo>
                <a:lnTo>
                  <a:pt x="15806" y="9600"/>
                </a:lnTo>
                <a:lnTo>
                  <a:pt x="15806" y="9600"/>
                </a:lnTo>
                <a:close/>
                <a:moveTo>
                  <a:pt x="9496" y="11355"/>
                </a:moveTo>
                <a:lnTo>
                  <a:pt x="9496" y="11355"/>
                </a:lnTo>
                <a:lnTo>
                  <a:pt x="9689" y="11303"/>
                </a:lnTo>
                <a:lnTo>
                  <a:pt x="9915" y="11226"/>
                </a:lnTo>
                <a:lnTo>
                  <a:pt x="9915" y="11226"/>
                </a:lnTo>
                <a:lnTo>
                  <a:pt x="10140" y="11148"/>
                </a:lnTo>
                <a:lnTo>
                  <a:pt x="10398" y="11071"/>
                </a:lnTo>
                <a:lnTo>
                  <a:pt x="10913" y="10916"/>
                </a:lnTo>
                <a:lnTo>
                  <a:pt x="10913" y="10916"/>
                </a:lnTo>
                <a:lnTo>
                  <a:pt x="12908" y="10374"/>
                </a:lnTo>
                <a:lnTo>
                  <a:pt x="12908" y="10374"/>
                </a:lnTo>
                <a:lnTo>
                  <a:pt x="14132" y="10065"/>
                </a:lnTo>
                <a:lnTo>
                  <a:pt x="14132" y="10065"/>
                </a:lnTo>
                <a:lnTo>
                  <a:pt x="13488" y="10271"/>
                </a:lnTo>
                <a:lnTo>
                  <a:pt x="12844" y="10503"/>
                </a:lnTo>
                <a:lnTo>
                  <a:pt x="12844" y="10503"/>
                </a:lnTo>
                <a:lnTo>
                  <a:pt x="11074" y="11045"/>
                </a:lnTo>
                <a:lnTo>
                  <a:pt x="10204" y="11329"/>
                </a:lnTo>
                <a:lnTo>
                  <a:pt x="9786" y="11484"/>
                </a:lnTo>
                <a:lnTo>
                  <a:pt x="9400" y="11665"/>
                </a:lnTo>
                <a:lnTo>
                  <a:pt x="9400" y="11665"/>
                </a:lnTo>
                <a:lnTo>
                  <a:pt x="9496" y="11355"/>
                </a:lnTo>
                <a:lnTo>
                  <a:pt x="9496" y="11355"/>
                </a:lnTo>
                <a:close/>
                <a:moveTo>
                  <a:pt x="16482" y="9677"/>
                </a:moveTo>
                <a:lnTo>
                  <a:pt x="16482" y="9677"/>
                </a:lnTo>
                <a:lnTo>
                  <a:pt x="16256" y="9755"/>
                </a:lnTo>
                <a:lnTo>
                  <a:pt x="16063" y="9858"/>
                </a:lnTo>
                <a:lnTo>
                  <a:pt x="15580" y="9987"/>
                </a:lnTo>
                <a:lnTo>
                  <a:pt x="14647" y="10245"/>
                </a:lnTo>
                <a:lnTo>
                  <a:pt x="14647" y="10245"/>
                </a:lnTo>
                <a:lnTo>
                  <a:pt x="13681" y="10581"/>
                </a:lnTo>
                <a:lnTo>
                  <a:pt x="12715" y="10890"/>
                </a:lnTo>
                <a:lnTo>
                  <a:pt x="12715" y="10890"/>
                </a:lnTo>
                <a:lnTo>
                  <a:pt x="10977" y="11458"/>
                </a:lnTo>
                <a:lnTo>
                  <a:pt x="10108" y="11768"/>
                </a:lnTo>
                <a:lnTo>
                  <a:pt x="9271" y="12103"/>
                </a:lnTo>
                <a:lnTo>
                  <a:pt x="9271" y="12103"/>
                </a:lnTo>
                <a:lnTo>
                  <a:pt x="9335" y="11845"/>
                </a:lnTo>
                <a:lnTo>
                  <a:pt x="9335" y="11845"/>
                </a:lnTo>
                <a:lnTo>
                  <a:pt x="9754" y="11716"/>
                </a:lnTo>
                <a:lnTo>
                  <a:pt x="10204" y="11587"/>
                </a:lnTo>
                <a:lnTo>
                  <a:pt x="11074" y="11329"/>
                </a:lnTo>
                <a:lnTo>
                  <a:pt x="11074" y="11329"/>
                </a:lnTo>
                <a:lnTo>
                  <a:pt x="13069" y="10710"/>
                </a:lnTo>
                <a:lnTo>
                  <a:pt x="13069" y="10710"/>
                </a:lnTo>
                <a:lnTo>
                  <a:pt x="14003" y="10374"/>
                </a:lnTo>
                <a:lnTo>
                  <a:pt x="14518" y="10219"/>
                </a:lnTo>
                <a:lnTo>
                  <a:pt x="15033" y="10090"/>
                </a:lnTo>
                <a:lnTo>
                  <a:pt x="15033" y="10090"/>
                </a:lnTo>
                <a:lnTo>
                  <a:pt x="15516" y="9961"/>
                </a:lnTo>
                <a:lnTo>
                  <a:pt x="15999" y="9832"/>
                </a:lnTo>
                <a:lnTo>
                  <a:pt x="15999" y="9832"/>
                </a:lnTo>
                <a:lnTo>
                  <a:pt x="16417" y="9652"/>
                </a:lnTo>
                <a:lnTo>
                  <a:pt x="16578" y="9600"/>
                </a:lnTo>
                <a:lnTo>
                  <a:pt x="16482" y="9677"/>
                </a:lnTo>
                <a:lnTo>
                  <a:pt x="16482" y="9677"/>
                </a:lnTo>
                <a:close/>
                <a:moveTo>
                  <a:pt x="9271" y="12206"/>
                </a:moveTo>
                <a:lnTo>
                  <a:pt x="9271" y="12206"/>
                </a:lnTo>
                <a:lnTo>
                  <a:pt x="9657" y="12103"/>
                </a:lnTo>
                <a:lnTo>
                  <a:pt x="10011" y="12000"/>
                </a:lnTo>
                <a:lnTo>
                  <a:pt x="10752" y="11768"/>
                </a:lnTo>
                <a:lnTo>
                  <a:pt x="10752" y="11768"/>
                </a:lnTo>
                <a:lnTo>
                  <a:pt x="11782" y="11484"/>
                </a:lnTo>
                <a:lnTo>
                  <a:pt x="12812" y="11200"/>
                </a:lnTo>
                <a:lnTo>
                  <a:pt x="12812" y="11200"/>
                </a:lnTo>
                <a:lnTo>
                  <a:pt x="13327" y="11071"/>
                </a:lnTo>
                <a:lnTo>
                  <a:pt x="13327" y="11071"/>
                </a:lnTo>
                <a:lnTo>
                  <a:pt x="12715" y="11329"/>
                </a:lnTo>
                <a:lnTo>
                  <a:pt x="12715" y="11329"/>
                </a:lnTo>
                <a:lnTo>
                  <a:pt x="11782" y="11690"/>
                </a:lnTo>
                <a:lnTo>
                  <a:pt x="10784" y="12026"/>
                </a:lnTo>
                <a:lnTo>
                  <a:pt x="10784" y="12026"/>
                </a:lnTo>
                <a:lnTo>
                  <a:pt x="10398" y="12129"/>
                </a:lnTo>
                <a:lnTo>
                  <a:pt x="10011" y="12258"/>
                </a:lnTo>
                <a:lnTo>
                  <a:pt x="9625" y="12387"/>
                </a:lnTo>
                <a:lnTo>
                  <a:pt x="9239" y="12516"/>
                </a:lnTo>
                <a:lnTo>
                  <a:pt x="9239" y="12516"/>
                </a:lnTo>
                <a:lnTo>
                  <a:pt x="9271" y="12206"/>
                </a:lnTo>
                <a:lnTo>
                  <a:pt x="9271" y="12206"/>
                </a:lnTo>
                <a:close/>
                <a:moveTo>
                  <a:pt x="9593" y="12439"/>
                </a:moveTo>
                <a:lnTo>
                  <a:pt x="9593" y="12439"/>
                </a:lnTo>
                <a:lnTo>
                  <a:pt x="9561" y="12439"/>
                </a:lnTo>
                <a:lnTo>
                  <a:pt x="9561" y="12439"/>
                </a:lnTo>
                <a:lnTo>
                  <a:pt x="9593" y="12439"/>
                </a:lnTo>
                <a:lnTo>
                  <a:pt x="9593" y="12439"/>
                </a:lnTo>
                <a:close/>
                <a:moveTo>
                  <a:pt x="9464" y="12490"/>
                </a:moveTo>
                <a:lnTo>
                  <a:pt x="9464" y="12490"/>
                </a:lnTo>
                <a:lnTo>
                  <a:pt x="9400" y="12516"/>
                </a:lnTo>
                <a:lnTo>
                  <a:pt x="9400" y="12516"/>
                </a:lnTo>
                <a:lnTo>
                  <a:pt x="9464" y="12490"/>
                </a:lnTo>
                <a:lnTo>
                  <a:pt x="9464" y="12490"/>
                </a:lnTo>
                <a:close/>
                <a:moveTo>
                  <a:pt x="11975" y="11819"/>
                </a:moveTo>
                <a:lnTo>
                  <a:pt x="11975" y="11819"/>
                </a:lnTo>
                <a:lnTo>
                  <a:pt x="12683" y="11613"/>
                </a:lnTo>
                <a:lnTo>
                  <a:pt x="12683" y="11613"/>
                </a:lnTo>
                <a:lnTo>
                  <a:pt x="11492" y="12000"/>
                </a:lnTo>
                <a:lnTo>
                  <a:pt x="11492" y="12000"/>
                </a:lnTo>
                <a:lnTo>
                  <a:pt x="9850" y="12542"/>
                </a:lnTo>
                <a:lnTo>
                  <a:pt x="9850" y="12542"/>
                </a:lnTo>
                <a:lnTo>
                  <a:pt x="9528" y="12697"/>
                </a:lnTo>
                <a:lnTo>
                  <a:pt x="9368" y="12748"/>
                </a:lnTo>
                <a:lnTo>
                  <a:pt x="9239" y="12852"/>
                </a:lnTo>
                <a:lnTo>
                  <a:pt x="9239" y="12852"/>
                </a:lnTo>
                <a:lnTo>
                  <a:pt x="9239" y="12645"/>
                </a:lnTo>
                <a:lnTo>
                  <a:pt x="9239" y="12645"/>
                </a:lnTo>
                <a:lnTo>
                  <a:pt x="10591" y="12206"/>
                </a:lnTo>
                <a:lnTo>
                  <a:pt x="11975" y="11819"/>
                </a:lnTo>
                <a:lnTo>
                  <a:pt x="11975" y="11819"/>
                </a:lnTo>
                <a:close/>
                <a:moveTo>
                  <a:pt x="10333" y="12594"/>
                </a:moveTo>
                <a:lnTo>
                  <a:pt x="10333" y="12594"/>
                </a:lnTo>
                <a:lnTo>
                  <a:pt x="10687" y="12465"/>
                </a:lnTo>
                <a:lnTo>
                  <a:pt x="11074" y="12387"/>
                </a:lnTo>
                <a:lnTo>
                  <a:pt x="11846" y="12206"/>
                </a:lnTo>
                <a:lnTo>
                  <a:pt x="11846" y="12206"/>
                </a:lnTo>
                <a:lnTo>
                  <a:pt x="13102" y="11897"/>
                </a:lnTo>
                <a:lnTo>
                  <a:pt x="13102" y="11897"/>
                </a:lnTo>
                <a:lnTo>
                  <a:pt x="12844" y="11948"/>
                </a:lnTo>
                <a:lnTo>
                  <a:pt x="12844" y="11948"/>
                </a:lnTo>
                <a:lnTo>
                  <a:pt x="12168" y="12155"/>
                </a:lnTo>
                <a:lnTo>
                  <a:pt x="11460" y="12387"/>
                </a:lnTo>
                <a:lnTo>
                  <a:pt x="11460" y="12387"/>
                </a:lnTo>
                <a:lnTo>
                  <a:pt x="10752" y="12671"/>
                </a:lnTo>
                <a:lnTo>
                  <a:pt x="10044" y="12929"/>
                </a:lnTo>
                <a:lnTo>
                  <a:pt x="10044" y="12929"/>
                </a:lnTo>
                <a:lnTo>
                  <a:pt x="9689" y="13032"/>
                </a:lnTo>
                <a:lnTo>
                  <a:pt x="9496" y="13110"/>
                </a:lnTo>
                <a:lnTo>
                  <a:pt x="9335" y="13187"/>
                </a:lnTo>
                <a:lnTo>
                  <a:pt x="9335" y="13187"/>
                </a:lnTo>
                <a:lnTo>
                  <a:pt x="9271" y="12981"/>
                </a:lnTo>
                <a:lnTo>
                  <a:pt x="9271" y="12981"/>
                </a:lnTo>
                <a:lnTo>
                  <a:pt x="9818" y="12800"/>
                </a:lnTo>
                <a:lnTo>
                  <a:pt x="10333" y="12594"/>
                </a:lnTo>
                <a:lnTo>
                  <a:pt x="10333" y="12594"/>
                </a:lnTo>
                <a:close/>
                <a:moveTo>
                  <a:pt x="13198" y="12258"/>
                </a:moveTo>
                <a:lnTo>
                  <a:pt x="13198" y="12258"/>
                </a:lnTo>
                <a:lnTo>
                  <a:pt x="12587" y="12413"/>
                </a:lnTo>
                <a:lnTo>
                  <a:pt x="12587" y="12413"/>
                </a:lnTo>
                <a:lnTo>
                  <a:pt x="11943" y="12594"/>
                </a:lnTo>
                <a:lnTo>
                  <a:pt x="11299" y="12800"/>
                </a:lnTo>
                <a:lnTo>
                  <a:pt x="11299" y="12800"/>
                </a:lnTo>
                <a:lnTo>
                  <a:pt x="10430" y="13135"/>
                </a:lnTo>
                <a:lnTo>
                  <a:pt x="10430" y="13135"/>
                </a:lnTo>
                <a:lnTo>
                  <a:pt x="10044" y="13239"/>
                </a:lnTo>
                <a:lnTo>
                  <a:pt x="9850" y="13316"/>
                </a:lnTo>
                <a:lnTo>
                  <a:pt x="9722" y="13394"/>
                </a:lnTo>
                <a:lnTo>
                  <a:pt x="9722" y="13394"/>
                </a:lnTo>
                <a:lnTo>
                  <a:pt x="9689" y="13445"/>
                </a:lnTo>
                <a:lnTo>
                  <a:pt x="9722" y="13445"/>
                </a:lnTo>
                <a:lnTo>
                  <a:pt x="9722" y="13445"/>
                </a:lnTo>
                <a:lnTo>
                  <a:pt x="9850" y="13471"/>
                </a:lnTo>
                <a:lnTo>
                  <a:pt x="9979" y="13445"/>
                </a:lnTo>
                <a:lnTo>
                  <a:pt x="10237" y="13394"/>
                </a:lnTo>
                <a:lnTo>
                  <a:pt x="10237" y="13394"/>
                </a:lnTo>
                <a:lnTo>
                  <a:pt x="11235" y="13058"/>
                </a:lnTo>
                <a:lnTo>
                  <a:pt x="11235" y="13058"/>
                </a:lnTo>
                <a:lnTo>
                  <a:pt x="11428" y="13006"/>
                </a:lnTo>
                <a:lnTo>
                  <a:pt x="11524" y="12981"/>
                </a:lnTo>
                <a:lnTo>
                  <a:pt x="11556" y="12981"/>
                </a:lnTo>
                <a:lnTo>
                  <a:pt x="11492" y="13006"/>
                </a:lnTo>
                <a:lnTo>
                  <a:pt x="11492" y="13006"/>
                </a:lnTo>
                <a:lnTo>
                  <a:pt x="11235" y="13110"/>
                </a:lnTo>
                <a:lnTo>
                  <a:pt x="10977" y="13187"/>
                </a:lnTo>
                <a:lnTo>
                  <a:pt x="10977" y="13187"/>
                </a:lnTo>
                <a:lnTo>
                  <a:pt x="10687" y="13265"/>
                </a:lnTo>
                <a:lnTo>
                  <a:pt x="10526" y="13342"/>
                </a:lnTo>
                <a:lnTo>
                  <a:pt x="10430" y="13419"/>
                </a:lnTo>
                <a:lnTo>
                  <a:pt x="10430" y="13419"/>
                </a:lnTo>
                <a:lnTo>
                  <a:pt x="10430" y="13471"/>
                </a:lnTo>
                <a:lnTo>
                  <a:pt x="10462" y="13471"/>
                </a:lnTo>
                <a:lnTo>
                  <a:pt x="10462" y="13471"/>
                </a:lnTo>
                <a:lnTo>
                  <a:pt x="10494" y="13471"/>
                </a:lnTo>
                <a:lnTo>
                  <a:pt x="10494" y="13471"/>
                </a:lnTo>
                <a:lnTo>
                  <a:pt x="10526" y="13471"/>
                </a:lnTo>
                <a:lnTo>
                  <a:pt x="10559" y="13445"/>
                </a:lnTo>
                <a:lnTo>
                  <a:pt x="10526" y="13419"/>
                </a:lnTo>
                <a:lnTo>
                  <a:pt x="10494" y="13419"/>
                </a:lnTo>
                <a:lnTo>
                  <a:pt x="10494" y="13419"/>
                </a:lnTo>
                <a:lnTo>
                  <a:pt x="10880" y="13265"/>
                </a:lnTo>
                <a:lnTo>
                  <a:pt x="10880" y="13265"/>
                </a:lnTo>
                <a:lnTo>
                  <a:pt x="11202" y="13161"/>
                </a:lnTo>
                <a:lnTo>
                  <a:pt x="11202" y="13161"/>
                </a:lnTo>
                <a:lnTo>
                  <a:pt x="11428" y="13084"/>
                </a:lnTo>
                <a:lnTo>
                  <a:pt x="11428" y="13084"/>
                </a:lnTo>
                <a:lnTo>
                  <a:pt x="11074" y="13290"/>
                </a:lnTo>
                <a:lnTo>
                  <a:pt x="10687" y="13419"/>
                </a:lnTo>
                <a:lnTo>
                  <a:pt x="10494" y="13497"/>
                </a:lnTo>
                <a:lnTo>
                  <a:pt x="10301" y="13523"/>
                </a:lnTo>
                <a:lnTo>
                  <a:pt x="10076" y="13548"/>
                </a:lnTo>
                <a:lnTo>
                  <a:pt x="9883" y="13523"/>
                </a:lnTo>
                <a:lnTo>
                  <a:pt x="9883" y="13523"/>
                </a:lnTo>
                <a:lnTo>
                  <a:pt x="9722" y="13497"/>
                </a:lnTo>
                <a:lnTo>
                  <a:pt x="9593" y="13445"/>
                </a:lnTo>
                <a:lnTo>
                  <a:pt x="9496" y="13368"/>
                </a:lnTo>
                <a:lnTo>
                  <a:pt x="9400" y="13265"/>
                </a:lnTo>
                <a:lnTo>
                  <a:pt x="9400" y="13265"/>
                </a:lnTo>
                <a:lnTo>
                  <a:pt x="9657" y="13239"/>
                </a:lnTo>
                <a:lnTo>
                  <a:pt x="9915" y="13187"/>
                </a:lnTo>
                <a:lnTo>
                  <a:pt x="10398" y="13084"/>
                </a:lnTo>
                <a:lnTo>
                  <a:pt x="10880" y="12903"/>
                </a:lnTo>
                <a:lnTo>
                  <a:pt x="11331" y="12748"/>
                </a:lnTo>
                <a:lnTo>
                  <a:pt x="11331" y="12748"/>
                </a:lnTo>
                <a:lnTo>
                  <a:pt x="11975" y="12516"/>
                </a:lnTo>
                <a:lnTo>
                  <a:pt x="12587" y="12361"/>
                </a:lnTo>
                <a:lnTo>
                  <a:pt x="12587" y="12361"/>
                </a:lnTo>
                <a:lnTo>
                  <a:pt x="12941" y="12284"/>
                </a:lnTo>
                <a:lnTo>
                  <a:pt x="13359" y="12206"/>
                </a:lnTo>
                <a:lnTo>
                  <a:pt x="13359" y="12206"/>
                </a:lnTo>
                <a:lnTo>
                  <a:pt x="13198" y="12258"/>
                </a:lnTo>
                <a:lnTo>
                  <a:pt x="13198" y="12258"/>
                </a:lnTo>
                <a:close/>
                <a:moveTo>
                  <a:pt x="11717" y="12929"/>
                </a:moveTo>
                <a:lnTo>
                  <a:pt x="11717" y="12929"/>
                </a:lnTo>
                <a:lnTo>
                  <a:pt x="11717" y="12903"/>
                </a:lnTo>
                <a:lnTo>
                  <a:pt x="11685" y="12903"/>
                </a:lnTo>
                <a:lnTo>
                  <a:pt x="11685" y="12903"/>
                </a:lnTo>
                <a:lnTo>
                  <a:pt x="11363" y="12955"/>
                </a:lnTo>
                <a:lnTo>
                  <a:pt x="11041" y="13058"/>
                </a:lnTo>
                <a:lnTo>
                  <a:pt x="10430" y="13265"/>
                </a:lnTo>
                <a:lnTo>
                  <a:pt x="10430" y="13265"/>
                </a:lnTo>
                <a:lnTo>
                  <a:pt x="10108" y="13368"/>
                </a:lnTo>
                <a:lnTo>
                  <a:pt x="10108" y="13368"/>
                </a:lnTo>
                <a:lnTo>
                  <a:pt x="10011" y="13394"/>
                </a:lnTo>
                <a:lnTo>
                  <a:pt x="9915" y="13394"/>
                </a:lnTo>
                <a:lnTo>
                  <a:pt x="9915" y="13368"/>
                </a:lnTo>
                <a:lnTo>
                  <a:pt x="9915" y="13368"/>
                </a:lnTo>
                <a:lnTo>
                  <a:pt x="10108" y="13290"/>
                </a:lnTo>
                <a:lnTo>
                  <a:pt x="10108" y="13290"/>
                </a:lnTo>
                <a:lnTo>
                  <a:pt x="10752" y="13058"/>
                </a:lnTo>
                <a:lnTo>
                  <a:pt x="10752" y="13058"/>
                </a:lnTo>
                <a:lnTo>
                  <a:pt x="11589" y="12774"/>
                </a:lnTo>
                <a:lnTo>
                  <a:pt x="12458" y="12490"/>
                </a:lnTo>
                <a:lnTo>
                  <a:pt x="12458" y="12490"/>
                </a:lnTo>
                <a:lnTo>
                  <a:pt x="12780" y="12413"/>
                </a:lnTo>
                <a:lnTo>
                  <a:pt x="12780" y="12413"/>
                </a:lnTo>
                <a:lnTo>
                  <a:pt x="12265" y="12671"/>
                </a:lnTo>
                <a:lnTo>
                  <a:pt x="11717" y="12929"/>
                </a:lnTo>
                <a:lnTo>
                  <a:pt x="11717" y="12929"/>
                </a:lnTo>
                <a:close/>
                <a:moveTo>
                  <a:pt x="13745" y="12052"/>
                </a:moveTo>
                <a:lnTo>
                  <a:pt x="13745" y="12052"/>
                </a:lnTo>
                <a:lnTo>
                  <a:pt x="13166" y="12155"/>
                </a:lnTo>
                <a:lnTo>
                  <a:pt x="12619" y="12284"/>
                </a:lnTo>
                <a:lnTo>
                  <a:pt x="12039" y="12439"/>
                </a:lnTo>
                <a:lnTo>
                  <a:pt x="11460" y="12645"/>
                </a:lnTo>
                <a:lnTo>
                  <a:pt x="11460" y="12645"/>
                </a:lnTo>
                <a:lnTo>
                  <a:pt x="10398" y="13006"/>
                </a:lnTo>
                <a:lnTo>
                  <a:pt x="10398" y="13006"/>
                </a:lnTo>
                <a:lnTo>
                  <a:pt x="10108" y="13110"/>
                </a:lnTo>
                <a:lnTo>
                  <a:pt x="9786" y="13161"/>
                </a:lnTo>
                <a:lnTo>
                  <a:pt x="9786" y="13161"/>
                </a:lnTo>
                <a:lnTo>
                  <a:pt x="9625" y="13187"/>
                </a:lnTo>
                <a:lnTo>
                  <a:pt x="9464" y="13187"/>
                </a:lnTo>
                <a:lnTo>
                  <a:pt x="9464" y="13187"/>
                </a:lnTo>
                <a:lnTo>
                  <a:pt x="9754" y="13084"/>
                </a:lnTo>
                <a:lnTo>
                  <a:pt x="9754" y="13084"/>
                </a:lnTo>
                <a:lnTo>
                  <a:pt x="10333" y="12903"/>
                </a:lnTo>
                <a:lnTo>
                  <a:pt x="10880" y="12697"/>
                </a:lnTo>
                <a:lnTo>
                  <a:pt x="11428" y="12465"/>
                </a:lnTo>
                <a:lnTo>
                  <a:pt x="12007" y="12258"/>
                </a:lnTo>
                <a:lnTo>
                  <a:pt x="12007" y="12258"/>
                </a:lnTo>
                <a:lnTo>
                  <a:pt x="13230" y="11923"/>
                </a:lnTo>
                <a:lnTo>
                  <a:pt x="13810" y="11742"/>
                </a:lnTo>
                <a:lnTo>
                  <a:pt x="14421" y="11535"/>
                </a:lnTo>
                <a:lnTo>
                  <a:pt x="14421" y="11535"/>
                </a:lnTo>
                <a:lnTo>
                  <a:pt x="14261" y="11690"/>
                </a:lnTo>
                <a:lnTo>
                  <a:pt x="14132" y="11819"/>
                </a:lnTo>
                <a:lnTo>
                  <a:pt x="13939" y="11948"/>
                </a:lnTo>
                <a:lnTo>
                  <a:pt x="13745" y="12052"/>
                </a:lnTo>
                <a:lnTo>
                  <a:pt x="13745" y="12052"/>
                </a:lnTo>
                <a:close/>
                <a:moveTo>
                  <a:pt x="14421" y="11484"/>
                </a:moveTo>
                <a:lnTo>
                  <a:pt x="14421" y="11484"/>
                </a:lnTo>
                <a:lnTo>
                  <a:pt x="14421" y="11484"/>
                </a:lnTo>
                <a:lnTo>
                  <a:pt x="14389" y="11484"/>
                </a:lnTo>
                <a:lnTo>
                  <a:pt x="14389" y="11484"/>
                </a:lnTo>
                <a:lnTo>
                  <a:pt x="13713" y="11690"/>
                </a:lnTo>
                <a:lnTo>
                  <a:pt x="13037" y="11871"/>
                </a:lnTo>
                <a:lnTo>
                  <a:pt x="11621" y="12181"/>
                </a:lnTo>
                <a:lnTo>
                  <a:pt x="11621" y="12181"/>
                </a:lnTo>
                <a:lnTo>
                  <a:pt x="10880" y="12361"/>
                </a:lnTo>
                <a:lnTo>
                  <a:pt x="10526" y="12465"/>
                </a:lnTo>
                <a:lnTo>
                  <a:pt x="10172" y="12594"/>
                </a:lnTo>
                <a:lnTo>
                  <a:pt x="10172" y="12594"/>
                </a:lnTo>
                <a:lnTo>
                  <a:pt x="9722" y="12748"/>
                </a:lnTo>
                <a:lnTo>
                  <a:pt x="9722" y="12748"/>
                </a:lnTo>
                <a:lnTo>
                  <a:pt x="9303" y="12903"/>
                </a:lnTo>
                <a:lnTo>
                  <a:pt x="9303" y="12903"/>
                </a:lnTo>
                <a:lnTo>
                  <a:pt x="9432" y="12826"/>
                </a:lnTo>
                <a:lnTo>
                  <a:pt x="9593" y="12723"/>
                </a:lnTo>
                <a:lnTo>
                  <a:pt x="9593" y="12723"/>
                </a:lnTo>
                <a:lnTo>
                  <a:pt x="10301" y="12439"/>
                </a:lnTo>
                <a:lnTo>
                  <a:pt x="11009" y="12206"/>
                </a:lnTo>
                <a:lnTo>
                  <a:pt x="12490" y="11742"/>
                </a:lnTo>
                <a:lnTo>
                  <a:pt x="12490" y="11742"/>
                </a:lnTo>
                <a:lnTo>
                  <a:pt x="13778" y="11329"/>
                </a:lnTo>
                <a:lnTo>
                  <a:pt x="13778" y="11329"/>
                </a:lnTo>
                <a:lnTo>
                  <a:pt x="14003" y="11252"/>
                </a:lnTo>
                <a:lnTo>
                  <a:pt x="14003" y="11252"/>
                </a:lnTo>
                <a:lnTo>
                  <a:pt x="14518" y="11071"/>
                </a:lnTo>
                <a:lnTo>
                  <a:pt x="14518" y="11071"/>
                </a:lnTo>
                <a:lnTo>
                  <a:pt x="14486" y="11174"/>
                </a:lnTo>
                <a:lnTo>
                  <a:pt x="14486" y="11174"/>
                </a:lnTo>
                <a:lnTo>
                  <a:pt x="14486" y="11329"/>
                </a:lnTo>
                <a:lnTo>
                  <a:pt x="14421" y="11484"/>
                </a:lnTo>
                <a:lnTo>
                  <a:pt x="14421" y="11484"/>
                </a:lnTo>
                <a:close/>
                <a:moveTo>
                  <a:pt x="14518" y="10994"/>
                </a:moveTo>
                <a:lnTo>
                  <a:pt x="14518" y="10994"/>
                </a:lnTo>
                <a:lnTo>
                  <a:pt x="14389" y="11045"/>
                </a:lnTo>
                <a:lnTo>
                  <a:pt x="14389" y="11045"/>
                </a:lnTo>
                <a:lnTo>
                  <a:pt x="14293" y="11045"/>
                </a:lnTo>
                <a:lnTo>
                  <a:pt x="14228" y="11097"/>
                </a:lnTo>
                <a:lnTo>
                  <a:pt x="14228" y="11097"/>
                </a:lnTo>
                <a:lnTo>
                  <a:pt x="13585" y="11329"/>
                </a:lnTo>
                <a:lnTo>
                  <a:pt x="13585" y="11329"/>
                </a:lnTo>
                <a:lnTo>
                  <a:pt x="12876" y="11535"/>
                </a:lnTo>
                <a:lnTo>
                  <a:pt x="12168" y="11716"/>
                </a:lnTo>
                <a:lnTo>
                  <a:pt x="11428" y="11897"/>
                </a:lnTo>
                <a:lnTo>
                  <a:pt x="10720" y="12103"/>
                </a:lnTo>
                <a:lnTo>
                  <a:pt x="10720" y="12103"/>
                </a:lnTo>
                <a:lnTo>
                  <a:pt x="12072" y="11639"/>
                </a:lnTo>
                <a:lnTo>
                  <a:pt x="13359" y="11123"/>
                </a:lnTo>
                <a:lnTo>
                  <a:pt x="13359" y="11123"/>
                </a:lnTo>
                <a:lnTo>
                  <a:pt x="13778" y="10968"/>
                </a:lnTo>
                <a:lnTo>
                  <a:pt x="13778" y="10968"/>
                </a:lnTo>
                <a:lnTo>
                  <a:pt x="14550" y="10787"/>
                </a:lnTo>
                <a:lnTo>
                  <a:pt x="14550" y="10787"/>
                </a:lnTo>
                <a:lnTo>
                  <a:pt x="14582" y="10787"/>
                </a:lnTo>
                <a:lnTo>
                  <a:pt x="14582" y="10787"/>
                </a:lnTo>
                <a:lnTo>
                  <a:pt x="14518" y="10994"/>
                </a:lnTo>
                <a:lnTo>
                  <a:pt x="14518" y="10994"/>
                </a:lnTo>
                <a:close/>
                <a:moveTo>
                  <a:pt x="14615" y="10710"/>
                </a:moveTo>
                <a:lnTo>
                  <a:pt x="14615" y="10710"/>
                </a:lnTo>
                <a:lnTo>
                  <a:pt x="14035" y="10865"/>
                </a:lnTo>
                <a:lnTo>
                  <a:pt x="14035" y="10865"/>
                </a:lnTo>
                <a:lnTo>
                  <a:pt x="14679" y="10606"/>
                </a:lnTo>
                <a:lnTo>
                  <a:pt x="14679" y="10606"/>
                </a:lnTo>
                <a:lnTo>
                  <a:pt x="14615" y="10710"/>
                </a:lnTo>
                <a:lnTo>
                  <a:pt x="14615" y="10710"/>
                </a:lnTo>
                <a:close/>
                <a:moveTo>
                  <a:pt x="14904" y="10426"/>
                </a:moveTo>
                <a:lnTo>
                  <a:pt x="14904" y="10426"/>
                </a:lnTo>
                <a:lnTo>
                  <a:pt x="14840" y="10452"/>
                </a:lnTo>
                <a:lnTo>
                  <a:pt x="14840" y="10452"/>
                </a:lnTo>
                <a:lnTo>
                  <a:pt x="14615" y="10581"/>
                </a:lnTo>
                <a:lnTo>
                  <a:pt x="14615" y="10581"/>
                </a:lnTo>
                <a:lnTo>
                  <a:pt x="14067" y="10761"/>
                </a:lnTo>
                <a:lnTo>
                  <a:pt x="13585" y="10968"/>
                </a:lnTo>
                <a:lnTo>
                  <a:pt x="13585" y="10968"/>
                </a:lnTo>
                <a:lnTo>
                  <a:pt x="12780" y="11148"/>
                </a:lnTo>
                <a:lnTo>
                  <a:pt x="12780" y="11148"/>
                </a:lnTo>
                <a:lnTo>
                  <a:pt x="10752" y="11690"/>
                </a:lnTo>
                <a:lnTo>
                  <a:pt x="10752" y="11690"/>
                </a:lnTo>
                <a:lnTo>
                  <a:pt x="10301" y="11845"/>
                </a:lnTo>
                <a:lnTo>
                  <a:pt x="9850" y="12000"/>
                </a:lnTo>
                <a:lnTo>
                  <a:pt x="9850" y="12000"/>
                </a:lnTo>
                <a:lnTo>
                  <a:pt x="9432" y="12103"/>
                </a:lnTo>
                <a:lnTo>
                  <a:pt x="9432" y="12103"/>
                </a:lnTo>
                <a:lnTo>
                  <a:pt x="9303" y="12155"/>
                </a:lnTo>
                <a:lnTo>
                  <a:pt x="9303" y="12155"/>
                </a:lnTo>
                <a:lnTo>
                  <a:pt x="9464" y="12103"/>
                </a:lnTo>
                <a:lnTo>
                  <a:pt x="9464" y="12103"/>
                </a:lnTo>
                <a:lnTo>
                  <a:pt x="9915" y="11897"/>
                </a:lnTo>
                <a:lnTo>
                  <a:pt x="10398" y="11716"/>
                </a:lnTo>
                <a:lnTo>
                  <a:pt x="11363" y="11381"/>
                </a:lnTo>
                <a:lnTo>
                  <a:pt x="13359" y="10735"/>
                </a:lnTo>
                <a:lnTo>
                  <a:pt x="13359" y="10735"/>
                </a:lnTo>
                <a:lnTo>
                  <a:pt x="14293" y="10400"/>
                </a:lnTo>
                <a:lnTo>
                  <a:pt x="15291" y="10116"/>
                </a:lnTo>
                <a:lnTo>
                  <a:pt x="15291" y="10116"/>
                </a:lnTo>
                <a:lnTo>
                  <a:pt x="15934" y="9935"/>
                </a:lnTo>
                <a:lnTo>
                  <a:pt x="16224" y="9832"/>
                </a:lnTo>
                <a:lnTo>
                  <a:pt x="16514" y="9703"/>
                </a:lnTo>
                <a:lnTo>
                  <a:pt x="16514" y="9703"/>
                </a:lnTo>
                <a:lnTo>
                  <a:pt x="16353" y="9832"/>
                </a:lnTo>
                <a:lnTo>
                  <a:pt x="16160" y="9935"/>
                </a:lnTo>
                <a:lnTo>
                  <a:pt x="15709" y="10090"/>
                </a:lnTo>
                <a:lnTo>
                  <a:pt x="15258" y="10245"/>
                </a:lnTo>
                <a:lnTo>
                  <a:pt x="15065" y="10323"/>
                </a:lnTo>
                <a:lnTo>
                  <a:pt x="14904" y="10426"/>
                </a:lnTo>
                <a:lnTo>
                  <a:pt x="14904" y="10426"/>
                </a:lnTo>
                <a:close/>
                <a:moveTo>
                  <a:pt x="16643" y="9548"/>
                </a:moveTo>
                <a:lnTo>
                  <a:pt x="16643" y="9548"/>
                </a:lnTo>
                <a:lnTo>
                  <a:pt x="15741" y="9806"/>
                </a:lnTo>
                <a:lnTo>
                  <a:pt x="15291" y="9935"/>
                </a:lnTo>
                <a:lnTo>
                  <a:pt x="14840" y="10065"/>
                </a:lnTo>
                <a:lnTo>
                  <a:pt x="14840" y="10065"/>
                </a:lnTo>
                <a:lnTo>
                  <a:pt x="14325" y="10194"/>
                </a:lnTo>
                <a:lnTo>
                  <a:pt x="13842" y="10348"/>
                </a:lnTo>
                <a:lnTo>
                  <a:pt x="12876" y="10710"/>
                </a:lnTo>
                <a:lnTo>
                  <a:pt x="12876" y="10710"/>
                </a:lnTo>
                <a:lnTo>
                  <a:pt x="10913" y="11303"/>
                </a:lnTo>
                <a:lnTo>
                  <a:pt x="10913" y="11303"/>
                </a:lnTo>
                <a:lnTo>
                  <a:pt x="10108" y="11535"/>
                </a:lnTo>
                <a:lnTo>
                  <a:pt x="9722" y="11665"/>
                </a:lnTo>
                <a:lnTo>
                  <a:pt x="9368" y="11794"/>
                </a:lnTo>
                <a:lnTo>
                  <a:pt x="9368" y="11794"/>
                </a:lnTo>
                <a:lnTo>
                  <a:pt x="9368" y="11742"/>
                </a:lnTo>
                <a:lnTo>
                  <a:pt x="9368" y="11742"/>
                </a:lnTo>
                <a:lnTo>
                  <a:pt x="9786" y="11561"/>
                </a:lnTo>
                <a:lnTo>
                  <a:pt x="10237" y="11381"/>
                </a:lnTo>
                <a:lnTo>
                  <a:pt x="11170" y="11071"/>
                </a:lnTo>
                <a:lnTo>
                  <a:pt x="13037" y="10503"/>
                </a:lnTo>
                <a:lnTo>
                  <a:pt x="13037" y="10503"/>
                </a:lnTo>
                <a:lnTo>
                  <a:pt x="14003" y="10168"/>
                </a:lnTo>
                <a:lnTo>
                  <a:pt x="14518" y="10039"/>
                </a:lnTo>
                <a:lnTo>
                  <a:pt x="15001" y="9910"/>
                </a:lnTo>
                <a:lnTo>
                  <a:pt x="15001" y="9910"/>
                </a:lnTo>
                <a:lnTo>
                  <a:pt x="15387" y="9806"/>
                </a:lnTo>
                <a:lnTo>
                  <a:pt x="15806" y="9677"/>
                </a:lnTo>
                <a:lnTo>
                  <a:pt x="16578" y="9419"/>
                </a:lnTo>
                <a:lnTo>
                  <a:pt x="16578" y="9419"/>
                </a:lnTo>
                <a:lnTo>
                  <a:pt x="16643" y="9394"/>
                </a:lnTo>
                <a:lnTo>
                  <a:pt x="16643" y="9394"/>
                </a:lnTo>
                <a:lnTo>
                  <a:pt x="16707" y="9394"/>
                </a:lnTo>
                <a:lnTo>
                  <a:pt x="16707" y="9394"/>
                </a:lnTo>
                <a:lnTo>
                  <a:pt x="16643" y="9548"/>
                </a:lnTo>
                <a:lnTo>
                  <a:pt x="16643" y="9548"/>
                </a:lnTo>
                <a:close/>
                <a:moveTo>
                  <a:pt x="16482" y="9161"/>
                </a:moveTo>
                <a:lnTo>
                  <a:pt x="16482" y="9161"/>
                </a:lnTo>
                <a:lnTo>
                  <a:pt x="16449" y="9161"/>
                </a:lnTo>
                <a:lnTo>
                  <a:pt x="16449" y="9161"/>
                </a:lnTo>
                <a:lnTo>
                  <a:pt x="15806" y="9316"/>
                </a:lnTo>
                <a:lnTo>
                  <a:pt x="15162" y="9497"/>
                </a:lnTo>
                <a:lnTo>
                  <a:pt x="13842" y="9884"/>
                </a:lnTo>
                <a:lnTo>
                  <a:pt x="13842" y="9884"/>
                </a:lnTo>
                <a:lnTo>
                  <a:pt x="12683" y="10168"/>
                </a:lnTo>
                <a:lnTo>
                  <a:pt x="12683" y="10168"/>
                </a:lnTo>
                <a:lnTo>
                  <a:pt x="11621" y="10400"/>
                </a:lnTo>
                <a:lnTo>
                  <a:pt x="10591" y="10710"/>
                </a:lnTo>
                <a:lnTo>
                  <a:pt x="10591" y="10710"/>
                </a:lnTo>
                <a:lnTo>
                  <a:pt x="10140" y="10813"/>
                </a:lnTo>
                <a:lnTo>
                  <a:pt x="10140" y="10813"/>
                </a:lnTo>
                <a:lnTo>
                  <a:pt x="10011" y="10865"/>
                </a:lnTo>
                <a:lnTo>
                  <a:pt x="10011" y="10865"/>
                </a:lnTo>
                <a:lnTo>
                  <a:pt x="9883" y="10890"/>
                </a:lnTo>
                <a:lnTo>
                  <a:pt x="9754" y="10865"/>
                </a:lnTo>
                <a:lnTo>
                  <a:pt x="9754" y="10865"/>
                </a:lnTo>
                <a:lnTo>
                  <a:pt x="9979" y="10761"/>
                </a:lnTo>
                <a:lnTo>
                  <a:pt x="10237" y="10710"/>
                </a:lnTo>
                <a:lnTo>
                  <a:pt x="10752" y="10606"/>
                </a:lnTo>
                <a:lnTo>
                  <a:pt x="10752" y="10606"/>
                </a:lnTo>
                <a:lnTo>
                  <a:pt x="11202" y="10452"/>
                </a:lnTo>
                <a:lnTo>
                  <a:pt x="11621" y="10297"/>
                </a:lnTo>
                <a:lnTo>
                  <a:pt x="12104" y="10142"/>
                </a:lnTo>
                <a:lnTo>
                  <a:pt x="12554" y="10013"/>
                </a:lnTo>
                <a:lnTo>
                  <a:pt x="12554" y="10013"/>
                </a:lnTo>
                <a:lnTo>
                  <a:pt x="14711" y="9419"/>
                </a:lnTo>
                <a:lnTo>
                  <a:pt x="14711" y="9419"/>
                </a:lnTo>
                <a:lnTo>
                  <a:pt x="14840" y="9394"/>
                </a:lnTo>
                <a:lnTo>
                  <a:pt x="14840" y="9394"/>
                </a:lnTo>
                <a:lnTo>
                  <a:pt x="14969" y="9368"/>
                </a:lnTo>
                <a:lnTo>
                  <a:pt x="14969" y="9368"/>
                </a:lnTo>
                <a:lnTo>
                  <a:pt x="15773" y="9213"/>
                </a:lnTo>
                <a:lnTo>
                  <a:pt x="16192" y="9110"/>
                </a:lnTo>
                <a:lnTo>
                  <a:pt x="16578" y="8981"/>
                </a:lnTo>
                <a:lnTo>
                  <a:pt x="16578" y="8981"/>
                </a:lnTo>
                <a:lnTo>
                  <a:pt x="16643" y="9135"/>
                </a:lnTo>
                <a:lnTo>
                  <a:pt x="16643" y="9135"/>
                </a:lnTo>
                <a:lnTo>
                  <a:pt x="16482" y="9161"/>
                </a:lnTo>
                <a:lnTo>
                  <a:pt x="16482" y="9161"/>
                </a:lnTo>
                <a:close/>
                <a:moveTo>
                  <a:pt x="15387" y="9239"/>
                </a:moveTo>
                <a:lnTo>
                  <a:pt x="15387" y="9239"/>
                </a:lnTo>
                <a:lnTo>
                  <a:pt x="15645" y="9161"/>
                </a:lnTo>
                <a:lnTo>
                  <a:pt x="15645" y="9161"/>
                </a:lnTo>
                <a:lnTo>
                  <a:pt x="16095" y="9058"/>
                </a:lnTo>
                <a:lnTo>
                  <a:pt x="16095" y="9058"/>
                </a:lnTo>
                <a:lnTo>
                  <a:pt x="16321" y="8981"/>
                </a:lnTo>
                <a:lnTo>
                  <a:pt x="16385" y="8981"/>
                </a:lnTo>
                <a:lnTo>
                  <a:pt x="16289" y="9032"/>
                </a:lnTo>
                <a:lnTo>
                  <a:pt x="16289" y="9032"/>
                </a:lnTo>
                <a:lnTo>
                  <a:pt x="15838" y="9135"/>
                </a:lnTo>
                <a:lnTo>
                  <a:pt x="15387" y="9239"/>
                </a:lnTo>
                <a:lnTo>
                  <a:pt x="15387" y="9239"/>
                </a:lnTo>
                <a:close/>
                <a:moveTo>
                  <a:pt x="14454" y="9394"/>
                </a:moveTo>
                <a:lnTo>
                  <a:pt x="14454" y="9394"/>
                </a:lnTo>
                <a:lnTo>
                  <a:pt x="14389" y="9419"/>
                </a:lnTo>
                <a:lnTo>
                  <a:pt x="14389" y="9419"/>
                </a:lnTo>
                <a:lnTo>
                  <a:pt x="13359" y="9626"/>
                </a:lnTo>
                <a:lnTo>
                  <a:pt x="12393" y="9858"/>
                </a:lnTo>
                <a:lnTo>
                  <a:pt x="11396" y="10142"/>
                </a:lnTo>
                <a:lnTo>
                  <a:pt x="10945" y="10297"/>
                </a:lnTo>
                <a:lnTo>
                  <a:pt x="10462" y="10503"/>
                </a:lnTo>
                <a:lnTo>
                  <a:pt x="10462" y="10503"/>
                </a:lnTo>
                <a:lnTo>
                  <a:pt x="10204" y="10581"/>
                </a:lnTo>
                <a:lnTo>
                  <a:pt x="9915" y="10658"/>
                </a:lnTo>
                <a:lnTo>
                  <a:pt x="9915" y="10658"/>
                </a:lnTo>
                <a:lnTo>
                  <a:pt x="9818" y="10684"/>
                </a:lnTo>
                <a:lnTo>
                  <a:pt x="9818" y="10684"/>
                </a:lnTo>
                <a:lnTo>
                  <a:pt x="9850" y="10658"/>
                </a:lnTo>
                <a:lnTo>
                  <a:pt x="9850" y="10658"/>
                </a:lnTo>
                <a:lnTo>
                  <a:pt x="10108" y="10555"/>
                </a:lnTo>
                <a:lnTo>
                  <a:pt x="10108" y="10555"/>
                </a:lnTo>
                <a:lnTo>
                  <a:pt x="10623" y="10323"/>
                </a:lnTo>
                <a:lnTo>
                  <a:pt x="11138" y="10142"/>
                </a:lnTo>
                <a:lnTo>
                  <a:pt x="11138" y="10142"/>
                </a:lnTo>
                <a:lnTo>
                  <a:pt x="12200" y="9806"/>
                </a:lnTo>
                <a:lnTo>
                  <a:pt x="13263" y="9523"/>
                </a:lnTo>
                <a:lnTo>
                  <a:pt x="13263" y="9523"/>
                </a:lnTo>
                <a:lnTo>
                  <a:pt x="13971" y="9342"/>
                </a:lnTo>
                <a:lnTo>
                  <a:pt x="13971" y="9342"/>
                </a:lnTo>
                <a:lnTo>
                  <a:pt x="15226" y="9110"/>
                </a:lnTo>
                <a:lnTo>
                  <a:pt x="15838" y="8955"/>
                </a:lnTo>
                <a:lnTo>
                  <a:pt x="16417" y="8774"/>
                </a:lnTo>
                <a:lnTo>
                  <a:pt x="16417" y="8774"/>
                </a:lnTo>
                <a:lnTo>
                  <a:pt x="16514" y="8929"/>
                </a:lnTo>
                <a:lnTo>
                  <a:pt x="16514" y="8929"/>
                </a:lnTo>
                <a:lnTo>
                  <a:pt x="15999" y="9006"/>
                </a:lnTo>
                <a:lnTo>
                  <a:pt x="15484" y="9110"/>
                </a:lnTo>
                <a:lnTo>
                  <a:pt x="14969" y="9265"/>
                </a:lnTo>
                <a:lnTo>
                  <a:pt x="14454" y="9394"/>
                </a:lnTo>
                <a:lnTo>
                  <a:pt x="14454" y="9394"/>
                </a:lnTo>
                <a:close/>
                <a:moveTo>
                  <a:pt x="15709" y="8929"/>
                </a:moveTo>
                <a:lnTo>
                  <a:pt x="15709" y="8929"/>
                </a:lnTo>
                <a:lnTo>
                  <a:pt x="16256" y="8800"/>
                </a:lnTo>
                <a:lnTo>
                  <a:pt x="16256" y="8800"/>
                </a:lnTo>
                <a:lnTo>
                  <a:pt x="15709" y="8929"/>
                </a:lnTo>
                <a:lnTo>
                  <a:pt x="15709" y="8929"/>
                </a:lnTo>
                <a:close/>
                <a:moveTo>
                  <a:pt x="14776" y="9110"/>
                </a:moveTo>
                <a:lnTo>
                  <a:pt x="14776" y="9110"/>
                </a:lnTo>
                <a:lnTo>
                  <a:pt x="14679" y="9135"/>
                </a:lnTo>
                <a:lnTo>
                  <a:pt x="14679" y="9135"/>
                </a:lnTo>
                <a:lnTo>
                  <a:pt x="13713" y="9316"/>
                </a:lnTo>
                <a:lnTo>
                  <a:pt x="12812" y="9523"/>
                </a:lnTo>
                <a:lnTo>
                  <a:pt x="11943" y="9755"/>
                </a:lnTo>
                <a:lnTo>
                  <a:pt x="11009" y="9987"/>
                </a:lnTo>
                <a:lnTo>
                  <a:pt x="11009" y="9987"/>
                </a:lnTo>
                <a:lnTo>
                  <a:pt x="10591" y="10142"/>
                </a:lnTo>
                <a:lnTo>
                  <a:pt x="10172" y="10271"/>
                </a:lnTo>
                <a:lnTo>
                  <a:pt x="10172" y="10271"/>
                </a:lnTo>
                <a:lnTo>
                  <a:pt x="10044" y="10323"/>
                </a:lnTo>
                <a:lnTo>
                  <a:pt x="10044" y="10323"/>
                </a:lnTo>
                <a:lnTo>
                  <a:pt x="10076" y="10271"/>
                </a:lnTo>
                <a:lnTo>
                  <a:pt x="10076" y="10271"/>
                </a:lnTo>
                <a:lnTo>
                  <a:pt x="10430" y="10090"/>
                </a:lnTo>
                <a:lnTo>
                  <a:pt x="10430" y="10090"/>
                </a:lnTo>
                <a:lnTo>
                  <a:pt x="10880" y="9910"/>
                </a:lnTo>
                <a:lnTo>
                  <a:pt x="11363" y="9755"/>
                </a:lnTo>
                <a:lnTo>
                  <a:pt x="12393" y="9497"/>
                </a:lnTo>
                <a:lnTo>
                  <a:pt x="12393" y="9497"/>
                </a:lnTo>
                <a:lnTo>
                  <a:pt x="13327" y="9265"/>
                </a:lnTo>
                <a:lnTo>
                  <a:pt x="14293" y="9058"/>
                </a:lnTo>
                <a:lnTo>
                  <a:pt x="15258" y="8826"/>
                </a:lnTo>
                <a:lnTo>
                  <a:pt x="15741" y="8697"/>
                </a:lnTo>
                <a:lnTo>
                  <a:pt x="16192" y="8542"/>
                </a:lnTo>
                <a:lnTo>
                  <a:pt x="16192" y="8542"/>
                </a:lnTo>
                <a:lnTo>
                  <a:pt x="16353" y="8723"/>
                </a:lnTo>
                <a:lnTo>
                  <a:pt x="16353" y="8723"/>
                </a:lnTo>
                <a:lnTo>
                  <a:pt x="15967" y="8800"/>
                </a:lnTo>
                <a:lnTo>
                  <a:pt x="15548" y="8903"/>
                </a:lnTo>
                <a:lnTo>
                  <a:pt x="14776" y="9110"/>
                </a:lnTo>
                <a:lnTo>
                  <a:pt x="14776" y="9110"/>
                </a:lnTo>
                <a:close/>
                <a:moveTo>
                  <a:pt x="13649" y="9135"/>
                </a:moveTo>
                <a:lnTo>
                  <a:pt x="13649" y="9135"/>
                </a:lnTo>
                <a:lnTo>
                  <a:pt x="14743" y="8903"/>
                </a:lnTo>
                <a:lnTo>
                  <a:pt x="14743" y="8903"/>
                </a:lnTo>
                <a:lnTo>
                  <a:pt x="15001" y="8826"/>
                </a:lnTo>
                <a:lnTo>
                  <a:pt x="15001" y="8826"/>
                </a:lnTo>
                <a:lnTo>
                  <a:pt x="14325" y="8981"/>
                </a:lnTo>
                <a:lnTo>
                  <a:pt x="13649" y="9135"/>
                </a:lnTo>
                <a:lnTo>
                  <a:pt x="13649" y="9135"/>
                </a:lnTo>
                <a:close/>
                <a:moveTo>
                  <a:pt x="13166" y="9187"/>
                </a:moveTo>
                <a:lnTo>
                  <a:pt x="13166" y="9187"/>
                </a:lnTo>
                <a:lnTo>
                  <a:pt x="12426" y="9342"/>
                </a:lnTo>
                <a:lnTo>
                  <a:pt x="11621" y="9548"/>
                </a:lnTo>
                <a:lnTo>
                  <a:pt x="11621" y="9548"/>
                </a:lnTo>
                <a:lnTo>
                  <a:pt x="10913" y="9781"/>
                </a:lnTo>
                <a:lnTo>
                  <a:pt x="10913" y="9781"/>
                </a:lnTo>
                <a:lnTo>
                  <a:pt x="10559" y="9832"/>
                </a:lnTo>
                <a:lnTo>
                  <a:pt x="10365" y="9884"/>
                </a:lnTo>
                <a:lnTo>
                  <a:pt x="10204" y="9910"/>
                </a:lnTo>
                <a:lnTo>
                  <a:pt x="10204" y="9910"/>
                </a:lnTo>
                <a:lnTo>
                  <a:pt x="10977" y="9677"/>
                </a:lnTo>
                <a:lnTo>
                  <a:pt x="11782" y="9445"/>
                </a:lnTo>
                <a:lnTo>
                  <a:pt x="13327" y="9058"/>
                </a:lnTo>
                <a:lnTo>
                  <a:pt x="13327" y="9058"/>
                </a:lnTo>
                <a:lnTo>
                  <a:pt x="14840" y="8697"/>
                </a:lnTo>
                <a:lnTo>
                  <a:pt x="14840" y="8697"/>
                </a:lnTo>
                <a:lnTo>
                  <a:pt x="15484" y="8542"/>
                </a:lnTo>
                <a:lnTo>
                  <a:pt x="15773" y="8465"/>
                </a:lnTo>
                <a:lnTo>
                  <a:pt x="16095" y="8335"/>
                </a:lnTo>
                <a:lnTo>
                  <a:pt x="16095" y="8335"/>
                </a:lnTo>
                <a:lnTo>
                  <a:pt x="16160" y="8490"/>
                </a:lnTo>
                <a:lnTo>
                  <a:pt x="16160" y="8490"/>
                </a:lnTo>
                <a:lnTo>
                  <a:pt x="15419" y="8671"/>
                </a:lnTo>
                <a:lnTo>
                  <a:pt x="14679" y="8852"/>
                </a:lnTo>
                <a:lnTo>
                  <a:pt x="13166" y="9187"/>
                </a:lnTo>
                <a:lnTo>
                  <a:pt x="13166" y="9187"/>
                </a:lnTo>
                <a:close/>
                <a:moveTo>
                  <a:pt x="15934" y="8129"/>
                </a:moveTo>
                <a:lnTo>
                  <a:pt x="15934" y="8129"/>
                </a:lnTo>
                <a:lnTo>
                  <a:pt x="15902" y="8155"/>
                </a:lnTo>
                <a:lnTo>
                  <a:pt x="15902" y="8181"/>
                </a:lnTo>
                <a:lnTo>
                  <a:pt x="15902" y="8181"/>
                </a:lnTo>
                <a:lnTo>
                  <a:pt x="15645" y="8258"/>
                </a:lnTo>
                <a:lnTo>
                  <a:pt x="15645" y="8258"/>
                </a:lnTo>
                <a:lnTo>
                  <a:pt x="15033" y="8361"/>
                </a:lnTo>
                <a:lnTo>
                  <a:pt x="15033" y="8361"/>
                </a:lnTo>
                <a:lnTo>
                  <a:pt x="13327" y="8748"/>
                </a:lnTo>
                <a:lnTo>
                  <a:pt x="13327" y="8748"/>
                </a:lnTo>
                <a:lnTo>
                  <a:pt x="11814" y="9084"/>
                </a:lnTo>
                <a:lnTo>
                  <a:pt x="11041" y="9265"/>
                </a:lnTo>
                <a:lnTo>
                  <a:pt x="10655" y="9368"/>
                </a:lnTo>
                <a:lnTo>
                  <a:pt x="10301" y="9497"/>
                </a:lnTo>
                <a:lnTo>
                  <a:pt x="10301" y="9497"/>
                </a:lnTo>
                <a:lnTo>
                  <a:pt x="10076" y="9574"/>
                </a:lnTo>
                <a:lnTo>
                  <a:pt x="10076" y="9574"/>
                </a:lnTo>
                <a:lnTo>
                  <a:pt x="10076" y="9574"/>
                </a:lnTo>
                <a:lnTo>
                  <a:pt x="10076" y="9574"/>
                </a:lnTo>
                <a:lnTo>
                  <a:pt x="10398" y="9471"/>
                </a:lnTo>
                <a:lnTo>
                  <a:pt x="10398" y="9471"/>
                </a:lnTo>
                <a:lnTo>
                  <a:pt x="10848" y="9316"/>
                </a:lnTo>
                <a:lnTo>
                  <a:pt x="11299" y="9187"/>
                </a:lnTo>
                <a:lnTo>
                  <a:pt x="11299" y="9187"/>
                </a:lnTo>
                <a:lnTo>
                  <a:pt x="12941" y="8723"/>
                </a:lnTo>
                <a:lnTo>
                  <a:pt x="12941" y="8723"/>
                </a:lnTo>
                <a:lnTo>
                  <a:pt x="13745" y="8516"/>
                </a:lnTo>
                <a:lnTo>
                  <a:pt x="14550" y="8310"/>
                </a:lnTo>
                <a:lnTo>
                  <a:pt x="14550" y="8310"/>
                </a:lnTo>
                <a:lnTo>
                  <a:pt x="14904" y="8181"/>
                </a:lnTo>
                <a:lnTo>
                  <a:pt x="15291" y="8052"/>
                </a:lnTo>
                <a:lnTo>
                  <a:pt x="15999" y="7819"/>
                </a:lnTo>
                <a:lnTo>
                  <a:pt x="15999" y="7819"/>
                </a:lnTo>
                <a:lnTo>
                  <a:pt x="16031" y="7794"/>
                </a:lnTo>
                <a:lnTo>
                  <a:pt x="16031" y="7794"/>
                </a:lnTo>
                <a:lnTo>
                  <a:pt x="16031" y="8103"/>
                </a:lnTo>
                <a:lnTo>
                  <a:pt x="16031" y="8103"/>
                </a:lnTo>
                <a:lnTo>
                  <a:pt x="15934" y="8129"/>
                </a:lnTo>
                <a:lnTo>
                  <a:pt x="15934" y="8129"/>
                </a:lnTo>
                <a:close/>
                <a:moveTo>
                  <a:pt x="15999" y="7742"/>
                </a:moveTo>
                <a:lnTo>
                  <a:pt x="15999" y="7742"/>
                </a:lnTo>
                <a:lnTo>
                  <a:pt x="15355" y="7948"/>
                </a:lnTo>
                <a:lnTo>
                  <a:pt x="14711" y="8129"/>
                </a:lnTo>
                <a:lnTo>
                  <a:pt x="14711" y="8129"/>
                </a:lnTo>
                <a:lnTo>
                  <a:pt x="14293" y="8232"/>
                </a:lnTo>
                <a:lnTo>
                  <a:pt x="13906" y="8310"/>
                </a:lnTo>
                <a:lnTo>
                  <a:pt x="13166" y="8490"/>
                </a:lnTo>
                <a:lnTo>
                  <a:pt x="13166" y="8490"/>
                </a:lnTo>
                <a:lnTo>
                  <a:pt x="12426" y="8645"/>
                </a:lnTo>
                <a:lnTo>
                  <a:pt x="11685" y="8852"/>
                </a:lnTo>
                <a:lnTo>
                  <a:pt x="10977" y="9032"/>
                </a:lnTo>
                <a:lnTo>
                  <a:pt x="10237" y="9213"/>
                </a:lnTo>
                <a:lnTo>
                  <a:pt x="10237" y="9213"/>
                </a:lnTo>
                <a:lnTo>
                  <a:pt x="10108" y="9239"/>
                </a:lnTo>
                <a:lnTo>
                  <a:pt x="10140" y="9213"/>
                </a:lnTo>
                <a:lnTo>
                  <a:pt x="10398" y="9110"/>
                </a:lnTo>
                <a:lnTo>
                  <a:pt x="10398" y="9110"/>
                </a:lnTo>
                <a:lnTo>
                  <a:pt x="10848" y="8955"/>
                </a:lnTo>
                <a:lnTo>
                  <a:pt x="11299" y="8800"/>
                </a:lnTo>
                <a:lnTo>
                  <a:pt x="11299" y="8800"/>
                </a:lnTo>
                <a:lnTo>
                  <a:pt x="12072" y="8594"/>
                </a:lnTo>
                <a:lnTo>
                  <a:pt x="12812" y="8361"/>
                </a:lnTo>
                <a:lnTo>
                  <a:pt x="12812" y="8361"/>
                </a:lnTo>
                <a:lnTo>
                  <a:pt x="15677" y="7639"/>
                </a:lnTo>
                <a:lnTo>
                  <a:pt x="15677" y="7639"/>
                </a:lnTo>
                <a:lnTo>
                  <a:pt x="15773" y="7639"/>
                </a:lnTo>
                <a:lnTo>
                  <a:pt x="15806" y="7587"/>
                </a:lnTo>
                <a:lnTo>
                  <a:pt x="15806" y="7587"/>
                </a:lnTo>
                <a:lnTo>
                  <a:pt x="15967" y="7561"/>
                </a:lnTo>
                <a:lnTo>
                  <a:pt x="15967" y="7561"/>
                </a:lnTo>
                <a:lnTo>
                  <a:pt x="15999" y="7561"/>
                </a:lnTo>
                <a:lnTo>
                  <a:pt x="15999" y="7561"/>
                </a:lnTo>
                <a:lnTo>
                  <a:pt x="15999" y="7768"/>
                </a:lnTo>
                <a:lnTo>
                  <a:pt x="15999" y="7768"/>
                </a:lnTo>
                <a:lnTo>
                  <a:pt x="15999" y="7742"/>
                </a:lnTo>
                <a:lnTo>
                  <a:pt x="15999" y="7742"/>
                </a:lnTo>
                <a:close/>
                <a:moveTo>
                  <a:pt x="11685" y="8361"/>
                </a:moveTo>
                <a:lnTo>
                  <a:pt x="11685" y="8361"/>
                </a:lnTo>
                <a:lnTo>
                  <a:pt x="10816" y="8568"/>
                </a:lnTo>
                <a:lnTo>
                  <a:pt x="10816" y="8568"/>
                </a:lnTo>
                <a:lnTo>
                  <a:pt x="10494" y="8645"/>
                </a:lnTo>
                <a:lnTo>
                  <a:pt x="10269" y="8645"/>
                </a:lnTo>
                <a:lnTo>
                  <a:pt x="10269" y="8645"/>
                </a:lnTo>
                <a:lnTo>
                  <a:pt x="10269" y="8645"/>
                </a:lnTo>
                <a:lnTo>
                  <a:pt x="10269" y="8645"/>
                </a:lnTo>
                <a:lnTo>
                  <a:pt x="10591" y="8568"/>
                </a:lnTo>
                <a:lnTo>
                  <a:pt x="10591" y="8568"/>
                </a:lnTo>
                <a:lnTo>
                  <a:pt x="11524" y="8310"/>
                </a:lnTo>
                <a:lnTo>
                  <a:pt x="12007" y="8181"/>
                </a:lnTo>
                <a:lnTo>
                  <a:pt x="12458" y="8026"/>
                </a:lnTo>
                <a:lnTo>
                  <a:pt x="12458" y="8026"/>
                </a:lnTo>
                <a:lnTo>
                  <a:pt x="12973" y="7871"/>
                </a:lnTo>
                <a:lnTo>
                  <a:pt x="13488" y="7742"/>
                </a:lnTo>
                <a:lnTo>
                  <a:pt x="13488" y="7742"/>
                </a:lnTo>
                <a:lnTo>
                  <a:pt x="14679" y="7484"/>
                </a:lnTo>
                <a:lnTo>
                  <a:pt x="15806" y="7174"/>
                </a:lnTo>
                <a:lnTo>
                  <a:pt x="15806" y="7174"/>
                </a:lnTo>
                <a:lnTo>
                  <a:pt x="15902" y="7355"/>
                </a:lnTo>
                <a:lnTo>
                  <a:pt x="15902" y="7355"/>
                </a:lnTo>
                <a:lnTo>
                  <a:pt x="14872" y="7613"/>
                </a:lnTo>
                <a:lnTo>
                  <a:pt x="13810" y="7871"/>
                </a:lnTo>
                <a:lnTo>
                  <a:pt x="12748" y="8129"/>
                </a:lnTo>
                <a:lnTo>
                  <a:pt x="11685" y="8361"/>
                </a:lnTo>
                <a:lnTo>
                  <a:pt x="11685" y="8361"/>
                </a:lnTo>
                <a:close/>
                <a:moveTo>
                  <a:pt x="15162" y="7303"/>
                </a:moveTo>
                <a:lnTo>
                  <a:pt x="15162" y="7303"/>
                </a:lnTo>
                <a:lnTo>
                  <a:pt x="15323" y="7252"/>
                </a:lnTo>
                <a:lnTo>
                  <a:pt x="15323" y="7252"/>
                </a:lnTo>
                <a:lnTo>
                  <a:pt x="15645" y="7174"/>
                </a:lnTo>
                <a:lnTo>
                  <a:pt x="15645" y="7174"/>
                </a:lnTo>
                <a:lnTo>
                  <a:pt x="15162" y="7303"/>
                </a:lnTo>
                <a:lnTo>
                  <a:pt x="15162" y="7303"/>
                </a:lnTo>
                <a:close/>
                <a:moveTo>
                  <a:pt x="14679" y="7406"/>
                </a:moveTo>
                <a:lnTo>
                  <a:pt x="14679" y="7406"/>
                </a:lnTo>
                <a:lnTo>
                  <a:pt x="14293" y="7484"/>
                </a:lnTo>
                <a:lnTo>
                  <a:pt x="13939" y="7587"/>
                </a:lnTo>
                <a:lnTo>
                  <a:pt x="13198" y="7742"/>
                </a:lnTo>
                <a:lnTo>
                  <a:pt x="13198" y="7742"/>
                </a:lnTo>
                <a:lnTo>
                  <a:pt x="13037" y="7768"/>
                </a:lnTo>
                <a:lnTo>
                  <a:pt x="13037" y="7768"/>
                </a:lnTo>
                <a:lnTo>
                  <a:pt x="12007" y="8000"/>
                </a:lnTo>
                <a:lnTo>
                  <a:pt x="10945" y="8258"/>
                </a:lnTo>
                <a:lnTo>
                  <a:pt x="10945" y="8258"/>
                </a:lnTo>
                <a:lnTo>
                  <a:pt x="10687" y="8310"/>
                </a:lnTo>
                <a:lnTo>
                  <a:pt x="10398" y="8335"/>
                </a:lnTo>
                <a:lnTo>
                  <a:pt x="10398" y="8335"/>
                </a:lnTo>
                <a:lnTo>
                  <a:pt x="10398" y="8335"/>
                </a:lnTo>
                <a:lnTo>
                  <a:pt x="10398" y="8335"/>
                </a:lnTo>
                <a:lnTo>
                  <a:pt x="10623" y="8284"/>
                </a:lnTo>
                <a:lnTo>
                  <a:pt x="10816" y="8232"/>
                </a:lnTo>
                <a:lnTo>
                  <a:pt x="10816" y="8232"/>
                </a:lnTo>
                <a:lnTo>
                  <a:pt x="11299" y="8103"/>
                </a:lnTo>
                <a:lnTo>
                  <a:pt x="11782" y="8000"/>
                </a:lnTo>
                <a:lnTo>
                  <a:pt x="11782" y="8000"/>
                </a:lnTo>
                <a:lnTo>
                  <a:pt x="12844" y="7716"/>
                </a:lnTo>
                <a:lnTo>
                  <a:pt x="13906" y="7484"/>
                </a:lnTo>
                <a:lnTo>
                  <a:pt x="13906" y="7484"/>
                </a:lnTo>
                <a:lnTo>
                  <a:pt x="14293" y="7381"/>
                </a:lnTo>
                <a:lnTo>
                  <a:pt x="14518" y="7329"/>
                </a:lnTo>
                <a:lnTo>
                  <a:pt x="14711" y="7252"/>
                </a:lnTo>
                <a:lnTo>
                  <a:pt x="14711" y="7252"/>
                </a:lnTo>
                <a:lnTo>
                  <a:pt x="15065" y="7097"/>
                </a:lnTo>
                <a:lnTo>
                  <a:pt x="15065" y="7097"/>
                </a:lnTo>
                <a:lnTo>
                  <a:pt x="15677" y="6968"/>
                </a:lnTo>
                <a:lnTo>
                  <a:pt x="15677" y="6968"/>
                </a:lnTo>
                <a:lnTo>
                  <a:pt x="15773" y="7123"/>
                </a:lnTo>
                <a:lnTo>
                  <a:pt x="15773" y="7123"/>
                </a:lnTo>
                <a:lnTo>
                  <a:pt x="15484" y="7148"/>
                </a:lnTo>
                <a:lnTo>
                  <a:pt x="15226" y="7226"/>
                </a:lnTo>
                <a:lnTo>
                  <a:pt x="14679" y="7406"/>
                </a:lnTo>
                <a:lnTo>
                  <a:pt x="14679" y="7406"/>
                </a:lnTo>
                <a:close/>
                <a:moveTo>
                  <a:pt x="15548" y="6658"/>
                </a:moveTo>
                <a:lnTo>
                  <a:pt x="15548" y="6658"/>
                </a:lnTo>
                <a:lnTo>
                  <a:pt x="15548" y="6658"/>
                </a:lnTo>
                <a:lnTo>
                  <a:pt x="15548" y="6658"/>
                </a:lnTo>
                <a:lnTo>
                  <a:pt x="14872" y="6787"/>
                </a:lnTo>
                <a:lnTo>
                  <a:pt x="14196" y="6994"/>
                </a:lnTo>
                <a:lnTo>
                  <a:pt x="14196" y="6994"/>
                </a:lnTo>
                <a:lnTo>
                  <a:pt x="13295" y="7200"/>
                </a:lnTo>
                <a:lnTo>
                  <a:pt x="13295" y="7200"/>
                </a:lnTo>
                <a:lnTo>
                  <a:pt x="11943" y="7510"/>
                </a:lnTo>
                <a:lnTo>
                  <a:pt x="11235" y="7639"/>
                </a:lnTo>
                <a:lnTo>
                  <a:pt x="10880" y="7690"/>
                </a:lnTo>
                <a:lnTo>
                  <a:pt x="10559" y="7716"/>
                </a:lnTo>
                <a:lnTo>
                  <a:pt x="10559" y="7716"/>
                </a:lnTo>
                <a:lnTo>
                  <a:pt x="10848" y="7665"/>
                </a:lnTo>
                <a:lnTo>
                  <a:pt x="11170" y="7639"/>
                </a:lnTo>
                <a:lnTo>
                  <a:pt x="11814" y="7484"/>
                </a:lnTo>
                <a:lnTo>
                  <a:pt x="12393" y="7303"/>
                </a:lnTo>
                <a:lnTo>
                  <a:pt x="12973" y="7123"/>
                </a:lnTo>
                <a:lnTo>
                  <a:pt x="12973" y="7123"/>
                </a:lnTo>
                <a:lnTo>
                  <a:pt x="13617" y="6968"/>
                </a:lnTo>
                <a:lnTo>
                  <a:pt x="14261" y="6787"/>
                </a:lnTo>
                <a:lnTo>
                  <a:pt x="14904" y="6581"/>
                </a:lnTo>
                <a:lnTo>
                  <a:pt x="15194" y="6477"/>
                </a:lnTo>
                <a:lnTo>
                  <a:pt x="15484" y="6323"/>
                </a:lnTo>
                <a:lnTo>
                  <a:pt x="15484" y="6323"/>
                </a:lnTo>
                <a:lnTo>
                  <a:pt x="15484" y="6271"/>
                </a:lnTo>
                <a:lnTo>
                  <a:pt x="15484" y="6245"/>
                </a:lnTo>
                <a:lnTo>
                  <a:pt x="15452" y="6245"/>
                </a:lnTo>
                <a:lnTo>
                  <a:pt x="15452" y="6245"/>
                </a:lnTo>
                <a:lnTo>
                  <a:pt x="14776" y="6477"/>
                </a:lnTo>
                <a:lnTo>
                  <a:pt x="14067" y="6632"/>
                </a:lnTo>
                <a:lnTo>
                  <a:pt x="13391" y="6787"/>
                </a:lnTo>
                <a:lnTo>
                  <a:pt x="12683" y="6916"/>
                </a:lnTo>
                <a:lnTo>
                  <a:pt x="12683" y="6916"/>
                </a:lnTo>
                <a:lnTo>
                  <a:pt x="11492" y="7148"/>
                </a:lnTo>
                <a:lnTo>
                  <a:pt x="10913" y="7277"/>
                </a:lnTo>
                <a:lnTo>
                  <a:pt x="10365" y="7432"/>
                </a:lnTo>
                <a:lnTo>
                  <a:pt x="10365" y="7432"/>
                </a:lnTo>
                <a:lnTo>
                  <a:pt x="10237" y="7303"/>
                </a:lnTo>
                <a:lnTo>
                  <a:pt x="10237" y="7303"/>
                </a:lnTo>
                <a:lnTo>
                  <a:pt x="11396" y="7019"/>
                </a:lnTo>
                <a:lnTo>
                  <a:pt x="12554" y="6735"/>
                </a:lnTo>
                <a:lnTo>
                  <a:pt x="13713" y="6452"/>
                </a:lnTo>
                <a:lnTo>
                  <a:pt x="14904" y="6168"/>
                </a:lnTo>
                <a:lnTo>
                  <a:pt x="14904" y="6168"/>
                </a:lnTo>
                <a:lnTo>
                  <a:pt x="15677" y="5987"/>
                </a:lnTo>
                <a:lnTo>
                  <a:pt x="15677" y="5987"/>
                </a:lnTo>
                <a:lnTo>
                  <a:pt x="15613" y="6039"/>
                </a:lnTo>
                <a:lnTo>
                  <a:pt x="15548" y="6116"/>
                </a:lnTo>
                <a:lnTo>
                  <a:pt x="15516" y="6271"/>
                </a:lnTo>
                <a:lnTo>
                  <a:pt x="15516" y="6477"/>
                </a:lnTo>
                <a:lnTo>
                  <a:pt x="15548" y="6658"/>
                </a:lnTo>
                <a:lnTo>
                  <a:pt x="15548" y="6658"/>
                </a:lnTo>
                <a:close/>
                <a:moveTo>
                  <a:pt x="14904" y="6090"/>
                </a:moveTo>
                <a:lnTo>
                  <a:pt x="14904" y="6090"/>
                </a:lnTo>
                <a:lnTo>
                  <a:pt x="13713" y="6400"/>
                </a:lnTo>
                <a:lnTo>
                  <a:pt x="12587" y="6684"/>
                </a:lnTo>
                <a:lnTo>
                  <a:pt x="11396" y="6968"/>
                </a:lnTo>
                <a:lnTo>
                  <a:pt x="10269" y="7226"/>
                </a:lnTo>
                <a:lnTo>
                  <a:pt x="10269" y="7226"/>
                </a:lnTo>
                <a:lnTo>
                  <a:pt x="10430" y="7148"/>
                </a:lnTo>
                <a:lnTo>
                  <a:pt x="10591" y="7071"/>
                </a:lnTo>
                <a:lnTo>
                  <a:pt x="10945" y="6994"/>
                </a:lnTo>
                <a:lnTo>
                  <a:pt x="11685" y="6839"/>
                </a:lnTo>
                <a:lnTo>
                  <a:pt x="11685" y="6839"/>
                </a:lnTo>
                <a:lnTo>
                  <a:pt x="12297" y="6735"/>
                </a:lnTo>
                <a:lnTo>
                  <a:pt x="12876" y="6581"/>
                </a:lnTo>
                <a:lnTo>
                  <a:pt x="14035" y="6245"/>
                </a:lnTo>
                <a:lnTo>
                  <a:pt x="14035" y="6245"/>
                </a:lnTo>
                <a:lnTo>
                  <a:pt x="15194" y="5935"/>
                </a:lnTo>
                <a:lnTo>
                  <a:pt x="16385" y="5600"/>
                </a:lnTo>
                <a:lnTo>
                  <a:pt x="16997" y="5471"/>
                </a:lnTo>
                <a:lnTo>
                  <a:pt x="17608" y="5368"/>
                </a:lnTo>
                <a:lnTo>
                  <a:pt x="18220" y="5265"/>
                </a:lnTo>
                <a:lnTo>
                  <a:pt x="18799" y="5213"/>
                </a:lnTo>
                <a:lnTo>
                  <a:pt x="18799" y="5213"/>
                </a:lnTo>
                <a:lnTo>
                  <a:pt x="18928" y="5213"/>
                </a:lnTo>
                <a:lnTo>
                  <a:pt x="18960" y="5213"/>
                </a:lnTo>
                <a:lnTo>
                  <a:pt x="18767" y="5265"/>
                </a:lnTo>
                <a:lnTo>
                  <a:pt x="18317" y="5368"/>
                </a:lnTo>
                <a:lnTo>
                  <a:pt x="18317" y="5368"/>
                </a:lnTo>
                <a:lnTo>
                  <a:pt x="17769" y="5497"/>
                </a:lnTo>
                <a:lnTo>
                  <a:pt x="17254" y="5600"/>
                </a:lnTo>
                <a:lnTo>
                  <a:pt x="17254" y="5600"/>
                </a:lnTo>
                <a:lnTo>
                  <a:pt x="14904" y="6090"/>
                </a:lnTo>
                <a:lnTo>
                  <a:pt x="14904" y="6090"/>
                </a:lnTo>
                <a:close/>
                <a:moveTo>
                  <a:pt x="16289" y="6116"/>
                </a:moveTo>
                <a:lnTo>
                  <a:pt x="16289" y="6116"/>
                </a:lnTo>
                <a:lnTo>
                  <a:pt x="16160" y="6013"/>
                </a:lnTo>
                <a:lnTo>
                  <a:pt x="16160" y="6013"/>
                </a:lnTo>
                <a:lnTo>
                  <a:pt x="16804" y="5884"/>
                </a:lnTo>
                <a:lnTo>
                  <a:pt x="17512" y="5781"/>
                </a:lnTo>
                <a:lnTo>
                  <a:pt x="17512" y="5781"/>
                </a:lnTo>
                <a:lnTo>
                  <a:pt x="17866" y="5703"/>
                </a:lnTo>
                <a:lnTo>
                  <a:pt x="18220" y="5626"/>
                </a:lnTo>
                <a:lnTo>
                  <a:pt x="18928" y="5471"/>
                </a:lnTo>
                <a:lnTo>
                  <a:pt x="18928" y="5471"/>
                </a:lnTo>
                <a:lnTo>
                  <a:pt x="19089" y="5445"/>
                </a:lnTo>
                <a:lnTo>
                  <a:pt x="18928" y="5497"/>
                </a:lnTo>
                <a:lnTo>
                  <a:pt x="18928" y="5497"/>
                </a:lnTo>
                <a:lnTo>
                  <a:pt x="18510" y="5626"/>
                </a:lnTo>
                <a:lnTo>
                  <a:pt x="18510" y="5626"/>
                </a:lnTo>
                <a:lnTo>
                  <a:pt x="18123" y="5729"/>
                </a:lnTo>
                <a:lnTo>
                  <a:pt x="17737" y="5832"/>
                </a:lnTo>
                <a:lnTo>
                  <a:pt x="17737" y="5832"/>
                </a:lnTo>
                <a:lnTo>
                  <a:pt x="17029" y="5987"/>
                </a:lnTo>
                <a:lnTo>
                  <a:pt x="16289" y="6116"/>
                </a:lnTo>
                <a:lnTo>
                  <a:pt x="16289" y="6116"/>
                </a:lnTo>
                <a:close/>
                <a:moveTo>
                  <a:pt x="18027" y="6142"/>
                </a:moveTo>
                <a:lnTo>
                  <a:pt x="18027" y="6142"/>
                </a:lnTo>
                <a:lnTo>
                  <a:pt x="18574" y="6065"/>
                </a:lnTo>
                <a:lnTo>
                  <a:pt x="19121" y="5961"/>
                </a:lnTo>
                <a:lnTo>
                  <a:pt x="19121" y="5961"/>
                </a:lnTo>
                <a:lnTo>
                  <a:pt x="19282" y="5935"/>
                </a:lnTo>
                <a:lnTo>
                  <a:pt x="19121" y="5987"/>
                </a:lnTo>
                <a:lnTo>
                  <a:pt x="18703" y="6090"/>
                </a:lnTo>
                <a:lnTo>
                  <a:pt x="18703" y="6090"/>
                </a:lnTo>
                <a:lnTo>
                  <a:pt x="18445" y="6168"/>
                </a:lnTo>
                <a:lnTo>
                  <a:pt x="18188" y="6271"/>
                </a:lnTo>
                <a:lnTo>
                  <a:pt x="18188" y="6271"/>
                </a:lnTo>
                <a:lnTo>
                  <a:pt x="18027" y="6142"/>
                </a:lnTo>
                <a:lnTo>
                  <a:pt x="18027" y="6142"/>
                </a:lnTo>
                <a:close/>
                <a:moveTo>
                  <a:pt x="18220" y="6348"/>
                </a:moveTo>
                <a:lnTo>
                  <a:pt x="18220" y="6348"/>
                </a:lnTo>
                <a:lnTo>
                  <a:pt x="18510" y="6323"/>
                </a:lnTo>
                <a:lnTo>
                  <a:pt x="18767" y="6245"/>
                </a:lnTo>
                <a:lnTo>
                  <a:pt x="19282" y="6116"/>
                </a:lnTo>
                <a:lnTo>
                  <a:pt x="19282" y="6116"/>
                </a:lnTo>
                <a:lnTo>
                  <a:pt x="19347" y="6090"/>
                </a:lnTo>
                <a:lnTo>
                  <a:pt x="19379" y="6116"/>
                </a:lnTo>
                <a:lnTo>
                  <a:pt x="19282" y="6168"/>
                </a:lnTo>
                <a:lnTo>
                  <a:pt x="18993" y="6323"/>
                </a:lnTo>
                <a:lnTo>
                  <a:pt x="18993" y="6323"/>
                </a:lnTo>
                <a:lnTo>
                  <a:pt x="18413" y="6555"/>
                </a:lnTo>
                <a:lnTo>
                  <a:pt x="18413" y="6555"/>
                </a:lnTo>
                <a:lnTo>
                  <a:pt x="18220" y="6348"/>
                </a:lnTo>
                <a:lnTo>
                  <a:pt x="18220" y="6348"/>
                </a:lnTo>
                <a:close/>
                <a:moveTo>
                  <a:pt x="18510" y="6710"/>
                </a:moveTo>
                <a:lnTo>
                  <a:pt x="18510" y="6710"/>
                </a:lnTo>
                <a:lnTo>
                  <a:pt x="18477" y="6658"/>
                </a:lnTo>
                <a:lnTo>
                  <a:pt x="18477" y="6658"/>
                </a:lnTo>
                <a:lnTo>
                  <a:pt x="18960" y="6581"/>
                </a:lnTo>
                <a:lnTo>
                  <a:pt x="19411" y="6477"/>
                </a:lnTo>
                <a:lnTo>
                  <a:pt x="19411" y="6477"/>
                </a:lnTo>
                <a:lnTo>
                  <a:pt x="19604" y="6452"/>
                </a:lnTo>
                <a:lnTo>
                  <a:pt x="19508" y="6452"/>
                </a:lnTo>
                <a:lnTo>
                  <a:pt x="19250" y="6555"/>
                </a:lnTo>
                <a:lnTo>
                  <a:pt x="19250" y="6555"/>
                </a:lnTo>
                <a:lnTo>
                  <a:pt x="18574" y="6813"/>
                </a:lnTo>
                <a:lnTo>
                  <a:pt x="18574" y="6813"/>
                </a:lnTo>
                <a:lnTo>
                  <a:pt x="18510" y="6710"/>
                </a:lnTo>
                <a:lnTo>
                  <a:pt x="18510" y="6710"/>
                </a:lnTo>
                <a:close/>
                <a:moveTo>
                  <a:pt x="18638" y="6916"/>
                </a:moveTo>
                <a:lnTo>
                  <a:pt x="18638" y="6916"/>
                </a:lnTo>
                <a:lnTo>
                  <a:pt x="18960" y="6865"/>
                </a:lnTo>
                <a:lnTo>
                  <a:pt x="18960" y="6865"/>
                </a:lnTo>
                <a:lnTo>
                  <a:pt x="19347" y="6813"/>
                </a:lnTo>
                <a:lnTo>
                  <a:pt x="19604" y="6787"/>
                </a:lnTo>
                <a:lnTo>
                  <a:pt x="19733" y="6735"/>
                </a:lnTo>
                <a:lnTo>
                  <a:pt x="19733" y="6735"/>
                </a:lnTo>
                <a:lnTo>
                  <a:pt x="19475" y="6839"/>
                </a:lnTo>
                <a:lnTo>
                  <a:pt x="19250" y="6942"/>
                </a:lnTo>
                <a:lnTo>
                  <a:pt x="19025" y="7019"/>
                </a:lnTo>
                <a:lnTo>
                  <a:pt x="18799" y="7148"/>
                </a:lnTo>
                <a:lnTo>
                  <a:pt x="18799" y="7148"/>
                </a:lnTo>
                <a:lnTo>
                  <a:pt x="18638" y="6916"/>
                </a:lnTo>
                <a:lnTo>
                  <a:pt x="18638" y="6916"/>
                </a:lnTo>
                <a:close/>
                <a:moveTo>
                  <a:pt x="18864" y="7200"/>
                </a:moveTo>
                <a:lnTo>
                  <a:pt x="18864" y="7200"/>
                </a:lnTo>
                <a:lnTo>
                  <a:pt x="19057" y="7200"/>
                </a:lnTo>
                <a:lnTo>
                  <a:pt x="19282" y="7148"/>
                </a:lnTo>
                <a:lnTo>
                  <a:pt x="19701" y="7045"/>
                </a:lnTo>
                <a:lnTo>
                  <a:pt x="19701" y="7045"/>
                </a:lnTo>
                <a:lnTo>
                  <a:pt x="19830" y="7019"/>
                </a:lnTo>
                <a:lnTo>
                  <a:pt x="19733" y="7071"/>
                </a:lnTo>
                <a:lnTo>
                  <a:pt x="19443" y="7200"/>
                </a:lnTo>
                <a:lnTo>
                  <a:pt x="19443" y="7200"/>
                </a:lnTo>
                <a:lnTo>
                  <a:pt x="18993" y="7381"/>
                </a:lnTo>
                <a:lnTo>
                  <a:pt x="18993" y="7381"/>
                </a:lnTo>
                <a:lnTo>
                  <a:pt x="18864" y="7200"/>
                </a:lnTo>
                <a:lnTo>
                  <a:pt x="18864" y="7200"/>
                </a:lnTo>
                <a:close/>
                <a:moveTo>
                  <a:pt x="19186" y="7561"/>
                </a:moveTo>
                <a:lnTo>
                  <a:pt x="19186" y="7561"/>
                </a:lnTo>
                <a:lnTo>
                  <a:pt x="19057" y="7458"/>
                </a:lnTo>
                <a:lnTo>
                  <a:pt x="19057" y="7458"/>
                </a:lnTo>
                <a:lnTo>
                  <a:pt x="19057" y="7458"/>
                </a:lnTo>
                <a:lnTo>
                  <a:pt x="19057" y="7458"/>
                </a:lnTo>
                <a:lnTo>
                  <a:pt x="19347" y="7432"/>
                </a:lnTo>
                <a:lnTo>
                  <a:pt x="19636" y="7381"/>
                </a:lnTo>
                <a:lnTo>
                  <a:pt x="19636" y="7381"/>
                </a:lnTo>
                <a:lnTo>
                  <a:pt x="19765" y="7355"/>
                </a:lnTo>
                <a:lnTo>
                  <a:pt x="19733" y="7355"/>
                </a:lnTo>
                <a:lnTo>
                  <a:pt x="19508" y="7406"/>
                </a:lnTo>
                <a:lnTo>
                  <a:pt x="19508" y="7406"/>
                </a:lnTo>
                <a:lnTo>
                  <a:pt x="19347" y="7484"/>
                </a:lnTo>
                <a:lnTo>
                  <a:pt x="19186" y="7561"/>
                </a:lnTo>
                <a:lnTo>
                  <a:pt x="19186" y="7561"/>
                </a:lnTo>
                <a:lnTo>
                  <a:pt x="19186" y="7561"/>
                </a:lnTo>
                <a:lnTo>
                  <a:pt x="19186" y="7561"/>
                </a:lnTo>
                <a:close/>
                <a:moveTo>
                  <a:pt x="19379" y="7742"/>
                </a:moveTo>
                <a:lnTo>
                  <a:pt x="19379" y="7742"/>
                </a:lnTo>
                <a:lnTo>
                  <a:pt x="19218" y="7613"/>
                </a:lnTo>
                <a:lnTo>
                  <a:pt x="19218" y="7613"/>
                </a:lnTo>
                <a:lnTo>
                  <a:pt x="19669" y="7535"/>
                </a:lnTo>
                <a:lnTo>
                  <a:pt x="19669" y="7535"/>
                </a:lnTo>
                <a:lnTo>
                  <a:pt x="19733" y="7561"/>
                </a:lnTo>
                <a:lnTo>
                  <a:pt x="19765" y="7587"/>
                </a:lnTo>
                <a:lnTo>
                  <a:pt x="19733" y="7613"/>
                </a:lnTo>
                <a:lnTo>
                  <a:pt x="19669" y="7639"/>
                </a:lnTo>
                <a:lnTo>
                  <a:pt x="19669" y="7639"/>
                </a:lnTo>
                <a:lnTo>
                  <a:pt x="19379" y="7742"/>
                </a:lnTo>
                <a:lnTo>
                  <a:pt x="19379" y="7742"/>
                </a:lnTo>
                <a:close/>
                <a:moveTo>
                  <a:pt x="19862" y="7768"/>
                </a:moveTo>
                <a:lnTo>
                  <a:pt x="19862" y="7768"/>
                </a:lnTo>
                <a:lnTo>
                  <a:pt x="19669" y="7923"/>
                </a:lnTo>
                <a:lnTo>
                  <a:pt x="19669" y="7923"/>
                </a:lnTo>
                <a:lnTo>
                  <a:pt x="19475" y="7794"/>
                </a:lnTo>
                <a:lnTo>
                  <a:pt x="19475" y="7794"/>
                </a:lnTo>
                <a:lnTo>
                  <a:pt x="19733" y="7768"/>
                </a:lnTo>
                <a:lnTo>
                  <a:pt x="19862" y="7768"/>
                </a:lnTo>
                <a:lnTo>
                  <a:pt x="19862" y="7768"/>
                </a:lnTo>
                <a:close/>
                <a:moveTo>
                  <a:pt x="19765" y="8026"/>
                </a:moveTo>
                <a:lnTo>
                  <a:pt x="19765" y="8026"/>
                </a:lnTo>
                <a:lnTo>
                  <a:pt x="19733" y="8000"/>
                </a:lnTo>
                <a:lnTo>
                  <a:pt x="19733" y="8000"/>
                </a:lnTo>
                <a:lnTo>
                  <a:pt x="19862" y="7974"/>
                </a:lnTo>
                <a:lnTo>
                  <a:pt x="19926" y="8000"/>
                </a:lnTo>
                <a:lnTo>
                  <a:pt x="19926" y="8026"/>
                </a:lnTo>
                <a:lnTo>
                  <a:pt x="19894" y="8129"/>
                </a:lnTo>
                <a:lnTo>
                  <a:pt x="19894" y="8129"/>
                </a:lnTo>
                <a:lnTo>
                  <a:pt x="19765" y="8026"/>
                </a:lnTo>
                <a:lnTo>
                  <a:pt x="19765" y="8026"/>
                </a:lnTo>
                <a:close/>
                <a:moveTo>
                  <a:pt x="20087" y="8181"/>
                </a:moveTo>
                <a:lnTo>
                  <a:pt x="20087" y="8181"/>
                </a:lnTo>
                <a:lnTo>
                  <a:pt x="20087" y="8232"/>
                </a:lnTo>
                <a:lnTo>
                  <a:pt x="20055" y="8361"/>
                </a:lnTo>
                <a:lnTo>
                  <a:pt x="20055" y="8361"/>
                </a:lnTo>
                <a:lnTo>
                  <a:pt x="19926" y="8206"/>
                </a:lnTo>
                <a:lnTo>
                  <a:pt x="19926" y="8206"/>
                </a:lnTo>
                <a:lnTo>
                  <a:pt x="20087" y="8181"/>
                </a:lnTo>
                <a:lnTo>
                  <a:pt x="20087" y="8181"/>
                </a:lnTo>
                <a:close/>
                <a:moveTo>
                  <a:pt x="20151" y="8310"/>
                </a:moveTo>
                <a:lnTo>
                  <a:pt x="20151" y="8310"/>
                </a:lnTo>
                <a:lnTo>
                  <a:pt x="20151" y="8490"/>
                </a:lnTo>
                <a:lnTo>
                  <a:pt x="20151" y="8490"/>
                </a:lnTo>
                <a:lnTo>
                  <a:pt x="20151" y="8568"/>
                </a:lnTo>
                <a:lnTo>
                  <a:pt x="20151" y="8568"/>
                </a:lnTo>
                <a:lnTo>
                  <a:pt x="20087" y="8465"/>
                </a:lnTo>
                <a:lnTo>
                  <a:pt x="20087" y="8465"/>
                </a:lnTo>
                <a:lnTo>
                  <a:pt x="20151" y="8310"/>
                </a:lnTo>
                <a:lnTo>
                  <a:pt x="20151" y="8310"/>
                </a:lnTo>
                <a:close/>
                <a:moveTo>
                  <a:pt x="20087" y="7923"/>
                </a:moveTo>
                <a:lnTo>
                  <a:pt x="20087" y="7923"/>
                </a:lnTo>
                <a:lnTo>
                  <a:pt x="20055" y="7897"/>
                </a:lnTo>
                <a:lnTo>
                  <a:pt x="20023" y="7871"/>
                </a:lnTo>
                <a:lnTo>
                  <a:pt x="20023" y="7871"/>
                </a:lnTo>
                <a:lnTo>
                  <a:pt x="19862" y="7923"/>
                </a:lnTo>
                <a:lnTo>
                  <a:pt x="19797" y="7923"/>
                </a:lnTo>
                <a:lnTo>
                  <a:pt x="19830" y="7897"/>
                </a:lnTo>
                <a:lnTo>
                  <a:pt x="19830" y="7897"/>
                </a:lnTo>
                <a:lnTo>
                  <a:pt x="19958" y="7794"/>
                </a:lnTo>
                <a:lnTo>
                  <a:pt x="20023" y="7690"/>
                </a:lnTo>
                <a:lnTo>
                  <a:pt x="20023" y="7690"/>
                </a:lnTo>
                <a:lnTo>
                  <a:pt x="20023" y="7665"/>
                </a:lnTo>
                <a:lnTo>
                  <a:pt x="19990" y="7639"/>
                </a:lnTo>
                <a:lnTo>
                  <a:pt x="19990" y="7639"/>
                </a:lnTo>
                <a:lnTo>
                  <a:pt x="19669" y="7690"/>
                </a:lnTo>
                <a:lnTo>
                  <a:pt x="19669" y="7690"/>
                </a:lnTo>
                <a:lnTo>
                  <a:pt x="19636" y="7690"/>
                </a:lnTo>
                <a:lnTo>
                  <a:pt x="19636" y="7690"/>
                </a:lnTo>
                <a:lnTo>
                  <a:pt x="19797" y="7639"/>
                </a:lnTo>
                <a:lnTo>
                  <a:pt x="19958" y="7510"/>
                </a:lnTo>
                <a:lnTo>
                  <a:pt x="19958" y="7510"/>
                </a:lnTo>
                <a:lnTo>
                  <a:pt x="19958" y="7484"/>
                </a:lnTo>
                <a:lnTo>
                  <a:pt x="19926" y="7484"/>
                </a:lnTo>
                <a:lnTo>
                  <a:pt x="19926" y="7484"/>
                </a:lnTo>
                <a:lnTo>
                  <a:pt x="19636" y="7484"/>
                </a:lnTo>
                <a:lnTo>
                  <a:pt x="19443" y="7510"/>
                </a:lnTo>
                <a:lnTo>
                  <a:pt x="19314" y="7561"/>
                </a:lnTo>
                <a:lnTo>
                  <a:pt x="19314" y="7561"/>
                </a:lnTo>
                <a:lnTo>
                  <a:pt x="19443" y="7484"/>
                </a:lnTo>
                <a:lnTo>
                  <a:pt x="19604" y="7432"/>
                </a:lnTo>
                <a:lnTo>
                  <a:pt x="19765" y="7381"/>
                </a:lnTo>
                <a:lnTo>
                  <a:pt x="19894" y="7329"/>
                </a:lnTo>
                <a:lnTo>
                  <a:pt x="19894" y="7329"/>
                </a:lnTo>
                <a:lnTo>
                  <a:pt x="19894" y="7303"/>
                </a:lnTo>
                <a:lnTo>
                  <a:pt x="19894" y="7303"/>
                </a:lnTo>
                <a:lnTo>
                  <a:pt x="19862" y="7277"/>
                </a:lnTo>
                <a:lnTo>
                  <a:pt x="19862" y="7277"/>
                </a:lnTo>
                <a:lnTo>
                  <a:pt x="19443" y="7355"/>
                </a:lnTo>
                <a:lnTo>
                  <a:pt x="19443" y="7355"/>
                </a:lnTo>
                <a:lnTo>
                  <a:pt x="19186" y="7406"/>
                </a:lnTo>
                <a:lnTo>
                  <a:pt x="19121" y="7406"/>
                </a:lnTo>
                <a:lnTo>
                  <a:pt x="19250" y="7355"/>
                </a:lnTo>
                <a:lnTo>
                  <a:pt x="19250" y="7355"/>
                </a:lnTo>
                <a:lnTo>
                  <a:pt x="19636" y="7174"/>
                </a:lnTo>
                <a:lnTo>
                  <a:pt x="19797" y="7097"/>
                </a:lnTo>
                <a:lnTo>
                  <a:pt x="19958" y="6968"/>
                </a:lnTo>
                <a:lnTo>
                  <a:pt x="19958" y="6968"/>
                </a:lnTo>
                <a:lnTo>
                  <a:pt x="19958" y="6968"/>
                </a:lnTo>
                <a:lnTo>
                  <a:pt x="19958" y="6968"/>
                </a:lnTo>
                <a:lnTo>
                  <a:pt x="20087" y="7535"/>
                </a:lnTo>
                <a:lnTo>
                  <a:pt x="20151" y="8103"/>
                </a:lnTo>
                <a:lnTo>
                  <a:pt x="20151" y="8103"/>
                </a:lnTo>
                <a:lnTo>
                  <a:pt x="20023" y="8103"/>
                </a:lnTo>
                <a:lnTo>
                  <a:pt x="20023" y="8103"/>
                </a:lnTo>
                <a:lnTo>
                  <a:pt x="20023" y="8077"/>
                </a:lnTo>
                <a:lnTo>
                  <a:pt x="20087" y="7923"/>
                </a:lnTo>
                <a:lnTo>
                  <a:pt x="20087" y="7923"/>
                </a:lnTo>
                <a:close/>
                <a:moveTo>
                  <a:pt x="19926" y="6916"/>
                </a:moveTo>
                <a:lnTo>
                  <a:pt x="19926" y="6916"/>
                </a:lnTo>
                <a:lnTo>
                  <a:pt x="19411" y="7071"/>
                </a:lnTo>
                <a:lnTo>
                  <a:pt x="19154" y="7123"/>
                </a:lnTo>
                <a:lnTo>
                  <a:pt x="18896" y="7148"/>
                </a:lnTo>
                <a:lnTo>
                  <a:pt x="18896" y="7148"/>
                </a:lnTo>
                <a:lnTo>
                  <a:pt x="18993" y="7123"/>
                </a:lnTo>
                <a:lnTo>
                  <a:pt x="19154" y="7071"/>
                </a:lnTo>
                <a:lnTo>
                  <a:pt x="19379" y="6942"/>
                </a:lnTo>
                <a:lnTo>
                  <a:pt x="19379" y="6942"/>
                </a:lnTo>
                <a:lnTo>
                  <a:pt x="19862" y="6735"/>
                </a:lnTo>
                <a:lnTo>
                  <a:pt x="19862" y="6735"/>
                </a:lnTo>
                <a:lnTo>
                  <a:pt x="19894" y="6735"/>
                </a:lnTo>
                <a:lnTo>
                  <a:pt x="19894" y="6735"/>
                </a:lnTo>
                <a:lnTo>
                  <a:pt x="19958" y="6942"/>
                </a:lnTo>
                <a:lnTo>
                  <a:pt x="19958" y="6942"/>
                </a:lnTo>
                <a:lnTo>
                  <a:pt x="19926" y="6916"/>
                </a:lnTo>
                <a:lnTo>
                  <a:pt x="19926" y="6916"/>
                </a:lnTo>
                <a:close/>
                <a:moveTo>
                  <a:pt x="19862" y="6684"/>
                </a:moveTo>
                <a:lnTo>
                  <a:pt x="19862" y="6684"/>
                </a:lnTo>
                <a:lnTo>
                  <a:pt x="19540" y="6710"/>
                </a:lnTo>
                <a:lnTo>
                  <a:pt x="19250" y="6761"/>
                </a:lnTo>
                <a:lnTo>
                  <a:pt x="18960" y="6813"/>
                </a:lnTo>
                <a:lnTo>
                  <a:pt x="18671" y="6865"/>
                </a:lnTo>
                <a:lnTo>
                  <a:pt x="18671" y="6865"/>
                </a:lnTo>
                <a:lnTo>
                  <a:pt x="18767" y="6813"/>
                </a:lnTo>
                <a:lnTo>
                  <a:pt x="18896" y="6761"/>
                </a:lnTo>
                <a:lnTo>
                  <a:pt x="19121" y="6658"/>
                </a:lnTo>
                <a:lnTo>
                  <a:pt x="19121" y="6658"/>
                </a:lnTo>
                <a:lnTo>
                  <a:pt x="19765" y="6400"/>
                </a:lnTo>
                <a:lnTo>
                  <a:pt x="19765" y="6400"/>
                </a:lnTo>
                <a:lnTo>
                  <a:pt x="19862" y="6684"/>
                </a:lnTo>
                <a:lnTo>
                  <a:pt x="19862" y="6684"/>
                </a:lnTo>
                <a:lnTo>
                  <a:pt x="19862" y="6684"/>
                </a:lnTo>
                <a:lnTo>
                  <a:pt x="19862" y="6684"/>
                </a:lnTo>
                <a:close/>
                <a:moveTo>
                  <a:pt x="19089" y="6477"/>
                </a:moveTo>
                <a:lnTo>
                  <a:pt x="19089" y="6477"/>
                </a:lnTo>
                <a:lnTo>
                  <a:pt x="18767" y="6529"/>
                </a:lnTo>
                <a:lnTo>
                  <a:pt x="18574" y="6555"/>
                </a:lnTo>
                <a:lnTo>
                  <a:pt x="18445" y="6606"/>
                </a:lnTo>
                <a:lnTo>
                  <a:pt x="18445" y="6606"/>
                </a:lnTo>
                <a:lnTo>
                  <a:pt x="19025" y="6374"/>
                </a:lnTo>
                <a:lnTo>
                  <a:pt x="19282" y="6219"/>
                </a:lnTo>
                <a:lnTo>
                  <a:pt x="19604" y="6090"/>
                </a:lnTo>
                <a:lnTo>
                  <a:pt x="19604" y="6090"/>
                </a:lnTo>
                <a:lnTo>
                  <a:pt x="19604" y="6039"/>
                </a:lnTo>
                <a:lnTo>
                  <a:pt x="19540" y="6039"/>
                </a:lnTo>
                <a:lnTo>
                  <a:pt x="19540" y="6039"/>
                </a:lnTo>
                <a:lnTo>
                  <a:pt x="19250" y="6065"/>
                </a:lnTo>
                <a:lnTo>
                  <a:pt x="18993" y="6116"/>
                </a:lnTo>
                <a:lnTo>
                  <a:pt x="18445" y="6245"/>
                </a:lnTo>
                <a:lnTo>
                  <a:pt x="18445" y="6245"/>
                </a:lnTo>
                <a:lnTo>
                  <a:pt x="18349" y="6271"/>
                </a:lnTo>
                <a:lnTo>
                  <a:pt x="18510" y="6219"/>
                </a:lnTo>
                <a:lnTo>
                  <a:pt x="18864" y="6116"/>
                </a:lnTo>
                <a:lnTo>
                  <a:pt x="18864" y="6116"/>
                </a:lnTo>
                <a:lnTo>
                  <a:pt x="19154" y="6013"/>
                </a:lnTo>
                <a:lnTo>
                  <a:pt x="19443" y="5910"/>
                </a:lnTo>
                <a:lnTo>
                  <a:pt x="19443" y="5910"/>
                </a:lnTo>
                <a:lnTo>
                  <a:pt x="19443" y="5884"/>
                </a:lnTo>
                <a:lnTo>
                  <a:pt x="19443" y="5884"/>
                </a:lnTo>
                <a:lnTo>
                  <a:pt x="19411" y="5858"/>
                </a:lnTo>
                <a:lnTo>
                  <a:pt x="19411" y="5858"/>
                </a:lnTo>
                <a:lnTo>
                  <a:pt x="18703" y="5961"/>
                </a:lnTo>
                <a:lnTo>
                  <a:pt x="18349" y="6039"/>
                </a:lnTo>
                <a:lnTo>
                  <a:pt x="18027" y="6116"/>
                </a:lnTo>
                <a:lnTo>
                  <a:pt x="18027" y="6116"/>
                </a:lnTo>
                <a:lnTo>
                  <a:pt x="18735" y="5935"/>
                </a:lnTo>
                <a:lnTo>
                  <a:pt x="19089" y="5832"/>
                </a:lnTo>
                <a:lnTo>
                  <a:pt x="19443" y="5729"/>
                </a:lnTo>
                <a:lnTo>
                  <a:pt x="19443" y="5729"/>
                </a:lnTo>
                <a:lnTo>
                  <a:pt x="19443" y="5729"/>
                </a:lnTo>
                <a:lnTo>
                  <a:pt x="19443" y="5729"/>
                </a:lnTo>
                <a:lnTo>
                  <a:pt x="19765" y="6348"/>
                </a:lnTo>
                <a:lnTo>
                  <a:pt x="19765" y="6348"/>
                </a:lnTo>
                <a:lnTo>
                  <a:pt x="19089" y="6477"/>
                </a:lnTo>
                <a:lnTo>
                  <a:pt x="19089" y="6477"/>
                </a:lnTo>
                <a:close/>
                <a:moveTo>
                  <a:pt x="19411" y="5677"/>
                </a:moveTo>
                <a:lnTo>
                  <a:pt x="19411" y="5677"/>
                </a:lnTo>
                <a:lnTo>
                  <a:pt x="18638" y="5781"/>
                </a:lnTo>
                <a:lnTo>
                  <a:pt x="18252" y="5832"/>
                </a:lnTo>
                <a:lnTo>
                  <a:pt x="17866" y="5884"/>
                </a:lnTo>
                <a:lnTo>
                  <a:pt x="17866" y="5884"/>
                </a:lnTo>
                <a:lnTo>
                  <a:pt x="17029" y="6039"/>
                </a:lnTo>
                <a:lnTo>
                  <a:pt x="17029" y="6039"/>
                </a:lnTo>
                <a:lnTo>
                  <a:pt x="16707" y="6090"/>
                </a:lnTo>
                <a:lnTo>
                  <a:pt x="16707" y="6090"/>
                </a:lnTo>
                <a:lnTo>
                  <a:pt x="17383" y="5961"/>
                </a:lnTo>
                <a:lnTo>
                  <a:pt x="18027" y="5806"/>
                </a:lnTo>
                <a:lnTo>
                  <a:pt x="18638" y="5652"/>
                </a:lnTo>
                <a:lnTo>
                  <a:pt x="19250" y="5419"/>
                </a:lnTo>
                <a:lnTo>
                  <a:pt x="19250" y="5419"/>
                </a:lnTo>
                <a:lnTo>
                  <a:pt x="19282" y="5394"/>
                </a:lnTo>
                <a:lnTo>
                  <a:pt x="19218" y="5368"/>
                </a:lnTo>
                <a:lnTo>
                  <a:pt x="19218" y="5368"/>
                </a:lnTo>
                <a:lnTo>
                  <a:pt x="18864" y="5419"/>
                </a:lnTo>
                <a:lnTo>
                  <a:pt x="18510" y="5497"/>
                </a:lnTo>
                <a:lnTo>
                  <a:pt x="17834" y="5677"/>
                </a:lnTo>
                <a:lnTo>
                  <a:pt x="17834" y="5677"/>
                </a:lnTo>
                <a:lnTo>
                  <a:pt x="17383" y="5755"/>
                </a:lnTo>
                <a:lnTo>
                  <a:pt x="16932" y="5806"/>
                </a:lnTo>
                <a:lnTo>
                  <a:pt x="16063" y="5961"/>
                </a:lnTo>
                <a:lnTo>
                  <a:pt x="16063" y="5961"/>
                </a:lnTo>
                <a:lnTo>
                  <a:pt x="15967" y="5935"/>
                </a:lnTo>
                <a:lnTo>
                  <a:pt x="15967" y="5935"/>
                </a:lnTo>
                <a:lnTo>
                  <a:pt x="17286" y="5652"/>
                </a:lnTo>
                <a:lnTo>
                  <a:pt x="17286" y="5652"/>
                </a:lnTo>
                <a:lnTo>
                  <a:pt x="18220" y="5471"/>
                </a:lnTo>
                <a:lnTo>
                  <a:pt x="18703" y="5368"/>
                </a:lnTo>
                <a:lnTo>
                  <a:pt x="18928" y="5290"/>
                </a:lnTo>
                <a:lnTo>
                  <a:pt x="19121" y="5213"/>
                </a:lnTo>
                <a:lnTo>
                  <a:pt x="19121" y="5213"/>
                </a:lnTo>
                <a:lnTo>
                  <a:pt x="19154" y="5187"/>
                </a:lnTo>
                <a:lnTo>
                  <a:pt x="19121" y="5161"/>
                </a:lnTo>
                <a:lnTo>
                  <a:pt x="19121" y="5161"/>
                </a:lnTo>
                <a:lnTo>
                  <a:pt x="18542" y="5187"/>
                </a:lnTo>
                <a:lnTo>
                  <a:pt x="18027" y="5239"/>
                </a:lnTo>
                <a:lnTo>
                  <a:pt x="17480" y="5342"/>
                </a:lnTo>
                <a:lnTo>
                  <a:pt x="16900" y="5471"/>
                </a:lnTo>
                <a:lnTo>
                  <a:pt x="16900" y="5471"/>
                </a:lnTo>
                <a:lnTo>
                  <a:pt x="15548" y="5781"/>
                </a:lnTo>
                <a:lnTo>
                  <a:pt x="14164" y="6142"/>
                </a:lnTo>
                <a:lnTo>
                  <a:pt x="14164" y="6142"/>
                </a:lnTo>
                <a:lnTo>
                  <a:pt x="12876" y="6529"/>
                </a:lnTo>
                <a:lnTo>
                  <a:pt x="12232" y="6684"/>
                </a:lnTo>
                <a:lnTo>
                  <a:pt x="11556" y="6813"/>
                </a:lnTo>
                <a:lnTo>
                  <a:pt x="11556" y="6813"/>
                </a:lnTo>
                <a:lnTo>
                  <a:pt x="11170" y="6890"/>
                </a:lnTo>
                <a:lnTo>
                  <a:pt x="10816" y="6968"/>
                </a:lnTo>
                <a:lnTo>
                  <a:pt x="10462" y="7071"/>
                </a:lnTo>
                <a:lnTo>
                  <a:pt x="10301" y="7148"/>
                </a:lnTo>
                <a:lnTo>
                  <a:pt x="10140" y="7252"/>
                </a:lnTo>
                <a:lnTo>
                  <a:pt x="10140" y="7252"/>
                </a:lnTo>
                <a:lnTo>
                  <a:pt x="9850" y="7097"/>
                </a:lnTo>
                <a:lnTo>
                  <a:pt x="9850" y="7097"/>
                </a:lnTo>
                <a:lnTo>
                  <a:pt x="10140" y="7045"/>
                </a:lnTo>
                <a:lnTo>
                  <a:pt x="10462" y="6968"/>
                </a:lnTo>
                <a:lnTo>
                  <a:pt x="10462" y="6968"/>
                </a:lnTo>
                <a:lnTo>
                  <a:pt x="11106" y="6813"/>
                </a:lnTo>
                <a:lnTo>
                  <a:pt x="11814" y="6684"/>
                </a:lnTo>
                <a:lnTo>
                  <a:pt x="11814" y="6684"/>
                </a:lnTo>
                <a:lnTo>
                  <a:pt x="12426" y="6555"/>
                </a:lnTo>
                <a:lnTo>
                  <a:pt x="13069" y="6400"/>
                </a:lnTo>
                <a:lnTo>
                  <a:pt x="14293" y="6039"/>
                </a:lnTo>
                <a:lnTo>
                  <a:pt x="14293" y="6039"/>
                </a:lnTo>
                <a:lnTo>
                  <a:pt x="15516" y="5729"/>
                </a:lnTo>
                <a:lnTo>
                  <a:pt x="16095" y="5574"/>
                </a:lnTo>
                <a:lnTo>
                  <a:pt x="16707" y="5419"/>
                </a:lnTo>
                <a:lnTo>
                  <a:pt x="16707" y="5419"/>
                </a:lnTo>
                <a:lnTo>
                  <a:pt x="17866" y="5161"/>
                </a:lnTo>
                <a:lnTo>
                  <a:pt x="18413" y="5032"/>
                </a:lnTo>
                <a:lnTo>
                  <a:pt x="18928" y="4852"/>
                </a:lnTo>
                <a:lnTo>
                  <a:pt x="18928" y="4852"/>
                </a:lnTo>
                <a:lnTo>
                  <a:pt x="19186" y="5265"/>
                </a:lnTo>
                <a:lnTo>
                  <a:pt x="19443" y="5677"/>
                </a:lnTo>
                <a:lnTo>
                  <a:pt x="19443" y="5677"/>
                </a:lnTo>
                <a:lnTo>
                  <a:pt x="19411" y="5677"/>
                </a:lnTo>
                <a:lnTo>
                  <a:pt x="19411" y="5677"/>
                </a:lnTo>
                <a:close/>
                <a:moveTo>
                  <a:pt x="7758" y="4800"/>
                </a:moveTo>
                <a:lnTo>
                  <a:pt x="7758" y="4800"/>
                </a:lnTo>
                <a:lnTo>
                  <a:pt x="8015" y="4723"/>
                </a:lnTo>
                <a:lnTo>
                  <a:pt x="8015" y="4723"/>
                </a:lnTo>
                <a:lnTo>
                  <a:pt x="8305" y="4645"/>
                </a:lnTo>
                <a:lnTo>
                  <a:pt x="8595" y="4568"/>
                </a:lnTo>
                <a:lnTo>
                  <a:pt x="8595" y="4568"/>
                </a:lnTo>
                <a:lnTo>
                  <a:pt x="9335" y="4439"/>
                </a:lnTo>
                <a:lnTo>
                  <a:pt x="10011" y="4310"/>
                </a:lnTo>
                <a:lnTo>
                  <a:pt x="10011" y="4310"/>
                </a:lnTo>
                <a:lnTo>
                  <a:pt x="10623" y="4181"/>
                </a:lnTo>
                <a:lnTo>
                  <a:pt x="11235" y="4077"/>
                </a:lnTo>
                <a:lnTo>
                  <a:pt x="11846" y="3923"/>
                </a:lnTo>
                <a:lnTo>
                  <a:pt x="12426" y="3742"/>
                </a:lnTo>
                <a:lnTo>
                  <a:pt x="12426" y="3742"/>
                </a:lnTo>
                <a:lnTo>
                  <a:pt x="12458" y="3716"/>
                </a:lnTo>
                <a:lnTo>
                  <a:pt x="12458" y="3690"/>
                </a:lnTo>
                <a:lnTo>
                  <a:pt x="12393" y="3690"/>
                </a:lnTo>
                <a:lnTo>
                  <a:pt x="12393" y="3690"/>
                </a:lnTo>
                <a:lnTo>
                  <a:pt x="11846" y="3768"/>
                </a:lnTo>
                <a:lnTo>
                  <a:pt x="11267" y="3845"/>
                </a:lnTo>
                <a:lnTo>
                  <a:pt x="10204" y="4077"/>
                </a:lnTo>
                <a:lnTo>
                  <a:pt x="10204" y="4077"/>
                </a:lnTo>
                <a:lnTo>
                  <a:pt x="8949" y="4335"/>
                </a:lnTo>
                <a:lnTo>
                  <a:pt x="8949" y="4335"/>
                </a:lnTo>
                <a:lnTo>
                  <a:pt x="8498" y="4439"/>
                </a:lnTo>
                <a:lnTo>
                  <a:pt x="8273" y="4490"/>
                </a:lnTo>
                <a:lnTo>
                  <a:pt x="8015" y="4542"/>
                </a:lnTo>
                <a:lnTo>
                  <a:pt x="8015" y="4542"/>
                </a:lnTo>
                <a:lnTo>
                  <a:pt x="8080" y="4490"/>
                </a:lnTo>
                <a:lnTo>
                  <a:pt x="8080" y="4490"/>
                </a:lnTo>
                <a:lnTo>
                  <a:pt x="8209" y="4465"/>
                </a:lnTo>
                <a:lnTo>
                  <a:pt x="8209" y="4465"/>
                </a:lnTo>
                <a:lnTo>
                  <a:pt x="8852" y="4284"/>
                </a:lnTo>
                <a:lnTo>
                  <a:pt x="8852" y="4284"/>
                </a:lnTo>
                <a:lnTo>
                  <a:pt x="9464" y="4103"/>
                </a:lnTo>
                <a:lnTo>
                  <a:pt x="10011" y="3974"/>
                </a:lnTo>
                <a:lnTo>
                  <a:pt x="10011" y="3974"/>
                </a:lnTo>
                <a:lnTo>
                  <a:pt x="10559" y="3871"/>
                </a:lnTo>
                <a:lnTo>
                  <a:pt x="11106" y="3768"/>
                </a:lnTo>
                <a:lnTo>
                  <a:pt x="11653" y="3665"/>
                </a:lnTo>
                <a:lnTo>
                  <a:pt x="12200" y="3510"/>
                </a:lnTo>
                <a:lnTo>
                  <a:pt x="12200" y="3510"/>
                </a:lnTo>
                <a:lnTo>
                  <a:pt x="12458" y="3716"/>
                </a:lnTo>
                <a:lnTo>
                  <a:pt x="12715" y="3923"/>
                </a:lnTo>
                <a:lnTo>
                  <a:pt x="12715" y="3923"/>
                </a:lnTo>
                <a:lnTo>
                  <a:pt x="12104" y="4000"/>
                </a:lnTo>
                <a:lnTo>
                  <a:pt x="11460" y="4103"/>
                </a:lnTo>
                <a:lnTo>
                  <a:pt x="10237" y="4387"/>
                </a:lnTo>
                <a:lnTo>
                  <a:pt x="10237" y="4387"/>
                </a:lnTo>
                <a:lnTo>
                  <a:pt x="8852" y="4594"/>
                </a:lnTo>
                <a:lnTo>
                  <a:pt x="8852" y="4594"/>
                </a:lnTo>
                <a:lnTo>
                  <a:pt x="8563" y="4671"/>
                </a:lnTo>
                <a:lnTo>
                  <a:pt x="8305" y="4723"/>
                </a:lnTo>
                <a:lnTo>
                  <a:pt x="8048" y="4800"/>
                </a:lnTo>
                <a:lnTo>
                  <a:pt x="7758" y="4877"/>
                </a:lnTo>
                <a:lnTo>
                  <a:pt x="7758" y="4877"/>
                </a:lnTo>
                <a:lnTo>
                  <a:pt x="7694" y="4877"/>
                </a:lnTo>
                <a:lnTo>
                  <a:pt x="7694" y="4877"/>
                </a:lnTo>
                <a:lnTo>
                  <a:pt x="7758" y="4800"/>
                </a:lnTo>
                <a:lnTo>
                  <a:pt x="7758" y="4800"/>
                </a:lnTo>
                <a:close/>
                <a:moveTo>
                  <a:pt x="10462" y="3742"/>
                </a:moveTo>
                <a:lnTo>
                  <a:pt x="10462" y="3742"/>
                </a:lnTo>
                <a:lnTo>
                  <a:pt x="10011" y="3845"/>
                </a:lnTo>
                <a:lnTo>
                  <a:pt x="9561" y="3948"/>
                </a:lnTo>
                <a:lnTo>
                  <a:pt x="9078" y="4052"/>
                </a:lnTo>
                <a:lnTo>
                  <a:pt x="8627" y="4129"/>
                </a:lnTo>
                <a:lnTo>
                  <a:pt x="8627" y="4129"/>
                </a:lnTo>
                <a:lnTo>
                  <a:pt x="8531" y="4155"/>
                </a:lnTo>
                <a:lnTo>
                  <a:pt x="8498" y="4155"/>
                </a:lnTo>
                <a:lnTo>
                  <a:pt x="8498" y="4155"/>
                </a:lnTo>
                <a:lnTo>
                  <a:pt x="8692" y="4077"/>
                </a:lnTo>
                <a:lnTo>
                  <a:pt x="9110" y="3948"/>
                </a:lnTo>
                <a:lnTo>
                  <a:pt x="9110" y="3948"/>
                </a:lnTo>
                <a:lnTo>
                  <a:pt x="9528" y="3845"/>
                </a:lnTo>
                <a:lnTo>
                  <a:pt x="9915" y="3742"/>
                </a:lnTo>
                <a:lnTo>
                  <a:pt x="9915" y="3742"/>
                </a:lnTo>
                <a:lnTo>
                  <a:pt x="10365" y="3639"/>
                </a:lnTo>
                <a:lnTo>
                  <a:pt x="10816" y="3561"/>
                </a:lnTo>
                <a:lnTo>
                  <a:pt x="11267" y="3484"/>
                </a:lnTo>
                <a:lnTo>
                  <a:pt x="11717" y="3355"/>
                </a:lnTo>
                <a:lnTo>
                  <a:pt x="11717" y="3355"/>
                </a:lnTo>
                <a:lnTo>
                  <a:pt x="11717" y="3329"/>
                </a:lnTo>
                <a:lnTo>
                  <a:pt x="11717" y="3303"/>
                </a:lnTo>
                <a:lnTo>
                  <a:pt x="11717" y="3303"/>
                </a:lnTo>
                <a:lnTo>
                  <a:pt x="11943" y="3381"/>
                </a:lnTo>
                <a:lnTo>
                  <a:pt x="12104" y="3484"/>
                </a:lnTo>
                <a:lnTo>
                  <a:pt x="12104" y="3484"/>
                </a:lnTo>
                <a:lnTo>
                  <a:pt x="11267" y="3613"/>
                </a:lnTo>
                <a:lnTo>
                  <a:pt x="10462" y="3742"/>
                </a:lnTo>
                <a:lnTo>
                  <a:pt x="10462" y="3742"/>
                </a:lnTo>
                <a:close/>
                <a:moveTo>
                  <a:pt x="11685" y="3303"/>
                </a:moveTo>
                <a:lnTo>
                  <a:pt x="11685" y="3303"/>
                </a:lnTo>
                <a:lnTo>
                  <a:pt x="11170" y="3355"/>
                </a:lnTo>
                <a:lnTo>
                  <a:pt x="10623" y="3406"/>
                </a:lnTo>
                <a:lnTo>
                  <a:pt x="9561" y="3587"/>
                </a:lnTo>
                <a:lnTo>
                  <a:pt x="9561" y="3587"/>
                </a:lnTo>
                <a:lnTo>
                  <a:pt x="9915" y="3458"/>
                </a:lnTo>
                <a:lnTo>
                  <a:pt x="10269" y="3355"/>
                </a:lnTo>
                <a:lnTo>
                  <a:pt x="10623" y="3277"/>
                </a:lnTo>
                <a:lnTo>
                  <a:pt x="11009" y="3252"/>
                </a:lnTo>
                <a:lnTo>
                  <a:pt x="11009" y="3252"/>
                </a:lnTo>
                <a:lnTo>
                  <a:pt x="11202" y="3226"/>
                </a:lnTo>
                <a:lnTo>
                  <a:pt x="11363" y="3252"/>
                </a:lnTo>
                <a:lnTo>
                  <a:pt x="11524" y="3277"/>
                </a:lnTo>
                <a:lnTo>
                  <a:pt x="11685" y="3303"/>
                </a:lnTo>
                <a:lnTo>
                  <a:pt x="11685" y="3303"/>
                </a:lnTo>
                <a:lnTo>
                  <a:pt x="11685" y="3303"/>
                </a:lnTo>
                <a:lnTo>
                  <a:pt x="11685" y="3303"/>
                </a:lnTo>
                <a:close/>
                <a:moveTo>
                  <a:pt x="9335" y="3690"/>
                </a:moveTo>
                <a:lnTo>
                  <a:pt x="9335" y="3690"/>
                </a:lnTo>
                <a:lnTo>
                  <a:pt x="10591" y="3510"/>
                </a:lnTo>
                <a:lnTo>
                  <a:pt x="10591" y="3510"/>
                </a:lnTo>
                <a:lnTo>
                  <a:pt x="11235" y="3406"/>
                </a:lnTo>
                <a:lnTo>
                  <a:pt x="11235" y="3406"/>
                </a:lnTo>
                <a:lnTo>
                  <a:pt x="11524" y="3355"/>
                </a:lnTo>
                <a:lnTo>
                  <a:pt x="11524" y="3355"/>
                </a:lnTo>
                <a:lnTo>
                  <a:pt x="11299" y="3432"/>
                </a:lnTo>
                <a:lnTo>
                  <a:pt x="11041" y="3484"/>
                </a:lnTo>
                <a:lnTo>
                  <a:pt x="11041" y="3484"/>
                </a:lnTo>
                <a:lnTo>
                  <a:pt x="10333" y="3613"/>
                </a:lnTo>
                <a:lnTo>
                  <a:pt x="9947" y="3690"/>
                </a:lnTo>
                <a:lnTo>
                  <a:pt x="9593" y="3768"/>
                </a:lnTo>
                <a:lnTo>
                  <a:pt x="9593" y="3768"/>
                </a:lnTo>
                <a:lnTo>
                  <a:pt x="9078" y="3897"/>
                </a:lnTo>
                <a:lnTo>
                  <a:pt x="8627" y="4052"/>
                </a:lnTo>
                <a:lnTo>
                  <a:pt x="8627" y="4052"/>
                </a:lnTo>
                <a:lnTo>
                  <a:pt x="8949" y="3871"/>
                </a:lnTo>
                <a:lnTo>
                  <a:pt x="9335" y="3690"/>
                </a:lnTo>
                <a:lnTo>
                  <a:pt x="9335" y="3690"/>
                </a:lnTo>
                <a:close/>
                <a:moveTo>
                  <a:pt x="8370" y="4258"/>
                </a:moveTo>
                <a:lnTo>
                  <a:pt x="8370" y="4258"/>
                </a:lnTo>
                <a:lnTo>
                  <a:pt x="8852" y="4155"/>
                </a:lnTo>
                <a:lnTo>
                  <a:pt x="9368" y="4052"/>
                </a:lnTo>
                <a:lnTo>
                  <a:pt x="10301" y="3819"/>
                </a:lnTo>
                <a:lnTo>
                  <a:pt x="10301" y="3819"/>
                </a:lnTo>
                <a:lnTo>
                  <a:pt x="10816" y="3742"/>
                </a:lnTo>
                <a:lnTo>
                  <a:pt x="11331" y="3665"/>
                </a:lnTo>
                <a:lnTo>
                  <a:pt x="11331" y="3665"/>
                </a:lnTo>
                <a:lnTo>
                  <a:pt x="11556" y="3613"/>
                </a:lnTo>
                <a:lnTo>
                  <a:pt x="11556" y="3613"/>
                </a:lnTo>
                <a:lnTo>
                  <a:pt x="10687" y="3794"/>
                </a:lnTo>
                <a:lnTo>
                  <a:pt x="9850" y="3948"/>
                </a:lnTo>
                <a:lnTo>
                  <a:pt x="9850" y="3948"/>
                </a:lnTo>
                <a:lnTo>
                  <a:pt x="8981" y="4155"/>
                </a:lnTo>
                <a:lnTo>
                  <a:pt x="8176" y="4413"/>
                </a:lnTo>
                <a:lnTo>
                  <a:pt x="8176" y="4413"/>
                </a:lnTo>
                <a:lnTo>
                  <a:pt x="8370" y="4258"/>
                </a:lnTo>
                <a:lnTo>
                  <a:pt x="8370" y="4258"/>
                </a:lnTo>
                <a:close/>
                <a:moveTo>
                  <a:pt x="7887" y="4671"/>
                </a:moveTo>
                <a:lnTo>
                  <a:pt x="7887" y="4671"/>
                </a:lnTo>
                <a:lnTo>
                  <a:pt x="7951" y="4594"/>
                </a:lnTo>
                <a:lnTo>
                  <a:pt x="7951" y="4594"/>
                </a:lnTo>
                <a:lnTo>
                  <a:pt x="8209" y="4568"/>
                </a:lnTo>
                <a:lnTo>
                  <a:pt x="8466" y="4516"/>
                </a:lnTo>
                <a:lnTo>
                  <a:pt x="8466" y="4516"/>
                </a:lnTo>
                <a:lnTo>
                  <a:pt x="9078" y="4361"/>
                </a:lnTo>
                <a:lnTo>
                  <a:pt x="9689" y="4258"/>
                </a:lnTo>
                <a:lnTo>
                  <a:pt x="9689" y="4258"/>
                </a:lnTo>
                <a:lnTo>
                  <a:pt x="11041" y="3948"/>
                </a:lnTo>
                <a:lnTo>
                  <a:pt x="11041" y="3948"/>
                </a:lnTo>
                <a:lnTo>
                  <a:pt x="11653" y="3871"/>
                </a:lnTo>
                <a:lnTo>
                  <a:pt x="11975" y="3819"/>
                </a:lnTo>
                <a:lnTo>
                  <a:pt x="12265" y="3742"/>
                </a:lnTo>
                <a:lnTo>
                  <a:pt x="12265" y="3742"/>
                </a:lnTo>
                <a:lnTo>
                  <a:pt x="11685" y="3923"/>
                </a:lnTo>
                <a:lnTo>
                  <a:pt x="11170" y="4052"/>
                </a:lnTo>
                <a:lnTo>
                  <a:pt x="10591" y="4155"/>
                </a:lnTo>
                <a:lnTo>
                  <a:pt x="10044" y="4284"/>
                </a:lnTo>
                <a:lnTo>
                  <a:pt x="8917" y="4465"/>
                </a:lnTo>
                <a:lnTo>
                  <a:pt x="8370" y="4568"/>
                </a:lnTo>
                <a:lnTo>
                  <a:pt x="7822" y="4723"/>
                </a:lnTo>
                <a:lnTo>
                  <a:pt x="7822" y="4723"/>
                </a:lnTo>
                <a:lnTo>
                  <a:pt x="7887" y="4671"/>
                </a:lnTo>
                <a:lnTo>
                  <a:pt x="7887" y="4671"/>
                </a:lnTo>
                <a:close/>
                <a:moveTo>
                  <a:pt x="7661" y="4929"/>
                </a:moveTo>
                <a:lnTo>
                  <a:pt x="7661" y="4929"/>
                </a:lnTo>
                <a:lnTo>
                  <a:pt x="7983" y="4877"/>
                </a:lnTo>
                <a:lnTo>
                  <a:pt x="8305" y="4800"/>
                </a:lnTo>
                <a:lnTo>
                  <a:pt x="8305" y="4800"/>
                </a:lnTo>
                <a:lnTo>
                  <a:pt x="8917" y="4671"/>
                </a:lnTo>
                <a:lnTo>
                  <a:pt x="9593" y="4542"/>
                </a:lnTo>
                <a:lnTo>
                  <a:pt x="9593" y="4542"/>
                </a:lnTo>
                <a:lnTo>
                  <a:pt x="10365" y="4413"/>
                </a:lnTo>
                <a:lnTo>
                  <a:pt x="11170" y="4258"/>
                </a:lnTo>
                <a:lnTo>
                  <a:pt x="11975" y="4077"/>
                </a:lnTo>
                <a:lnTo>
                  <a:pt x="12780" y="3974"/>
                </a:lnTo>
                <a:lnTo>
                  <a:pt x="12780" y="3974"/>
                </a:lnTo>
                <a:lnTo>
                  <a:pt x="12941" y="4103"/>
                </a:lnTo>
                <a:lnTo>
                  <a:pt x="12941" y="4103"/>
                </a:lnTo>
                <a:lnTo>
                  <a:pt x="12941" y="4103"/>
                </a:lnTo>
                <a:lnTo>
                  <a:pt x="12941" y="4103"/>
                </a:lnTo>
                <a:lnTo>
                  <a:pt x="11524" y="4361"/>
                </a:lnTo>
                <a:lnTo>
                  <a:pt x="10172" y="4619"/>
                </a:lnTo>
                <a:lnTo>
                  <a:pt x="10172" y="4619"/>
                </a:lnTo>
                <a:lnTo>
                  <a:pt x="8820" y="4903"/>
                </a:lnTo>
                <a:lnTo>
                  <a:pt x="8176" y="5032"/>
                </a:lnTo>
                <a:lnTo>
                  <a:pt x="7500" y="5135"/>
                </a:lnTo>
                <a:lnTo>
                  <a:pt x="7500" y="5135"/>
                </a:lnTo>
                <a:lnTo>
                  <a:pt x="7661" y="4929"/>
                </a:lnTo>
                <a:lnTo>
                  <a:pt x="7661" y="4929"/>
                </a:lnTo>
                <a:close/>
                <a:moveTo>
                  <a:pt x="14196" y="2968"/>
                </a:moveTo>
                <a:lnTo>
                  <a:pt x="14196" y="2968"/>
                </a:lnTo>
                <a:lnTo>
                  <a:pt x="14132" y="2890"/>
                </a:lnTo>
                <a:lnTo>
                  <a:pt x="14132" y="2890"/>
                </a:lnTo>
                <a:lnTo>
                  <a:pt x="14132" y="2890"/>
                </a:lnTo>
                <a:lnTo>
                  <a:pt x="14132" y="2890"/>
                </a:lnTo>
                <a:lnTo>
                  <a:pt x="14615" y="2658"/>
                </a:lnTo>
                <a:lnTo>
                  <a:pt x="15033" y="2452"/>
                </a:lnTo>
                <a:lnTo>
                  <a:pt x="15033" y="2452"/>
                </a:lnTo>
                <a:lnTo>
                  <a:pt x="14904" y="2529"/>
                </a:lnTo>
                <a:lnTo>
                  <a:pt x="14904" y="2529"/>
                </a:lnTo>
                <a:lnTo>
                  <a:pt x="14196" y="2968"/>
                </a:lnTo>
                <a:lnTo>
                  <a:pt x="14196" y="2968"/>
                </a:lnTo>
                <a:lnTo>
                  <a:pt x="14196" y="2968"/>
                </a:lnTo>
                <a:lnTo>
                  <a:pt x="14196" y="2968"/>
                </a:lnTo>
                <a:close/>
                <a:moveTo>
                  <a:pt x="14228" y="3019"/>
                </a:moveTo>
                <a:lnTo>
                  <a:pt x="14228" y="3019"/>
                </a:lnTo>
                <a:lnTo>
                  <a:pt x="14679" y="2839"/>
                </a:lnTo>
                <a:lnTo>
                  <a:pt x="15097" y="2684"/>
                </a:lnTo>
                <a:lnTo>
                  <a:pt x="15097" y="2684"/>
                </a:lnTo>
                <a:lnTo>
                  <a:pt x="14679" y="2890"/>
                </a:lnTo>
                <a:lnTo>
                  <a:pt x="14518" y="2994"/>
                </a:lnTo>
                <a:lnTo>
                  <a:pt x="14293" y="3123"/>
                </a:lnTo>
                <a:lnTo>
                  <a:pt x="14293" y="3123"/>
                </a:lnTo>
                <a:lnTo>
                  <a:pt x="14228" y="3019"/>
                </a:lnTo>
                <a:lnTo>
                  <a:pt x="14228" y="3019"/>
                </a:lnTo>
                <a:lnTo>
                  <a:pt x="14228" y="3019"/>
                </a:lnTo>
                <a:lnTo>
                  <a:pt x="14228" y="3019"/>
                </a:lnTo>
                <a:close/>
                <a:moveTo>
                  <a:pt x="15162" y="2813"/>
                </a:moveTo>
                <a:lnTo>
                  <a:pt x="15162" y="2813"/>
                </a:lnTo>
                <a:lnTo>
                  <a:pt x="15580" y="2632"/>
                </a:lnTo>
                <a:lnTo>
                  <a:pt x="15580" y="2632"/>
                </a:lnTo>
                <a:lnTo>
                  <a:pt x="15838" y="2503"/>
                </a:lnTo>
                <a:lnTo>
                  <a:pt x="15967" y="2477"/>
                </a:lnTo>
                <a:lnTo>
                  <a:pt x="15999" y="2477"/>
                </a:lnTo>
                <a:lnTo>
                  <a:pt x="15967" y="2529"/>
                </a:lnTo>
                <a:lnTo>
                  <a:pt x="15967" y="2529"/>
                </a:lnTo>
                <a:lnTo>
                  <a:pt x="15773" y="2632"/>
                </a:lnTo>
                <a:lnTo>
                  <a:pt x="15613" y="2735"/>
                </a:lnTo>
                <a:lnTo>
                  <a:pt x="15226" y="2916"/>
                </a:lnTo>
                <a:lnTo>
                  <a:pt x="15226" y="2916"/>
                </a:lnTo>
                <a:lnTo>
                  <a:pt x="14840" y="3148"/>
                </a:lnTo>
                <a:lnTo>
                  <a:pt x="14486" y="3381"/>
                </a:lnTo>
                <a:lnTo>
                  <a:pt x="14486" y="3381"/>
                </a:lnTo>
                <a:lnTo>
                  <a:pt x="14325" y="3174"/>
                </a:lnTo>
                <a:lnTo>
                  <a:pt x="14325" y="3174"/>
                </a:lnTo>
                <a:lnTo>
                  <a:pt x="15162" y="2813"/>
                </a:lnTo>
                <a:lnTo>
                  <a:pt x="15162" y="2813"/>
                </a:lnTo>
                <a:close/>
                <a:moveTo>
                  <a:pt x="14518" y="3432"/>
                </a:moveTo>
                <a:lnTo>
                  <a:pt x="14518" y="3432"/>
                </a:lnTo>
                <a:lnTo>
                  <a:pt x="15709" y="2916"/>
                </a:lnTo>
                <a:lnTo>
                  <a:pt x="15709" y="2916"/>
                </a:lnTo>
                <a:lnTo>
                  <a:pt x="16321" y="2684"/>
                </a:lnTo>
                <a:lnTo>
                  <a:pt x="16321" y="2684"/>
                </a:lnTo>
                <a:lnTo>
                  <a:pt x="16192" y="2735"/>
                </a:lnTo>
                <a:lnTo>
                  <a:pt x="16063" y="2813"/>
                </a:lnTo>
                <a:lnTo>
                  <a:pt x="15806" y="2994"/>
                </a:lnTo>
                <a:lnTo>
                  <a:pt x="15806" y="2994"/>
                </a:lnTo>
                <a:lnTo>
                  <a:pt x="15452" y="3200"/>
                </a:lnTo>
                <a:lnTo>
                  <a:pt x="15065" y="3381"/>
                </a:lnTo>
                <a:lnTo>
                  <a:pt x="15065" y="3381"/>
                </a:lnTo>
                <a:lnTo>
                  <a:pt x="14615" y="3587"/>
                </a:lnTo>
                <a:lnTo>
                  <a:pt x="14615" y="3587"/>
                </a:lnTo>
                <a:lnTo>
                  <a:pt x="14582" y="3535"/>
                </a:lnTo>
                <a:lnTo>
                  <a:pt x="14582" y="3535"/>
                </a:lnTo>
                <a:lnTo>
                  <a:pt x="14518" y="3432"/>
                </a:lnTo>
                <a:lnTo>
                  <a:pt x="14518" y="3432"/>
                </a:lnTo>
                <a:lnTo>
                  <a:pt x="14518" y="3432"/>
                </a:lnTo>
                <a:lnTo>
                  <a:pt x="14518" y="3432"/>
                </a:lnTo>
                <a:close/>
                <a:moveTo>
                  <a:pt x="14711" y="3613"/>
                </a:moveTo>
                <a:lnTo>
                  <a:pt x="14711" y="3613"/>
                </a:lnTo>
                <a:lnTo>
                  <a:pt x="14743" y="3613"/>
                </a:lnTo>
                <a:lnTo>
                  <a:pt x="14808" y="3561"/>
                </a:lnTo>
                <a:lnTo>
                  <a:pt x="14808" y="3561"/>
                </a:lnTo>
                <a:lnTo>
                  <a:pt x="15130" y="3432"/>
                </a:lnTo>
                <a:lnTo>
                  <a:pt x="15130" y="3432"/>
                </a:lnTo>
                <a:lnTo>
                  <a:pt x="15806" y="3123"/>
                </a:lnTo>
                <a:lnTo>
                  <a:pt x="15806" y="3123"/>
                </a:lnTo>
                <a:lnTo>
                  <a:pt x="16385" y="2916"/>
                </a:lnTo>
                <a:lnTo>
                  <a:pt x="16385" y="2916"/>
                </a:lnTo>
                <a:lnTo>
                  <a:pt x="16514" y="2890"/>
                </a:lnTo>
                <a:lnTo>
                  <a:pt x="16385" y="2968"/>
                </a:lnTo>
                <a:lnTo>
                  <a:pt x="16385" y="2968"/>
                </a:lnTo>
                <a:lnTo>
                  <a:pt x="15999" y="3200"/>
                </a:lnTo>
                <a:lnTo>
                  <a:pt x="15999" y="3200"/>
                </a:lnTo>
                <a:lnTo>
                  <a:pt x="15645" y="3406"/>
                </a:lnTo>
                <a:lnTo>
                  <a:pt x="15645" y="3406"/>
                </a:lnTo>
                <a:lnTo>
                  <a:pt x="15419" y="3510"/>
                </a:lnTo>
                <a:lnTo>
                  <a:pt x="15419" y="3510"/>
                </a:lnTo>
                <a:lnTo>
                  <a:pt x="15323" y="3510"/>
                </a:lnTo>
                <a:lnTo>
                  <a:pt x="15258" y="3535"/>
                </a:lnTo>
                <a:lnTo>
                  <a:pt x="15258" y="3535"/>
                </a:lnTo>
                <a:lnTo>
                  <a:pt x="15097" y="3613"/>
                </a:lnTo>
                <a:lnTo>
                  <a:pt x="14937" y="3690"/>
                </a:lnTo>
                <a:lnTo>
                  <a:pt x="14872" y="3716"/>
                </a:lnTo>
                <a:lnTo>
                  <a:pt x="14808" y="3716"/>
                </a:lnTo>
                <a:lnTo>
                  <a:pt x="14743" y="3690"/>
                </a:lnTo>
                <a:lnTo>
                  <a:pt x="14679" y="3639"/>
                </a:lnTo>
                <a:lnTo>
                  <a:pt x="14679" y="3639"/>
                </a:lnTo>
                <a:lnTo>
                  <a:pt x="14711" y="3613"/>
                </a:lnTo>
                <a:lnTo>
                  <a:pt x="14711" y="3613"/>
                </a:lnTo>
                <a:close/>
                <a:moveTo>
                  <a:pt x="15580" y="3484"/>
                </a:moveTo>
                <a:lnTo>
                  <a:pt x="15580" y="3484"/>
                </a:lnTo>
                <a:lnTo>
                  <a:pt x="15613" y="3484"/>
                </a:lnTo>
                <a:lnTo>
                  <a:pt x="15613" y="3484"/>
                </a:lnTo>
                <a:lnTo>
                  <a:pt x="15870" y="3381"/>
                </a:lnTo>
                <a:lnTo>
                  <a:pt x="15870" y="3381"/>
                </a:lnTo>
                <a:lnTo>
                  <a:pt x="16385" y="3174"/>
                </a:lnTo>
                <a:lnTo>
                  <a:pt x="16385" y="3174"/>
                </a:lnTo>
                <a:lnTo>
                  <a:pt x="16771" y="3045"/>
                </a:lnTo>
                <a:lnTo>
                  <a:pt x="16868" y="3019"/>
                </a:lnTo>
                <a:lnTo>
                  <a:pt x="16900" y="3019"/>
                </a:lnTo>
                <a:lnTo>
                  <a:pt x="16900" y="3045"/>
                </a:lnTo>
                <a:lnTo>
                  <a:pt x="16804" y="3123"/>
                </a:lnTo>
                <a:lnTo>
                  <a:pt x="16804" y="3123"/>
                </a:lnTo>
                <a:lnTo>
                  <a:pt x="16643" y="3277"/>
                </a:lnTo>
                <a:lnTo>
                  <a:pt x="16417" y="3381"/>
                </a:lnTo>
                <a:lnTo>
                  <a:pt x="15999" y="3613"/>
                </a:lnTo>
                <a:lnTo>
                  <a:pt x="15999" y="3613"/>
                </a:lnTo>
                <a:lnTo>
                  <a:pt x="15741" y="3561"/>
                </a:lnTo>
                <a:lnTo>
                  <a:pt x="15548" y="3510"/>
                </a:lnTo>
                <a:lnTo>
                  <a:pt x="15548" y="3510"/>
                </a:lnTo>
                <a:lnTo>
                  <a:pt x="15580" y="3484"/>
                </a:lnTo>
                <a:lnTo>
                  <a:pt x="15580" y="3484"/>
                </a:lnTo>
                <a:close/>
                <a:moveTo>
                  <a:pt x="16900" y="3355"/>
                </a:moveTo>
                <a:lnTo>
                  <a:pt x="16900" y="3355"/>
                </a:lnTo>
                <a:lnTo>
                  <a:pt x="17125" y="3303"/>
                </a:lnTo>
                <a:lnTo>
                  <a:pt x="17125" y="3303"/>
                </a:lnTo>
                <a:lnTo>
                  <a:pt x="17125" y="3329"/>
                </a:lnTo>
                <a:lnTo>
                  <a:pt x="16836" y="3510"/>
                </a:lnTo>
                <a:lnTo>
                  <a:pt x="16836" y="3510"/>
                </a:lnTo>
                <a:lnTo>
                  <a:pt x="16321" y="3768"/>
                </a:lnTo>
                <a:lnTo>
                  <a:pt x="16321" y="3768"/>
                </a:lnTo>
                <a:lnTo>
                  <a:pt x="16128" y="3665"/>
                </a:lnTo>
                <a:lnTo>
                  <a:pt x="16128" y="3665"/>
                </a:lnTo>
                <a:lnTo>
                  <a:pt x="16900" y="3355"/>
                </a:lnTo>
                <a:lnTo>
                  <a:pt x="16900" y="3355"/>
                </a:lnTo>
                <a:close/>
                <a:moveTo>
                  <a:pt x="16417" y="3819"/>
                </a:moveTo>
                <a:lnTo>
                  <a:pt x="16417" y="3819"/>
                </a:lnTo>
                <a:lnTo>
                  <a:pt x="16997" y="3690"/>
                </a:lnTo>
                <a:lnTo>
                  <a:pt x="17254" y="3587"/>
                </a:lnTo>
                <a:lnTo>
                  <a:pt x="17415" y="3484"/>
                </a:lnTo>
                <a:lnTo>
                  <a:pt x="17415" y="3484"/>
                </a:lnTo>
                <a:lnTo>
                  <a:pt x="17254" y="3613"/>
                </a:lnTo>
                <a:lnTo>
                  <a:pt x="17061" y="3716"/>
                </a:lnTo>
                <a:lnTo>
                  <a:pt x="16643" y="3948"/>
                </a:lnTo>
                <a:lnTo>
                  <a:pt x="16643" y="3948"/>
                </a:lnTo>
                <a:lnTo>
                  <a:pt x="16417" y="3819"/>
                </a:lnTo>
                <a:lnTo>
                  <a:pt x="16417" y="3819"/>
                </a:lnTo>
                <a:close/>
                <a:moveTo>
                  <a:pt x="16836" y="4284"/>
                </a:moveTo>
                <a:lnTo>
                  <a:pt x="16836" y="4284"/>
                </a:lnTo>
                <a:lnTo>
                  <a:pt x="16836" y="4181"/>
                </a:lnTo>
                <a:lnTo>
                  <a:pt x="16836" y="4181"/>
                </a:lnTo>
                <a:lnTo>
                  <a:pt x="17447" y="4026"/>
                </a:lnTo>
                <a:lnTo>
                  <a:pt x="17447" y="4026"/>
                </a:lnTo>
                <a:lnTo>
                  <a:pt x="16836" y="4284"/>
                </a:lnTo>
                <a:lnTo>
                  <a:pt x="16836" y="4284"/>
                </a:lnTo>
                <a:close/>
                <a:moveTo>
                  <a:pt x="16192" y="4645"/>
                </a:moveTo>
                <a:lnTo>
                  <a:pt x="16192" y="4645"/>
                </a:lnTo>
                <a:lnTo>
                  <a:pt x="16289" y="4671"/>
                </a:lnTo>
                <a:lnTo>
                  <a:pt x="16289" y="4671"/>
                </a:lnTo>
                <a:lnTo>
                  <a:pt x="16128" y="4671"/>
                </a:lnTo>
                <a:lnTo>
                  <a:pt x="16128" y="4671"/>
                </a:lnTo>
                <a:lnTo>
                  <a:pt x="16192" y="4645"/>
                </a:lnTo>
                <a:lnTo>
                  <a:pt x="16192" y="4645"/>
                </a:lnTo>
                <a:close/>
                <a:moveTo>
                  <a:pt x="15999" y="4516"/>
                </a:moveTo>
                <a:lnTo>
                  <a:pt x="15999" y="4516"/>
                </a:lnTo>
                <a:lnTo>
                  <a:pt x="16063" y="4568"/>
                </a:lnTo>
                <a:lnTo>
                  <a:pt x="16063" y="4568"/>
                </a:lnTo>
                <a:lnTo>
                  <a:pt x="15999" y="4568"/>
                </a:lnTo>
                <a:lnTo>
                  <a:pt x="15967" y="4542"/>
                </a:lnTo>
                <a:lnTo>
                  <a:pt x="15999" y="4516"/>
                </a:lnTo>
                <a:lnTo>
                  <a:pt x="15999" y="4516"/>
                </a:lnTo>
                <a:close/>
                <a:moveTo>
                  <a:pt x="15773" y="4361"/>
                </a:moveTo>
                <a:lnTo>
                  <a:pt x="15773" y="4361"/>
                </a:lnTo>
                <a:lnTo>
                  <a:pt x="15902" y="4439"/>
                </a:lnTo>
                <a:lnTo>
                  <a:pt x="15902" y="4439"/>
                </a:lnTo>
                <a:lnTo>
                  <a:pt x="15709" y="4490"/>
                </a:lnTo>
                <a:lnTo>
                  <a:pt x="15709" y="4490"/>
                </a:lnTo>
                <a:lnTo>
                  <a:pt x="15709" y="4465"/>
                </a:lnTo>
                <a:lnTo>
                  <a:pt x="15773" y="4413"/>
                </a:lnTo>
                <a:lnTo>
                  <a:pt x="15773" y="4413"/>
                </a:lnTo>
                <a:lnTo>
                  <a:pt x="15773" y="4387"/>
                </a:lnTo>
                <a:lnTo>
                  <a:pt x="15773" y="4361"/>
                </a:lnTo>
                <a:lnTo>
                  <a:pt x="15773" y="4361"/>
                </a:lnTo>
                <a:close/>
                <a:moveTo>
                  <a:pt x="15741" y="4361"/>
                </a:moveTo>
                <a:lnTo>
                  <a:pt x="15741" y="4361"/>
                </a:lnTo>
                <a:lnTo>
                  <a:pt x="15516" y="4413"/>
                </a:lnTo>
                <a:lnTo>
                  <a:pt x="15516" y="4413"/>
                </a:lnTo>
                <a:lnTo>
                  <a:pt x="15548" y="4258"/>
                </a:lnTo>
                <a:lnTo>
                  <a:pt x="15548" y="4258"/>
                </a:lnTo>
                <a:lnTo>
                  <a:pt x="15741" y="4335"/>
                </a:lnTo>
                <a:lnTo>
                  <a:pt x="15741" y="4335"/>
                </a:lnTo>
                <a:lnTo>
                  <a:pt x="15741" y="4361"/>
                </a:lnTo>
                <a:lnTo>
                  <a:pt x="15741" y="4361"/>
                </a:lnTo>
                <a:lnTo>
                  <a:pt x="15741" y="4361"/>
                </a:lnTo>
                <a:lnTo>
                  <a:pt x="15741" y="4361"/>
                </a:lnTo>
                <a:close/>
                <a:moveTo>
                  <a:pt x="15484" y="4439"/>
                </a:moveTo>
                <a:lnTo>
                  <a:pt x="15484" y="4439"/>
                </a:lnTo>
                <a:lnTo>
                  <a:pt x="15613" y="4413"/>
                </a:lnTo>
                <a:lnTo>
                  <a:pt x="15613" y="4439"/>
                </a:lnTo>
                <a:lnTo>
                  <a:pt x="15548" y="4490"/>
                </a:lnTo>
                <a:lnTo>
                  <a:pt x="15548" y="4490"/>
                </a:lnTo>
                <a:lnTo>
                  <a:pt x="15548" y="4490"/>
                </a:lnTo>
                <a:lnTo>
                  <a:pt x="15548" y="4490"/>
                </a:lnTo>
                <a:lnTo>
                  <a:pt x="15484" y="4465"/>
                </a:lnTo>
                <a:lnTo>
                  <a:pt x="15484" y="4465"/>
                </a:lnTo>
                <a:lnTo>
                  <a:pt x="15484" y="4439"/>
                </a:lnTo>
                <a:lnTo>
                  <a:pt x="15484" y="4439"/>
                </a:lnTo>
                <a:close/>
                <a:moveTo>
                  <a:pt x="15806" y="4594"/>
                </a:moveTo>
                <a:lnTo>
                  <a:pt x="15806" y="4594"/>
                </a:lnTo>
                <a:lnTo>
                  <a:pt x="15806" y="4594"/>
                </a:lnTo>
                <a:lnTo>
                  <a:pt x="15806" y="4594"/>
                </a:lnTo>
                <a:lnTo>
                  <a:pt x="15773" y="4594"/>
                </a:lnTo>
                <a:lnTo>
                  <a:pt x="15773" y="4594"/>
                </a:lnTo>
                <a:lnTo>
                  <a:pt x="15613" y="4516"/>
                </a:lnTo>
                <a:lnTo>
                  <a:pt x="15613" y="4516"/>
                </a:lnTo>
                <a:lnTo>
                  <a:pt x="15806" y="4516"/>
                </a:lnTo>
                <a:lnTo>
                  <a:pt x="15838" y="4542"/>
                </a:lnTo>
                <a:lnTo>
                  <a:pt x="15806" y="4594"/>
                </a:lnTo>
                <a:lnTo>
                  <a:pt x="15806" y="4594"/>
                </a:lnTo>
                <a:close/>
                <a:moveTo>
                  <a:pt x="16031" y="4697"/>
                </a:moveTo>
                <a:lnTo>
                  <a:pt x="16031" y="4697"/>
                </a:lnTo>
                <a:lnTo>
                  <a:pt x="15902" y="4619"/>
                </a:lnTo>
                <a:lnTo>
                  <a:pt x="15902" y="4619"/>
                </a:lnTo>
                <a:lnTo>
                  <a:pt x="16063" y="4594"/>
                </a:lnTo>
                <a:lnTo>
                  <a:pt x="16095" y="4594"/>
                </a:lnTo>
                <a:lnTo>
                  <a:pt x="16095" y="4619"/>
                </a:lnTo>
                <a:lnTo>
                  <a:pt x="16031" y="4697"/>
                </a:lnTo>
                <a:lnTo>
                  <a:pt x="16031" y="4697"/>
                </a:lnTo>
                <a:close/>
                <a:moveTo>
                  <a:pt x="18220" y="4181"/>
                </a:moveTo>
                <a:lnTo>
                  <a:pt x="18220" y="4181"/>
                </a:lnTo>
                <a:lnTo>
                  <a:pt x="18027" y="4284"/>
                </a:lnTo>
                <a:lnTo>
                  <a:pt x="17769" y="4387"/>
                </a:lnTo>
                <a:lnTo>
                  <a:pt x="17319" y="4568"/>
                </a:lnTo>
                <a:lnTo>
                  <a:pt x="17319" y="4568"/>
                </a:lnTo>
                <a:lnTo>
                  <a:pt x="16804" y="4748"/>
                </a:lnTo>
                <a:lnTo>
                  <a:pt x="16353" y="4955"/>
                </a:lnTo>
                <a:lnTo>
                  <a:pt x="16353" y="4955"/>
                </a:lnTo>
                <a:lnTo>
                  <a:pt x="16256" y="4852"/>
                </a:lnTo>
                <a:lnTo>
                  <a:pt x="16160" y="4748"/>
                </a:lnTo>
                <a:lnTo>
                  <a:pt x="16160" y="4748"/>
                </a:lnTo>
                <a:lnTo>
                  <a:pt x="16417" y="4723"/>
                </a:lnTo>
                <a:lnTo>
                  <a:pt x="16675" y="4645"/>
                </a:lnTo>
                <a:lnTo>
                  <a:pt x="17222" y="4516"/>
                </a:lnTo>
                <a:lnTo>
                  <a:pt x="17737" y="4361"/>
                </a:lnTo>
                <a:lnTo>
                  <a:pt x="18220" y="4181"/>
                </a:lnTo>
                <a:lnTo>
                  <a:pt x="18220" y="4181"/>
                </a:lnTo>
                <a:close/>
                <a:moveTo>
                  <a:pt x="16385" y="5032"/>
                </a:moveTo>
                <a:lnTo>
                  <a:pt x="16385" y="5032"/>
                </a:lnTo>
                <a:lnTo>
                  <a:pt x="17641" y="4619"/>
                </a:lnTo>
                <a:lnTo>
                  <a:pt x="17641" y="4619"/>
                </a:lnTo>
                <a:lnTo>
                  <a:pt x="18284" y="4439"/>
                </a:lnTo>
                <a:lnTo>
                  <a:pt x="18284" y="4439"/>
                </a:lnTo>
                <a:lnTo>
                  <a:pt x="18156" y="4490"/>
                </a:lnTo>
                <a:lnTo>
                  <a:pt x="18027" y="4568"/>
                </a:lnTo>
                <a:lnTo>
                  <a:pt x="17769" y="4697"/>
                </a:lnTo>
                <a:lnTo>
                  <a:pt x="17769" y="4697"/>
                </a:lnTo>
                <a:lnTo>
                  <a:pt x="17158" y="4903"/>
                </a:lnTo>
                <a:lnTo>
                  <a:pt x="16546" y="5110"/>
                </a:lnTo>
                <a:lnTo>
                  <a:pt x="16546" y="5110"/>
                </a:lnTo>
                <a:lnTo>
                  <a:pt x="16417" y="5161"/>
                </a:lnTo>
                <a:lnTo>
                  <a:pt x="16417" y="5161"/>
                </a:lnTo>
                <a:lnTo>
                  <a:pt x="16417" y="5135"/>
                </a:lnTo>
                <a:lnTo>
                  <a:pt x="16417" y="5135"/>
                </a:lnTo>
                <a:lnTo>
                  <a:pt x="16385" y="5032"/>
                </a:lnTo>
                <a:lnTo>
                  <a:pt x="16385" y="5032"/>
                </a:lnTo>
                <a:close/>
                <a:moveTo>
                  <a:pt x="15580" y="5394"/>
                </a:moveTo>
                <a:lnTo>
                  <a:pt x="15580" y="5394"/>
                </a:lnTo>
                <a:lnTo>
                  <a:pt x="15613" y="5419"/>
                </a:lnTo>
                <a:lnTo>
                  <a:pt x="15613" y="5419"/>
                </a:lnTo>
                <a:lnTo>
                  <a:pt x="15065" y="5600"/>
                </a:lnTo>
                <a:lnTo>
                  <a:pt x="14486" y="5755"/>
                </a:lnTo>
                <a:lnTo>
                  <a:pt x="13295" y="6039"/>
                </a:lnTo>
                <a:lnTo>
                  <a:pt x="13295" y="6039"/>
                </a:lnTo>
                <a:lnTo>
                  <a:pt x="14389" y="5755"/>
                </a:lnTo>
                <a:lnTo>
                  <a:pt x="14389" y="5755"/>
                </a:lnTo>
                <a:lnTo>
                  <a:pt x="15097" y="5523"/>
                </a:lnTo>
                <a:lnTo>
                  <a:pt x="15097" y="5523"/>
                </a:lnTo>
                <a:lnTo>
                  <a:pt x="15516" y="5419"/>
                </a:lnTo>
                <a:lnTo>
                  <a:pt x="15516" y="5419"/>
                </a:lnTo>
                <a:lnTo>
                  <a:pt x="15580" y="5394"/>
                </a:lnTo>
                <a:lnTo>
                  <a:pt x="15580" y="5394"/>
                </a:lnTo>
                <a:close/>
                <a:moveTo>
                  <a:pt x="14389" y="5677"/>
                </a:moveTo>
                <a:lnTo>
                  <a:pt x="14389" y="5677"/>
                </a:lnTo>
                <a:lnTo>
                  <a:pt x="13359" y="5961"/>
                </a:lnTo>
                <a:lnTo>
                  <a:pt x="12329" y="6219"/>
                </a:lnTo>
                <a:lnTo>
                  <a:pt x="12329" y="6219"/>
                </a:lnTo>
                <a:lnTo>
                  <a:pt x="10237" y="6735"/>
                </a:lnTo>
                <a:lnTo>
                  <a:pt x="10237" y="6735"/>
                </a:lnTo>
                <a:lnTo>
                  <a:pt x="9818" y="6813"/>
                </a:lnTo>
                <a:lnTo>
                  <a:pt x="9593" y="6865"/>
                </a:lnTo>
                <a:lnTo>
                  <a:pt x="9400" y="6916"/>
                </a:lnTo>
                <a:lnTo>
                  <a:pt x="9400" y="6916"/>
                </a:lnTo>
                <a:lnTo>
                  <a:pt x="9625" y="6813"/>
                </a:lnTo>
                <a:lnTo>
                  <a:pt x="9883" y="6761"/>
                </a:lnTo>
                <a:lnTo>
                  <a:pt x="10398" y="6632"/>
                </a:lnTo>
                <a:lnTo>
                  <a:pt x="10398" y="6632"/>
                </a:lnTo>
                <a:lnTo>
                  <a:pt x="11911" y="6142"/>
                </a:lnTo>
                <a:lnTo>
                  <a:pt x="11911" y="6142"/>
                </a:lnTo>
                <a:lnTo>
                  <a:pt x="12748" y="5961"/>
                </a:lnTo>
                <a:lnTo>
                  <a:pt x="13585" y="5755"/>
                </a:lnTo>
                <a:lnTo>
                  <a:pt x="14421" y="5523"/>
                </a:lnTo>
                <a:lnTo>
                  <a:pt x="15258" y="5290"/>
                </a:lnTo>
                <a:lnTo>
                  <a:pt x="15258" y="5290"/>
                </a:lnTo>
                <a:lnTo>
                  <a:pt x="15258" y="5290"/>
                </a:lnTo>
                <a:lnTo>
                  <a:pt x="15258" y="5290"/>
                </a:lnTo>
                <a:lnTo>
                  <a:pt x="15484" y="5368"/>
                </a:lnTo>
                <a:lnTo>
                  <a:pt x="15484" y="5368"/>
                </a:lnTo>
                <a:lnTo>
                  <a:pt x="14937" y="5523"/>
                </a:lnTo>
                <a:lnTo>
                  <a:pt x="14389" y="5677"/>
                </a:lnTo>
                <a:lnTo>
                  <a:pt x="14389" y="5677"/>
                </a:lnTo>
                <a:close/>
                <a:moveTo>
                  <a:pt x="12973" y="5858"/>
                </a:moveTo>
                <a:lnTo>
                  <a:pt x="12973" y="5858"/>
                </a:lnTo>
                <a:lnTo>
                  <a:pt x="13552" y="5703"/>
                </a:lnTo>
                <a:lnTo>
                  <a:pt x="14132" y="5523"/>
                </a:lnTo>
                <a:lnTo>
                  <a:pt x="14132" y="5523"/>
                </a:lnTo>
                <a:lnTo>
                  <a:pt x="14615" y="5394"/>
                </a:lnTo>
                <a:lnTo>
                  <a:pt x="15065" y="5290"/>
                </a:lnTo>
                <a:lnTo>
                  <a:pt x="15065" y="5290"/>
                </a:lnTo>
                <a:lnTo>
                  <a:pt x="14100" y="5574"/>
                </a:lnTo>
                <a:lnTo>
                  <a:pt x="14100" y="5574"/>
                </a:lnTo>
                <a:lnTo>
                  <a:pt x="13552" y="5729"/>
                </a:lnTo>
                <a:lnTo>
                  <a:pt x="12973" y="5858"/>
                </a:lnTo>
                <a:lnTo>
                  <a:pt x="12973" y="5858"/>
                </a:lnTo>
                <a:close/>
                <a:moveTo>
                  <a:pt x="13681" y="5600"/>
                </a:moveTo>
                <a:lnTo>
                  <a:pt x="13681" y="5600"/>
                </a:lnTo>
                <a:lnTo>
                  <a:pt x="12812" y="5858"/>
                </a:lnTo>
                <a:lnTo>
                  <a:pt x="11943" y="6065"/>
                </a:lnTo>
                <a:lnTo>
                  <a:pt x="11943" y="6065"/>
                </a:lnTo>
                <a:lnTo>
                  <a:pt x="11782" y="6116"/>
                </a:lnTo>
                <a:lnTo>
                  <a:pt x="11782" y="6116"/>
                </a:lnTo>
                <a:lnTo>
                  <a:pt x="10816" y="6348"/>
                </a:lnTo>
                <a:lnTo>
                  <a:pt x="9883" y="6581"/>
                </a:lnTo>
                <a:lnTo>
                  <a:pt x="9883" y="6581"/>
                </a:lnTo>
                <a:lnTo>
                  <a:pt x="8852" y="6839"/>
                </a:lnTo>
                <a:lnTo>
                  <a:pt x="8852" y="6839"/>
                </a:lnTo>
                <a:lnTo>
                  <a:pt x="8820" y="6839"/>
                </a:lnTo>
                <a:lnTo>
                  <a:pt x="8917" y="6813"/>
                </a:lnTo>
                <a:lnTo>
                  <a:pt x="9078" y="6761"/>
                </a:lnTo>
                <a:lnTo>
                  <a:pt x="9078" y="6761"/>
                </a:lnTo>
                <a:lnTo>
                  <a:pt x="9528" y="6658"/>
                </a:lnTo>
                <a:lnTo>
                  <a:pt x="9528" y="6658"/>
                </a:lnTo>
                <a:lnTo>
                  <a:pt x="11492" y="6039"/>
                </a:lnTo>
                <a:lnTo>
                  <a:pt x="13520" y="5445"/>
                </a:lnTo>
                <a:lnTo>
                  <a:pt x="13520" y="5445"/>
                </a:lnTo>
                <a:lnTo>
                  <a:pt x="13906" y="5316"/>
                </a:lnTo>
                <a:lnTo>
                  <a:pt x="14325" y="5213"/>
                </a:lnTo>
                <a:lnTo>
                  <a:pt x="14325" y="5213"/>
                </a:lnTo>
                <a:lnTo>
                  <a:pt x="14454" y="5187"/>
                </a:lnTo>
                <a:lnTo>
                  <a:pt x="14454" y="5187"/>
                </a:lnTo>
                <a:lnTo>
                  <a:pt x="14518" y="5187"/>
                </a:lnTo>
                <a:lnTo>
                  <a:pt x="14518" y="5187"/>
                </a:lnTo>
                <a:lnTo>
                  <a:pt x="14582" y="5161"/>
                </a:lnTo>
                <a:lnTo>
                  <a:pt x="14582" y="5161"/>
                </a:lnTo>
                <a:lnTo>
                  <a:pt x="14840" y="5135"/>
                </a:lnTo>
                <a:lnTo>
                  <a:pt x="14840" y="5135"/>
                </a:lnTo>
                <a:lnTo>
                  <a:pt x="15130" y="5239"/>
                </a:lnTo>
                <a:lnTo>
                  <a:pt x="15130" y="5239"/>
                </a:lnTo>
                <a:lnTo>
                  <a:pt x="14776" y="5290"/>
                </a:lnTo>
                <a:lnTo>
                  <a:pt x="14421" y="5394"/>
                </a:lnTo>
                <a:lnTo>
                  <a:pt x="13681" y="5600"/>
                </a:lnTo>
                <a:lnTo>
                  <a:pt x="13681" y="5600"/>
                </a:lnTo>
                <a:close/>
                <a:moveTo>
                  <a:pt x="14615" y="5110"/>
                </a:moveTo>
                <a:lnTo>
                  <a:pt x="14615" y="5110"/>
                </a:lnTo>
                <a:lnTo>
                  <a:pt x="14325" y="5135"/>
                </a:lnTo>
                <a:lnTo>
                  <a:pt x="14325" y="5135"/>
                </a:lnTo>
                <a:lnTo>
                  <a:pt x="13810" y="5239"/>
                </a:lnTo>
                <a:lnTo>
                  <a:pt x="13327" y="5342"/>
                </a:lnTo>
                <a:lnTo>
                  <a:pt x="12329" y="5626"/>
                </a:lnTo>
                <a:lnTo>
                  <a:pt x="12329" y="5626"/>
                </a:lnTo>
                <a:lnTo>
                  <a:pt x="10655" y="6039"/>
                </a:lnTo>
                <a:lnTo>
                  <a:pt x="10655" y="6039"/>
                </a:lnTo>
                <a:lnTo>
                  <a:pt x="11396" y="5832"/>
                </a:lnTo>
                <a:lnTo>
                  <a:pt x="11396" y="5832"/>
                </a:lnTo>
                <a:lnTo>
                  <a:pt x="12168" y="5652"/>
                </a:lnTo>
                <a:lnTo>
                  <a:pt x="12876" y="5445"/>
                </a:lnTo>
                <a:lnTo>
                  <a:pt x="13585" y="5187"/>
                </a:lnTo>
                <a:lnTo>
                  <a:pt x="14261" y="4929"/>
                </a:lnTo>
                <a:lnTo>
                  <a:pt x="14261" y="4929"/>
                </a:lnTo>
                <a:lnTo>
                  <a:pt x="14711" y="5084"/>
                </a:lnTo>
                <a:lnTo>
                  <a:pt x="14711" y="5084"/>
                </a:lnTo>
                <a:lnTo>
                  <a:pt x="14615" y="5110"/>
                </a:lnTo>
                <a:lnTo>
                  <a:pt x="14615" y="5110"/>
                </a:lnTo>
                <a:close/>
                <a:moveTo>
                  <a:pt x="11202" y="5626"/>
                </a:moveTo>
                <a:lnTo>
                  <a:pt x="11202" y="5626"/>
                </a:lnTo>
                <a:lnTo>
                  <a:pt x="9528" y="6013"/>
                </a:lnTo>
                <a:lnTo>
                  <a:pt x="9528" y="6013"/>
                </a:lnTo>
                <a:lnTo>
                  <a:pt x="9110" y="6090"/>
                </a:lnTo>
                <a:lnTo>
                  <a:pt x="8756" y="6194"/>
                </a:lnTo>
                <a:lnTo>
                  <a:pt x="8015" y="6452"/>
                </a:lnTo>
                <a:lnTo>
                  <a:pt x="8015" y="6452"/>
                </a:lnTo>
                <a:lnTo>
                  <a:pt x="7726" y="6529"/>
                </a:lnTo>
                <a:lnTo>
                  <a:pt x="8048" y="6426"/>
                </a:lnTo>
                <a:lnTo>
                  <a:pt x="8048" y="6426"/>
                </a:lnTo>
                <a:lnTo>
                  <a:pt x="8820" y="6168"/>
                </a:lnTo>
                <a:lnTo>
                  <a:pt x="8820" y="6168"/>
                </a:lnTo>
                <a:lnTo>
                  <a:pt x="9657" y="5961"/>
                </a:lnTo>
                <a:lnTo>
                  <a:pt x="10462" y="5729"/>
                </a:lnTo>
                <a:lnTo>
                  <a:pt x="10462" y="5729"/>
                </a:lnTo>
                <a:lnTo>
                  <a:pt x="12136" y="5213"/>
                </a:lnTo>
                <a:lnTo>
                  <a:pt x="13745" y="4723"/>
                </a:lnTo>
                <a:lnTo>
                  <a:pt x="13745" y="4723"/>
                </a:lnTo>
                <a:lnTo>
                  <a:pt x="14196" y="4903"/>
                </a:lnTo>
                <a:lnTo>
                  <a:pt x="14196" y="4903"/>
                </a:lnTo>
                <a:lnTo>
                  <a:pt x="13456" y="5110"/>
                </a:lnTo>
                <a:lnTo>
                  <a:pt x="12715" y="5290"/>
                </a:lnTo>
                <a:lnTo>
                  <a:pt x="11202" y="5626"/>
                </a:lnTo>
                <a:lnTo>
                  <a:pt x="11202" y="5626"/>
                </a:lnTo>
                <a:close/>
                <a:moveTo>
                  <a:pt x="10655" y="5394"/>
                </a:moveTo>
                <a:lnTo>
                  <a:pt x="10655" y="5394"/>
                </a:lnTo>
                <a:lnTo>
                  <a:pt x="9915" y="5574"/>
                </a:lnTo>
                <a:lnTo>
                  <a:pt x="9174" y="5781"/>
                </a:lnTo>
                <a:lnTo>
                  <a:pt x="8434" y="5987"/>
                </a:lnTo>
                <a:lnTo>
                  <a:pt x="7694" y="6142"/>
                </a:lnTo>
                <a:lnTo>
                  <a:pt x="7694" y="6142"/>
                </a:lnTo>
                <a:lnTo>
                  <a:pt x="7468" y="6194"/>
                </a:lnTo>
                <a:lnTo>
                  <a:pt x="7597" y="6142"/>
                </a:lnTo>
                <a:lnTo>
                  <a:pt x="8080" y="6013"/>
                </a:lnTo>
                <a:lnTo>
                  <a:pt x="8080" y="6013"/>
                </a:lnTo>
                <a:lnTo>
                  <a:pt x="8820" y="5858"/>
                </a:lnTo>
                <a:lnTo>
                  <a:pt x="8820" y="5858"/>
                </a:lnTo>
                <a:lnTo>
                  <a:pt x="9625" y="5652"/>
                </a:lnTo>
                <a:lnTo>
                  <a:pt x="10398" y="5419"/>
                </a:lnTo>
                <a:lnTo>
                  <a:pt x="10398" y="5419"/>
                </a:lnTo>
                <a:lnTo>
                  <a:pt x="11943" y="5032"/>
                </a:lnTo>
                <a:lnTo>
                  <a:pt x="12683" y="4800"/>
                </a:lnTo>
                <a:lnTo>
                  <a:pt x="13424" y="4568"/>
                </a:lnTo>
                <a:lnTo>
                  <a:pt x="13424" y="4568"/>
                </a:lnTo>
                <a:lnTo>
                  <a:pt x="13456" y="4542"/>
                </a:lnTo>
                <a:lnTo>
                  <a:pt x="13456" y="4542"/>
                </a:lnTo>
                <a:lnTo>
                  <a:pt x="13617" y="4645"/>
                </a:lnTo>
                <a:lnTo>
                  <a:pt x="13617" y="4645"/>
                </a:lnTo>
                <a:lnTo>
                  <a:pt x="13681" y="4671"/>
                </a:lnTo>
                <a:lnTo>
                  <a:pt x="13681" y="4671"/>
                </a:lnTo>
                <a:lnTo>
                  <a:pt x="12200" y="5032"/>
                </a:lnTo>
                <a:lnTo>
                  <a:pt x="10655" y="5394"/>
                </a:lnTo>
                <a:lnTo>
                  <a:pt x="10655" y="5394"/>
                </a:lnTo>
                <a:close/>
                <a:moveTo>
                  <a:pt x="13391" y="4516"/>
                </a:moveTo>
                <a:lnTo>
                  <a:pt x="13391" y="4516"/>
                </a:lnTo>
                <a:lnTo>
                  <a:pt x="12651" y="4645"/>
                </a:lnTo>
                <a:lnTo>
                  <a:pt x="11878" y="4826"/>
                </a:lnTo>
                <a:lnTo>
                  <a:pt x="11106" y="5006"/>
                </a:lnTo>
                <a:lnTo>
                  <a:pt x="10365" y="5187"/>
                </a:lnTo>
                <a:lnTo>
                  <a:pt x="10365" y="5187"/>
                </a:lnTo>
                <a:lnTo>
                  <a:pt x="9915" y="5290"/>
                </a:lnTo>
                <a:lnTo>
                  <a:pt x="9915" y="5290"/>
                </a:lnTo>
                <a:lnTo>
                  <a:pt x="10269" y="5187"/>
                </a:lnTo>
                <a:lnTo>
                  <a:pt x="10269" y="5187"/>
                </a:lnTo>
                <a:lnTo>
                  <a:pt x="11717" y="4826"/>
                </a:lnTo>
                <a:lnTo>
                  <a:pt x="12458" y="4619"/>
                </a:lnTo>
                <a:lnTo>
                  <a:pt x="13166" y="4387"/>
                </a:lnTo>
                <a:lnTo>
                  <a:pt x="13166" y="4387"/>
                </a:lnTo>
                <a:lnTo>
                  <a:pt x="13198" y="4361"/>
                </a:lnTo>
                <a:lnTo>
                  <a:pt x="13198" y="4361"/>
                </a:lnTo>
                <a:lnTo>
                  <a:pt x="13134" y="4335"/>
                </a:lnTo>
                <a:lnTo>
                  <a:pt x="13134" y="4335"/>
                </a:lnTo>
                <a:lnTo>
                  <a:pt x="12426" y="4439"/>
                </a:lnTo>
                <a:lnTo>
                  <a:pt x="11717" y="4594"/>
                </a:lnTo>
                <a:lnTo>
                  <a:pt x="10333" y="4929"/>
                </a:lnTo>
                <a:lnTo>
                  <a:pt x="10333" y="4929"/>
                </a:lnTo>
                <a:lnTo>
                  <a:pt x="8692" y="5290"/>
                </a:lnTo>
                <a:lnTo>
                  <a:pt x="8692" y="5290"/>
                </a:lnTo>
                <a:lnTo>
                  <a:pt x="7983" y="5419"/>
                </a:lnTo>
                <a:lnTo>
                  <a:pt x="7629" y="5497"/>
                </a:lnTo>
                <a:lnTo>
                  <a:pt x="7307" y="5600"/>
                </a:lnTo>
                <a:lnTo>
                  <a:pt x="7307" y="5600"/>
                </a:lnTo>
                <a:lnTo>
                  <a:pt x="7307" y="5600"/>
                </a:lnTo>
                <a:lnTo>
                  <a:pt x="7307" y="5600"/>
                </a:lnTo>
                <a:lnTo>
                  <a:pt x="7597" y="5471"/>
                </a:lnTo>
                <a:lnTo>
                  <a:pt x="7951" y="5368"/>
                </a:lnTo>
                <a:lnTo>
                  <a:pt x="8659" y="5187"/>
                </a:lnTo>
                <a:lnTo>
                  <a:pt x="9400" y="5058"/>
                </a:lnTo>
                <a:lnTo>
                  <a:pt x="10076" y="4877"/>
                </a:lnTo>
                <a:lnTo>
                  <a:pt x="10076" y="4877"/>
                </a:lnTo>
                <a:lnTo>
                  <a:pt x="10816" y="4671"/>
                </a:lnTo>
                <a:lnTo>
                  <a:pt x="11589" y="4490"/>
                </a:lnTo>
                <a:lnTo>
                  <a:pt x="11589" y="4490"/>
                </a:lnTo>
                <a:lnTo>
                  <a:pt x="12297" y="4335"/>
                </a:lnTo>
                <a:lnTo>
                  <a:pt x="12619" y="4284"/>
                </a:lnTo>
                <a:lnTo>
                  <a:pt x="12941" y="4155"/>
                </a:lnTo>
                <a:lnTo>
                  <a:pt x="12941" y="4155"/>
                </a:lnTo>
                <a:lnTo>
                  <a:pt x="12973" y="4129"/>
                </a:lnTo>
                <a:lnTo>
                  <a:pt x="12973" y="4129"/>
                </a:lnTo>
                <a:lnTo>
                  <a:pt x="13198" y="4335"/>
                </a:lnTo>
                <a:lnTo>
                  <a:pt x="13391" y="4516"/>
                </a:lnTo>
                <a:lnTo>
                  <a:pt x="13391" y="4516"/>
                </a:lnTo>
                <a:lnTo>
                  <a:pt x="13391" y="4516"/>
                </a:lnTo>
                <a:lnTo>
                  <a:pt x="13391" y="4516"/>
                </a:lnTo>
                <a:close/>
                <a:moveTo>
                  <a:pt x="7275" y="5652"/>
                </a:moveTo>
                <a:lnTo>
                  <a:pt x="7275" y="5652"/>
                </a:lnTo>
                <a:lnTo>
                  <a:pt x="8724" y="5342"/>
                </a:lnTo>
                <a:lnTo>
                  <a:pt x="10172" y="5032"/>
                </a:lnTo>
                <a:lnTo>
                  <a:pt x="10172" y="5032"/>
                </a:lnTo>
                <a:lnTo>
                  <a:pt x="11685" y="4645"/>
                </a:lnTo>
                <a:lnTo>
                  <a:pt x="11685" y="4645"/>
                </a:lnTo>
                <a:lnTo>
                  <a:pt x="12393" y="4516"/>
                </a:lnTo>
                <a:lnTo>
                  <a:pt x="12715" y="4465"/>
                </a:lnTo>
                <a:lnTo>
                  <a:pt x="12973" y="4387"/>
                </a:lnTo>
                <a:lnTo>
                  <a:pt x="12973" y="4387"/>
                </a:lnTo>
                <a:lnTo>
                  <a:pt x="12297" y="4619"/>
                </a:lnTo>
                <a:lnTo>
                  <a:pt x="11524" y="4826"/>
                </a:lnTo>
                <a:lnTo>
                  <a:pt x="10076" y="5187"/>
                </a:lnTo>
                <a:lnTo>
                  <a:pt x="10076" y="5187"/>
                </a:lnTo>
                <a:lnTo>
                  <a:pt x="8724" y="5523"/>
                </a:lnTo>
                <a:lnTo>
                  <a:pt x="7404" y="5858"/>
                </a:lnTo>
                <a:lnTo>
                  <a:pt x="7404" y="5858"/>
                </a:lnTo>
                <a:lnTo>
                  <a:pt x="7307" y="5858"/>
                </a:lnTo>
                <a:lnTo>
                  <a:pt x="7275" y="5884"/>
                </a:lnTo>
                <a:lnTo>
                  <a:pt x="7275" y="5884"/>
                </a:lnTo>
                <a:lnTo>
                  <a:pt x="7275" y="5884"/>
                </a:lnTo>
                <a:lnTo>
                  <a:pt x="7275" y="5884"/>
                </a:lnTo>
                <a:lnTo>
                  <a:pt x="7275" y="5652"/>
                </a:lnTo>
                <a:lnTo>
                  <a:pt x="7275" y="5652"/>
                </a:lnTo>
                <a:close/>
                <a:moveTo>
                  <a:pt x="7468" y="5187"/>
                </a:moveTo>
                <a:lnTo>
                  <a:pt x="7468" y="5187"/>
                </a:lnTo>
                <a:lnTo>
                  <a:pt x="8144" y="5084"/>
                </a:lnTo>
                <a:lnTo>
                  <a:pt x="8820" y="4981"/>
                </a:lnTo>
                <a:lnTo>
                  <a:pt x="10204" y="4671"/>
                </a:lnTo>
                <a:lnTo>
                  <a:pt x="10204" y="4671"/>
                </a:lnTo>
                <a:lnTo>
                  <a:pt x="10945" y="4516"/>
                </a:lnTo>
                <a:lnTo>
                  <a:pt x="11717" y="4387"/>
                </a:lnTo>
                <a:lnTo>
                  <a:pt x="11717" y="4387"/>
                </a:lnTo>
                <a:lnTo>
                  <a:pt x="12265" y="4310"/>
                </a:lnTo>
                <a:lnTo>
                  <a:pt x="12265" y="4310"/>
                </a:lnTo>
                <a:lnTo>
                  <a:pt x="11653" y="4413"/>
                </a:lnTo>
                <a:lnTo>
                  <a:pt x="11074" y="4542"/>
                </a:lnTo>
                <a:lnTo>
                  <a:pt x="11074" y="4542"/>
                </a:lnTo>
                <a:lnTo>
                  <a:pt x="10301" y="4748"/>
                </a:lnTo>
                <a:lnTo>
                  <a:pt x="9528" y="4981"/>
                </a:lnTo>
                <a:lnTo>
                  <a:pt x="9528" y="4981"/>
                </a:lnTo>
                <a:lnTo>
                  <a:pt x="8949" y="5110"/>
                </a:lnTo>
                <a:lnTo>
                  <a:pt x="8402" y="5213"/>
                </a:lnTo>
                <a:lnTo>
                  <a:pt x="7855" y="5368"/>
                </a:lnTo>
                <a:lnTo>
                  <a:pt x="7565" y="5445"/>
                </a:lnTo>
                <a:lnTo>
                  <a:pt x="7307" y="5548"/>
                </a:lnTo>
                <a:lnTo>
                  <a:pt x="7307" y="5548"/>
                </a:lnTo>
                <a:lnTo>
                  <a:pt x="7372" y="5368"/>
                </a:lnTo>
                <a:lnTo>
                  <a:pt x="7468" y="5187"/>
                </a:lnTo>
                <a:lnTo>
                  <a:pt x="7468" y="5187"/>
                </a:lnTo>
                <a:close/>
                <a:moveTo>
                  <a:pt x="10204" y="5265"/>
                </a:moveTo>
                <a:lnTo>
                  <a:pt x="10204" y="5265"/>
                </a:lnTo>
                <a:lnTo>
                  <a:pt x="11717" y="4903"/>
                </a:lnTo>
                <a:lnTo>
                  <a:pt x="11717" y="4903"/>
                </a:lnTo>
                <a:lnTo>
                  <a:pt x="12136" y="4826"/>
                </a:lnTo>
                <a:lnTo>
                  <a:pt x="12522" y="4748"/>
                </a:lnTo>
                <a:lnTo>
                  <a:pt x="12908" y="4671"/>
                </a:lnTo>
                <a:lnTo>
                  <a:pt x="13230" y="4568"/>
                </a:lnTo>
                <a:lnTo>
                  <a:pt x="13230" y="4568"/>
                </a:lnTo>
                <a:lnTo>
                  <a:pt x="12490" y="4826"/>
                </a:lnTo>
                <a:lnTo>
                  <a:pt x="11653" y="5058"/>
                </a:lnTo>
                <a:lnTo>
                  <a:pt x="10076" y="5445"/>
                </a:lnTo>
                <a:lnTo>
                  <a:pt x="10076" y="5445"/>
                </a:lnTo>
                <a:lnTo>
                  <a:pt x="9368" y="5652"/>
                </a:lnTo>
                <a:lnTo>
                  <a:pt x="8659" y="5832"/>
                </a:lnTo>
                <a:lnTo>
                  <a:pt x="8659" y="5832"/>
                </a:lnTo>
                <a:lnTo>
                  <a:pt x="8015" y="5987"/>
                </a:lnTo>
                <a:lnTo>
                  <a:pt x="7694" y="6065"/>
                </a:lnTo>
                <a:lnTo>
                  <a:pt x="7372" y="6168"/>
                </a:lnTo>
                <a:lnTo>
                  <a:pt x="7372" y="6168"/>
                </a:lnTo>
                <a:lnTo>
                  <a:pt x="7339" y="6116"/>
                </a:lnTo>
                <a:lnTo>
                  <a:pt x="7339" y="6116"/>
                </a:lnTo>
                <a:lnTo>
                  <a:pt x="7275" y="5961"/>
                </a:lnTo>
                <a:lnTo>
                  <a:pt x="7275" y="5961"/>
                </a:lnTo>
                <a:lnTo>
                  <a:pt x="8015" y="5806"/>
                </a:lnTo>
                <a:lnTo>
                  <a:pt x="8756" y="5626"/>
                </a:lnTo>
                <a:lnTo>
                  <a:pt x="10204" y="5265"/>
                </a:lnTo>
                <a:lnTo>
                  <a:pt x="10204" y="5265"/>
                </a:lnTo>
                <a:close/>
                <a:moveTo>
                  <a:pt x="8466" y="6013"/>
                </a:moveTo>
                <a:lnTo>
                  <a:pt x="8466" y="6013"/>
                </a:lnTo>
                <a:lnTo>
                  <a:pt x="9239" y="5806"/>
                </a:lnTo>
                <a:lnTo>
                  <a:pt x="10011" y="5600"/>
                </a:lnTo>
                <a:lnTo>
                  <a:pt x="10011" y="5600"/>
                </a:lnTo>
                <a:lnTo>
                  <a:pt x="11331" y="5290"/>
                </a:lnTo>
                <a:lnTo>
                  <a:pt x="12651" y="4981"/>
                </a:lnTo>
                <a:lnTo>
                  <a:pt x="12651" y="4981"/>
                </a:lnTo>
                <a:lnTo>
                  <a:pt x="12490" y="5032"/>
                </a:lnTo>
                <a:lnTo>
                  <a:pt x="12490" y="5032"/>
                </a:lnTo>
                <a:lnTo>
                  <a:pt x="10784" y="5574"/>
                </a:lnTo>
                <a:lnTo>
                  <a:pt x="10784" y="5574"/>
                </a:lnTo>
                <a:lnTo>
                  <a:pt x="10011" y="5806"/>
                </a:lnTo>
                <a:lnTo>
                  <a:pt x="9207" y="6013"/>
                </a:lnTo>
                <a:lnTo>
                  <a:pt x="8402" y="6245"/>
                </a:lnTo>
                <a:lnTo>
                  <a:pt x="7629" y="6503"/>
                </a:lnTo>
                <a:lnTo>
                  <a:pt x="7629" y="6503"/>
                </a:lnTo>
                <a:lnTo>
                  <a:pt x="7500" y="6400"/>
                </a:lnTo>
                <a:lnTo>
                  <a:pt x="7404" y="6219"/>
                </a:lnTo>
                <a:lnTo>
                  <a:pt x="7404" y="6219"/>
                </a:lnTo>
                <a:lnTo>
                  <a:pt x="7661" y="6194"/>
                </a:lnTo>
                <a:lnTo>
                  <a:pt x="7951" y="6142"/>
                </a:lnTo>
                <a:lnTo>
                  <a:pt x="8466" y="6013"/>
                </a:lnTo>
                <a:lnTo>
                  <a:pt x="8466" y="6013"/>
                </a:lnTo>
                <a:close/>
                <a:moveTo>
                  <a:pt x="9722" y="6013"/>
                </a:moveTo>
                <a:lnTo>
                  <a:pt x="9722" y="6013"/>
                </a:lnTo>
                <a:lnTo>
                  <a:pt x="10977" y="5729"/>
                </a:lnTo>
                <a:lnTo>
                  <a:pt x="12232" y="5419"/>
                </a:lnTo>
                <a:lnTo>
                  <a:pt x="12232" y="5419"/>
                </a:lnTo>
                <a:lnTo>
                  <a:pt x="12780" y="5290"/>
                </a:lnTo>
                <a:lnTo>
                  <a:pt x="13359" y="5187"/>
                </a:lnTo>
                <a:lnTo>
                  <a:pt x="13359" y="5187"/>
                </a:lnTo>
                <a:lnTo>
                  <a:pt x="13681" y="5110"/>
                </a:lnTo>
                <a:lnTo>
                  <a:pt x="13681" y="5110"/>
                </a:lnTo>
                <a:lnTo>
                  <a:pt x="12619" y="5445"/>
                </a:lnTo>
                <a:lnTo>
                  <a:pt x="11556" y="5755"/>
                </a:lnTo>
                <a:lnTo>
                  <a:pt x="11556" y="5755"/>
                </a:lnTo>
                <a:lnTo>
                  <a:pt x="10398" y="6039"/>
                </a:lnTo>
                <a:lnTo>
                  <a:pt x="9271" y="6400"/>
                </a:lnTo>
                <a:lnTo>
                  <a:pt x="9271" y="6400"/>
                </a:lnTo>
                <a:lnTo>
                  <a:pt x="8756" y="6529"/>
                </a:lnTo>
                <a:lnTo>
                  <a:pt x="8756" y="6529"/>
                </a:lnTo>
                <a:lnTo>
                  <a:pt x="8531" y="6606"/>
                </a:lnTo>
                <a:lnTo>
                  <a:pt x="8531" y="6606"/>
                </a:lnTo>
                <a:lnTo>
                  <a:pt x="8434" y="6632"/>
                </a:lnTo>
                <a:lnTo>
                  <a:pt x="8434" y="6632"/>
                </a:lnTo>
                <a:lnTo>
                  <a:pt x="8305" y="6632"/>
                </a:lnTo>
                <a:lnTo>
                  <a:pt x="8273" y="6684"/>
                </a:lnTo>
                <a:lnTo>
                  <a:pt x="8273" y="6684"/>
                </a:lnTo>
                <a:lnTo>
                  <a:pt x="8112" y="6710"/>
                </a:lnTo>
                <a:lnTo>
                  <a:pt x="8112" y="6710"/>
                </a:lnTo>
                <a:lnTo>
                  <a:pt x="7919" y="6658"/>
                </a:lnTo>
                <a:lnTo>
                  <a:pt x="7726" y="6555"/>
                </a:lnTo>
                <a:lnTo>
                  <a:pt x="7726" y="6555"/>
                </a:lnTo>
                <a:lnTo>
                  <a:pt x="8241" y="6452"/>
                </a:lnTo>
                <a:lnTo>
                  <a:pt x="8724" y="6323"/>
                </a:lnTo>
                <a:lnTo>
                  <a:pt x="9239" y="6142"/>
                </a:lnTo>
                <a:lnTo>
                  <a:pt x="9722" y="6013"/>
                </a:lnTo>
                <a:lnTo>
                  <a:pt x="9722" y="6013"/>
                </a:lnTo>
                <a:close/>
                <a:moveTo>
                  <a:pt x="8917" y="6555"/>
                </a:moveTo>
                <a:lnTo>
                  <a:pt x="8917" y="6555"/>
                </a:lnTo>
                <a:lnTo>
                  <a:pt x="9625" y="6374"/>
                </a:lnTo>
                <a:lnTo>
                  <a:pt x="9625" y="6374"/>
                </a:lnTo>
                <a:lnTo>
                  <a:pt x="10913" y="6039"/>
                </a:lnTo>
                <a:lnTo>
                  <a:pt x="12200" y="5729"/>
                </a:lnTo>
                <a:lnTo>
                  <a:pt x="12200" y="5729"/>
                </a:lnTo>
                <a:lnTo>
                  <a:pt x="12973" y="5497"/>
                </a:lnTo>
                <a:lnTo>
                  <a:pt x="13745" y="5316"/>
                </a:lnTo>
                <a:lnTo>
                  <a:pt x="13745" y="5316"/>
                </a:lnTo>
                <a:lnTo>
                  <a:pt x="13488" y="5394"/>
                </a:lnTo>
                <a:lnTo>
                  <a:pt x="13488" y="5394"/>
                </a:lnTo>
                <a:lnTo>
                  <a:pt x="12619" y="5677"/>
                </a:lnTo>
                <a:lnTo>
                  <a:pt x="11717" y="5935"/>
                </a:lnTo>
                <a:lnTo>
                  <a:pt x="11717" y="5935"/>
                </a:lnTo>
                <a:lnTo>
                  <a:pt x="10848" y="6168"/>
                </a:lnTo>
                <a:lnTo>
                  <a:pt x="9947" y="6452"/>
                </a:lnTo>
                <a:lnTo>
                  <a:pt x="9947" y="6452"/>
                </a:lnTo>
                <a:lnTo>
                  <a:pt x="9303" y="6632"/>
                </a:lnTo>
                <a:lnTo>
                  <a:pt x="8949" y="6735"/>
                </a:lnTo>
                <a:lnTo>
                  <a:pt x="8627" y="6839"/>
                </a:lnTo>
                <a:lnTo>
                  <a:pt x="8627" y="6839"/>
                </a:lnTo>
                <a:lnTo>
                  <a:pt x="8241" y="6761"/>
                </a:lnTo>
                <a:lnTo>
                  <a:pt x="8241" y="6761"/>
                </a:lnTo>
                <a:lnTo>
                  <a:pt x="8917" y="6555"/>
                </a:lnTo>
                <a:lnTo>
                  <a:pt x="8917" y="6555"/>
                </a:lnTo>
                <a:close/>
                <a:moveTo>
                  <a:pt x="10044" y="6606"/>
                </a:moveTo>
                <a:lnTo>
                  <a:pt x="10044" y="6606"/>
                </a:lnTo>
                <a:lnTo>
                  <a:pt x="11009" y="6374"/>
                </a:lnTo>
                <a:lnTo>
                  <a:pt x="11009" y="6374"/>
                </a:lnTo>
                <a:lnTo>
                  <a:pt x="10204" y="6606"/>
                </a:lnTo>
                <a:lnTo>
                  <a:pt x="10204" y="6606"/>
                </a:lnTo>
                <a:lnTo>
                  <a:pt x="9722" y="6735"/>
                </a:lnTo>
                <a:lnTo>
                  <a:pt x="9464" y="6813"/>
                </a:lnTo>
                <a:lnTo>
                  <a:pt x="9271" y="6942"/>
                </a:lnTo>
                <a:lnTo>
                  <a:pt x="9271" y="6942"/>
                </a:lnTo>
                <a:lnTo>
                  <a:pt x="8949" y="6890"/>
                </a:lnTo>
                <a:lnTo>
                  <a:pt x="8949" y="6890"/>
                </a:lnTo>
                <a:lnTo>
                  <a:pt x="9239" y="6813"/>
                </a:lnTo>
                <a:lnTo>
                  <a:pt x="9528" y="6761"/>
                </a:lnTo>
                <a:lnTo>
                  <a:pt x="10044" y="6606"/>
                </a:lnTo>
                <a:lnTo>
                  <a:pt x="10044" y="6606"/>
                </a:lnTo>
                <a:close/>
                <a:moveTo>
                  <a:pt x="11717" y="6452"/>
                </a:moveTo>
                <a:lnTo>
                  <a:pt x="11717" y="6452"/>
                </a:lnTo>
                <a:lnTo>
                  <a:pt x="10398" y="6787"/>
                </a:lnTo>
                <a:lnTo>
                  <a:pt x="10398" y="6787"/>
                </a:lnTo>
                <a:lnTo>
                  <a:pt x="10011" y="6865"/>
                </a:lnTo>
                <a:lnTo>
                  <a:pt x="9786" y="6942"/>
                </a:lnTo>
                <a:lnTo>
                  <a:pt x="9625" y="7019"/>
                </a:lnTo>
                <a:lnTo>
                  <a:pt x="9625" y="7019"/>
                </a:lnTo>
                <a:lnTo>
                  <a:pt x="9432" y="6968"/>
                </a:lnTo>
                <a:lnTo>
                  <a:pt x="9432" y="6968"/>
                </a:lnTo>
                <a:lnTo>
                  <a:pt x="11717" y="6452"/>
                </a:lnTo>
                <a:lnTo>
                  <a:pt x="11717" y="6452"/>
                </a:lnTo>
                <a:close/>
                <a:moveTo>
                  <a:pt x="14937" y="5806"/>
                </a:moveTo>
                <a:lnTo>
                  <a:pt x="14937" y="5806"/>
                </a:lnTo>
                <a:lnTo>
                  <a:pt x="13939" y="6090"/>
                </a:lnTo>
                <a:lnTo>
                  <a:pt x="12941" y="6374"/>
                </a:lnTo>
                <a:lnTo>
                  <a:pt x="11911" y="6606"/>
                </a:lnTo>
                <a:lnTo>
                  <a:pt x="10880" y="6813"/>
                </a:lnTo>
                <a:lnTo>
                  <a:pt x="10880" y="6813"/>
                </a:lnTo>
                <a:lnTo>
                  <a:pt x="10430" y="6916"/>
                </a:lnTo>
                <a:lnTo>
                  <a:pt x="9979" y="7019"/>
                </a:lnTo>
                <a:lnTo>
                  <a:pt x="9979" y="7019"/>
                </a:lnTo>
                <a:lnTo>
                  <a:pt x="9754" y="7071"/>
                </a:lnTo>
                <a:lnTo>
                  <a:pt x="9754" y="7071"/>
                </a:lnTo>
                <a:lnTo>
                  <a:pt x="9722" y="7045"/>
                </a:lnTo>
                <a:lnTo>
                  <a:pt x="9722" y="7045"/>
                </a:lnTo>
                <a:lnTo>
                  <a:pt x="9947" y="6968"/>
                </a:lnTo>
                <a:lnTo>
                  <a:pt x="10237" y="6865"/>
                </a:lnTo>
                <a:lnTo>
                  <a:pt x="10237" y="6865"/>
                </a:lnTo>
                <a:lnTo>
                  <a:pt x="11170" y="6658"/>
                </a:lnTo>
                <a:lnTo>
                  <a:pt x="12136" y="6400"/>
                </a:lnTo>
                <a:lnTo>
                  <a:pt x="12136" y="6400"/>
                </a:lnTo>
                <a:lnTo>
                  <a:pt x="13069" y="6142"/>
                </a:lnTo>
                <a:lnTo>
                  <a:pt x="14035" y="5935"/>
                </a:lnTo>
                <a:lnTo>
                  <a:pt x="14035" y="5935"/>
                </a:lnTo>
                <a:lnTo>
                  <a:pt x="14486" y="5832"/>
                </a:lnTo>
                <a:lnTo>
                  <a:pt x="14904" y="5729"/>
                </a:lnTo>
                <a:lnTo>
                  <a:pt x="15709" y="5445"/>
                </a:lnTo>
                <a:lnTo>
                  <a:pt x="15709" y="5445"/>
                </a:lnTo>
                <a:lnTo>
                  <a:pt x="15773" y="5471"/>
                </a:lnTo>
                <a:lnTo>
                  <a:pt x="15773" y="5471"/>
                </a:lnTo>
                <a:lnTo>
                  <a:pt x="15870" y="5497"/>
                </a:lnTo>
                <a:lnTo>
                  <a:pt x="15934" y="5471"/>
                </a:lnTo>
                <a:lnTo>
                  <a:pt x="15934" y="5471"/>
                </a:lnTo>
                <a:lnTo>
                  <a:pt x="16063" y="5445"/>
                </a:lnTo>
                <a:lnTo>
                  <a:pt x="16192" y="5394"/>
                </a:lnTo>
                <a:lnTo>
                  <a:pt x="16192" y="5394"/>
                </a:lnTo>
                <a:lnTo>
                  <a:pt x="16514" y="5342"/>
                </a:lnTo>
                <a:lnTo>
                  <a:pt x="16836" y="5239"/>
                </a:lnTo>
                <a:lnTo>
                  <a:pt x="17512" y="5032"/>
                </a:lnTo>
                <a:lnTo>
                  <a:pt x="18156" y="4826"/>
                </a:lnTo>
                <a:lnTo>
                  <a:pt x="18767" y="4619"/>
                </a:lnTo>
                <a:lnTo>
                  <a:pt x="18767" y="4619"/>
                </a:lnTo>
                <a:lnTo>
                  <a:pt x="18896" y="4800"/>
                </a:lnTo>
                <a:lnTo>
                  <a:pt x="18896" y="4800"/>
                </a:lnTo>
                <a:lnTo>
                  <a:pt x="18413" y="4955"/>
                </a:lnTo>
                <a:lnTo>
                  <a:pt x="17930" y="5110"/>
                </a:lnTo>
                <a:lnTo>
                  <a:pt x="16932" y="5342"/>
                </a:lnTo>
                <a:lnTo>
                  <a:pt x="15934" y="5574"/>
                </a:lnTo>
                <a:lnTo>
                  <a:pt x="14937" y="5806"/>
                </a:lnTo>
                <a:lnTo>
                  <a:pt x="14937" y="5806"/>
                </a:lnTo>
                <a:close/>
                <a:moveTo>
                  <a:pt x="17286" y="5032"/>
                </a:moveTo>
                <a:lnTo>
                  <a:pt x="17286" y="5032"/>
                </a:lnTo>
                <a:lnTo>
                  <a:pt x="16514" y="5265"/>
                </a:lnTo>
                <a:lnTo>
                  <a:pt x="16514" y="5265"/>
                </a:lnTo>
                <a:lnTo>
                  <a:pt x="16353" y="5290"/>
                </a:lnTo>
                <a:lnTo>
                  <a:pt x="16353" y="5290"/>
                </a:lnTo>
                <a:lnTo>
                  <a:pt x="16385" y="5187"/>
                </a:lnTo>
                <a:lnTo>
                  <a:pt x="16385" y="5187"/>
                </a:lnTo>
                <a:lnTo>
                  <a:pt x="17480" y="4852"/>
                </a:lnTo>
                <a:lnTo>
                  <a:pt x="17737" y="4774"/>
                </a:lnTo>
                <a:lnTo>
                  <a:pt x="17995" y="4671"/>
                </a:lnTo>
                <a:lnTo>
                  <a:pt x="18220" y="4542"/>
                </a:lnTo>
                <a:lnTo>
                  <a:pt x="18445" y="4413"/>
                </a:lnTo>
                <a:lnTo>
                  <a:pt x="18445" y="4413"/>
                </a:lnTo>
                <a:lnTo>
                  <a:pt x="18445" y="4361"/>
                </a:lnTo>
                <a:lnTo>
                  <a:pt x="18413" y="4361"/>
                </a:lnTo>
                <a:lnTo>
                  <a:pt x="18413" y="4361"/>
                </a:lnTo>
                <a:lnTo>
                  <a:pt x="17930" y="4465"/>
                </a:lnTo>
                <a:lnTo>
                  <a:pt x="17447" y="4594"/>
                </a:lnTo>
                <a:lnTo>
                  <a:pt x="16932" y="4774"/>
                </a:lnTo>
                <a:lnTo>
                  <a:pt x="16482" y="4929"/>
                </a:lnTo>
                <a:lnTo>
                  <a:pt x="16482" y="4929"/>
                </a:lnTo>
                <a:lnTo>
                  <a:pt x="16997" y="4748"/>
                </a:lnTo>
                <a:lnTo>
                  <a:pt x="17447" y="4568"/>
                </a:lnTo>
                <a:lnTo>
                  <a:pt x="17930" y="4387"/>
                </a:lnTo>
                <a:lnTo>
                  <a:pt x="18156" y="4310"/>
                </a:lnTo>
                <a:lnTo>
                  <a:pt x="18381" y="4155"/>
                </a:lnTo>
                <a:lnTo>
                  <a:pt x="18381" y="4155"/>
                </a:lnTo>
                <a:lnTo>
                  <a:pt x="18381" y="4155"/>
                </a:lnTo>
                <a:lnTo>
                  <a:pt x="18381" y="4155"/>
                </a:lnTo>
                <a:lnTo>
                  <a:pt x="18735" y="4568"/>
                </a:lnTo>
                <a:lnTo>
                  <a:pt x="18735" y="4568"/>
                </a:lnTo>
                <a:lnTo>
                  <a:pt x="17995" y="4800"/>
                </a:lnTo>
                <a:lnTo>
                  <a:pt x="17286" y="5032"/>
                </a:lnTo>
                <a:lnTo>
                  <a:pt x="17286" y="5032"/>
                </a:lnTo>
                <a:close/>
                <a:moveTo>
                  <a:pt x="17029" y="4465"/>
                </a:moveTo>
                <a:lnTo>
                  <a:pt x="17029" y="4465"/>
                </a:lnTo>
                <a:lnTo>
                  <a:pt x="16707" y="4568"/>
                </a:lnTo>
                <a:lnTo>
                  <a:pt x="16707" y="4568"/>
                </a:lnTo>
                <a:lnTo>
                  <a:pt x="16804" y="4439"/>
                </a:lnTo>
                <a:lnTo>
                  <a:pt x="16804" y="4439"/>
                </a:lnTo>
                <a:lnTo>
                  <a:pt x="16804" y="4413"/>
                </a:lnTo>
                <a:lnTo>
                  <a:pt x="16804" y="4413"/>
                </a:lnTo>
                <a:lnTo>
                  <a:pt x="17190" y="4335"/>
                </a:lnTo>
                <a:lnTo>
                  <a:pt x="17512" y="4232"/>
                </a:lnTo>
                <a:lnTo>
                  <a:pt x="17866" y="4077"/>
                </a:lnTo>
                <a:lnTo>
                  <a:pt x="18188" y="3974"/>
                </a:lnTo>
                <a:lnTo>
                  <a:pt x="18188" y="3974"/>
                </a:lnTo>
                <a:lnTo>
                  <a:pt x="18220" y="3974"/>
                </a:lnTo>
                <a:lnTo>
                  <a:pt x="18220" y="3948"/>
                </a:lnTo>
                <a:lnTo>
                  <a:pt x="18220" y="3948"/>
                </a:lnTo>
                <a:lnTo>
                  <a:pt x="18349" y="4103"/>
                </a:lnTo>
                <a:lnTo>
                  <a:pt x="18349" y="4103"/>
                </a:lnTo>
                <a:lnTo>
                  <a:pt x="17673" y="4284"/>
                </a:lnTo>
                <a:lnTo>
                  <a:pt x="17029" y="4465"/>
                </a:lnTo>
                <a:lnTo>
                  <a:pt x="17029" y="4465"/>
                </a:lnTo>
                <a:close/>
                <a:moveTo>
                  <a:pt x="18156" y="3923"/>
                </a:moveTo>
                <a:lnTo>
                  <a:pt x="18156" y="3923"/>
                </a:lnTo>
                <a:lnTo>
                  <a:pt x="17834" y="4026"/>
                </a:lnTo>
                <a:lnTo>
                  <a:pt x="17512" y="4155"/>
                </a:lnTo>
                <a:lnTo>
                  <a:pt x="17190" y="4284"/>
                </a:lnTo>
                <a:lnTo>
                  <a:pt x="16836" y="4361"/>
                </a:lnTo>
                <a:lnTo>
                  <a:pt x="16836" y="4361"/>
                </a:lnTo>
                <a:lnTo>
                  <a:pt x="16836" y="4361"/>
                </a:lnTo>
                <a:lnTo>
                  <a:pt x="16836" y="4361"/>
                </a:lnTo>
                <a:lnTo>
                  <a:pt x="18091" y="3845"/>
                </a:lnTo>
                <a:lnTo>
                  <a:pt x="18091" y="3845"/>
                </a:lnTo>
                <a:lnTo>
                  <a:pt x="18188" y="3923"/>
                </a:lnTo>
                <a:lnTo>
                  <a:pt x="18188" y="3923"/>
                </a:lnTo>
                <a:lnTo>
                  <a:pt x="18156" y="3923"/>
                </a:lnTo>
                <a:lnTo>
                  <a:pt x="18156" y="3923"/>
                </a:lnTo>
                <a:close/>
                <a:moveTo>
                  <a:pt x="16804" y="4129"/>
                </a:moveTo>
                <a:lnTo>
                  <a:pt x="16804" y="4129"/>
                </a:lnTo>
                <a:lnTo>
                  <a:pt x="16707" y="4026"/>
                </a:lnTo>
                <a:lnTo>
                  <a:pt x="16707" y="4026"/>
                </a:lnTo>
                <a:lnTo>
                  <a:pt x="17029" y="3923"/>
                </a:lnTo>
                <a:lnTo>
                  <a:pt x="17319" y="3845"/>
                </a:lnTo>
                <a:lnTo>
                  <a:pt x="17866" y="3639"/>
                </a:lnTo>
                <a:lnTo>
                  <a:pt x="17866" y="3639"/>
                </a:lnTo>
                <a:lnTo>
                  <a:pt x="17866" y="3639"/>
                </a:lnTo>
                <a:lnTo>
                  <a:pt x="17866" y="3639"/>
                </a:lnTo>
                <a:lnTo>
                  <a:pt x="18059" y="3794"/>
                </a:lnTo>
                <a:lnTo>
                  <a:pt x="18059" y="3794"/>
                </a:lnTo>
                <a:lnTo>
                  <a:pt x="17447" y="3974"/>
                </a:lnTo>
                <a:lnTo>
                  <a:pt x="16804" y="4129"/>
                </a:lnTo>
                <a:lnTo>
                  <a:pt x="16804" y="4129"/>
                </a:lnTo>
                <a:close/>
                <a:moveTo>
                  <a:pt x="16675" y="3974"/>
                </a:moveTo>
                <a:lnTo>
                  <a:pt x="16675" y="3974"/>
                </a:lnTo>
                <a:lnTo>
                  <a:pt x="16900" y="3897"/>
                </a:lnTo>
                <a:lnTo>
                  <a:pt x="17158" y="3742"/>
                </a:lnTo>
                <a:lnTo>
                  <a:pt x="17576" y="3458"/>
                </a:lnTo>
                <a:lnTo>
                  <a:pt x="17576" y="3458"/>
                </a:lnTo>
                <a:lnTo>
                  <a:pt x="17576" y="3406"/>
                </a:lnTo>
                <a:lnTo>
                  <a:pt x="17544" y="3406"/>
                </a:lnTo>
                <a:lnTo>
                  <a:pt x="17544" y="3406"/>
                </a:lnTo>
                <a:lnTo>
                  <a:pt x="17093" y="3561"/>
                </a:lnTo>
                <a:lnTo>
                  <a:pt x="17093" y="3561"/>
                </a:lnTo>
                <a:lnTo>
                  <a:pt x="16610" y="3716"/>
                </a:lnTo>
                <a:lnTo>
                  <a:pt x="16610" y="3716"/>
                </a:lnTo>
                <a:lnTo>
                  <a:pt x="16449" y="3768"/>
                </a:lnTo>
                <a:lnTo>
                  <a:pt x="16514" y="3716"/>
                </a:lnTo>
                <a:lnTo>
                  <a:pt x="16514" y="3716"/>
                </a:lnTo>
                <a:lnTo>
                  <a:pt x="16997" y="3484"/>
                </a:lnTo>
                <a:lnTo>
                  <a:pt x="17222" y="3355"/>
                </a:lnTo>
                <a:lnTo>
                  <a:pt x="17383" y="3200"/>
                </a:lnTo>
                <a:lnTo>
                  <a:pt x="17383" y="3200"/>
                </a:lnTo>
                <a:lnTo>
                  <a:pt x="17834" y="3587"/>
                </a:lnTo>
                <a:lnTo>
                  <a:pt x="17834" y="3587"/>
                </a:lnTo>
                <a:lnTo>
                  <a:pt x="17286" y="3794"/>
                </a:lnTo>
                <a:lnTo>
                  <a:pt x="16675" y="3974"/>
                </a:lnTo>
                <a:lnTo>
                  <a:pt x="16675" y="3974"/>
                </a:lnTo>
                <a:close/>
                <a:moveTo>
                  <a:pt x="16610" y="3432"/>
                </a:moveTo>
                <a:lnTo>
                  <a:pt x="16610" y="3432"/>
                </a:lnTo>
                <a:lnTo>
                  <a:pt x="16192" y="3587"/>
                </a:lnTo>
                <a:lnTo>
                  <a:pt x="16192" y="3587"/>
                </a:lnTo>
                <a:lnTo>
                  <a:pt x="16675" y="3303"/>
                </a:lnTo>
                <a:lnTo>
                  <a:pt x="16868" y="3148"/>
                </a:lnTo>
                <a:lnTo>
                  <a:pt x="17093" y="2968"/>
                </a:lnTo>
                <a:lnTo>
                  <a:pt x="17093" y="2968"/>
                </a:lnTo>
                <a:lnTo>
                  <a:pt x="17319" y="3174"/>
                </a:lnTo>
                <a:lnTo>
                  <a:pt x="17319" y="3174"/>
                </a:lnTo>
                <a:lnTo>
                  <a:pt x="16610" y="3432"/>
                </a:lnTo>
                <a:lnTo>
                  <a:pt x="16610" y="3432"/>
                </a:lnTo>
                <a:close/>
                <a:moveTo>
                  <a:pt x="16063" y="3226"/>
                </a:moveTo>
                <a:lnTo>
                  <a:pt x="16063" y="3226"/>
                </a:lnTo>
                <a:lnTo>
                  <a:pt x="16675" y="2839"/>
                </a:lnTo>
                <a:lnTo>
                  <a:pt x="16675" y="2839"/>
                </a:lnTo>
                <a:lnTo>
                  <a:pt x="16675" y="2787"/>
                </a:lnTo>
                <a:lnTo>
                  <a:pt x="16643" y="2787"/>
                </a:lnTo>
                <a:lnTo>
                  <a:pt x="16643" y="2787"/>
                </a:lnTo>
                <a:lnTo>
                  <a:pt x="15677" y="3123"/>
                </a:lnTo>
                <a:lnTo>
                  <a:pt x="15677" y="3123"/>
                </a:lnTo>
                <a:lnTo>
                  <a:pt x="16095" y="2890"/>
                </a:lnTo>
                <a:lnTo>
                  <a:pt x="16482" y="2632"/>
                </a:lnTo>
                <a:lnTo>
                  <a:pt x="16482" y="2632"/>
                </a:lnTo>
                <a:lnTo>
                  <a:pt x="16482" y="2606"/>
                </a:lnTo>
                <a:lnTo>
                  <a:pt x="16482" y="2606"/>
                </a:lnTo>
                <a:lnTo>
                  <a:pt x="16675" y="2710"/>
                </a:lnTo>
                <a:lnTo>
                  <a:pt x="16675" y="2710"/>
                </a:lnTo>
                <a:lnTo>
                  <a:pt x="17029" y="2942"/>
                </a:lnTo>
                <a:lnTo>
                  <a:pt x="17029" y="2942"/>
                </a:lnTo>
                <a:lnTo>
                  <a:pt x="16546" y="3071"/>
                </a:lnTo>
                <a:lnTo>
                  <a:pt x="16063" y="3226"/>
                </a:lnTo>
                <a:lnTo>
                  <a:pt x="16063" y="3226"/>
                </a:lnTo>
                <a:close/>
                <a:moveTo>
                  <a:pt x="16449" y="2581"/>
                </a:moveTo>
                <a:lnTo>
                  <a:pt x="16449" y="2581"/>
                </a:lnTo>
                <a:lnTo>
                  <a:pt x="15902" y="2787"/>
                </a:lnTo>
                <a:lnTo>
                  <a:pt x="15387" y="2994"/>
                </a:lnTo>
                <a:lnTo>
                  <a:pt x="15387" y="2994"/>
                </a:lnTo>
                <a:lnTo>
                  <a:pt x="14937" y="3200"/>
                </a:lnTo>
                <a:lnTo>
                  <a:pt x="14937" y="3200"/>
                </a:lnTo>
                <a:lnTo>
                  <a:pt x="14711" y="3329"/>
                </a:lnTo>
                <a:lnTo>
                  <a:pt x="14647" y="3329"/>
                </a:lnTo>
                <a:lnTo>
                  <a:pt x="14743" y="3252"/>
                </a:lnTo>
                <a:lnTo>
                  <a:pt x="14743" y="3252"/>
                </a:lnTo>
                <a:lnTo>
                  <a:pt x="15097" y="3071"/>
                </a:lnTo>
                <a:lnTo>
                  <a:pt x="15484" y="2865"/>
                </a:lnTo>
                <a:lnTo>
                  <a:pt x="15870" y="2658"/>
                </a:lnTo>
                <a:lnTo>
                  <a:pt x="15999" y="2555"/>
                </a:lnTo>
                <a:lnTo>
                  <a:pt x="16160" y="2426"/>
                </a:lnTo>
                <a:lnTo>
                  <a:pt x="16160" y="2426"/>
                </a:lnTo>
                <a:lnTo>
                  <a:pt x="16160" y="2400"/>
                </a:lnTo>
                <a:lnTo>
                  <a:pt x="16160" y="2400"/>
                </a:lnTo>
                <a:lnTo>
                  <a:pt x="16449" y="2581"/>
                </a:lnTo>
                <a:lnTo>
                  <a:pt x="16449" y="2581"/>
                </a:lnTo>
                <a:lnTo>
                  <a:pt x="16449" y="2581"/>
                </a:lnTo>
                <a:lnTo>
                  <a:pt x="16449" y="2581"/>
                </a:lnTo>
                <a:close/>
                <a:moveTo>
                  <a:pt x="16095" y="2374"/>
                </a:moveTo>
                <a:lnTo>
                  <a:pt x="16095" y="2374"/>
                </a:lnTo>
                <a:lnTo>
                  <a:pt x="15677" y="2529"/>
                </a:lnTo>
                <a:lnTo>
                  <a:pt x="15258" y="2684"/>
                </a:lnTo>
                <a:lnTo>
                  <a:pt x="15258" y="2684"/>
                </a:lnTo>
                <a:lnTo>
                  <a:pt x="15580" y="2503"/>
                </a:lnTo>
                <a:lnTo>
                  <a:pt x="15902" y="2297"/>
                </a:lnTo>
                <a:lnTo>
                  <a:pt x="15902" y="2297"/>
                </a:lnTo>
                <a:lnTo>
                  <a:pt x="15934" y="2271"/>
                </a:lnTo>
                <a:lnTo>
                  <a:pt x="15934" y="2271"/>
                </a:lnTo>
                <a:lnTo>
                  <a:pt x="16128" y="2374"/>
                </a:lnTo>
                <a:lnTo>
                  <a:pt x="16128" y="2374"/>
                </a:lnTo>
                <a:lnTo>
                  <a:pt x="16095" y="2374"/>
                </a:lnTo>
                <a:lnTo>
                  <a:pt x="16095" y="2374"/>
                </a:lnTo>
                <a:close/>
                <a:moveTo>
                  <a:pt x="15870" y="2271"/>
                </a:moveTo>
                <a:lnTo>
                  <a:pt x="15870" y="2271"/>
                </a:lnTo>
                <a:lnTo>
                  <a:pt x="15130" y="2581"/>
                </a:lnTo>
                <a:lnTo>
                  <a:pt x="14389" y="2890"/>
                </a:lnTo>
                <a:lnTo>
                  <a:pt x="14389" y="2890"/>
                </a:lnTo>
                <a:lnTo>
                  <a:pt x="14679" y="2761"/>
                </a:lnTo>
                <a:lnTo>
                  <a:pt x="15001" y="2581"/>
                </a:lnTo>
                <a:lnTo>
                  <a:pt x="15323" y="2374"/>
                </a:lnTo>
                <a:lnTo>
                  <a:pt x="15645" y="2194"/>
                </a:lnTo>
                <a:lnTo>
                  <a:pt x="15645" y="2194"/>
                </a:lnTo>
                <a:lnTo>
                  <a:pt x="15645" y="2168"/>
                </a:lnTo>
                <a:lnTo>
                  <a:pt x="15645" y="2142"/>
                </a:lnTo>
                <a:lnTo>
                  <a:pt x="15645" y="2142"/>
                </a:lnTo>
                <a:lnTo>
                  <a:pt x="15613" y="2142"/>
                </a:lnTo>
                <a:lnTo>
                  <a:pt x="15613" y="2142"/>
                </a:lnTo>
                <a:lnTo>
                  <a:pt x="15419" y="2219"/>
                </a:lnTo>
                <a:lnTo>
                  <a:pt x="15419" y="2219"/>
                </a:lnTo>
                <a:lnTo>
                  <a:pt x="15355" y="2245"/>
                </a:lnTo>
                <a:lnTo>
                  <a:pt x="15355" y="2245"/>
                </a:lnTo>
                <a:lnTo>
                  <a:pt x="14969" y="2452"/>
                </a:lnTo>
                <a:lnTo>
                  <a:pt x="14969" y="2452"/>
                </a:lnTo>
                <a:lnTo>
                  <a:pt x="14550" y="2632"/>
                </a:lnTo>
                <a:lnTo>
                  <a:pt x="14100" y="2839"/>
                </a:lnTo>
                <a:lnTo>
                  <a:pt x="14100" y="2839"/>
                </a:lnTo>
                <a:lnTo>
                  <a:pt x="14100" y="2839"/>
                </a:lnTo>
                <a:lnTo>
                  <a:pt x="14100" y="2839"/>
                </a:lnTo>
                <a:lnTo>
                  <a:pt x="14003" y="2761"/>
                </a:lnTo>
                <a:lnTo>
                  <a:pt x="14003" y="2761"/>
                </a:lnTo>
                <a:lnTo>
                  <a:pt x="14196" y="2684"/>
                </a:lnTo>
                <a:lnTo>
                  <a:pt x="14389" y="2632"/>
                </a:lnTo>
                <a:lnTo>
                  <a:pt x="14743" y="2452"/>
                </a:lnTo>
                <a:lnTo>
                  <a:pt x="15097" y="2271"/>
                </a:lnTo>
                <a:lnTo>
                  <a:pt x="15484" y="2090"/>
                </a:lnTo>
                <a:lnTo>
                  <a:pt x="15484" y="2090"/>
                </a:lnTo>
                <a:lnTo>
                  <a:pt x="15484" y="2065"/>
                </a:lnTo>
                <a:lnTo>
                  <a:pt x="15484" y="2039"/>
                </a:lnTo>
                <a:lnTo>
                  <a:pt x="15484" y="2039"/>
                </a:lnTo>
                <a:lnTo>
                  <a:pt x="15452" y="2039"/>
                </a:lnTo>
                <a:lnTo>
                  <a:pt x="15452" y="2039"/>
                </a:lnTo>
                <a:lnTo>
                  <a:pt x="15162" y="2168"/>
                </a:lnTo>
                <a:lnTo>
                  <a:pt x="14904" y="2297"/>
                </a:lnTo>
                <a:lnTo>
                  <a:pt x="14389" y="2581"/>
                </a:lnTo>
                <a:lnTo>
                  <a:pt x="14389" y="2581"/>
                </a:lnTo>
                <a:lnTo>
                  <a:pt x="14035" y="2684"/>
                </a:lnTo>
                <a:lnTo>
                  <a:pt x="14035" y="2684"/>
                </a:lnTo>
                <a:lnTo>
                  <a:pt x="13939" y="2710"/>
                </a:lnTo>
                <a:lnTo>
                  <a:pt x="13939" y="2710"/>
                </a:lnTo>
                <a:lnTo>
                  <a:pt x="13939" y="2710"/>
                </a:lnTo>
                <a:lnTo>
                  <a:pt x="13939" y="2710"/>
                </a:lnTo>
                <a:lnTo>
                  <a:pt x="14035" y="2658"/>
                </a:lnTo>
                <a:lnTo>
                  <a:pt x="14035" y="2658"/>
                </a:lnTo>
                <a:lnTo>
                  <a:pt x="14196" y="2555"/>
                </a:lnTo>
                <a:lnTo>
                  <a:pt x="14389" y="2426"/>
                </a:lnTo>
                <a:lnTo>
                  <a:pt x="14389" y="2426"/>
                </a:lnTo>
                <a:lnTo>
                  <a:pt x="14518" y="2426"/>
                </a:lnTo>
                <a:lnTo>
                  <a:pt x="14518" y="2426"/>
                </a:lnTo>
                <a:lnTo>
                  <a:pt x="14647" y="2400"/>
                </a:lnTo>
                <a:lnTo>
                  <a:pt x="14776" y="2323"/>
                </a:lnTo>
                <a:lnTo>
                  <a:pt x="14808" y="2245"/>
                </a:lnTo>
                <a:lnTo>
                  <a:pt x="14808" y="2142"/>
                </a:lnTo>
                <a:lnTo>
                  <a:pt x="14808" y="2142"/>
                </a:lnTo>
                <a:lnTo>
                  <a:pt x="15194" y="1987"/>
                </a:lnTo>
                <a:lnTo>
                  <a:pt x="15194" y="1987"/>
                </a:lnTo>
                <a:lnTo>
                  <a:pt x="15226" y="1961"/>
                </a:lnTo>
                <a:lnTo>
                  <a:pt x="15226" y="1961"/>
                </a:lnTo>
                <a:lnTo>
                  <a:pt x="15194" y="1935"/>
                </a:lnTo>
                <a:lnTo>
                  <a:pt x="15162" y="1935"/>
                </a:lnTo>
                <a:lnTo>
                  <a:pt x="15162" y="1935"/>
                </a:lnTo>
                <a:lnTo>
                  <a:pt x="14808" y="2013"/>
                </a:lnTo>
                <a:lnTo>
                  <a:pt x="14808" y="2013"/>
                </a:lnTo>
                <a:lnTo>
                  <a:pt x="15065" y="1884"/>
                </a:lnTo>
                <a:lnTo>
                  <a:pt x="15065" y="1884"/>
                </a:lnTo>
                <a:lnTo>
                  <a:pt x="15065" y="1858"/>
                </a:lnTo>
                <a:lnTo>
                  <a:pt x="15033" y="1832"/>
                </a:lnTo>
                <a:lnTo>
                  <a:pt x="15033" y="1832"/>
                </a:lnTo>
                <a:lnTo>
                  <a:pt x="14808" y="1832"/>
                </a:lnTo>
                <a:lnTo>
                  <a:pt x="14615" y="1858"/>
                </a:lnTo>
                <a:lnTo>
                  <a:pt x="14615" y="1858"/>
                </a:lnTo>
                <a:lnTo>
                  <a:pt x="14582" y="1858"/>
                </a:lnTo>
                <a:lnTo>
                  <a:pt x="14582" y="1858"/>
                </a:lnTo>
                <a:lnTo>
                  <a:pt x="14679" y="1781"/>
                </a:lnTo>
                <a:lnTo>
                  <a:pt x="14679" y="1781"/>
                </a:lnTo>
                <a:lnTo>
                  <a:pt x="14679" y="1755"/>
                </a:lnTo>
                <a:lnTo>
                  <a:pt x="14647" y="1729"/>
                </a:lnTo>
                <a:lnTo>
                  <a:pt x="14647" y="1729"/>
                </a:lnTo>
                <a:lnTo>
                  <a:pt x="14486" y="1755"/>
                </a:lnTo>
                <a:lnTo>
                  <a:pt x="14325" y="1806"/>
                </a:lnTo>
                <a:lnTo>
                  <a:pt x="14325" y="1806"/>
                </a:lnTo>
                <a:lnTo>
                  <a:pt x="14615" y="1703"/>
                </a:lnTo>
                <a:lnTo>
                  <a:pt x="14615" y="1703"/>
                </a:lnTo>
                <a:lnTo>
                  <a:pt x="14615" y="1677"/>
                </a:lnTo>
                <a:lnTo>
                  <a:pt x="14615" y="1652"/>
                </a:lnTo>
                <a:lnTo>
                  <a:pt x="14615" y="1652"/>
                </a:lnTo>
                <a:lnTo>
                  <a:pt x="14615" y="1652"/>
                </a:lnTo>
                <a:lnTo>
                  <a:pt x="14615" y="1652"/>
                </a:lnTo>
                <a:lnTo>
                  <a:pt x="15258" y="1935"/>
                </a:lnTo>
                <a:lnTo>
                  <a:pt x="15902" y="2245"/>
                </a:lnTo>
                <a:lnTo>
                  <a:pt x="15902" y="2245"/>
                </a:lnTo>
                <a:lnTo>
                  <a:pt x="15870" y="2271"/>
                </a:lnTo>
                <a:lnTo>
                  <a:pt x="15870" y="2271"/>
                </a:lnTo>
                <a:close/>
                <a:moveTo>
                  <a:pt x="12651" y="2710"/>
                </a:moveTo>
                <a:lnTo>
                  <a:pt x="12651" y="2710"/>
                </a:lnTo>
                <a:lnTo>
                  <a:pt x="12619" y="2710"/>
                </a:lnTo>
                <a:lnTo>
                  <a:pt x="12619" y="2710"/>
                </a:lnTo>
                <a:lnTo>
                  <a:pt x="12619" y="2710"/>
                </a:lnTo>
                <a:lnTo>
                  <a:pt x="12619" y="2710"/>
                </a:lnTo>
                <a:lnTo>
                  <a:pt x="12876" y="2581"/>
                </a:lnTo>
                <a:lnTo>
                  <a:pt x="12973" y="2503"/>
                </a:lnTo>
                <a:lnTo>
                  <a:pt x="13102" y="2426"/>
                </a:lnTo>
                <a:lnTo>
                  <a:pt x="13102" y="2426"/>
                </a:lnTo>
                <a:lnTo>
                  <a:pt x="13134" y="2400"/>
                </a:lnTo>
                <a:lnTo>
                  <a:pt x="13134" y="2400"/>
                </a:lnTo>
                <a:lnTo>
                  <a:pt x="13263" y="2348"/>
                </a:lnTo>
                <a:lnTo>
                  <a:pt x="13424" y="2297"/>
                </a:lnTo>
                <a:lnTo>
                  <a:pt x="13488" y="2297"/>
                </a:lnTo>
                <a:lnTo>
                  <a:pt x="13488" y="2297"/>
                </a:lnTo>
                <a:lnTo>
                  <a:pt x="13327" y="2426"/>
                </a:lnTo>
                <a:lnTo>
                  <a:pt x="13327" y="2426"/>
                </a:lnTo>
                <a:lnTo>
                  <a:pt x="13037" y="2555"/>
                </a:lnTo>
                <a:lnTo>
                  <a:pt x="13037" y="2555"/>
                </a:lnTo>
                <a:lnTo>
                  <a:pt x="12844" y="2632"/>
                </a:lnTo>
                <a:lnTo>
                  <a:pt x="12651" y="2710"/>
                </a:lnTo>
                <a:lnTo>
                  <a:pt x="12651" y="2710"/>
                </a:lnTo>
                <a:close/>
                <a:moveTo>
                  <a:pt x="13037" y="2374"/>
                </a:moveTo>
                <a:lnTo>
                  <a:pt x="13037" y="2374"/>
                </a:lnTo>
                <a:lnTo>
                  <a:pt x="13005" y="2374"/>
                </a:lnTo>
                <a:lnTo>
                  <a:pt x="13005" y="2374"/>
                </a:lnTo>
                <a:lnTo>
                  <a:pt x="13037" y="2374"/>
                </a:lnTo>
                <a:lnTo>
                  <a:pt x="13037" y="2374"/>
                </a:lnTo>
                <a:close/>
                <a:moveTo>
                  <a:pt x="13263" y="2271"/>
                </a:moveTo>
                <a:lnTo>
                  <a:pt x="13263" y="2271"/>
                </a:lnTo>
                <a:lnTo>
                  <a:pt x="13198" y="2297"/>
                </a:lnTo>
                <a:lnTo>
                  <a:pt x="13198" y="2297"/>
                </a:lnTo>
                <a:lnTo>
                  <a:pt x="13198" y="2297"/>
                </a:lnTo>
                <a:lnTo>
                  <a:pt x="13198" y="2297"/>
                </a:lnTo>
                <a:lnTo>
                  <a:pt x="13166" y="2271"/>
                </a:lnTo>
                <a:lnTo>
                  <a:pt x="13134" y="2271"/>
                </a:lnTo>
                <a:lnTo>
                  <a:pt x="13134" y="2271"/>
                </a:lnTo>
                <a:lnTo>
                  <a:pt x="12941" y="2348"/>
                </a:lnTo>
                <a:lnTo>
                  <a:pt x="12941" y="2348"/>
                </a:lnTo>
                <a:lnTo>
                  <a:pt x="12908" y="2323"/>
                </a:lnTo>
                <a:lnTo>
                  <a:pt x="12908" y="2323"/>
                </a:lnTo>
                <a:lnTo>
                  <a:pt x="13037" y="2219"/>
                </a:lnTo>
                <a:lnTo>
                  <a:pt x="13166" y="2065"/>
                </a:lnTo>
                <a:lnTo>
                  <a:pt x="13166" y="2065"/>
                </a:lnTo>
                <a:lnTo>
                  <a:pt x="13166" y="2039"/>
                </a:lnTo>
                <a:lnTo>
                  <a:pt x="13166" y="2039"/>
                </a:lnTo>
                <a:lnTo>
                  <a:pt x="13456" y="2219"/>
                </a:lnTo>
                <a:lnTo>
                  <a:pt x="13456" y="2219"/>
                </a:lnTo>
                <a:lnTo>
                  <a:pt x="13263" y="2271"/>
                </a:lnTo>
                <a:lnTo>
                  <a:pt x="13263" y="2271"/>
                </a:lnTo>
                <a:close/>
                <a:moveTo>
                  <a:pt x="13102" y="2039"/>
                </a:moveTo>
                <a:lnTo>
                  <a:pt x="13102" y="2039"/>
                </a:lnTo>
                <a:lnTo>
                  <a:pt x="12844" y="2142"/>
                </a:lnTo>
                <a:lnTo>
                  <a:pt x="12812" y="2142"/>
                </a:lnTo>
                <a:lnTo>
                  <a:pt x="12780" y="2142"/>
                </a:lnTo>
                <a:lnTo>
                  <a:pt x="12973" y="1961"/>
                </a:lnTo>
                <a:lnTo>
                  <a:pt x="12973" y="1961"/>
                </a:lnTo>
                <a:lnTo>
                  <a:pt x="12973" y="1910"/>
                </a:lnTo>
                <a:lnTo>
                  <a:pt x="12973" y="1910"/>
                </a:lnTo>
                <a:lnTo>
                  <a:pt x="13134" y="2013"/>
                </a:lnTo>
                <a:lnTo>
                  <a:pt x="13134" y="2013"/>
                </a:lnTo>
                <a:lnTo>
                  <a:pt x="13134" y="2039"/>
                </a:lnTo>
                <a:lnTo>
                  <a:pt x="13134" y="2039"/>
                </a:lnTo>
                <a:lnTo>
                  <a:pt x="13102" y="2039"/>
                </a:lnTo>
                <a:lnTo>
                  <a:pt x="13102" y="2039"/>
                </a:lnTo>
                <a:close/>
                <a:moveTo>
                  <a:pt x="12941" y="1910"/>
                </a:moveTo>
                <a:lnTo>
                  <a:pt x="12941" y="1910"/>
                </a:lnTo>
                <a:lnTo>
                  <a:pt x="12812" y="1910"/>
                </a:lnTo>
                <a:lnTo>
                  <a:pt x="12683" y="1935"/>
                </a:lnTo>
                <a:lnTo>
                  <a:pt x="12683" y="1935"/>
                </a:lnTo>
                <a:lnTo>
                  <a:pt x="12683" y="1884"/>
                </a:lnTo>
                <a:lnTo>
                  <a:pt x="12715" y="1858"/>
                </a:lnTo>
                <a:lnTo>
                  <a:pt x="12748" y="1832"/>
                </a:lnTo>
                <a:lnTo>
                  <a:pt x="12812" y="1858"/>
                </a:lnTo>
                <a:lnTo>
                  <a:pt x="12812" y="1858"/>
                </a:lnTo>
                <a:lnTo>
                  <a:pt x="12941" y="1910"/>
                </a:lnTo>
                <a:lnTo>
                  <a:pt x="12941" y="1910"/>
                </a:lnTo>
                <a:lnTo>
                  <a:pt x="12941" y="1910"/>
                </a:lnTo>
                <a:lnTo>
                  <a:pt x="12941" y="1910"/>
                </a:lnTo>
                <a:close/>
                <a:moveTo>
                  <a:pt x="12683" y="2065"/>
                </a:moveTo>
                <a:lnTo>
                  <a:pt x="12683" y="2065"/>
                </a:lnTo>
                <a:lnTo>
                  <a:pt x="12683" y="1987"/>
                </a:lnTo>
                <a:lnTo>
                  <a:pt x="12683" y="1987"/>
                </a:lnTo>
                <a:lnTo>
                  <a:pt x="12748" y="1987"/>
                </a:lnTo>
                <a:lnTo>
                  <a:pt x="12748" y="1987"/>
                </a:lnTo>
                <a:lnTo>
                  <a:pt x="12683" y="2065"/>
                </a:lnTo>
                <a:lnTo>
                  <a:pt x="12683" y="2065"/>
                </a:lnTo>
                <a:close/>
                <a:moveTo>
                  <a:pt x="12715" y="2374"/>
                </a:moveTo>
                <a:lnTo>
                  <a:pt x="12715" y="2374"/>
                </a:lnTo>
                <a:lnTo>
                  <a:pt x="12715" y="2297"/>
                </a:lnTo>
                <a:lnTo>
                  <a:pt x="12715" y="2219"/>
                </a:lnTo>
                <a:lnTo>
                  <a:pt x="12715" y="2219"/>
                </a:lnTo>
                <a:lnTo>
                  <a:pt x="12941" y="2168"/>
                </a:lnTo>
                <a:lnTo>
                  <a:pt x="12973" y="2168"/>
                </a:lnTo>
                <a:lnTo>
                  <a:pt x="12973" y="2219"/>
                </a:lnTo>
                <a:lnTo>
                  <a:pt x="12973" y="2219"/>
                </a:lnTo>
                <a:lnTo>
                  <a:pt x="12812" y="2323"/>
                </a:lnTo>
                <a:lnTo>
                  <a:pt x="12683" y="2452"/>
                </a:lnTo>
                <a:lnTo>
                  <a:pt x="12683" y="2452"/>
                </a:lnTo>
                <a:lnTo>
                  <a:pt x="12683" y="2477"/>
                </a:lnTo>
                <a:lnTo>
                  <a:pt x="12683" y="2477"/>
                </a:lnTo>
                <a:lnTo>
                  <a:pt x="12329" y="2658"/>
                </a:lnTo>
                <a:lnTo>
                  <a:pt x="12136" y="2735"/>
                </a:lnTo>
                <a:lnTo>
                  <a:pt x="11943" y="2787"/>
                </a:lnTo>
                <a:lnTo>
                  <a:pt x="11943" y="2787"/>
                </a:lnTo>
                <a:lnTo>
                  <a:pt x="11943" y="2787"/>
                </a:lnTo>
                <a:lnTo>
                  <a:pt x="11943" y="2787"/>
                </a:lnTo>
                <a:lnTo>
                  <a:pt x="11911" y="2787"/>
                </a:lnTo>
                <a:lnTo>
                  <a:pt x="11911" y="2787"/>
                </a:lnTo>
                <a:lnTo>
                  <a:pt x="12007" y="2710"/>
                </a:lnTo>
                <a:lnTo>
                  <a:pt x="12136" y="2658"/>
                </a:lnTo>
                <a:lnTo>
                  <a:pt x="12136" y="2658"/>
                </a:lnTo>
                <a:lnTo>
                  <a:pt x="12168" y="2606"/>
                </a:lnTo>
                <a:lnTo>
                  <a:pt x="12200" y="2555"/>
                </a:lnTo>
                <a:lnTo>
                  <a:pt x="12200" y="2555"/>
                </a:lnTo>
                <a:lnTo>
                  <a:pt x="12361" y="2555"/>
                </a:lnTo>
                <a:lnTo>
                  <a:pt x="12490" y="2529"/>
                </a:lnTo>
                <a:lnTo>
                  <a:pt x="12619" y="2452"/>
                </a:lnTo>
                <a:lnTo>
                  <a:pt x="12715" y="2374"/>
                </a:lnTo>
                <a:lnTo>
                  <a:pt x="12715" y="2374"/>
                </a:lnTo>
                <a:close/>
                <a:moveTo>
                  <a:pt x="11814" y="2503"/>
                </a:moveTo>
                <a:lnTo>
                  <a:pt x="11814" y="2503"/>
                </a:lnTo>
                <a:lnTo>
                  <a:pt x="12039" y="2529"/>
                </a:lnTo>
                <a:lnTo>
                  <a:pt x="12039" y="2529"/>
                </a:lnTo>
                <a:lnTo>
                  <a:pt x="11589" y="2684"/>
                </a:lnTo>
                <a:lnTo>
                  <a:pt x="11589" y="2684"/>
                </a:lnTo>
                <a:lnTo>
                  <a:pt x="11717" y="2606"/>
                </a:lnTo>
                <a:lnTo>
                  <a:pt x="11814" y="2529"/>
                </a:lnTo>
                <a:lnTo>
                  <a:pt x="11814" y="2529"/>
                </a:lnTo>
                <a:lnTo>
                  <a:pt x="11814" y="2503"/>
                </a:lnTo>
                <a:lnTo>
                  <a:pt x="11814" y="2503"/>
                </a:lnTo>
                <a:close/>
                <a:moveTo>
                  <a:pt x="11460" y="2581"/>
                </a:moveTo>
                <a:lnTo>
                  <a:pt x="11460" y="2581"/>
                </a:lnTo>
                <a:lnTo>
                  <a:pt x="11363" y="2632"/>
                </a:lnTo>
                <a:lnTo>
                  <a:pt x="11363" y="2606"/>
                </a:lnTo>
                <a:lnTo>
                  <a:pt x="11363" y="2606"/>
                </a:lnTo>
                <a:lnTo>
                  <a:pt x="11460" y="2477"/>
                </a:lnTo>
                <a:lnTo>
                  <a:pt x="11460" y="2477"/>
                </a:lnTo>
                <a:lnTo>
                  <a:pt x="11492" y="2452"/>
                </a:lnTo>
                <a:lnTo>
                  <a:pt x="11492" y="2452"/>
                </a:lnTo>
                <a:lnTo>
                  <a:pt x="11717" y="2477"/>
                </a:lnTo>
                <a:lnTo>
                  <a:pt x="11717" y="2477"/>
                </a:lnTo>
                <a:lnTo>
                  <a:pt x="11460" y="2581"/>
                </a:lnTo>
                <a:lnTo>
                  <a:pt x="11460" y="2581"/>
                </a:lnTo>
                <a:close/>
                <a:moveTo>
                  <a:pt x="11170" y="2555"/>
                </a:moveTo>
                <a:lnTo>
                  <a:pt x="11170" y="2555"/>
                </a:lnTo>
                <a:lnTo>
                  <a:pt x="11138" y="2529"/>
                </a:lnTo>
                <a:lnTo>
                  <a:pt x="11138" y="2529"/>
                </a:lnTo>
                <a:lnTo>
                  <a:pt x="11138" y="2477"/>
                </a:lnTo>
                <a:lnTo>
                  <a:pt x="11202" y="2452"/>
                </a:lnTo>
                <a:lnTo>
                  <a:pt x="11396" y="2452"/>
                </a:lnTo>
                <a:lnTo>
                  <a:pt x="11396" y="2452"/>
                </a:lnTo>
                <a:lnTo>
                  <a:pt x="11170" y="2555"/>
                </a:lnTo>
                <a:lnTo>
                  <a:pt x="11170" y="2555"/>
                </a:lnTo>
                <a:close/>
                <a:moveTo>
                  <a:pt x="11235" y="2632"/>
                </a:moveTo>
                <a:lnTo>
                  <a:pt x="11235" y="2632"/>
                </a:lnTo>
                <a:lnTo>
                  <a:pt x="11202" y="2606"/>
                </a:lnTo>
                <a:lnTo>
                  <a:pt x="11202" y="2606"/>
                </a:lnTo>
                <a:lnTo>
                  <a:pt x="11331" y="2555"/>
                </a:lnTo>
                <a:lnTo>
                  <a:pt x="11235" y="2632"/>
                </a:lnTo>
                <a:lnTo>
                  <a:pt x="11235" y="2632"/>
                </a:lnTo>
                <a:close/>
                <a:moveTo>
                  <a:pt x="11460" y="2710"/>
                </a:moveTo>
                <a:lnTo>
                  <a:pt x="11460" y="2710"/>
                </a:lnTo>
                <a:lnTo>
                  <a:pt x="11363" y="2684"/>
                </a:lnTo>
                <a:lnTo>
                  <a:pt x="11363" y="2684"/>
                </a:lnTo>
                <a:lnTo>
                  <a:pt x="11524" y="2632"/>
                </a:lnTo>
                <a:lnTo>
                  <a:pt x="11524" y="2632"/>
                </a:lnTo>
                <a:lnTo>
                  <a:pt x="11524" y="2658"/>
                </a:lnTo>
                <a:lnTo>
                  <a:pt x="11460" y="2710"/>
                </a:lnTo>
                <a:lnTo>
                  <a:pt x="11460" y="2710"/>
                </a:lnTo>
                <a:close/>
                <a:moveTo>
                  <a:pt x="12072" y="2581"/>
                </a:moveTo>
                <a:lnTo>
                  <a:pt x="12072" y="2581"/>
                </a:lnTo>
                <a:lnTo>
                  <a:pt x="11846" y="2761"/>
                </a:lnTo>
                <a:lnTo>
                  <a:pt x="11846" y="2761"/>
                </a:lnTo>
                <a:lnTo>
                  <a:pt x="11589" y="2735"/>
                </a:lnTo>
                <a:lnTo>
                  <a:pt x="11589" y="2735"/>
                </a:lnTo>
                <a:lnTo>
                  <a:pt x="11846" y="2658"/>
                </a:lnTo>
                <a:lnTo>
                  <a:pt x="12072" y="2581"/>
                </a:lnTo>
                <a:lnTo>
                  <a:pt x="12072" y="2581"/>
                </a:lnTo>
                <a:close/>
                <a:moveTo>
                  <a:pt x="12780" y="2503"/>
                </a:moveTo>
                <a:lnTo>
                  <a:pt x="12780" y="2503"/>
                </a:lnTo>
                <a:lnTo>
                  <a:pt x="12876" y="2477"/>
                </a:lnTo>
                <a:lnTo>
                  <a:pt x="12876" y="2477"/>
                </a:lnTo>
                <a:lnTo>
                  <a:pt x="12651" y="2632"/>
                </a:lnTo>
                <a:lnTo>
                  <a:pt x="12651" y="2632"/>
                </a:lnTo>
                <a:lnTo>
                  <a:pt x="12297" y="2813"/>
                </a:lnTo>
                <a:lnTo>
                  <a:pt x="12297" y="2813"/>
                </a:lnTo>
                <a:lnTo>
                  <a:pt x="12168" y="2813"/>
                </a:lnTo>
                <a:lnTo>
                  <a:pt x="12039" y="2813"/>
                </a:lnTo>
                <a:lnTo>
                  <a:pt x="12039" y="2813"/>
                </a:lnTo>
                <a:lnTo>
                  <a:pt x="12232" y="2735"/>
                </a:lnTo>
                <a:lnTo>
                  <a:pt x="12426" y="2684"/>
                </a:lnTo>
                <a:lnTo>
                  <a:pt x="12780" y="2503"/>
                </a:lnTo>
                <a:lnTo>
                  <a:pt x="12780" y="2503"/>
                </a:lnTo>
                <a:close/>
                <a:moveTo>
                  <a:pt x="13617" y="2271"/>
                </a:moveTo>
                <a:lnTo>
                  <a:pt x="13617" y="2271"/>
                </a:lnTo>
                <a:lnTo>
                  <a:pt x="13810" y="2323"/>
                </a:lnTo>
                <a:lnTo>
                  <a:pt x="13810" y="2323"/>
                </a:lnTo>
                <a:lnTo>
                  <a:pt x="13359" y="2503"/>
                </a:lnTo>
                <a:lnTo>
                  <a:pt x="13359" y="2503"/>
                </a:lnTo>
                <a:lnTo>
                  <a:pt x="13327" y="2529"/>
                </a:lnTo>
                <a:lnTo>
                  <a:pt x="13327" y="2529"/>
                </a:lnTo>
                <a:lnTo>
                  <a:pt x="13263" y="2529"/>
                </a:lnTo>
                <a:lnTo>
                  <a:pt x="13263" y="2529"/>
                </a:lnTo>
                <a:lnTo>
                  <a:pt x="13456" y="2426"/>
                </a:lnTo>
                <a:lnTo>
                  <a:pt x="13617" y="2271"/>
                </a:lnTo>
                <a:lnTo>
                  <a:pt x="13617" y="2271"/>
                </a:lnTo>
                <a:close/>
                <a:moveTo>
                  <a:pt x="13971" y="1781"/>
                </a:moveTo>
                <a:lnTo>
                  <a:pt x="13971" y="1781"/>
                </a:lnTo>
                <a:lnTo>
                  <a:pt x="14100" y="1755"/>
                </a:lnTo>
                <a:lnTo>
                  <a:pt x="14196" y="1729"/>
                </a:lnTo>
                <a:lnTo>
                  <a:pt x="14486" y="1677"/>
                </a:lnTo>
                <a:lnTo>
                  <a:pt x="14486" y="1677"/>
                </a:lnTo>
                <a:lnTo>
                  <a:pt x="14325" y="1729"/>
                </a:lnTo>
                <a:lnTo>
                  <a:pt x="14164" y="1806"/>
                </a:lnTo>
                <a:lnTo>
                  <a:pt x="14164" y="1806"/>
                </a:lnTo>
                <a:lnTo>
                  <a:pt x="14035" y="1806"/>
                </a:lnTo>
                <a:lnTo>
                  <a:pt x="13971" y="1781"/>
                </a:lnTo>
                <a:lnTo>
                  <a:pt x="13971" y="1781"/>
                </a:lnTo>
                <a:close/>
                <a:moveTo>
                  <a:pt x="14679" y="1910"/>
                </a:moveTo>
                <a:lnTo>
                  <a:pt x="14679" y="1910"/>
                </a:lnTo>
                <a:lnTo>
                  <a:pt x="14937" y="1884"/>
                </a:lnTo>
                <a:lnTo>
                  <a:pt x="14937" y="1884"/>
                </a:lnTo>
                <a:lnTo>
                  <a:pt x="14743" y="1961"/>
                </a:lnTo>
                <a:lnTo>
                  <a:pt x="14743" y="1961"/>
                </a:lnTo>
                <a:lnTo>
                  <a:pt x="14679" y="1910"/>
                </a:lnTo>
                <a:lnTo>
                  <a:pt x="14679" y="1910"/>
                </a:lnTo>
                <a:close/>
                <a:moveTo>
                  <a:pt x="14518" y="1832"/>
                </a:moveTo>
                <a:lnTo>
                  <a:pt x="14518" y="1832"/>
                </a:lnTo>
                <a:lnTo>
                  <a:pt x="14454" y="1832"/>
                </a:lnTo>
                <a:lnTo>
                  <a:pt x="14454" y="1832"/>
                </a:lnTo>
                <a:lnTo>
                  <a:pt x="14550" y="1806"/>
                </a:lnTo>
                <a:lnTo>
                  <a:pt x="14550" y="1806"/>
                </a:lnTo>
                <a:lnTo>
                  <a:pt x="14518" y="1832"/>
                </a:lnTo>
                <a:lnTo>
                  <a:pt x="14518" y="1832"/>
                </a:lnTo>
                <a:close/>
                <a:moveTo>
                  <a:pt x="13681" y="2581"/>
                </a:moveTo>
                <a:lnTo>
                  <a:pt x="13681" y="2581"/>
                </a:lnTo>
                <a:lnTo>
                  <a:pt x="13649" y="2581"/>
                </a:lnTo>
                <a:lnTo>
                  <a:pt x="13649" y="2581"/>
                </a:lnTo>
                <a:lnTo>
                  <a:pt x="13681" y="2529"/>
                </a:lnTo>
                <a:lnTo>
                  <a:pt x="13681" y="2529"/>
                </a:lnTo>
                <a:lnTo>
                  <a:pt x="13906" y="2348"/>
                </a:lnTo>
                <a:lnTo>
                  <a:pt x="13906" y="2348"/>
                </a:lnTo>
                <a:lnTo>
                  <a:pt x="14100" y="2400"/>
                </a:lnTo>
                <a:lnTo>
                  <a:pt x="14100" y="2400"/>
                </a:lnTo>
                <a:lnTo>
                  <a:pt x="13971" y="2452"/>
                </a:lnTo>
                <a:lnTo>
                  <a:pt x="13971" y="2452"/>
                </a:lnTo>
                <a:lnTo>
                  <a:pt x="13681" y="2581"/>
                </a:lnTo>
                <a:lnTo>
                  <a:pt x="13681" y="2581"/>
                </a:lnTo>
                <a:close/>
                <a:moveTo>
                  <a:pt x="13778" y="2374"/>
                </a:moveTo>
                <a:lnTo>
                  <a:pt x="13778" y="2374"/>
                </a:lnTo>
                <a:lnTo>
                  <a:pt x="13585" y="2555"/>
                </a:lnTo>
                <a:lnTo>
                  <a:pt x="13585" y="2555"/>
                </a:lnTo>
                <a:lnTo>
                  <a:pt x="13456" y="2529"/>
                </a:lnTo>
                <a:lnTo>
                  <a:pt x="13456" y="2529"/>
                </a:lnTo>
                <a:lnTo>
                  <a:pt x="13649" y="2452"/>
                </a:lnTo>
                <a:lnTo>
                  <a:pt x="13778" y="2374"/>
                </a:lnTo>
                <a:lnTo>
                  <a:pt x="13778" y="2374"/>
                </a:lnTo>
                <a:close/>
                <a:moveTo>
                  <a:pt x="14100" y="2452"/>
                </a:moveTo>
                <a:lnTo>
                  <a:pt x="14100" y="2452"/>
                </a:lnTo>
                <a:lnTo>
                  <a:pt x="14228" y="2400"/>
                </a:lnTo>
                <a:lnTo>
                  <a:pt x="14228" y="2400"/>
                </a:lnTo>
                <a:lnTo>
                  <a:pt x="14293" y="2400"/>
                </a:lnTo>
                <a:lnTo>
                  <a:pt x="14293" y="2400"/>
                </a:lnTo>
                <a:lnTo>
                  <a:pt x="14261" y="2426"/>
                </a:lnTo>
                <a:lnTo>
                  <a:pt x="14261" y="2426"/>
                </a:lnTo>
                <a:lnTo>
                  <a:pt x="14067" y="2555"/>
                </a:lnTo>
                <a:lnTo>
                  <a:pt x="13874" y="2684"/>
                </a:lnTo>
                <a:lnTo>
                  <a:pt x="13874" y="2684"/>
                </a:lnTo>
                <a:lnTo>
                  <a:pt x="13745" y="2606"/>
                </a:lnTo>
                <a:lnTo>
                  <a:pt x="13745" y="2606"/>
                </a:lnTo>
                <a:lnTo>
                  <a:pt x="14100" y="2452"/>
                </a:lnTo>
                <a:lnTo>
                  <a:pt x="14100" y="2452"/>
                </a:lnTo>
                <a:close/>
                <a:moveTo>
                  <a:pt x="451" y="9935"/>
                </a:moveTo>
                <a:lnTo>
                  <a:pt x="451" y="9935"/>
                </a:lnTo>
                <a:lnTo>
                  <a:pt x="483" y="9961"/>
                </a:lnTo>
                <a:lnTo>
                  <a:pt x="483" y="9961"/>
                </a:lnTo>
                <a:lnTo>
                  <a:pt x="740" y="9910"/>
                </a:lnTo>
                <a:lnTo>
                  <a:pt x="773" y="9884"/>
                </a:lnTo>
                <a:lnTo>
                  <a:pt x="805" y="9910"/>
                </a:lnTo>
                <a:lnTo>
                  <a:pt x="805" y="9935"/>
                </a:lnTo>
                <a:lnTo>
                  <a:pt x="740" y="9987"/>
                </a:lnTo>
                <a:lnTo>
                  <a:pt x="740" y="9987"/>
                </a:lnTo>
                <a:lnTo>
                  <a:pt x="644" y="10090"/>
                </a:lnTo>
                <a:lnTo>
                  <a:pt x="515" y="10194"/>
                </a:lnTo>
                <a:lnTo>
                  <a:pt x="515" y="10194"/>
                </a:lnTo>
                <a:lnTo>
                  <a:pt x="451" y="9935"/>
                </a:lnTo>
                <a:lnTo>
                  <a:pt x="451" y="9935"/>
                </a:lnTo>
                <a:close/>
                <a:moveTo>
                  <a:pt x="354" y="9445"/>
                </a:moveTo>
                <a:lnTo>
                  <a:pt x="354" y="9445"/>
                </a:lnTo>
                <a:lnTo>
                  <a:pt x="547" y="9342"/>
                </a:lnTo>
                <a:lnTo>
                  <a:pt x="773" y="9290"/>
                </a:lnTo>
                <a:lnTo>
                  <a:pt x="773" y="9290"/>
                </a:lnTo>
                <a:lnTo>
                  <a:pt x="934" y="9265"/>
                </a:lnTo>
                <a:lnTo>
                  <a:pt x="934" y="9265"/>
                </a:lnTo>
                <a:lnTo>
                  <a:pt x="901" y="9290"/>
                </a:lnTo>
                <a:lnTo>
                  <a:pt x="901" y="9290"/>
                </a:lnTo>
                <a:lnTo>
                  <a:pt x="773" y="9394"/>
                </a:lnTo>
                <a:lnTo>
                  <a:pt x="773" y="9394"/>
                </a:lnTo>
                <a:lnTo>
                  <a:pt x="579" y="9523"/>
                </a:lnTo>
                <a:lnTo>
                  <a:pt x="386" y="9652"/>
                </a:lnTo>
                <a:lnTo>
                  <a:pt x="386" y="9652"/>
                </a:lnTo>
                <a:lnTo>
                  <a:pt x="354" y="9445"/>
                </a:lnTo>
                <a:lnTo>
                  <a:pt x="354" y="9445"/>
                </a:lnTo>
                <a:close/>
                <a:moveTo>
                  <a:pt x="386" y="9729"/>
                </a:moveTo>
                <a:lnTo>
                  <a:pt x="386" y="9729"/>
                </a:lnTo>
                <a:lnTo>
                  <a:pt x="579" y="9652"/>
                </a:lnTo>
                <a:lnTo>
                  <a:pt x="579" y="9652"/>
                </a:lnTo>
                <a:lnTo>
                  <a:pt x="708" y="9600"/>
                </a:lnTo>
                <a:lnTo>
                  <a:pt x="805" y="9626"/>
                </a:lnTo>
                <a:lnTo>
                  <a:pt x="805" y="9626"/>
                </a:lnTo>
                <a:lnTo>
                  <a:pt x="644" y="9755"/>
                </a:lnTo>
                <a:lnTo>
                  <a:pt x="451" y="9910"/>
                </a:lnTo>
                <a:lnTo>
                  <a:pt x="451" y="9910"/>
                </a:lnTo>
                <a:lnTo>
                  <a:pt x="451" y="9910"/>
                </a:lnTo>
                <a:lnTo>
                  <a:pt x="451" y="9910"/>
                </a:lnTo>
                <a:lnTo>
                  <a:pt x="386" y="9729"/>
                </a:lnTo>
                <a:lnTo>
                  <a:pt x="386" y="9729"/>
                </a:lnTo>
                <a:lnTo>
                  <a:pt x="386" y="9729"/>
                </a:lnTo>
                <a:lnTo>
                  <a:pt x="386" y="9729"/>
                </a:lnTo>
                <a:close/>
                <a:moveTo>
                  <a:pt x="901" y="10090"/>
                </a:moveTo>
                <a:lnTo>
                  <a:pt x="901" y="10090"/>
                </a:lnTo>
                <a:lnTo>
                  <a:pt x="901" y="10090"/>
                </a:lnTo>
                <a:lnTo>
                  <a:pt x="901" y="10090"/>
                </a:lnTo>
                <a:lnTo>
                  <a:pt x="740" y="10142"/>
                </a:lnTo>
                <a:lnTo>
                  <a:pt x="676" y="10142"/>
                </a:lnTo>
                <a:lnTo>
                  <a:pt x="740" y="10065"/>
                </a:lnTo>
                <a:lnTo>
                  <a:pt x="740" y="10065"/>
                </a:lnTo>
                <a:lnTo>
                  <a:pt x="837" y="9987"/>
                </a:lnTo>
                <a:lnTo>
                  <a:pt x="901" y="9884"/>
                </a:lnTo>
                <a:lnTo>
                  <a:pt x="901" y="9884"/>
                </a:lnTo>
                <a:lnTo>
                  <a:pt x="901" y="10090"/>
                </a:lnTo>
                <a:lnTo>
                  <a:pt x="901" y="10090"/>
                </a:lnTo>
                <a:close/>
                <a:moveTo>
                  <a:pt x="547" y="10245"/>
                </a:moveTo>
                <a:lnTo>
                  <a:pt x="547" y="10245"/>
                </a:lnTo>
                <a:lnTo>
                  <a:pt x="773" y="10194"/>
                </a:lnTo>
                <a:lnTo>
                  <a:pt x="837" y="10168"/>
                </a:lnTo>
                <a:lnTo>
                  <a:pt x="869" y="10194"/>
                </a:lnTo>
                <a:lnTo>
                  <a:pt x="837" y="10245"/>
                </a:lnTo>
                <a:lnTo>
                  <a:pt x="837" y="10245"/>
                </a:lnTo>
                <a:lnTo>
                  <a:pt x="676" y="10400"/>
                </a:lnTo>
                <a:lnTo>
                  <a:pt x="676" y="10400"/>
                </a:lnTo>
                <a:lnTo>
                  <a:pt x="644" y="10503"/>
                </a:lnTo>
                <a:lnTo>
                  <a:pt x="644" y="10555"/>
                </a:lnTo>
                <a:lnTo>
                  <a:pt x="644" y="10555"/>
                </a:lnTo>
                <a:lnTo>
                  <a:pt x="547" y="10245"/>
                </a:lnTo>
                <a:lnTo>
                  <a:pt x="547" y="10245"/>
                </a:lnTo>
                <a:lnTo>
                  <a:pt x="547" y="10245"/>
                </a:lnTo>
                <a:lnTo>
                  <a:pt x="547" y="10245"/>
                </a:lnTo>
                <a:close/>
                <a:moveTo>
                  <a:pt x="708" y="10684"/>
                </a:moveTo>
                <a:lnTo>
                  <a:pt x="708" y="10684"/>
                </a:lnTo>
                <a:lnTo>
                  <a:pt x="708" y="10684"/>
                </a:lnTo>
                <a:lnTo>
                  <a:pt x="708" y="10684"/>
                </a:lnTo>
                <a:lnTo>
                  <a:pt x="676" y="10710"/>
                </a:lnTo>
                <a:lnTo>
                  <a:pt x="676" y="10710"/>
                </a:lnTo>
                <a:lnTo>
                  <a:pt x="676" y="10658"/>
                </a:lnTo>
                <a:lnTo>
                  <a:pt x="676" y="10658"/>
                </a:lnTo>
                <a:lnTo>
                  <a:pt x="708" y="10684"/>
                </a:lnTo>
                <a:lnTo>
                  <a:pt x="708" y="10684"/>
                </a:lnTo>
                <a:close/>
                <a:moveTo>
                  <a:pt x="740" y="10606"/>
                </a:moveTo>
                <a:lnTo>
                  <a:pt x="740" y="10606"/>
                </a:lnTo>
                <a:lnTo>
                  <a:pt x="708" y="10529"/>
                </a:lnTo>
                <a:lnTo>
                  <a:pt x="740" y="10426"/>
                </a:lnTo>
                <a:lnTo>
                  <a:pt x="869" y="10297"/>
                </a:lnTo>
                <a:lnTo>
                  <a:pt x="869" y="10297"/>
                </a:lnTo>
                <a:lnTo>
                  <a:pt x="805" y="10400"/>
                </a:lnTo>
                <a:lnTo>
                  <a:pt x="805" y="10400"/>
                </a:lnTo>
                <a:lnTo>
                  <a:pt x="740" y="10606"/>
                </a:lnTo>
                <a:lnTo>
                  <a:pt x="740" y="10606"/>
                </a:lnTo>
                <a:close/>
                <a:moveTo>
                  <a:pt x="901" y="9677"/>
                </a:moveTo>
                <a:lnTo>
                  <a:pt x="901" y="9677"/>
                </a:lnTo>
                <a:lnTo>
                  <a:pt x="901" y="9806"/>
                </a:lnTo>
                <a:lnTo>
                  <a:pt x="901" y="9806"/>
                </a:lnTo>
                <a:lnTo>
                  <a:pt x="901" y="9806"/>
                </a:lnTo>
                <a:lnTo>
                  <a:pt x="901" y="9806"/>
                </a:lnTo>
                <a:lnTo>
                  <a:pt x="708" y="9858"/>
                </a:lnTo>
                <a:lnTo>
                  <a:pt x="708" y="9858"/>
                </a:lnTo>
                <a:lnTo>
                  <a:pt x="579" y="9884"/>
                </a:lnTo>
                <a:lnTo>
                  <a:pt x="547" y="9884"/>
                </a:lnTo>
                <a:lnTo>
                  <a:pt x="579" y="9858"/>
                </a:lnTo>
                <a:lnTo>
                  <a:pt x="708" y="9781"/>
                </a:lnTo>
                <a:lnTo>
                  <a:pt x="708" y="9781"/>
                </a:lnTo>
                <a:lnTo>
                  <a:pt x="901" y="9626"/>
                </a:lnTo>
                <a:lnTo>
                  <a:pt x="901" y="9626"/>
                </a:lnTo>
                <a:lnTo>
                  <a:pt x="901" y="9677"/>
                </a:lnTo>
                <a:lnTo>
                  <a:pt x="901" y="9677"/>
                </a:lnTo>
                <a:close/>
                <a:moveTo>
                  <a:pt x="901" y="9497"/>
                </a:moveTo>
                <a:lnTo>
                  <a:pt x="901" y="9497"/>
                </a:lnTo>
                <a:lnTo>
                  <a:pt x="740" y="9523"/>
                </a:lnTo>
                <a:lnTo>
                  <a:pt x="740" y="9523"/>
                </a:lnTo>
                <a:lnTo>
                  <a:pt x="547" y="9600"/>
                </a:lnTo>
                <a:lnTo>
                  <a:pt x="547" y="9600"/>
                </a:lnTo>
                <a:lnTo>
                  <a:pt x="451" y="9652"/>
                </a:lnTo>
                <a:lnTo>
                  <a:pt x="515" y="9626"/>
                </a:lnTo>
                <a:lnTo>
                  <a:pt x="515" y="9626"/>
                </a:lnTo>
                <a:lnTo>
                  <a:pt x="708" y="9497"/>
                </a:lnTo>
                <a:lnTo>
                  <a:pt x="901" y="9368"/>
                </a:lnTo>
                <a:lnTo>
                  <a:pt x="901" y="9368"/>
                </a:lnTo>
                <a:lnTo>
                  <a:pt x="901" y="9497"/>
                </a:lnTo>
                <a:lnTo>
                  <a:pt x="901" y="9497"/>
                </a:lnTo>
                <a:close/>
                <a:moveTo>
                  <a:pt x="966" y="9187"/>
                </a:moveTo>
                <a:lnTo>
                  <a:pt x="966" y="9187"/>
                </a:lnTo>
                <a:lnTo>
                  <a:pt x="644" y="9265"/>
                </a:lnTo>
                <a:lnTo>
                  <a:pt x="322" y="9368"/>
                </a:lnTo>
                <a:lnTo>
                  <a:pt x="322" y="9368"/>
                </a:lnTo>
                <a:lnTo>
                  <a:pt x="322" y="9213"/>
                </a:lnTo>
                <a:lnTo>
                  <a:pt x="322" y="9213"/>
                </a:lnTo>
                <a:lnTo>
                  <a:pt x="579" y="9135"/>
                </a:lnTo>
                <a:lnTo>
                  <a:pt x="869" y="9058"/>
                </a:lnTo>
                <a:lnTo>
                  <a:pt x="1416" y="8826"/>
                </a:lnTo>
                <a:lnTo>
                  <a:pt x="1416" y="8826"/>
                </a:lnTo>
                <a:lnTo>
                  <a:pt x="1835" y="8671"/>
                </a:lnTo>
                <a:lnTo>
                  <a:pt x="1835" y="8671"/>
                </a:lnTo>
                <a:lnTo>
                  <a:pt x="1996" y="8645"/>
                </a:lnTo>
                <a:lnTo>
                  <a:pt x="1867" y="8697"/>
                </a:lnTo>
                <a:lnTo>
                  <a:pt x="1867" y="8697"/>
                </a:lnTo>
                <a:lnTo>
                  <a:pt x="1449" y="8955"/>
                </a:lnTo>
                <a:lnTo>
                  <a:pt x="1449" y="8955"/>
                </a:lnTo>
                <a:lnTo>
                  <a:pt x="1352" y="8929"/>
                </a:lnTo>
                <a:lnTo>
                  <a:pt x="1191" y="8955"/>
                </a:lnTo>
                <a:lnTo>
                  <a:pt x="1191" y="8955"/>
                </a:lnTo>
                <a:lnTo>
                  <a:pt x="1062" y="9058"/>
                </a:lnTo>
                <a:lnTo>
                  <a:pt x="966" y="9187"/>
                </a:lnTo>
                <a:lnTo>
                  <a:pt x="966" y="9187"/>
                </a:lnTo>
                <a:close/>
                <a:moveTo>
                  <a:pt x="966" y="5729"/>
                </a:moveTo>
                <a:lnTo>
                  <a:pt x="966" y="5729"/>
                </a:lnTo>
                <a:lnTo>
                  <a:pt x="1127" y="5677"/>
                </a:lnTo>
                <a:lnTo>
                  <a:pt x="1288" y="5626"/>
                </a:lnTo>
                <a:lnTo>
                  <a:pt x="1288" y="5626"/>
                </a:lnTo>
                <a:lnTo>
                  <a:pt x="1545" y="5523"/>
                </a:lnTo>
                <a:lnTo>
                  <a:pt x="1610" y="5497"/>
                </a:lnTo>
                <a:lnTo>
                  <a:pt x="1481" y="5574"/>
                </a:lnTo>
                <a:lnTo>
                  <a:pt x="1481" y="5574"/>
                </a:lnTo>
                <a:lnTo>
                  <a:pt x="1191" y="5703"/>
                </a:lnTo>
                <a:lnTo>
                  <a:pt x="901" y="5832"/>
                </a:lnTo>
                <a:lnTo>
                  <a:pt x="901" y="5832"/>
                </a:lnTo>
                <a:lnTo>
                  <a:pt x="966" y="5729"/>
                </a:lnTo>
                <a:lnTo>
                  <a:pt x="966" y="5729"/>
                </a:lnTo>
                <a:close/>
                <a:moveTo>
                  <a:pt x="1803" y="4465"/>
                </a:moveTo>
                <a:lnTo>
                  <a:pt x="1803" y="4465"/>
                </a:lnTo>
                <a:lnTo>
                  <a:pt x="1931" y="4439"/>
                </a:lnTo>
                <a:lnTo>
                  <a:pt x="1770" y="4516"/>
                </a:lnTo>
                <a:lnTo>
                  <a:pt x="1770" y="4516"/>
                </a:lnTo>
                <a:lnTo>
                  <a:pt x="1803" y="4465"/>
                </a:lnTo>
                <a:lnTo>
                  <a:pt x="1803" y="4465"/>
                </a:lnTo>
                <a:close/>
                <a:moveTo>
                  <a:pt x="1674" y="4645"/>
                </a:moveTo>
                <a:lnTo>
                  <a:pt x="1674" y="4645"/>
                </a:lnTo>
                <a:lnTo>
                  <a:pt x="2028" y="4542"/>
                </a:lnTo>
                <a:lnTo>
                  <a:pt x="2028" y="4542"/>
                </a:lnTo>
                <a:lnTo>
                  <a:pt x="1867" y="4619"/>
                </a:lnTo>
                <a:lnTo>
                  <a:pt x="1738" y="4697"/>
                </a:lnTo>
                <a:lnTo>
                  <a:pt x="1738" y="4697"/>
                </a:lnTo>
                <a:lnTo>
                  <a:pt x="1610" y="4748"/>
                </a:lnTo>
                <a:lnTo>
                  <a:pt x="1610" y="4748"/>
                </a:lnTo>
                <a:lnTo>
                  <a:pt x="1674" y="4645"/>
                </a:lnTo>
                <a:lnTo>
                  <a:pt x="1674" y="4645"/>
                </a:lnTo>
                <a:close/>
                <a:moveTo>
                  <a:pt x="1416" y="4981"/>
                </a:moveTo>
                <a:lnTo>
                  <a:pt x="1416" y="4981"/>
                </a:lnTo>
                <a:lnTo>
                  <a:pt x="1610" y="4929"/>
                </a:lnTo>
                <a:lnTo>
                  <a:pt x="1610" y="4929"/>
                </a:lnTo>
                <a:lnTo>
                  <a:pt x="1964" y="4826"/>
                </a:lnTo>
                <a:lnTo>
                  <a:pt x="2028" y="4800"/>
                </a:lnTo>
                <a:lnTo>
                  <a:pt x="2028" y="4826"/>
                </a:lnTo>
                <a:lnTo>
                  <a:pt x="1867" y="4929"/>
                </a:lnTo>
                <a:lnTo>
                  <a:pt x="1867" y="4929"/>
                </a:lnTo>
                <a:lnTo>
                  <a:pt x="1577" y="5058"/>
                </a:lnTo>
                <a:lnTo>
                  <a:pt x="1255" y="5213"/>
                </a:lnTo>
                <a:lnTo>
                  <a:pt x="1255" y="5213"/>
                </a:lnTo>
                <a:lnTo>
                  <a:pt x="1416" y="4981"/>
                </a:lnTo>
                <a:lnTo>
                  <a:pt x="1416" y="4981"/>
                </a:lnTo>
                <a:close/>
                <a:moveTo>
                  <a:pt x="1159" y="5342"/>
                </a:moveTo>
                <a:lnTo>
                  <a:pt x="1159" y="5342"/>
                </a:lnTo>
                <a:lnTo>
                  <a:pt x="1352" y="5316"/>
                </a:lnTo>
                <a:lnTo>
                  <a:pt x="1513" y="5290"/>
                </a:lnTo>
                <a:lnTo>
                  <a:pt x="1513" y="5290"/>
                </a:lnTo>
                <a:lnTo>
                  <a:pt x="2028" y="5110"/>
                </a:lnTo>
                <a:lnTo>
                  <a:pt x="2028" y="5110"/>
                </a:lnTo>
                <a:lnTo>
                  <a:pt x="1738" y="5213"/>
                </a:lnTo>
                <a:lnTo>
                  <a:pt x="1738" y="5213"/>
                </a:lnTo>
                <a:lnTo>
                  <a:pt x="1416" y="5342"/>
                </a:lnTo>
                <a:lnTo>
                  <a:pt x="1223" y="5419"/>
                </a:lnTo>
                <a:lnTo>
                  <a:pt x="1094" y="5497"/>
                </a:lnTo>
                <a:lnTo>
                  <a:pt x="1094" y="5497"/>
                </a:lnTo>
                <a:lnTo>
                  <a:pt x="1159" y="5342"/>
                </a:lnTo>
                <a:lnTo>
                  <a:pt x="1159" y="5342"/>
                </a:lnTo>
                <a:close/>
                <a:moveTo>
                  <a:pt x="805" y="6013"/>
                </a:moveTo>
                <a:lnTo>
                  <a:pt x="805" y="6013"/>
                </a:lnTo>
                <a:lnTo>
                  <a:pt x="1191" y="5910"/>
                </a:lnTo>
                <a:lnTo>
                  <a:pt x="1191" y="5910"/>
                </a:lnTo>
                <a:lnTo>
                  <a:pt x="1577" y="5806"/>
                </a:lnTo>
                <a:lnTo>
                  <a:pt x="1642" y="5806"/>
                </a:lnTo>
                <a:lnTo>
                  <a:pt x="1674" y="5806"/>
                </a:lnTo>
                <a:lnTo>
                  <a:pt x="1513" y="5910"/>
                </a:lnTo>
                <a:lnTo>
                  <a:pt x="1513" y="5910"/>
                </a:lnTo>
                <a:lnTo>
                  <a:pt x="1288" y="5987"/>
                </a:lnTo>
                <a:lnTo>
                  <a:pt x="1094" y="6090"/>
                </a:lnTo>
                <a:lnTo>
                  <a:pt x="901" y="6168"/>
                </a:lnTo>
                <a:lnTo>
                  <a:pt x="708" y="6245"/>
                </a:lnTo>
                <a:lnTo>
                  <a:pt x="708" y="6245"/>
                </a:lnTo>
                <a:lnTo>
                  <a:pt x="805" y="6013"/>
                </a:lnTo>
                <a:lnTo>
                  <a:pt x="805" y="6013"/>
                </a:lnTo>
                <a:close/>
                <a:moveTo>
                  <a:pt x="1835" y="5987"/>
                </a:moveTo>
                <a:lnTo>
                  <a:pt x="1835" y="5987"/>
                </a:lnTo>
                <a:lnTo>
                  <a:pt x="1610" y="6013"/>
                </a:lnTo>
                <a:lnTo>
                  <a:pt x="1416" y="6090"/>
                </a:lnTo>
                <a:lnTo>
                  <a:pt x="1416" y="6090"/>
                </a:lnTo>
                <a:lnTo>
                  <a:pt x="1094" y="6194"/>
                </a:lnTo>
                <a:lnTo>
                  <a:pt x="1094" y="6194"/>
                </a:lnTo>
                <a:lnTo>
                  <a:pt x="901" y="6271"/>
                </a:lnTo>
                <a:lnTo>
                  <a:pt x="740" y="6348"/>
                </a:lnTo>
                <a:lnTo>
                  <a:pt x="708" y="6348"/>
                </a:lnTo>
                <a:lnTo>
                  <a:pt x="773" y="6271"/>
                </a:lnTo>
                <a:lnTo>
                  <a:pt x="773" y="6271"/>
                </a:lnTo>
                <a:lnTo>
                  <a:pt x="998" y="6168"/>
                </a:lnTo>
                <a:lnTo>
                  <a:pt x="1255" y="6065"/>
                </a:lnTo>
                <a:lnTo>
                  <a:pt x="1545" y="5935"/>
                </a:lnTo>
                <a:lnTo>
                  <a:pt x="1674" y="5884"/>
                </a:lnTo>
                <a:lnTo>
                  <a:pt x="1770" y="5806"/>
                </a:lnTo>
                <a:lnTo>
                  <a:pt x="1770" y="5806"/>
                </a:lnTo>
                <a:lnTo>
                  <a:pt x="1835" y="5987"/>
                </a:lnTo>
                <a:lnTo>
                  <a:pt x="1835" y="5987"/>
                </a:lnTo>
                <a:close/>
                <a:moveTo>
                  <a:pt x="676" y="6400"/>
                </a:moveTo>
                <a:lnTo>
                  <a:pt x="676" y="6400"/>
                </a:lnTo>
                <a:lnTo>
                  <a:pt x="1127" y="6245"/>
                </a:lnTo>
                <a:lnTo>
                  <a:pt x="1127" y="6245"/>
                </a:lnTo>
                <a:lnTo>
                  <a:pt x="1706" y="6065"/>
                </a:lnTo>
                <a:lnTo>
                  <a:pt x="1706" y="6065"/>
                </a:lnTo>
                <a:lnTo>
                  <a:pt x="1835" y="6013"/>
                </a:lnTo>
                <a:lnTo>
                  <a:pt x="1738" y="6090"/>
                </a:lnTo>
                <a:lnTo>
                  <a:pt x="1738" y="6090"/>
                </a:lnTo>
                <a:lnTo>
                  <a:pt x="1449" y="6219"/>
                </a:lnTo>
                <a:lnTo>
                  <a:pt x="1127" y="6348"/>
                </a:lnTo>
                <a:lnTo>
                  <a:pt x="869" y="6477"/>
                </a:lnTo>
                <a:lnTo>
                  <a:pt x="579" y="6632"/>
                </a:lnTo>
                <a:lnTo>
                  <a:pt x="579" y="6632"/>
                </a:lnTo>
                <a:lnTo>
                  <a:pt x="676" y="6400"/>
                </a:lnTo>
                <a:lnTo>
                  <a:pt x="676" y="6400"/>
                </a:lnTo>
                <a:close/>
                <a:moveTo>
                  <a:pt x="547" y="6735"/>
                </a:moveTo>
                <a:lnTo>
                  <a:pt x="547" y="6735"/>
                </a:lnTo>
                <a:lnTo>
                  <a:pt x="869" y="6658"/>
                </a:lnTo>
                <a:lnTo>
                  <a:pt x="1191" y="6555"/>
                </a:lnTo>
                <a:lnTo>
                  <a:pt x="1191" y="6555"/>
                </a:lnTo>
                <a:lnTo>
                  <a:pt x="1738" y="6348"/>
                </a:lnTo>
                <a:lnTo>
                  <a:pt x="1738" y="6348"/>
                </a:lnTo>
                <a:lnTo>
                  <a:pt x="1996" y="6271"/>
                </a:lnTo>
                <a:lnTo>
                  <a:pt x="2028" y="6271"/>
                </a:lnTo>
                <a:lnTo>
                  <a:pt x="2060" y="6323"/>
                </a:lnTo>
                <a:lnTo>
                  <a:pt x="1931" y="6400"/>
                </a:lnTo>
                <a:lnTo>
                  <a:pt x="1931" y="6400"/>
                </a:lnTo>
                <a:lnTo>
                  <a:pt x="1577" y="6555"/>
                </a:lnTo>
                <a:lnTo>
                  <a:pt x="1191" y="6684"/>
                </a:lnTo>
                <a:lnTo>
                  <a:pt x="805" y="6813"/>
                </a:lnTo>
                <a:lnTo>
                  <a:pt x="644" y="6890"/>
                </a:lnTo>
                <a:lnTo>
                  <a:pt x="483" y="6994"/>
                </a:lnTo>
                <a:lnTo>
                  <a:pt x="483" y="6994"/>
                </a:lnTo>
                <a:lnTo>
                  <a:pt x="547" y="6735"/>
                </a:lnTo>
                <a:lnTo>
                  <a:pt x="547" y="6735"/>
                </a:lnTo>
                <a:close/>
                <a:moveTo>
                  <a:pt x="451" y="7097"/>
                </a:moveTo>
                <a:lnTo>
                  <a:pt x="451" y="7097"/>
                </a:lnTo>
                <a:lnTo>
                  <a:pt x="901" y="6968"/>
                </a:lnTo>
                <a:lnTo>
                  <a:pt x="1416" y="6813"/>
                </a:lnTo>
                <a:lnTo>
                  <a:pt x="1416" y="6813"/>
                </a:lnTo>
                <a:lnTo>
                  <a:pt x="2189" y="6555"/>
                </a:lnTo>
                <a:lnTo>
                  <a:pt x="2189" y="6555"/>
                </a:lnTo>
                <a:lnTo>
                  <a:pt x="2350" y="6503"/>
                </a:lnTo>
                <a:lnTo>
                  <a:pt x="2286" y="6529"/>
                </a:lnTo>
                <a:lnTo>
                  <a:pt x="2028" y="6658"/>
                </a:lnTo>
                <a:lnTo>
                  <a:pt x="2028" y="6658"/>
                </a:lnTo>
                <a:lnTo>
                  <a:pt x="1610" y="6813"/>
                </a:lnTo>
                <a:lnTo>
                  <a:pt x="1191" y="6968"/>
                </a:lnTo>
                <a:lnTo>
                  <a:pt x="773" y="7123"/>
                </a:lnTo>
                <a:lnTo>
                  <a:pt x="579" y="7226"/>
                </a:lnTo>
                <a:lnTo>
                  <a:pt x="386" y="7329"/>
                </a:lnTo>
                <a:lnTo>
                  <a:pt x="386" y="7329"/>
                </a:lnTo>
                <a:lnTo>
                  <a:pt x="451" y="7097"/>
                </a:lnTo>
                <a:lnTo>
                  <a:pt x="451" y="7097"/>
                </a:lnTo>
                <a:close/>
                <a:moveTo>
                  <a:pt x="386" y="7432"/>
                </a:moveTo>
                <a:lnTo>
                  <a:pt x="386" y="7432"/>
                </a:lnTo>
                <a:lnTo>
                  <a:pt x="773" y="7303"/>
                </a:lnTo>
                <a:lnTo>
                  <a:pt x="1191" y="7148"/>
                </a:lnTo>
                <a:lnTo>
                  <a:pt x="1191" y="7148"/>
                </a:lnTo>
                <a:lnTo>
                  <a:pt x="1577" y="7045"/>
                </a:lnTo>
                <a:lnTo>
                  <a:pt x="1964" y="6942"/>
                </a:lnTo>
                <a:lnTo>
                  <a:pt x="1964" y="6942"/>
                </a:lnTo>
                <a:lnTo>
                  <a:pt x="2253" y="6865"/>
                </a:lnTo>
                <a:lnTo>
                  <a:pt x="2253" y="6865"/>
                </a:lnTo>
                <a:lnTo>
                  <a:pt x="2028" y="6942"/>
                </a:lnTo>
                <a:lnTo>
                  <a:pt x="2028" y="6942"/>
                </a:lnTo>
                <a:lnTo>
                  <a:pt x="1127" y="7355"/>
                </a:lnTo>
                <a:lnTo>
                  <a:pt x="1127" y="7355"/>
                </a:lnTo>
                <a:lnTo>
                  <a:pt x="708" y="7535"/>
                </a:lnTo>
                <a:lnTo>
                  <a:pt x="515" y="7613"/>
                </a:lnTo>
                <a:lnTo>
                  <a:pt x="322" y="7716"/>
                </a:lnTo>
                <a:lnTo>
                  <a:pt x="322" y="7716"/>
                </a:lnTo>
                <a:lnTo>
                  <a:pt x="386" y="7432"/>
                </a:lnTo>
                <a:lnTo>
                  <a:pt x="386" y="7432"/>
                </a:lnTo>
                <a:close/>
                <a:moveTo>
                  <a:pt x="322" y="7794"/>
                </a:moveTo>
                <a:lnTo>
                  <a:pt x="322" y="7794"/>
                </a:lnTo>
                <a:lnTo>
                  <a:pt x="322" y="7768"/>
                </a:lnTo>
                <a:lnTo>
                  <a:pt x="322" y="7768"/>
                </a:lnTo>
                <a:lnTo>
                  <a:pt x="901" y="7587"/>
                </a:lnTo>
                <a:lnTo>
                  <a:pt x="1481" y="7406"/>
                </a:lnTo>
                <a:lnTo>
                  <a:pt x="1481" y="7406"/>
                </a:lnTo>
                <a:lnTo>
                  <a:pt x="2060" y="7200"/>
                </a:lnTo>
                <a:lnTo>
                  <a:pt x="2060" y="7200"/>
                </a:lnTo>
                <a:lnTo>
                  <a:pt x="2350" y="7097"/>
                </a:lnTo>
                <a:lnTo>
                  <a:pt x="2446" y="7071"/>
                </a:lnTo>
                <a:lnTo>
                  <a:pt x="2286" y="7148"/>
                </a:lnTo>
                <a:lnTo>
                  <a:pt x="2286" y="7148"/>
                </a:lnTo>
                <a:lnTo>
                  <a:pt x="1803" y="7355"/>
                </a:lnTo>
                <a:lnTo>
                  <a:pt x="1255" y="7561"/>
                </a:lnTo>
                <a:lnTo>
                  <a:pt x="773" y="7794"/>
                </a:lnTo>
                <a:lnTo>
                  <a:pt x="290" y="8052"/>
                </a:lnTo>
                <a:lnTo>
                  <a:pt x="290" y="8052"/>
                </a:lnTo>
                <a:lnTo>
                  <a:pt x="322" y="7794"/>
                </a:lnTo>
                <a:lnTo>
                  <a:pt x="322" y="7794"/>
                </a:lnTo>
                <a:close/>
                <a:moveTo>
                  <a:pt x="1094" y="8361"/>
                </a:moveTo>
                <a:lnTo>
                  <a:pt x="1094" y="8361"/>
                </a:lnTo>
                <a:lnTo>
                  <a:pt x="644" y="8568"/>
                </a:lnTo>
                <a:lnTo>
                  <a:pt x="451" y="8671"/>
                </a:lnTo>
                <a:lnTo>
                  <a:pt x="290" y="8800"/>
                </a:lnTo>
                <a:lnTo>
                  <a:pt x="290" y="8800"/>
                </a:lnTo>
                <a:lnTo>
                  <a:pt x="258" y="8542"/>
                </a:lnTo>
                <a:lnTo>
                  <a:pt x="258" y="8542"/>
                </a:lnTo>
                <a:lnTo>
                  <a:pt x="290" y="8568"/>
                </a:lnTo>
                <a:lnTo>
                  <a:pt x="290" y="8568"/>
                </a:lnTo>
                <a:lnTo>
                  <a:pt x="837" y="8439"/>
                </a:lnTo>
                <a:lnTo>
                  <a:pt x="1352" y="8232"/>
                </a:lnTo>
                <a:lnTo>
                  <a:pt x="1835" y="8026"/>
                </a:lnTo>
                <a:lnTo>
                  <a:pt x="2318" y="7794"/>
                </a:lnTo>
                <a:lnTo>
                  <a:pt x="2318" y="7794"/>
                </a:lnTo>
                <a:lnTo>
                  <a:pt x="1706" y="8103"/>
                </a:lnTo>
                <a:lnTo>
                  <a:pt x="1094" y="8361"/>
                </a:lnTo>
                <a:lnTo>
                  <a:pt x="1094" y="8361"/>
                </a:lnTo>
                <a:close/>
                <a:moveTo>
                  <a:pt x="290" y="8490"/>
                </a:moveTo>
                <a:lnTo>
                  <a:pt x="290" y="8490"/>
                </a:lnTo>
                <a:lnTo>
                  <a:pt x="290" y="8129"/>
                </a:lnTo>
                <a:lnTo>
                  <a:pt x="290" y="8129"/>
                </a:lnTo>
                <a:lnTo>
                  <a:pt x="644" y="8052"/>
                </a:lnTo>
                <a:lnTo>
                  <a:pt x="966" y="7923"/>
                </a:lnTo>
                <a:lnTo>
                  <a:pt x="1642" y="7690"/>
                </a:lnTo>
                <a:lnTo>
                  <a:pt x="1642" y="7690"/>
                </a:lnTo>
                <a:lnTo>
                  <a:pt x="2060" y="7561"/>
                </a:lnTo>
                <a:lnTo>
                  <a:pt x="2060" y="7561"/>
                </a:lnTo>
                <a:lnTo>
                  <a:pt x="2479" y="7432"/>
                </a:lnTo>
                <a:lnTo>
                  <a:pt x="2479" y="7432"/>
                </a:lnTo>
                <a:lnTo>
                  <a:pt x="2543" y="7406"/>
                </a:lnTo>
                <a:lnTo>
                  <a:pt x="2543" y="7406"/>
                </a:lnTo>
                <a:lnTo>
                  <a:pt x="2511" y="7432"/>
                </a:lnTo>
                <a:lnTo>
                  <a:pt x="2511" y="7432"/>
                </a:lnTo>
                <a:lnTo>
                  <a:pt x="2221" y="7561"/>
                </a:lnTo>
                <a:lnTo>
                  <a:pt x="1931" y="7665"/>
                </a:lnTo>
                <a:lnTo>
                  <a:pt x="1610" y="7768"/>
                </a:lnTo>
                <a:lnTo>
                  <a:pt x="1288" y="7897"/>
                </a:lnTo>
                <a:lnTo>
                  <a:pt x="1288" y="7897"/>
                </a:lnTo>
                <a:lnTo>
                  <a:pt x="773" y="8181"/>
                </a:lnTo>
                <a:lnTo>
                  <a:pt x="290" y="8490"/>
                </a:lnTo>
                <a:lnTo>
                  <a:pt x="290" y="8490"/>
                </a:lnTo>
                <a:close/>
                <a:moveTo>
                  <a:pt x="290" y="8852"/>
                </a:moveTo>
                <a:lnTo>
                  <a:pt x="290" y="8852"/>
                </a:lnTo>
                <a:lnTo>
                  <a:pt x="290" y="8852"/>
                </a:lnTo>
                <a:lnTo>
                  <a:pt x="290" y="8852"/>
                </a:lnTo>
                <a:lnTo>
                  <a:pt x="483" y="8826"/>
                </a:lnTo>
                <a:lnTo>
                  <a:pt x="676" y="8774"/>
                </a:lnTo>
                <a:lnTo>
                  <a:pt x="1030" y="8645"/>
                </a:lnTo>
                <a:lnTo>
                  <a:pt x="1030" y="8645"/>
                </a:lnTo>
                <a:lnTo>
                  <a:pt x="2092" y="8258"/>
                </a:lnTo>
                <a:lnTo>
                  <a:pt x="2092" y="8258"/>
                </a:lnTo>
                <a:lnTo>
                  <a:pt x="2092" y="8258"/>
                </a:lnTo>
                <a:lnTo>
                  <a:pt x="2092" y="8258"/>
                </a:lnTo>
                <a:lnTo>
                  <a:pt x="1642" y="8490"/>
                </a:lnTo>
                <a:lnTo>
                  <a:pt x="1159" y="8697"/>
                </a:lnTo>
                <a:lnTo>
                  <a:pt x="290" y="9135"/>
                </a:lnTo>
                <a:lnTo>
                  <a:pt x="290" y="9135"/>
                </a:lnTo>
                <a:lnTo>
                  <a:pt x="290" y="8852"/>
                </a:lnTo>
                <a:lnTo>
                  <a:pt x="290" y="8852"/>
                </a:lnTo>
                <a:close/>
                <a:moveTo>
                  <a:pt x="1803" y="9110"/>
                </a:moveTo>
                <a:lnTo>
                  <a:pt x="1803" y="9110"/>
                </a:lnTo>
                <a:lnTo>
                  <a:pt x="1964" y="9084"/>
                </a:lnTo>
                <a:lnTo>
                  <a:pt x="1964" y="9084"/>
                </a:lnTo>
                <a:lnTo>
                  <a:pt x="1931" y="9135"/>
                </a:lnTo>
                <a:lnTo>
                  <a:pt x="1867" y="9161"/>
                </a:lnTo>
                <a:lnTo>
                  <a:pt x="1803" y="9135"/>
                </a:lnTo>
                <a:lnTo>
                  <a:pt x="1738" y="9110"/>
                </a:lnTo>
                <a:lnTo>
                  <a:pt x="1738" y="9110"/>
                </a:lnTo>
                <a:lnTo>
                  <a:pt x="1577" y="9006"/>
                </a:lnTo>
                <a:lnTo>
                  <a:pt x="1577" y="9006"/>
                </a:lnTo>
                <a:lnTo>
                  <a:pt x="1738" y="9006"/>
                </a:lnTo>
                <a:lnTo>
                  <a:pt x="1770" y="9032"/>
                </a:lnTo>
                <a:lnTo>
                  <a:pt x="1770" y="9058"/>
                </a:lnTo>
                <a:lnTo>
                  <a:pt x="1770" y="9058"/>
                </a:lnTo>
                <a:lnTo>
                  <a:pt x="1770" y="9084"/>
                </a:lnTo>
                <a:lnTo>
                  <a:pt x="1803" y="9110"/>
                </a:lnTo>
                <a:lnTo>
                  <a:pt x="1803" y="9110"/>
                </a:lnTo>
                <a:close/>
                <a:moveTo>
                  <a:pt x="1996" y="9006"/>
                </a:moveTo>
                <a:lnTo>
                  <a:pt x="1996" y="9006"/>
                </a:lnTo>
                <a:lnTo>
                  <a:pt x="1899" y="9032"/>
                </a:lnTo>
                <a:lnTo>
                  <a:pt x="1964" y="8955"/>
                </a:lnTo>
                <a:lnTo>
                  <a:pt x="1964" y="8955"/>
                </a:lnTo>
                <a:lnTo>
                  <a:pt x="1964" y="8903"/>
                </a:lnTo>
                <a:lnTo>
                  <a:pt x="1931" y="8903"/>
                </a:lnTo>
                <a:lnTo>
                  <a:pt x="1931" y="8903"/>
                </a:lnTo>
                <a:lnTo>
                  <a:pt x="1803" y="8903"/>
                </a:lnTo>
                <a:lnTo>
                  <a:pt x="1642" y="8955"/>
                </a:lnTo>
                <a:lnTo>
                  <a:pt x="1577" y="8955"/>
                </a:lnTo>
                <a:lnTo>
                  <a:pt x="1674" y="8877"/>
                </a:lnTo>
                <a:lnTo>
                  <a:pt x="1674" y="8877"/>
                </a:lnTo>
                <a:lnTo>
                  <a:pt x="2060" y="8671"/>
                </a:lnTo>
                <a:lnTo>
                  <a:pt x="2060" y="8671"/>
                </a:lnTo>
                <a:lnTo>
                  <a:pt x="2060" y="8826"/>
                </a:lnTo>
                <a:lnTo>
                  <a:pt x="1996" y="9006"/>
                </a:lnTo>
                <a:lnTo>
                  <a:pt x="1996" y="9006"/>
                </a:lnTo>
                <a:close/>
                <a:moveTo>
                  <a:pt x="2060" y="8568"/>
                </a:moveTo>
                <a:lnTo>
                  <a:pt x="2060" y="8568"/>
                </a:lnTo>
                <a:lnTo>
                  <a:pt x="1674" y="8697"/>
                </a:lnTo>
                <a:lnTo>
                  <a:pt x="1223" y="8826"/>
                </a:lnTo>
                <a:lnTo>
                  <a:pt x="1223" y="8826"/>
                </a:lnTo>
                <a:lnTo>
                  <a:pt x="805" y="9006"/>
                </a:lnTo>
                <a:lnTo>
                  <a:pt x="805" y="9006"/>
                </a:lnTo>
                <a:lnTo>
                  <a:pt x="515" y="9135"/>
                </a:lnTo>
                <a:lnTo>
                  <a:pt x="418" y="9161"/>
                </a:lnTo>
                <a:lnTo>
                  <a:pt x="515" y="9110"/>
                </a:lnTo>
                <a:lnTo>
                  <a:pt x="515" y="9110"/>
                </a:lnTo>
                <a:lnTo>
                  <a:pt x="1288" y="8723"/>
                </a:lnTo>
                <a:lnTo>
                  <a:pt x="1706" y="8542"/>
                </a:lnTo>
                <a:lnTo>
                  <a:pt x="2092" y="8310"/>
                </a:lnTo>
                <a:lnTo>
                  <a:pt x="2092" y="8310"/>
                </a:lnTo>
                <a:lnTo>
                  <a:pt x="2060" y="8568"/>
                </a:lnTo>
                <a:lnTo>
                  <a:pt x="2060" y="8568"/>
                </a:lnTo>
                <a:close/>
                <a:moveTo>
                  <a:pt x="2157" y="8052"/>
                </a:moveTo>
                <a:lnTo>
                  <a:pt x="2157" y="8052"/>
                </a:lnTo>
                <a:lnTo>
                  <a:pt x="2125" y="8206"/>
                </a:lnTo>
                <a:lnTo>
                  <a:pt x="2125" y="8206"/>
                </a:lnTo>
                <a:lnTo>
                  <a:pt x="1674" y="8335"/>
                </a:lnTo>
                <a:lnTo>
                  <a:pt x="1223" y="8516"/>
                </a:lnTo>
                <a:lnTo>
                  <a:pt x="1223" y="8516"/>
                </a:lnTo>
                <a:lnTo>
                  <a:pt x="869" y="8645"/>
                </a:lnTo>
                <a:lnTo>
                  <a:pt x="869" y="8645"/>
                </a:lnTo>
                <a:lnTo>
                  <a:pt x="612" y="8723"/>
                </a:lnTo>
                <a:lnTo>
                  <a:pt x="451" y="8774"/>
                </a:lnTo>
                <a:lnTo>
                  <a:pt x="418" y="8774"/>
                </a:lnTo>
                <a:lnTo>
                  <a:pt x="418" y="8774"/>
                </a:lnTo>
                <a:lnTo>
                  <a:pt x="515" y="8697"/>
                </a:lnTo>
                <a:lnTo>
                  <a:pt x="612" y="8619"/>
                </a:lnTo>
                <a:lnTo>
                  <a:pt x="901" y="8516"/>
                </a:lnTo>
                <a:lnTo>
                  <a:pt x="1449" y="8284"/>
                </a:lnTo>
                <a:lnTo>
                  <a:pt x="1449" y="8284"/>
                </a:lnTo>
                <a:lnTo>
                  <a:pt x="1867" y="8103"/>
                </a:lnTo>
                <a:lnTo>
                  <a:pt x="2253" y="7897"/>
                </a:lnTo>
                <a:lnTo>
                  <a:pt x="2253" y="7897"/>
                </a:lnTo>
                <a:lnTo>
                  <a:pt x="2189" y="7974"/>
                </a:lnTo>
                <a:lnTo>
                  <a:pt x="2157" y="8052"/>
                </a:lnTo>
                <a:lnTo>
                  <a:pt x="2157" y="8052"/>
                </a:lnTo>
                <a:close/>
                <a:moveTo>
                  <a:pt x="2511" y="7742"/>
                </a:moveTo>
                <a:lnTo>
                  <a:pt x="2511" y="7742"/>
                </a:lnTo>
                <a:lnTo>
                  <a:pt x="2446" y="7716"/>
                </a:lnTo>
                <a:lnTo>
                  <a:pt x="2446" y="7716"/>
                </a:lnTo>
                <a:lnTo>
                  <a:pt x="2221" y="7819"/>
                </a:lnTo>
                <a:lnTo>
                  <a:pt x="1996" y="7923"/>
                </a:lnTo>
                <a:lnTo>
                  <a:pt x="1513" y="8129"/>
                </a:lnTo>
                <a:lnTo>
                  <a:pt x="1513" y="8129"/>
                </a:lnTo>
                <a:lnTo>
                  <a:pt x="740" y="8361"/>
                </a:lnTo>
                <a:lnTo>
                  <a:pt x="740" y="8361"/>
                </a:lnTo>
                <a:lnTo>
                  <a:pt x="451" y="8490"/>
                </a:lnTo>
                <a:lnTo>
                  <a:pt x="418" y="8490"/>
                </a:lnTo>
                <a:lnTo>
                  <a:pt x="451" y="8465"/>
                </a:lnTo>
                <a:lnTo>
                  <a:pt x="676" y="8284"/>
                </a:lnTo>
                <a:lnTo>
                  <a:pt x="676" y="8284"/>
                </a:lnTo>
                <a:lnTo>
                  <a:pt x="934" y="8155"/>
                </a:lnTo>
                <a:lnTo>
                  <a:pt x="1159" y="8052"/>
                </a:lnTo>
                <a:lnTo>
                  <a:pt x="1738" y="7819"/>
                </a:lnTo>
                <a:lnTo>
                  <a:pt x="2253" y="7613"/>
                </a:lnTo>
                <a:lnTo>
                  <a:pt x="2736" y="7381"/>
                </a:lnTo>
                <a:lnTo>
                  <a:pt x="2736" y="7381"/>
                </a:lnTo>
                <a:lnTo>
                  <a:pt x="2704" y="7484"/>
                </a:lnTo>
                <a:lnTo>
                  <a:pt x="2672" y="7561"/>
                </a:lnTo>
                <a:lnTo>
                  <a:pt x="2575" y="7665"/>
                </a:lnTo>
                <a:lnTo>
                  <a:pt x="2511" y="7742"/>
                </a:lnTo>
                <a:lnTo>
                  <a:pt x="2511" y="7742"/>
                </a:lnTo>
                <a:close/>
                <a:moveTo>
                  <a:pt x="386" y="8052"/>
                </a:moveTo>
                <a:lnTo>
                  <a:pt x="386" y="8052"/>
                </a:lnTo>
                <a:lnTo>
                  <a:pt x="515" y="8000"/>
                </a:lnTo>
                <a:lnTo>
                  <a:pt x="644" y="7923"/>
                </a:lnTo>
                <a:lnTo>
                  <a:pt x="901" y="7794"/>
                </a:lnTo>
                <a:lnTo>
                  <a:pt x="901" y="7794"/>
                </a:lnTo>
                <a:lnTo>
                  <a:pt x="1481" y="7561"/>
                </a:lnTo>
                <a:lnTo>
                  <a:pt x="1481" y="7561"/>
                </a:lnTo>
                <a:lnTo>
                  <a:pt x="2028" y="7329"/>
                </a:lnTo>
                <a:lnTo>
                  <a:pt x="2543" y="7097"/>
                </a:lnTo>
                <a:lnTo>
                  <a:pt x="2543" y="7097"/>
                </a:lnTo>
                <a:lnTo>
                  <a:pt x="2672" y="7200"/>
                </a:lnTo>
                <a:lnTo>
                  <a:pt x="2672" y="7200"/>
                </a:lnTo>
                <a:lnTo>
                  <a:pt x="2704" y="7252"/>
                </a:lnTo>
                <a:lnTo>
                  <a:pt x="2736" y="7303"/>
                </a:lnTo>
                <a:lnTo>
                  <a:pt x="2736" y="7303"/>
                </a:lnTo>
                <a:lnTo>
                  <a:pt x="2157" y="7484"/>
                </a:lnTo>
                <a:lnTo>
                  <a:pt x="1577" y="7665"/>
                </a:lnTo>
                <a:lnTo>
                  <a:pt x="966" y="7871"/>
                </a:lnTo>
                <a:lnTo>
                  <a:pt x="386" y="8052"/>
                </a:lnTo>
                <a:lnTo>
                  <a:pt x="386" y="8052"/>
                </a:lnTo>
                <a:close/>
                <a:moveTo>
                  <a:pt x="1610" y="7303"/>
                </a:moveTo>
                <a:lnTo>
                  <a:pt x="1610" y="7303"/>
                </a:lnTo>
                <a:lnTo>
                  <a:pt x="773" y="7561"/>
                </a:lnTo>
                <a:lnTo>
                  <a:pt x="773" y="7561"/>
                </a:lnTo>
                <a:lnTo>
                  <a:pt x="579" y="7665"/>
                </a:lnTo>
                <a:lnTo>
                  <a:pt x="483" y="7690"/>
                </a:lnTo>
                <a:lnTo>
                  <a:pt x="547" y="7639"/>
                </a:lnTo>
                <a:lnTo>
                  <a:pt x="547" y="7639"/>
                </a:lnTo>
                <a:lnTo>
                  <a:pt x="998" y="7432"/>
                </a:lnTo>
                <a:lnTo>
                  <a:pt x="1513" y="7252"/>
                </a:lnTo>
                <a:lnTo>
                  <a:pt x="1996" y="7045"/>
                </a:lnTo>
                <a:lnTo>
                  <a:pt x="2221" y="6916"/>
                </a:lnTo>
                <a:lnTo>
                  <a:pt x="2446" y="6813"/>
                </a:lnTo>
                <a:lnTo>
                  <a:pt x="2446" y="6813"/>
                </a:lnTo>
                <a:lnTo>
                  <a:pt x="2446" y="6761"/>
                </a:lnTo>
                <a:lnTo>
                  <a:pt x="2414" y="6761"/>
                </a:lnTo>
                <a:lnTo>
                  <a:pt x="2414" y="6761"/>
                </a:lnTo>
                <a:lnTo>
                  <a:pt x="1931" y="6865"/>
                </a:lnTo>
                <a:lnTo>
                  <a:pt x="1706" y="6942"/>
                </a:lnTo>
                <a:lnTo>
                  <a:pt x="1481" y="6994"/>
                </a:lnTo>
                <a:lnTo>
                  <a:pt x="1481" y="6994"/>
                </a:lnTo>
                <a:lnTo>
                  <a:pt x="869" y="7226"/>
                </a:lnTo>
                <a:lnTo>
                  <a:pt x="869" y="7226"/>
                </a:lnTo>
                <a:lnTo>
                  <a:pt x="515" y="7355"/>
                </a:lnTo>
                <a:lnTo>
                  <a:pt x="451" y="7381"/>
                </a:lnTo>
                <a:lnTo>
                  <a:pt x="451" y="7381"/>
                </a:lnTo>
                <a:lnTo>
                  <a:pt x="644" y="7252"/>
                </a:lnTo>
                <a:lnTo>
                  <a:pt x="644" y="7252"/>
                </a:lnTo>
                <a:lnTo>
                  <a:pt x="869" y="7123"/>
                </a:lnTo>
                <a:lnTo>
                  <a:pt x="1094" y="7045"/>
                </a:lnTo>
                <a:lnTo>
                  <a:pt x="1577" y="6865"/>
                </a:lnTo>
                <a:lnTo>
                  <a:pt x="2060" y="6684"/>
                </a:lnTo>
                <a:lnTo>
                  <a:pt x="2286" y="6581"/>
                </a:lnTo>
                <a:lnTo>
                  <a:pt x="2479" y="6477"/>
                </a:lnTo>
                <a:lnTo>
                  <a:pt x="2479" y="6477"/>
                </a:lnTo>
                <a:lnTo>
                  <a:pt x="2511" y="6632"/>
                </a:lnTo>
                <a:lnTo>
                  <a:pt x="2446" y="6813"/>
                </a:lnTo>
                <a:lnTo>
                  <a:pt x="2446" y="6813"/>
                </a:lnTo>
                <a:lnTo>
                  <a:pt x="2446" y="6916"/>
                </a:lnTo>
                <a:lnTo>
                  <a:pt x="2511" y="7019"/>
                </a:lnTo>
                <a:lnTo>
                  <a:pt x="2511" y="7019"/>
                </a:lnTo>
                <a:lnTo>
                  <a:pt x="2253" y="7071"/>
                </a:lnTo>
                <a:lnTo>
                  <a:pt x="2060" y="7148"/>
                </a:lnTo>
                <a:lnTo>
                  <a:pt x="1610" y="7303"/>
                </a:lnTo>
                <a:lnTo>
                  <a:pt x="1610" y="7303"/>
                </a:lnTo>
                <a:close/>
                <a:moveTo>
                  <a:pt x="1513" y="6710"/>
                </a:moveTo>
                <a:lnTo>
                  <a:pt x="1513" y="6710"/>
                </a:lnTo>
                <a:lnTo>
                  <a:pt x="869" y="6916"/>
                </a:lnTo>
                <a:lnTo>
                  <a:pt x="869" y="6916"/>
                </a:lnTo>
                <a:lnTo>
                  <a:pt x="579" y="7019"/>
                </a:lnTo>
                <a:lnTo>
                  <a:pt x="547" y="7045"/>
                </a:lnTo>
                <a:lnTo>
                  <a:pt x="547" y="7019"/>
                </a:lnTo>
                <a:lnTo>
                  <a:pt x="740" y="6916"/>
                </a:lnTo>
                <a:lnTo>
                  <a:pt x="740" y="6916"/>
                </a:lnTo>
                <a:lnTo>
                  <a:pt x="1127" y="6735"/>
                </a:lnTo>
                <a:lnTo>
                  <a:pt x="1545" y="6606"/>
                </a:lnTo>
                <a:lnTo>
                  <a:pt x="1931" y="6452"/>
                </a:lnTo>
                <a:lnTo>
                  <a:pt x="2125" y="6374"/>
                </a:lnTo>
                <a:lnTo>
                  <a:pt x="2286" y="6245"/>
                </a:lnTo>
                <a:lnTo>
                  <a:pt x="2286" y="6245"/>
                </a:lnTo>
                <a:lnTo>
                  <a:pt x="2382" y="6323"/>
                </a:lnTo>
                <a:lnTo>
                  <a:pt x="2446" y="6426"/>
                </a:lnTo>
                <a:lnTo>
                  <a:pt x="2446" y="6426"/>
                </a:lnTo>
                <a:lnTo>
                  <a:pt x="1996" y="6555"/>
                </a:lnTo>
                <a:lnTo>
                  <a:pt x="1513" y="6710"/>
                </a:lnTo>
                <a:lnTo>
                  <a:pt x="1513" y="6710"/>
                </a:lnTo>
                <a:close/>
                <a:moveTo>
                  <a:pt x="740" y="6632"/>
                </a:moveTo>
                <a:lnTo>
                  <a:pt x="740" y="6632"/>
                </a:lnTo>
                <a:lnTo>
                  <a:pt x="612" y="6658"/>
                </a:lnTo>
                <a:lnTo>
                  <a:pt x="644" y="6632"/>
                </a:lnTo>
                <a:lnTo>
                  <a:pt x="837" y="6555"/>
                </a:lnTo>
                <a:lnTo>
                  <a:pt x="837" y="6555"/>
                </a:lnTo>
                <a:lnTo>
                  <a:pt x="1223" y="6374"/>
                </a:lnTo>
                <a:lnTo>
                  <a:pt x="1223" y="6374"/>
                </a:lnTo>
                <a:lnTo>
                  <a:pt x="1577" y="6219"/>
                </a:lnTo>
                <a:lnTo>
                  <a:pt x="1899" y="6065"/>
                </a:lnTo>
                <a:lnTo>
                  <a:pt x="1899" y="6065"/>
                </a:lnTo>
                <a:lnTo>
                  <a:pt x="1996" y="6116"/>
                </a:lnTo>
                <a:lnTo>
                  <a:pt x="2092" y="6168"/>
                </a:lnTo>
                <a:lnTo>
                  <a:pt x="2092" y="6168"/>
                </a:lnTo>
                <a:lnTo>
                  <a:pt x="2189" y="6194"/>
                </a:lnTo>
                <a:lnTo>
                  <a:pt x="2189" y="6194"/>
                </a:lnTo>
                <a:lnTo>
                  <a:pt x="1803" y="6245"/>
                </a:lnTo>
                <a:lnTo>
                  <a:pt x="1481" y="6400"/>
                </a:lnTo>
                <a:lnTo>
                  <a:pt x="740" y="6632"/>
                </a:lnTo>
                <a:lnTo>
                  <a:pt x="740" y="6632"/>
                </a:lnTo>
                <a:close/>
                <a:moveTo>
                  <a:pt x="1835" y="5471"/>
                </a:moveTo>
                <a:lnTo>
                  <a:pt x="1835" y="5471"/>
                </a:lnTo>
                <a:lnTo>
                  <a:pt x="1803" y="5600"/>
                </a:lnTo>
                <a:lnTo>
                  <a:pt x="1770" y="5729"/>
                </a:lnTo>
                <a:lnTo>
                  <a:pt x="1770" y="5729"/>
                </a:lnTo>
                <a:lnTo>
                  <a:pt x="1288" y="5832"/>
                </a:lnTo>
                <a:lnTo>
                  <a:pt x="837" y="5961"/>
                </a:lnTo>
                <a:lnTo>
                  <a:pt x="837" y="5961"/>
                </a:lnTo>
                <a:lnTo>
                  <a:pt x="837" y="5961"/>
                </a:lnTo>
                <a:lnTo>
                  <a:pt x="837" y="5961"/>
                </a:lnTo>
                <a:lnTo>
                  <a:pt x="1094" y="5858"/>
                </a:lnTo>
                <a:lnTo>
                  <a:pt x="1352" y="5729"/>
                </a:lnTo>
                <a:lnTo>
                  <a:pt x="1803" y="5445"/>
                </a:lnTo>
                <a:lnTo>
                  <a:pt x="1803" y="5445"/>
                </a:lnTo>
                <a:lnTo>
                  <a:pt x="1803" y="5419"/>
                </a:lnTo>
                <a:lnTo>
                  <a:pt x="1803" y="5394"/>
                </a:lnTo>
                <a:lnTo>
                  <a:pt x="1770" y="5394"/>
                </a:lnTo>
                <a:lnTo>
                  <a:pt x="1770" y="5394"/>
                </a:lnTo>
                <a:lnTo>
                  <a:pt x="1577" y="5471"/>
                </a:lnTo>
                <a:lnTo>
                  <a:pt x="1384" y="5523"/>
                </a:lnTo>
                <a:lnTo>
                  <a:pt x="1384" y="5523"/>
                </a:lnTo>
                <a:lnTo>
                  <a:pt x="1030" y="5652"/>
                </a:lnTo>
                <a:lnTo>
                  <a:pt x="1030" y="5652"/>
                </a:lnTo>
                <a:lnTo>
                  <a:pt x="1062" y="5574"/>
                </a:lnTo>
                <a:lnTo>
                  <a:pt x="1062" y="5574"/>
                </a:lnTo>
                <a:lnTo>
                  <a:pt x="1191" y="5497"/>
                </a:lnTo>
                <a:lnTo>
                  <a:pt x="1352" y="5419"/>
                </a:lnTo>
                <a:lnTo>
                  <a:pt x="1352" y="5419"/>
                </a:lnTo>
                <a:lnTo>
                  <a:pt x="1674" y="5290"/>
                </a:lnTo>
                <a:lnTo>
                  <a:pt x="1996" y="5161"/>
                </a:lnTo>
                <a:lnTo>
                  <a:pt x="1996" y="5161"/>
                </a:lnTo>
                <a:lnTo>
                  <a:pt x="1835" y="5471"/>
                </a:lnTo>
                <a:lnTo>
                  <a:pt x="1835" y="5471"/>
                </a:lnTo>
                <a:close/>
                <a:moveTo>
                  <a:pt x="2060" y="5058"/>
                </a:moveTo>
                <a:lnTo>
                  <a:pt x="2060" y="5058"/>
                </a:lnTo>
                <a:lnTo>
                  <a:pt x="1738" y="5135"/>
                </a:lnTo>
                <a:lnTo>
                  <a:pt x="1738" y="5135"/>
                </a:lnTo>
                <a:lnTo>
                  <a:pt x="1384" y="5239"/>
                </a:lnTo>
                <a:lnTo>
                  <a:pt x="1352" y="5239"/>
                </a:lnTo>
                <a:lnTo>
                  <a:pt x="1352" y="5239"/>
                </a:lnTo>
                <a:lnTo>
                  <a:pt x="1513" y="5161"/>
                </a:lnTo>
                <a:lnTo>
                  <a:pt x="1513" y="5161"/>
                </a:lnTo>
                <a:lnTo>
                  <a:pt x="1867" y="5006"/>
                </a:lnTo>
                <a:lnTo>
                  <a:pt x="2028" y="4903"/>
                </a:lnTo>
                <a:lnTo>
                  <a:pt x="2157" y="4800"/>
                </a:lnTo>
                <a:lnTo>
                  <a:pt x="2157" y="4800"/>
                </a:lnTo>
                <a:lnTo>
                  <a:pt x="2060" y="5058"/>
                </a:lnTo>
                <a:lnTo>
                  <a:pt x="2060" y="5058"/>
                </a:lnTo>
                <a:close/>
                <a:moveTo>
                  <a:pt x="2157" y="4619"/>
                </a:moveTo>
                <a:lnTo>
                  <a:pt x="2157" y="4619"/>
                </a:lnTo>
                <a:lnTo>
                  <a:pt x="2157" y="4697"/>
                </a:lnTo>
                <a:lnTo>
                  <a:pt x="2157" y="4697"/>
                </a:lnTo>
                <a:lnTo>
                  <a:pt x="2157" y="4697"/>
                </a:lnTo>
                <a:lnTo>
                  <a:pt x="2157" y="4697"/>
                </a:lnTo>
                <a:lnTo>
                  <a:pt x="1867" y="4774"/>
                </a:lnTo>
                <a:lnTo>
                  <a:pt x="1867" y="4774"/>
                </a:lnTo>
                <a:lnTo>
                  <a:pt x="1481" y="4929"/>
                </a:lnTo>
                <a:lnTo>
                  <a:pt x="1481" y="4929"/>
                </a:lnTo>
                <a:lnTo>
                  <a:pt x="1545" y="4826"/>
                </a:lnTo>
                <a:lnTo>
                  <a:pt x="1545" y="4826"/>
                </a:lnTo>
                <a:lnTo>
                  <a:pt x="1835" y="4697"/>
                </a:lnTo>
                <a:lnTo>
                  <a:pt x="2157" y="4542"/>
                </a:lnTo>
                <a:lnTo>
                  <a:pt x="2157" y="4542"/>
                </a:lnTo>
                <a:lnTo>
                  <a:pt x="2157" y="4619"/>
                </a:lnTo>
                <a:lnTo>
                  <a:pt x="2157" y="4619"/>
                </a:lnTo>
                <a:close/>
                <a:moveTo>
                  <a:pt x="2157" y="4465"/>
                </a:moveTo>
                <a:lnTo>
                  <a:pt x="2157" y="4465"/>
                </a:lnTo>
                <a:lnTo>
                  <a:pt x="1899" y="4516"/>
                </a:lnTo>
                <a:lnTo>
                  <a:pt x="1899" y="4516"/>
                </a:lnTo>
                <a:lnTo>
                  <a:pt x="2125" y="4413"/>
                </a:lnTo>
                <a:lnTo>
                  <a:pt x="2125" y="4413"/>
                </a:lnTo>
                <a:lnTo>
                  <a:pt x="2125" y="4361"/>
                </a:lnTo>
                <a:lnTo>
                  <a:pt x="2092" y="4361"/>
                </a:lnTo>
                <a:lnTo>
                  <a:pt x="2092" y="4361"/>
                </a:lnTo>
                <a:lnTo>
                  <a:pt x="1867" y="4387"/>
                </a:lnTo>
                <a:lnTo>
                  <a:pt x="1867" y="4387"/>
                </a:lnTo>
                <a:lnTo>
                  <a:pt x="2092" y="4103"/>
                </a:lnTo>
                <a:lnTo>
                  <a:pt x="2092" y="4103"/>
                </a:lnTo>
                <a:lnTo>
                  <a:pt x="2157" y="4465"/>
                </a:lnTo>
                <a:lnTo>
                  <a:pt x="2157" y="4465"/>
                </a:lnTo>
                <a:close/>
                <a:moveTo>
                  <a:pt x="1223" y="11716"/>
                </a:moveTo>
                <a:lnTo>
                  <a:pt x="1223" y="11716"/>
                </a:lnTo>
                <a:lnTo>
                  <a:pt x="1030" y="11406"/>
                </a:lnTo>
                <a:lnTo>
                  <a:pt x="869" y="11097"/>
                </a:lnTo>
                <a:lnTo>
                  <a:pt x="869" y="11097"/>
                </a:lnTo>
                <a:lnTo>
                  <a:pt x="901" y="11019"/>
                </a:lnTo>
                <a:lnTo>
                  <a:pt x="901" y="11019"/>
                </a:lnTo>
                <a:lnTo>
                  <a:pt x="934" y="10813"/>
                </a:lnTo>
                <a:lnTo>
                  <a:pt x="998" y="10632"/>
                </a:lnTo>
                <a:lnTo>
                  <a:pt x="1191" y="10245"/>
                </a:lnTo>
                <a:lnTo>
                  <a:pt x="1191" y="10245"/>
                </a:lnTo>
                <a:lnTo>
                  <a:pt x="1223" y="10090"/>
                </a:lnTo>
                <a:lnTo>
                  <a:pt x="1223" y="9961"/>
                </a:lnTo>
                <a:lnTo>
                  <a:pt x="1191" y="9677"/>
                </a:lnTo>
                <a:lnTo>
                  <a:pt x="1191" y="9677"/>
                </a:lnTo>
                <a:lnTo>
                  <a:pt x="1159" y="9497"/>
                </a:lnTo>
                <a:lnTo>
                  <a:pt x="1191" y="9316"/>
                </a:lnTo>
                <a:lnTo>
                  <a:pt x="1223" y="9239"/>
                </a:lnTo>
                <a:lnTo>
                  <a:pt x="1288" y="9187"/>
                </a:lnTo>
                <a:lnTo>
                  <a:pt x="1384" y="9187"/>
                </a:lnTo>
                <a:lnTo>
                  <a:pt x="1481" y="9239"/>
                </a:lnTo>
                <a:lnTo>
                  <a:pt x="1481" y="9239"/>
                </a:lnTo>
                <a:lnTo>
                  <a:pt x="1610" y="9316"/>
                </a:lnTo>
                <a:lnTo>
                  <a:pt x="1738" y="9368"/>
                </a:lnTo>
                <a:lnTo>
                  <a:pt x="1738" y="9368"/>
                </a:lnTo>
                <a:lnTo>
                  <a:pt x="1899" y="9394"/>
                </a:lnTo>
                <a:lnTo>
                  <a:pt x="2060" y="9342"/>
                </a:lnTo>
                <a:lnTo>
                  <a:pt x="2189" y="9265"/>
                </a:lnTo>
                <a:lnTo>
                  <a:pt x="2253" y="9135"/>
                </a:lnTo>
                <a:lnTo>
                  <a:pt x="2253" y="9135"/>
                </a:lnTo>
                <a:lnTo>
                  <a:pt x="2318" y="8929"/>
                </a:lnTo>
                <a:lnTo>
                  <a:pt x="2350" y="8697"/>
                </a:lnTo>
                <a:lnTo>
                  <a:pt x="2350" y="8697"/>
                </a:lnTo>
                <a:lnTo>
                  <a:pt x="2382" y="8465"/>
                </a:lnTo>
                <a:lnTo>
                  <a:pt x="2414" y="8258"/>
                </a:lnTo>
                <a:lnTo>
                  <a:pt x="2543" y="8077"/>
                </a:lnTo>
                <a:lnTo>
                  <a:pt x="2704" y="7897"/>
                </a:lnTo>
                <a:lnTo>
                  <a:pt x="2704" y="7897"/>
                </a:lnTo>
                <a:lnTo>
                  <a:pt x="2865" y="7742"/>
                </a:lnTo>
                <a:lnTo>
                  <a:pt x="2994" y="7535"/>
                </a:lnTo>
                <a:lnTo>
                  <a:pt x="3026" y="7432"/>
                </a:lnTo>
                <a:lnTo>
                  <a:pt x="3058" y="7355"/>
                </a:lnTo>
                <a:lnTo>
                  <a:pt x="3026" y="7252"/>
                </a:lnTo>
                <a:lnTo>
                  <a:pt x="2962" y="7148"/>
                </a:lnTo>
                <a:lnTo>
                  <a:pt x="2962" y="7148"/>
                </a:lnTo>
                <a:lnTo>
                  <a:pt x="2897" y="7071"/>
                </a:lnTo>
                <a:lnTo>
                  <a:pt x="2801" y="6994"/>
                </a:lnTo>
                <a:lnTo>
                  <a:pt x="2736" y="6916"/>
                </a:lnTo>
                <a:lnTo>
                  <a:pt x="2736" y="6865"/>
                </a:lnTo>
                <a:lnTo>
                  <a:pt x="2736" y="6813"/>
                </a:lnTo>
                <a:lnTo>
                  <a:pt x="2736" y="6813"/>
                </a:lnTo>
                <a:lnTo>
                  <a:pt x="2801" y="6606"/>
                </a:lnTo>
                <a:lnTo>
                  <a:pt x="2801" y="6503"/>
                </a:lnTo>
                <a:lnTo>
                  <a:pt x="2801" y="6400"/>
                </a:lnTo>
                <a:lnTo>
                  <a:pt x="2801" y="6400"/>
                </a:lnTo>
                <a:lnTo>
                  <a:pt x="2704" y="6194"/>
                </a:lnTo>
                <a:lnTo>
                  <a:pt x="2640" y="6116"/>
                </a:lnTo>
                <a:lnTo>
                  <a:pt x="2543" y="6065"/>
                </a:lnTo>
                <a:lnTo>
                  <a:pt x="2543" y="6065"/>
                </a:lnTo>
                <a:lnTo>
                  <a:pt x="2318" y="5987"/>
                </a:lnTo>
                <a:lnTo>
                  <a:pt x="2318" y="5987"/>
                </a:lnTo>
                <a:lnTo>
                  <a:pt x="2221" y="5935"/>
                </a:lnTo>
                <a:lnTo>
                  <a:pt x="2125" y="5858"/>
                </a:lnTo>
                <a:lnTo>
                  <a:pt x="2092" y="5781"/>
                </a:lnTo>
                <a:lnTo>
                  <a:pt x="2092" y="5677"/>
                </a:lnTo>
                <a:lnTo>
                  <a:pt x="2125" y="5471"/>
                </a:lnTo>
                <a:lnTo>
                  <a:pt x="2221" y="5316"/>
                </a:lnTo>
                <a:lnTo>
                  <a:pt x="2221" y="5316"/>
                </a:lnTo>
                <a:lnTo>
                  <a:pt x="2350" y="5032"/>
                </a:lnTo>
                <a:lnTo>
                  <a:pt x="2414" y="4877"/>
                </a:lnTo>
                <a:lnTo>
                  <a:pt x="2446" y="4748"/>
                </a:lnTo>
                <a:lnTo>
                  <a:pt x="2446" y="4748"/>
                </a:lnTo>
                <a:lnTo>
                  <a:pt x="2414" y="4516"/>
                </a:lnTo>
                <a:lnTo>
                  <a:pt x="2414" y="4310"/>
                </a:lnTo>
                <a:lnTo>
                  <a:pt x="2382" y="4052"/>
                </a:lnTo>
                <a:lnTo>
                  <a:pt x="2350" y="3819"/>
                </a:lnTo>
                <a:lnTo>
                  <a:pt x="2350" y="3819"/>
                </a:lnTo>
                <a:lnTo>
                  <a:pt x="2768" y="3458"/>
                </a:lnTo>
                <a:lnTo>
                  <a:pt x="3219" y="3071"/>
                </a:lnTo>
                <a:lnTo>
                  <a:pt x="3670" y="2735"/>
                </a:lnTo>
                <a:lnTo>
                  <a:pt x="4217" y="2426"/>
                </a:lnTo>
                <a:lnTo>
                  <a:pt x="4217" y="2426"/>
                </a:lnTo>
                <a:lnTo>
                  <a:pt x="4764" y="2090"/>
                </a:lnTo>
                <a:lnTo>
                  <a:pt x="5311" y="1832"/>
                </a:lnTo>
                <a:lnTo>
                  <a:pt x="5891" y="1600"/>
                </a:lnTo>
                <a:lnTo>
                  <a:pt x="6503" y="1419"/>
                </a:lnTo>
                <a:lnTo>
                  <a:pt x="7146" y="1239"/>
                </a:lnTo>
                <a:lnTo>
                  <a:pt x="7758" y="1110"/>
                </a:lnTo>
                <a:lnTo>
                  <a:pt x="8402" y="1006"/>
                </a:lnTo>
                <a:lnTo>
                  <a:pt x="9046" y="929"/>
                </a:lnTo>
                <a:lnTo>
                  <a:pt x="9722" y="903"/>
                </a:lnTo>
                <a:lnTo>
                  <a:pt x="10365" y="877"/>
                </a:lnTo>
                <a:lnTo>
                  <a:pt x="10977" y="903"/>
                </a:lnTo>
                <a:lnTo>
                  <a:pt x="11621" y="981"/>
                </a:lnTo>
                <a:lnTo>
                  <a:pt x="12297" y="1058"/>
                </a:lnTo>
                <a:lnTo>
                  <a:pt x="12908" y="1187"/>
                </a:lnTo>
                <a:lnTo>
                  <a:pt x="13552" y="1316"/>
                </a:lnTo>
                <a:lnTo>
                  <a:pt x="14132" y="1497"/>
                </a:lnTo>
                <a:lnTo>
                  <a:pt x="14132" y="1497"/>
                </a:lnTo>
                <a:lnTo>
                  <a:pt x="13906" y="1574"/>
                </a:lnTo>
                <a:lnTo>
                  <a:pt x="13810" y="1600"/>
                </a:lnTo>
                <a:lnTo>
                  <a:pt x="13713" y="1677"/>
                </a:lnTo>
                <a:lnTo>
                  <a:pt x="13713" y="1677"/>
                </a:lnTo>
                <a:lnTo>
                  <a:pt x="13649" y="1729"/>
                </a:lnTo>
                <a:lnTo>
                  <a:pt x="13649" y="1781"/>
                </a:lnTo>
                <a:lnTo>
                  <a:pt x="13649" y="1858"/>
                </a:lnTo>
                <a:lnTo>
                  <a:pt x="13681" y="1910"/>
                </a:lnTo>
                <a:lnTo>
                  <a:pt x="13778" y="1987"/>
                </a:lnTo>
                <a:lnTo>
                  <a:pt x="13906" y="2039"/>
                </a:lnTo>
                <a:lnTo>
                  <a:pt x="13906" y="2039"/>
                </a:lnTo>
                <a:lnTo>
                  <a:pt x="14035" y="2065"/>
                </a:lnTo>
                <a:lnTo>
                  <a:pt x="14132" y="2039"/>
                </a:lnTo>
                <a:lnTo>
                  <a:pt x="14132" y="2039"/>
                </a:lnTo>
                <a:lnTo>
                  <a:pt x="14261" y="2039"/>
                </a:lnTo>
                <a:lnTo>
                  <a:pt x="14261" y="2039"/>
                </a:lnTo>
                <a:lnTo>
                  <a:pt x="14325" y="2039"/>
                </a:lnTo>
                <a:lnTo>
                  <a:pt x="14389" y="2065"/>
                </a:lnTo>
                <a:lnTo>
                  <a:pt x="14421" y="2090"/>
                </a:lnTo>
                <a:lnTo>
                  <a:pt x="14421" y="2194"/>
                </a:lnTo>
                <a:lnTo>
                  <a:pt x="14421" y="2194"/>
                </a:lnTo>
                <a:lnTo>
                  <a:pt x="14132" y="2168"/>
                </a:lnTo>
                <a:lnTo>
                  <a:pt x="13906" y="2090"/>
                </a:lnTo>
                <a:lnTo>
                  <a:pt x="13649" y="2013"/>
                </a:lnTo>
                <a:lnTo>
                  <a:pt x="13424" y="1935"/>
                </a:lnTo>
                <a:lnTo>
                  <a:pt x="13424" y="1935"/>
                </a:lnTo>
                <a:lnTo>
                  <a:pt x="13230" y="1806"/>
                </a:lnTo>
                <a:lnTo>
                  <a:pt x="13005" y="1677"/>
                </a:lnTo>
                <a:lnTo>
                  <a:pt x="12908" y="1626"/>
                </a:lnTo>
                <a:lnTo>
                  <a:pt x="12780" y="1600"/>
                </a:lnTo>
                <a:lnTo>
                  <a:pt x="12651" y="1600"/>
                </a:lnTo>
                <a:lnTo>
                  <a:pt x="12554" y="1652"/>
                </a:lnTo>
                <a:lnTo>
                  <a:pt x="12554" y="1652"/>
                </a:lnTo>
                <a:lnTo>
                  <a:pt x="12490" y="1703"/>
                </a:lnTo>
                <a:lnTo>
                  <a:pt x="12426" y="1781"/>
                </a:lnTo>
                <a:lnTo>
                  <a:pt x="12393" y="1935"/>
                </a:lnTo>
                <a:lnTo>
                  <a:pt x="12393" y="1935"/>
                </a:lnTo>
                <a:lnTo>
                  <a:pt x="12393" y="2039"/>
                </a:lnTo>
                <a:lnTo>
                  <a:pt x="12426" y="2194"/>
                </a:lnTo>
                <a:lnTo>
                  <a:pt x="12458" y="2245"/>
                </a:lnTo>
                <a:lnTo>
                  <a:pt x="12426" y="2297"/>
                </a:lnTo>
                <a:lnTo>
                  <a:pt x="12361" y="2323"/>
                </a:lnTo>
                <a:lnTo>
                  <a:pt x="12265" y="2348"/>
                </a:lnTo>
                <a:lnTo>
                  <a:pt x="12265" y="2348"/>
                </a:lnTo>
                <a:lnTo>
                  <a:pt x="12039" y="2323"/>
                </a:lnTo>
                <a:lnTo>
                  <a:pt x="11814" y="2297"/>
                </a:lnTo>
                <a:lnTo>
                  <a:pt x="11556" y="2245"/>
                </a:lnTo>
                <a:lnTo>
                  <a:pt x="11331" y="2194"/>
                </a:lnTo>
                <a:lnTo>
                  <a:pt x="11331" y="2194"/>
                </a:lnTo>
                <a:lnTo>
                  <a:pt x="11138" y="2219"/>
                </a:lnTo>
                <a:lnTo>
                  <a:pt x="11009" y="2271"/>
                </a:lnTo>
                <a:lnTo>
                  <a:pt x="10913" y="2348"/>
                </a:lnTo>
                <a:lnTo>
                  <a:pt x="10880" y="2452"/>
                </a:lnTo>
                <a:lnTo>
                  <a:pt x="10880" y="2555"/>
                </a:lnTo>
                <a:lnTo>
                  <a:pt x="10945" y="2684"/>
                </a:lnTo>
                <a:lnTo>
                  <a:pt x="11041" y="2787"/>
                </a:lnTo>
                <a:lnTo>
                  <a:pt x="11202" y="2865"/>
                </a:lnTo>
                <a:lnTo>
                  <a:pt x="11202" y="2865"/>
                </a:lnTo>
                <a:lnTo>
                  <a:pt x="11460" y="2942"/>
                </a:lnTo>
                <a:lnTo>
                  <a:pt x="11717" y="2994"/>
                </a:lnTo>
                <a:lnTo>
                  <a:pt x="12007" y="3045"/>
                </a:lnTo>
                <a:lnTo>
                  <a:pt x="12265" y="3071"/>
                </a:lnTo>
                <a:lnTo>
                  <a:pt x="12265" y="3071"/>
                </a:lnTo>
                <a:lnTo>
                  <a:pt x="12393" y="3045"/>
                </a:lnTo>
                <a:lnTo>
                  <a:pt x="12490" y="3019"/>
                </a:lnTo>
                <a:lnTo>
                  <a:pt x="12715" y="2942"/>
                </a:lnTo>
                <a:lnTo>
                  <a:pt x="12715" y="2942"/>
                </a:lnTo>
                <a:lnTo>
                  <a:pt x="13005" y="2813"/>
                </a:lnTo>
                <a:lnTo>
                  <a:pt x="13166" y="2787"/>
                </a:lnTo>
                <a:lnTo>
                  <a:pt x="13295" y="2761"/>
                </a:lnTo>
                <a:lnTo>
                  <a:pt x="13456" y="2761"/>
                </a:lnTo>
                <a:lnTo>
                  <a:pt x="13585" y="2813"/>
                </a:lnTo>
                <a:lnTo>
                  <a:pt x="13713" y="2865"/>
                </a:lnTo>
                <a:lnTo>
                  <a:pt x="13874" y="2942"/>
                </a:lnTo>
                <a:lnTo>
                  <a:pt x="13874" y="2942"/>
                </a:lnTo>
                <a:lnTo>
                  <a:pt x="14003" y="3045"/>
                </a:lnTo>
                <a:lnTo>
                  <a:pt x="14067" y="3174"/>
                </a:lnTo>
                <a:lnTo>
                  <a:pt x="14228" y="3432"/>
                </a:lnTo>
                <a:lnTo>
                  <a:pt x="14389" y="3690"/>
                </a:lnTo>
                <a:lnTo>
                  <a:pt x="14518" y="3819"/>
                </a:lnTo>
                <a:lnTo>
                  <a:pt x="14647" y="3923"/>
                </a:lnTo>
                <a:lnTo>
                  <a:pt x="14647" y="3923"/>
                </a:lnTo>
                <a:lnTo>
                  <a:pt x="14776" y="3974"/>
                </a:lnTo>
                <a:lnTo>
                  <a:pt x="14872" y="3974"/>
                </a:lnTo>
                <a:lnTo>
                  <a:pt x="15001" y="3948"/>
                </a:lnTo>
                <a:lnTo>
                  <a:pt x="15097" y="3897"/>
                </a:lnTo>
                <a:lnTo>
                  <a:pt x="15323" y="3794"/>
                </a:lnTo>
                <a:lnTo>
                  <a:pt x="15452" y="3742"/>
                </a:lnTo>
                <a:lnTo>
                  <a:pt x="15548" y="3742"/>
                </a:lnTo>
                <a:lnTo>
                  <a:pt x="15548" y="3742"/>
                </a:lnTo>
                <a:lnTo>
                  <a:pt x="15709" y="3768"/>
                </a:lnTo>
                <a:lnTo>
                  <a:pt x="15870" y="3819"/>
                </a:lnTo>
                <a:lnTo>
                  <a:pt x="16160" y="3948"/>
                </a:lnTo>
                <a:lnTo>
                  <a:pt x="16160" y="3948"/>
                </a:lnTo>
                <a:lnTo>
                  <a:pt x="16289" y="4026"/>
                </a:lnTo>
                <a:lnTo>
                  <a:pt x="16417" y="4129"/>
                </a:lnTo>
                <a:lnTo>
                  <a:pt x="16417" y="4129"/>
                </a:lnTo>
                <a:lnTo>
                  <a:pt x="16482" y="4232"/>
                </a:lnTo>
                <a:lnTo>
                  <a:pt x="16546" y="4361"/>
                </a:lnTo>
                <a:lnTo>
                  <a:pt x="16546" y="4413"/>
                </a:lnTo>
                <a:lnTo>
                  <a:pt x="16514" y="4465"/>
                </a:lnTo>
                <a:lnTo>
                  <a:pt x="16449" y="4465"/>
                </a:lnTo>
                <a:lnTo>
                  <a:pt x="16321" y="4439"/>
                </a:lnTo>
                <a:lnTo>
                  <a:pt x="16321" y="4439"/>
                </a:lnTo>
                <a:lnTo>
                  <a:pt x="16128" y="4335"/>
                </a:lnTo>
                <a:lnTo>
                  <a:pt x="15934" y="4181"/>
                </a:lnTo>
                <a:lnTo>
                  <a:pt x="15741" y="4052"/>
                </a:lnTo>
                <a:lnTo>
                  <a:pt x="15645" y="4026"/>
                </a:lnTo>
                <a:lnTo>
                  <a:pt x="15516" y="4000"/>
                </a:lnTo>
                <a:lnTo>
                  <a:pt x="15516" y="4000"/>
                </a:lnTo>
                <a:lnTo>
                  <a:pt x="15419" y="4000"/>
                </a:lnTo>
                <a:lnTo>
                  <a:pt x="15355" y="4026"/>
                </a:lnTo>
                <a:lnTo>
                  <a:pt x="15291" y="4052"/>
                </a:lnTo>
                <a:lnTo>
                  <a:pt x="15226" y="4077"/>
                </a:lnTo>
                <a:lnTo>
                  <a:pt x="15162" y="4232"/>
                </a:lnTo>
                <a:lnTo>
                  <a:pt x="15130" y="4361"/>
                </a:lnTo>
                <a:lnTo>
                  <a:pt x="15130" y="4361"/>
                </a:lnTo>
                <a:lnTo>
                  <a:pt x="15162" y="4465"/>
                </a:lnTo>
                <a:lnTo>
                  <a:pt x="15226" y="4542"/>
                </a:lnTo>
                <a:lnTo>
                  <a:pt x="15291" y="4619"/>
                </a:lnTo>
                <a:lnTo>
                  <a:pt x="15387" y="4671"/>
                </a:lnTo>
                <a:lnTo>
                  <a:pt x="15613" y="4774"/>
                </a:lnTo>
                <a:lnTo>
                  <a:pt x="15806" y="4852"/>
                </a:lnTo>
                <a:lnTo>
                  <a:pt x="15806" y="4852"/>
                </a:lnTo>
                <a:lnTo>
                  <a:pt x="15902" y="4877"/>
                </a:lnTo>
                <a:lnTo>
                  <a:pt x="15902" y="4877"/>
                </a:lnTo>
                <a:lnTo>
                  <a:pt x="15999" y="4929"/>
                </a:lnTo>
                <a:lnTo>
                  <a:pt x="16031" y="4981"/>
                </a:lnTo>
                <a:lnTo>
                  <a:pt x="16031" y="5032"/>
                </a:lnTo>
                <a:lnTo>
                  <a:pt x="15967" y="5110"/>
                </a:lnTo>
                <a:lnTo>
                  <a:pt x="15806" y="5239"/>
                </a:lnTo>
                <a:lnTo>
                  <a:pt x="15806" y="5239"/>
                </a:lnTo>
                <a:lnTo>
                  <a:pt x="15806" y="5239"/>
                </a:lnTo>
                <a:lnTo>
                  <a:pt x="15806" y="5239"/>
                </a:lnTo>
                <a:lnTo>
                  <a:pt x="15033" y="4955"/>
                </a:lnTo>
                <a:lnTo>
                  <a:pt x="14261" y="4671"/>
                </a:lnTo>
                <a:lnTo>
                  <a:pt x="14261" y="4671"/>
                </a:lnTo>
                <a:lnTo>
                  <a:pt x="13874" y="4490"/>
                </a:lnTo>
                <a:lnTo>
                  <a:pt x="13520" y="4284"/>
                </a:lnTo>
                <a:lnTo>
                  <a:pt x="13198" y="4000"/>
                </a:lnTo>
                <a:lnTo>
                  <a:pt x="12876" y="3716"/>
                </a:lnTo>
                <a:lnTo>
                  <a:pt x="12876" y="3716"/>
                </a:lnTo>
                <a:lnTo>
                  <a:pt x="12651" y="3535"/>
                </a:lnTo>
                <a:lnTo>
                  <a:pt x="12426" y="3355"/>
                </a:lnTo>
                <a:lnTo>
                  <a:pt x="12168" y="3200"/>
                </a:lnTo>
                <a:lnTo>
                  <a:pt x="11911" y="3097"/>
                </a:lnTo>
                <a:lnTo>
                  <a:pt x="11911" y="3097"/>
                </a:lnTo>
                <a:lnTo>
                  <a:pt x="11524" y="3019"/>
                </a:lnTo>
                <a:lnTo>
                  <a:pt x="11170" y="3019"/>
                </a:lnTo>
                <a:lnTo>
                  <a:pt x="10816" y="3045"/>
                </a:lnTo>
                <a:lnTo>
                  <a:pt x="10462" y="3097"/>
                </a:lnTo>
                <a:lnTo>
                  <a:pt x="10462" y="3097"/>
                </a:lnTo>
                <a:lnTo>
                  <a:pt x="10172" y="3148"/>
                </a:lnTo>
                <a:lnTo>
                  <a:pt x="9850" y="3252"/>
                </a:lnTo>
                <a:lnTo>
                  <a:pt x="9528" y="3355"/>
                </a:lnTo>
                <a:lnTo>
                  <a:pt x="9174" y="3510"/>
                </a:lnTo>
                <a:lnTo>
                  <a:pt x="8820" y="3665"/>
                </a:lnTo>
                <a:lnTo>
                  <a:pt x="8498" y="3845"/>
                </a:lnTo>
                <a:lnTo>
                  <a:pt x="8176" y="4052"/>
                </a:lnTo>
                <a:lnTo>
                  <a:pt x="7887" y="4284"/>
                </a:lnTo>
                <a:lnTo>
                  <a:pt x="7629" y="4516"/>
                </a:lnTo>
                <a:lnTo>
                  <a:pt x="7404" y="4774"/>
                </a:lnTo>
                <a:lnTo>
                  <a:pt x="7211" y="5006"/>
                </a:lnTo>
                <a:lnTo>
                  <a:pt x="7082" y="5290"/>
                </a:lnTo>
                <a:lnTo>
                  <a:pt x="7018" y="5548"/>
                </a:lnTo>
                <a:lnTo>
                  <a:pt x="6985" y="5832"/>
                </a:lnTo>
                <a:lnTo>
                  <a:pt x="7050" y="6090"/>
                </a:lnTo>
                <a:lnTo>
                  <a:pt x="7179" y="6400"/>
                </a:lnTo>
                <a:lnTo>
                  <a:pt x="7179" y="6400"/>
                </a:lnTo>
                <a:lnTo>
                  <a:pt x="7275" y="6529"/>
                </a:lnTo>
                <a:lnTo>
                  <a:pt x="7372" y="6658"/>
                </a:lnTo>
                <a:lnTo>
                  <a:pt x="7533" y="6735"/>
                </a:lnTo>
                <a:lnTo>
                  <a:pt x="7661" y="6813"/>
                </a:lnTo>
                <a:lnTo>
                  <a:pt x="8015" y="6942"/>
                </a:lnTo>
                <a:lnTo>
                  <a:pt x="8370" y="7019"/>
                </a:lnTo>
                <a:lnTo>
                  <a:pt x="9174" y="7148"/>
                </a:lnTo>
                <a:lnTo>
                  <a:pt x="9528" y="7226"/>
                </a:lnTo>
                <a:lnTo>
                  <a:pt x="9850" y="7329"/>
                </a:lnTo>
                <a:lnTo>
                  <a:pt x="9850" y="7329"/>
                </a:lnTo>
                <a:lnTo>
                  <a:pt x="10044" y="7458"/>
                </a:lnTo>
                <a:lnTo>
                  <a:pt x="10172" y="7587"/>
                </a:lnTo>
                <a:lnTo>
                  <a:pt x="10237" y="7768"/>
                </a:lnTo>
                <a:lnTo>
                  <a:pt x="10237" y="7923"/>
                </a:lnTo>
                <a:lnTo>
                  <a:pt x="10204" y="8103"/>
                </a:lnTo>
                <a:lnTo>
                  <a:pt x="10140" y="8284"/>
                </a:lnTo>
                <a:lnTo>
                  <a:pt x="9979" y="8645"/>
                </a:lnTo>
                <a:lnTo>
                  <a:pt x="9979" y="8645"/>
                </a:lnTo>
                <a:lnTo>
                  <a:pt x="9883" y="8903"/>
                </a:lnTo>
                <a:lnTo>
                  <a:pt x="9786" y="9161"/>
                </a:lnTo>
                <a:lnTo>
                  <a:pt x="9786" y="9161"/>
                </a:lnTo>
                <a:lnTo>
                  <a:pt x="9786" y="9342"/>
                </a:lnTo>
                <a:lnTo>
                  <a:pt x="9786" y="9523"/>
                </a:lnTo>
                <a:lnTo>
                  <a:pt x="9850" y="9910"/>
                </a:lnTo>
                <a:lnTo>
                  <a:pt x="9850" y="9910"/>
                </a:lnTo>
                <a:lnTo>
                  <a:pt x="9850" y="10039"/>
                </a:lnTo>
                <a:lnTo>
                  <a:pt x="9818" y="10168"/>
                </a:lnTo>
                <a:lnTo>
                  <a:pt x="9689" y="10426"/>
                </a:lnTo>
                <a:lnTo>
                  <a:pt x="9528" y="10735"/>
                </a:lnTo>
                <a:lnTo>
                  <a:pt x="9368" y="10968"/>
                </a:lnTo>
                <a:lnTo>
                  <a:pt x="9368" y="10968"/>
                </a:lnTo>
                <a:lnTo>
                  <a:pt x="9207" y="11355"/>
                </a:lnTo>
                <a:lnTo>
                  <a:pt x="9046" y="11768"/>
                </a:lnTo>
                <a:lnTo>
                  <a:pt x="9046" y="11768"/>
                </a:lnTo>
                <a:lnTo>
                  <a:pt x="8949" y="12129"/>
                </a:lnTo>
                <a:lnTo>
                  <a:pt x="8917" y="12516"/>
                </a:lnTo>
                <a:lnTo>
                  <a:pt x="8917" y="12723"/>
                </a:lnTo>
                <a:lnTo>
                  <a:pt x="8949" y="12903"/>
                </a:lnTo>
                <a:lnTo>
                  <a:pt x="8981" y="13110"/>
                </a:lnTo>
                <a:lnTo>
                  <a:pt x="9078" y="13265"/>
                </a:lnTo>
                <a:lnTo>
                  <a:pt x="9078" y="13265"/>
                </a:lnTo>
                <a:lnTo>
                  <a:pt x="9207" y="13419"/>
                </a:lnTo>
                <a:lnTo>
                  <a:pt x="9303" y="13548"/>
                </a:lnTo>
                <a:lnTo>
                  <a:pt x="9464" y="13626"/>
                </a:lnTo>
                <a:lnTo>
                  <a:pt x="9625" y="13703"/>
                </a:lnTo>
                <a:lnTo>
                  <a:pt x="9786" y="13729"/>
                </a:lnTo>
                <a:lnTo>
                  <a:pt x="9979" y="13755"/>
                </a:lnTo>
                <a:lnTo>
                  <a:pt x="10172" y="13755"/>
                </a:lnTo>
                <a:lnTo>
                  <a:pt x="10365" y="13729"/>
                </a:lnTo>
                <a:lnTo>
                  <a:pt x="10365" y="13729"/>
                </a:lnTo>
                <a:lnTo>
                  <a:pt x="10752" y="13652"/>
                </a:lnTo>
                <a:lnTo>
                  <a:pt x="11074" y="13523"/>
                </a:lnTo>
                <a:lnTo>
                  <a:pt x="11396" y="13368"/>
                </a:lnTo>
                <a:lnTo>
                  <a:pt x="11717" y="13213"/>
                </a:lnTo>
                <a:lnTo>
                  <a:pt x="11717" y="13213"/>
                </a:lnTo>
                <a:lnTo>
                  <a:pt x="12168" y="12981"/>
                </a:lnTo>
                <a:lnTo>
                  <a:pt x="12619" y="12774"/>
                </a:lnTo>
                <a:lnTo>
                  <a:pt x="13069" y="12594"/>
                </a:lnTo>
                <a:lnTo>
                  <a:pt x="13520" y="12387"/>
                </a:lnTo>
                <a:lnTo>
                  <a:pt x="13520" y="12387"/>
                </a:lnTo>
                <a:lnTo>
                  <a:pt x="13842" y="12258"/>
                </a:lnTo>
                <a:lnTo>
                  <a:pt x="14132" y="12129"/>
                </a:lnTo>
                <a:lnTo>
                  <a:pt x="14421" y="11948"/>
                </a:lnTo>
                <a:lnTo>
                  <a:pt x="14647" y="11742"/>
                </a:lnTo>
                <a:lnTo>
                  <a:pt x="14647" y="11742"/>
                </a:lnTo>
                <a:lnTo>
                  <a:pt x="14711" y="11587"/>
                </a:lnTo>
                <a:lnTo>
                  <a:pt x="14776" y="11432"/>
                </a:lnTo>
                <a:lnTo>
                  <a:pt x="14808" y="11123"/>
                </a:lnTo>
                <a:lnTo>
                  <a:pt x="14840" y="10994"/>
                </a:lnTo>
                <a:lnTo>
                  <a:pt x="14872" y="10839"/>
                </a:lnTo>
                <a:lnTo>
                  <a:pt x="14969" y="10710"/>
                </a:lnTo>
                <a:lnTo>
                  <a:pt x="15130" y="10581"/>
                </a:lnTo>
                <a:lnTo>
                  <a:pt x="15130" y="10581"/>
                </a:lnTo>
                <a:lnTo>
                  <a:pt x="15355" y="10452"/>
                </a:lnTo>
                <a:lnTo>
                  <a:pt x="15580" y="10348"/>
                </a:lnTo>
                <a:lnTo>
                  <a:pt x="16095" y="10194"/>
                </a:lnTo>
                <a:lnTo>
                  <a:pt x="16321" y="10090"/>
                </a:lnTo>
                <a:lnTo>
                  <a:pt x="16546" y="9987"/>
                </a:lnTo>
                <a:lnTo>
                  <a:pt x="16739" y="9832"/>
                </a:lnTo>
                <a:lnTo>
                  <a:pt x="16900" y="9652"/>
                </a:lnTo>
                <a:lnTo>
                  <a:pt x="16900" y="9652"/>
                </a:lnTo>
                <a:lnTo>
                  <a:pt x="16997" y="9471"/>
                </a:lnTo>
                <a:lnTo>
                  <a:pt x="16997" y="9290"/>
                </a:lnTo>
                <a:lnTo>
                  <a:pt x="16932" y="9084"/>
                </a:lnTo>
                <a:lnTo>
                  <a:pt x="16836" y="8929"/>
                </a:lnTo>
                <a:lnTo>
                  <a:pt x="16836" y="8929"/>
                </a:lnTo>
                <a:lnTo>
                  <a:pt x="16707" y="8774"/>
                </a:lnTo>
                <a:lnTo>
                  <a:pt x="16578" y="8645"/>
                </a:lnTo>
                <a:lnTo>
                  <a:pt x="16449" y="8490"/>
                </a:lnTo>
                <a:lnTo>
                  <a:pt x="16353" y="8310"/>
                </a:lnTo>
                <a:lnTo>
                  <a:pt x="16353" y="8310"/>
                </a:lnTo>
                <a:lnTo>
                  <a:pt x="16289" y="8129"/>
                </a:lnTo>
                <a:lnTo>
                  <a:pt x="16289" y="7923"/>
                </a:lnTo>
                <a:lnTo>
                  <a:pt x="16289" y="7716"/>
                </a:lnTo>
                <a:lnTo>
                  <a:pt x="16256" y="7510"/>
                </a:lnTo>
                <a:lnTo>
                  <a:pt x="16256" y="7510"/>
                </a:lnTo>
                <a:lnTo>
                  <a:pt x="16224" y="7381"/>
                </a:lnTo>
                <a:lnTo>
                  <a:pt x="16160" y="7252"/>
                </a:lnTo>
                <a:lnTo>
                  <a:pt x="16031" y="6994"/>
                </a:lnTo>
                <a:lnTo>
                  <a:pt x="16031" y="6994"/>
                </a:lnTo>
                <a:lnTo>
                  <a:pt x="15838" y="6658"/>
                </a:lnTo>
                <a:lnTo>
                  <a:pt x="15838" y="6658"/>
                </a:lnTo>
                <a:lnTo>
                  <a:pt x="15806" y="6555"/>
                </a:lnTo>
                <a:lnTo>
                  <a:pt x="15806" y="6555"/>
                </a:lnTo>
                <a:lnTo>
                  <a:pt x="15773" y="6452"/>
                </a:lnTo>
                <a:lnTo>
                  <a:pt x="15773" y="6400"/>
                </a:lnTo>
                <a:lnTo>
                  <a:pt x="15806" y="6374"/>
                </a:lnTo>
                <a:lnTo>
                  <a:pt x="15934" y="6323"/>
                </a:lnTo>
                <a:lnTo>
                  <a:pt x="16095" y="6271"/>
                </a:lnTo>
                <a:lnTo>
                  <a:pt x="16095" y="6271"/>
                </a:lnTo>
                <a:lnTo>
                  <a:pt x="16192" y="6452"/>
                </a:lnTo>
                <a:lnTo>
                  <a:pt x="16256" y="6606"/>
                </a:lnTo>
                <a:lnTo>
                  <a:pt x="16289" y="6761"/>
                </a:lnTo>
                <a:lnTo>
                  <a:pt x="16321" y="6942"/>
                </a:lnTo>
                <a:lnTo>
                  <a:pt x="16353" y="7303"/>
                </a:lnTo>
                <a:lnTo>
                  <a:pt x="16353" y="7639"/>
                </a:lnTo>
                <a:lnTo>
                  <a:pt x="16353" y="7639"/>
                </a:lnTo>
                <a:lnTo>
                  <a:pt x="16353" y="7819"/>
                </a:lnTo>
                <a:lnTo>
                  <a:pt x="16353" y="8000"/>
                </a:lnTo>
                <a:lnTo>
                  <a:pt x="16417" y="8181"/>
                </a:lnTo>
                <a:lnTo>
                  <a:pt x="16546" y="8335"/>
                </a:lnTo>
                <a:lnTo>
                  <a:pt x="16546" y="8335"/>
                </a:lnTo>
                <a:lnTo>
                  <a:pt x="16643" y="8439"/>
                </a:lnTo>
                <a:lnTo>
                  <a:pt x="16771" y="8490"/>
                </a:lnTo>
                <a:lnTo>
                  <a:pt x="16900" y="8516"/>
                </a:lnTo>
                <a:lnTo>
                  <a:pt x="17061" y="8516"/>
                </a:lnTo>
                <a:lnTo>
                  <a:pt x="17351" y="8516"/>
                </a:lnTo>
                <a:lnTo>
                  <a:pt x="17608" y="8490"/>
                </a:lnTo>
                <a:lnTo>
                  <a:pt x="17608" y="8490"/>
                </a:lnTo>
                <a:lnTo>
                  <a:pt x="17834" y="8439"/>
                </a:lnTo>
                <a:lnTo>
                  <a:pt x="18123" y="8335"/>
                </a:lnTo>
                <a:lnTo>
                  <a:pt x="18220" y="8284"/>
                </a:lnTo>
                <a:lnTo>
                  <a:pt x="18349" y="8206"/>
                </a:lnTo>
                <a:lnTo>
                  <a:pt x="18413" y="8129"/>
                </a:lnTo>
                <a:lnTo>
                  <a:pt x="18477" y="8026"/>
                </a:lnTo>
                <a:lnTo>
                  <a:pt x="18477" y="8026"/>
                </a:lnTo>
                <a:lnTo>
                  <a:pt x="18510" y="7897"/>
                </a:lnTo>
                <a:lnTo>
                  <a:pt x="18510" y="7768"/>
                </a:lnTo>
                <a:lnTo>
                  <a:pt x="18445" y="7665"/>
                </a:lnTo>
                <a:lnTo>
                  <a:pt x="18413" y="7535"/>
                </a:lnTo>
                <a:lnTo>
                  <a:pt x="18252" y="7303"/>
                </a:lnTo>
                <a:lnTo>
                  <a:pt x="18059" y="7097"/>
                </a:lnTo>
                <a:lnTo>
                  <a:pt x="18059" y="7097"/>
                </a:lnTo>
                <a:lnTo>
                  <a:pt x="17801" y="6813"/>
                </a:lnTo>
                <a:lnTo>
                  <a:pt x="17801" y="6813"/>
                </a:lnTo>
                <a:lnTo>
                  <a:pt x="17705" y="6658"/>
                </a:lnTo>
                <a:lnTo>
                  <a:pt x="17705" y="6658"/>
                </a:lnTo>
                <a:lnTo>
                  <a:pt x="17673" y="6606"/>
                </a:lnTo>
                <a:lnTo>
                  <a:pt x="17608" y="6452"/>
                </a:lnTo>
                <a:lnTo>
                  <a:pt x="17576" y="6374"/>
                </a:lnTo>
                <a:lnTo>
                  <a:pt x="17608" y="6271"/>
                </a:lnTo>
                <a:lnTo>
                  <a:pt x="17641" y="6245"/>
                </a:lnTo>
                <a:lnTo>
                  <a:pt x="17737" y="6271"/>
                </a:lnTo>
                <a:lnTo>
                  <a:pt x="17737" y="6271"/>
                </a:lnTo>
                <a:lnTo>
                  <a:pt x="17898" y="6374"/>
                </a:lnTo>
                <a:lnTo>
                  <a:pt x="18027" y="6477"/>
                </a:lnTo>
                <a:lnTo>
                  <a:pt x="18123" y="6606"/>
                </a:lnTo>
                <a:lnTo>
                  <a:pt x="18220" y="6735"/>
                </a:lnTo>
                <a:lnTo>
                  <a:pt x="18574" y="7277"/>
                </a:lnTo>
                <a:lnTo>
                  <a:pt x="18574" y="7277"/>
                </a:lnTo>
                <a:lnTo>
                  <a:pt x="18735" y="7484"/>
                </a:lnTo>
                <a:lnTo>
                  <a:pt x="18896" y="7665"/>
                </a:lnTo>
                <a:lnTo>
                  <a:pt x="19121" y="7845"/>
                </a:lnTo>
                <a:lnTo>
                  <a:pt x="19347" y="8000"/>
                </a:lnTo>
                <a:lnTo>
                  <a:pt x="19347" y="8000"/>
                </a:lnTo>
                <a:lnTo>
                  <a:pt x="19475" y="8129"/>
                </a:lnTo>
                <a:lnTo>
                  <a:pt x="19636" y="8258"/>
                </a:lnTo>
                <a:lnTo>
                  <a:pt x="19765" y="8413"/>
                </a:lnTo>
                <a:lnTo>
                  <a:pt x="19862" y="8568"/>
                </a:lnTo>
                <a:lnTo>
                  <a:pt x="19990" y="8877"/>
                </a:lnTo>
                <a:lnTo>
                  <a:pt x="20087" y="9213"/>
                </a:lnTo>
                <a:lnTo>
                  <a:pt x="20087" y="9213"/>
                </a:lnTo>
                <a:lnTo>
                  <a:pt x="20087" y="9239"/>
                </a:lnTo>
                <a:lnTo>
                  <a:pt x="20087" y="9239"/>
                </a:lnTo>
                <a:lnTo>
                  <a:pt x="19990" y="9832"/>
                </a:lnTo>
                <a:lnTo>
                  <a:pt x="19797" y="10426"/>
                </a:lnTo>
                <a:lnTo>
                  <a:pt x="19540" y="11019"/>
                </a:lnTo>
                <a:lnTo>
                  <a:pt x="19250" y="11561"/>
                </a:lnTo>
                <a:lnTo>
                  <a:pt x="18896" y="12077"/>
                </a:lnTo>
                <a:lnTo>
                  <a:pt x="18510" y="12594"/>
                </a:lnTo>
                <a:lnTo>
                  <a:pt x="18091" y="13058"/>
                </a:lnTo>
                <a:lnTo>
                  <a:pt x="17608" y="13523"/>
                </a:lnTo>
                <a:lnTo>
                  <a:pt x="17093" y="13935"/>
                </a:lnTo>
                <a:lnTo>
                  <a:pt x="16482" y="14297"/>
                </a:lnTo>
                <a:lnTo>
                  <a:pt x="15902" y="14684"/>
                </a:lnTo>
                <a:lnTo>
                  <a:pt x="15258" y="14994"/>
                </a:lnTo>
                <a:lnTo>
                  <a:pt x="14615" y="15277"/>
                </a:lnTo>
                <a:lnTo>
                  <a:pt x="13874" y="15510"/>
                </a:lnTo>
                <a:lnTo>
                  <a:pt x="13166" y="15716"/>
                </a:lnTo>
                <a:lnTo>
                  <a:pt x="12426" y="15871"/>
                </a:lnTo>
                <a:lnTo>
                  <a:pt x="12426" y="15871"/>
                </a:lnTo>
                <a:lnTo>
                  <a:pt x="11589" y="15974"/>
                </a:lnTo>
                <a:lnTo>
                  <a:pt x="10752" y="16052"/>
                </a:lnTo>
                <a:lnTo>
                  <a:pt x="9947" y="16052"/>
                </a:lnTo>
                <a:lnTo>
                  <a:pt x="9078" y="16000"/>
                </a:lnTo>
                <a:lnTo>
                  <a:pt x="8273" y="15897"/>
                </a:lnTo>
                <a:lnTo>
                  <a:pt x="7500" y="15768"/>
                </a:lnTo>
                <a:lnTo>
                  <a:pt x="6728" y="15561"/>
                </a:lnTo>
                <a:lnTo>
                  <a:pt x="5923" y="15303"/>
                </a:lnTo>
                <a:lnTo>
                  <a:pt x="5215" y="15019"/>
                </a:lnTo>
                <a:lnTo>
                  <a:pt x="4507" y="14684"/>
                </a:lnTo>
                <a:lnTo>
                  <a:pt x="3831" y="14271"/>
                </a:lnTo>
                <a:lnTo>
                  <a:pt x="3219" y="13858"/>
                </a:lnTo>
                <a:lnTo>
                  <a:pt x="2640" y="13368"/>
                </a:lnTo>
                <a:lnTo>
                  <a:pt x="2125" y="12877"/>
                </a:lnTo>
                <a:lnTo>
                  <a:pt x="1642" y="12310"/>
                </a:lnTo>
                <a:lnTo>
                  <a:pt x="1223" y="11716"/>
                </a:lnTo>
                <a:lnTo>
                  <a:pt x="1223" y="11716"/>
                </a:lnTo>
                <a:close/>
                <a:moveTo>
                  <a:pt x="5344" y="16852"/>
                </a:moveTo>
                <a:lnTo>
                  <a:pt x="5344" y="16852"/>
                </a:lnTo>
                <a:lnTo>
                  <a:pt x="5311" y="16774"/>
                </a:lnTo>
                <a:lnTo>
                  <a:pt x="5344" y="16671"/>
                </a:lnTo>
                <a:lnTo>
                  <a:pt x="5376" y="16568"/>
                </a:lnTo>
                <a:lnTo>
                  <a:pt x="5440" y="16465"/>
                </a:lnTo>
                <a:lnTo>
                  <a:pt x="5601" y="16258"/>
                </a:lnTo>
                <a:lnTo>
                  <a:pt x="5730" y="16103"/>
                </a:lnTo>
                <a:lnTo>
                  <a:pt x="5730" y="16103"/>
                </a:lnTo>
                <a:lnTo>
                  <a:pt x="5923" y="15871"/>
                </a:lnTo>
                <a:lnTo>
                  <a:pt x="6020" y="15742"/>
                </a:lnTo>
                <a:lnTo>
                  <a:pt x="6116" y="15613"/>
                </a:lnTo>
                <a:lnTo>
                  <a:pt x="6116" y="15613"/>
                </a:lnTo>
                <a:lnTo>
                  <a:pt x="6470" y="15742"/>
                </a:lnTo>
                <a:lnTo>
                  <a:pt x="6470" y="15742"/>
                </a:lnTo>
                <a:lnTo>
                  <a:pt x="6245" y="16103"/>
                </a:lnTo>
                <a:lnTo>
                  <a:pt x="6116" y="16335"/>
                </a:lnTo>
                <a:lnTo>
                  <a:pt x="5955" y="16568"/>
                </a:lnTo>
                <a:lnTo>
                  <a:pt x="5794" y="16774"/>
                </a:lnTo>
                <a:lnTo>
                  <a:pt x="5633" y="16903"/>
                </a:lnTo>
                <a:lnTo>
                  <a:pt x="5569" y="16929"/>
                </a:lnTo>
                <a:lnTo>
                  <a:pt x="5472" y="16929"/>
                </a:lnTo>
                <a:lnTo>
                  <a:pt x="5408" y="16903"/>
                </a:lnTo>
                <a:lnTo>
                  <a:pt x="5344" y="16852"/>
                </a:lnTo>
                <a:lnTo>
                  <a:pt x="5344" y="16852"/>
                </a:lnTo>
                <a:close/>
                <a:moveTo>
                  <a:pt x="9850" y="17084"/>
                </a:moveTo>
                <a:lnTo>
                  <a:pt x="9850" y="17084"/>
                </a:lnTo>
                <a:lnTo>
                  <a:pt x="10591" y="17084"/>
                </a:lnTo>
                <a:lnTo>
                  <a:pt x="10591" y="17084"/>
                </a:lnTo>
                <a:lnTo>
                  <a:pt x="10140" y="17161"/>
                </a:lnTo>
                <a:lnTo>
                  <a:pt x="9657" y="17239"/>
                </a:lnTo>
                <a:lnTo>
                  <a:pt x="9657" y="17239"/>
                </a:lnTo>
                <a:lnTo>
                  <a:pt x="9722" y="17084"/>
                </a:lnTo>
                <a:lnTo>
                  <a:pt x="9722" y="17084"/>
                </a:lnTo>
                <a:lnTo>
                  <a:pt x="9850" y="17084"/>
                </a:lnTo>
                <a:lnTo>
                  <a:pt x="9850" y="17084"/>
                </a:lnTo>
                <a:close/>
                <a:moveTo>
                  <a:pt x="10913" y="17523"/>
                </a:moveTo>
                <a:lnTo>
                  <a:pt x="10913" y="17523"/>
                </a:lnTo>
                <a:lnTo>
                  <a:pt x="10977" y="17677"/>
                </a:lnTo>
                <a:lnTo>
                  <a:pt x="10977" y="17677"/>
                </a:lnTo>
                <a:lnTo>
                  <a:pt x="10204" y="17884"/>
                </a:lnTo>
                <a:lnTo>
                  <a:pt x="9818" y="17987"/>
                </a:lnTo>
                <a:lnTo>
                  <a:pt x="9432" y="18065"/>
                </a:lnTo>
                <a:lnTo>
                  <a:pt x="9432" y="18065"/>
                </a:lnTo>
                <a:lnTo>
                  <a:pt x="9368" y="18090"/>
                </a:lnTo>
                <a:lnTo>
                  <a:pt x="9368" y="18090"/>
                </a:lnTo>
                <a:lnTo>
                  <a:pt x="9464" y="18065"/>
                </a:lnTo>
                <a:lnTo>
                  <a:pt x="9464" y="18065"/>
                </a:lnTo>
                <a:lnTo>
                  <a:pt x="9883" y="17884"/>
                </a:lnTo>
                <a:lnTo>
                  <a:pt x="9883" y="17884"/>
                </a:lnTo>
                <a:lnTo>
                  <a:pt x="10365" y="17703"/>
                </a:lnTo>
                <a:lnTo>
                  <a:pt x="10880" y="17548"/>
                </a:lnTo>
                <a:lnTo>
                  <a:pt x="10880" y="17548"/>
                </a:lnTo>
                <a:lnTo>
                  <a:pt x="10913" y="17523"/>
                </a:lnTo>
                <a:lnTo>
                  <a:pt x="10913" y="17523"/>
                </a:lnTo>
                <a:close/>
                <a:moveTo>
                  <a:pt x="11074" y="18013"/>
                </a:moveTo>
                <a:lnTo>
                  <a:pt x="11074" y="18013"/>
                </a:lnTo>
                <a:lnTo>
                  <a:pt x="11074" y="18013"/>
                </a:lnTo>
                <a:lnTo>
                  <a:pt x="11074" y="18013"/>
                </a:lnTo>
                <a:lnTo>
                  <a:pt x="10172" y="18219"/>
                </a:lnTo>
                <a:lnTo>
                  <a:pt x="9722" y="18297"/>
                </a:lnTo>
                <a:lnTo>
                  <a:pt x="9239" y="18348"/>
                </a:lnTo>
                <a:lnTo>
                  <a:pt x="9239" y="18348"/>
                </a:lnTo>
                <a:lnTo>
                  <a:pt x="9239" y="18348"/>
                </a:lnTo>
                <a:lnTo>
                  <a:pt x="9239" y="18348"/>
                </a:lnTo>
                <a:lnTo>
                  <a:pt x="9464" y="18297"/>
                </a:lnTo>
                <a:lnTo>
                  <a:pt x="9657" y="18219"/>
                </a:lnTo>
                <a:lnTo>
                  <a:pt x="10076" y="18065"/>
                </a:lnTo>
                <a:lnTo>
                  <a:pt x="10076" y="18065"/>
                </a:lnTo>
                <a:lnTo>
                  <a:pt x="10526" y="17910"/>
                </a:lnTo>
                <a:lnTo>
                  <a:pt x="11009" y="17729"/>
                </a:lnTo>
                <a:lnTo>
                  <a:pt x="11009" y="17729"/>
                </a:lnTo>
                <a:lnTo>
                  <a:pt x="11074" y="18013"/>
                </a:lnTo>
                <a:lnTo>
                  <a:pt x="11074" y="18013"/>
                </a:lnTo>
                <a:close/>
                <a:moveTo>
                  <a:pt x="12490" y="19174"/>
                </a:moveTo>
                <a:lnTo>
                  <a:pt x="12490" y="19174"/>
                </a:lnTo>
                <a:lnTo>
                  <a:pt x="11396" y="19484"/>
                </a:lnTo>
                <a:lnTo>
                  <a:pt x="11396" y="19484"/>
                </a:lnTo>
                <a:lnTo>
                  <a:pt x="10687" y="19613"/>
                </a:lnTo>
                <a:lnTo>
                  <a:pt x="10687" y="19613"/>
                </a:lnTo>
                <a:lnTo>
                  <a:pt x="10204" y="19690"/>
                </a:lnTo>
                <a:lnTo>
                  <a:pt x="9722" y="19819"/>
                </a:lnTo>
                <a:lnTo>
                  <a:pt x="8756" y="20052"/>
                </a:lnTo>
                <a:lnTo>
                  <a:pt x="8756" y="20052"/>
                </a:lnTo>
                <a:lnTo>
                  <a:pt x="6824" y="20568"/>
                </a:lnTo>
                <a:lnTo>
                  <a:pt x="5794" y="20800"/>
                </a:lnTo>
                <a:lnTo>
                  <a:pt x="4829" y="21032"/>
                </a:lnTo>
                <a:lnTo>
                  <a:pt x="4829" y="21032"/>
                </a:lnTo>
                <a:lnTo>
                  <a:pt x="5215" y="20903"/>
                </a:lnTo>
                <a:lnTo>
                  <a:pt x="5633" y="20774"/>
                </a:lnTo>
                <a:lnTo>
                  <a:pt x="6503" y="20542"/>
                </a:lnTo>
                <a:lnTo>
                  <a:pt x="6503" y="20542"/>
                </a:lnTo>
                <a:lnTo>
                  <a:pt x="7436" y="20258"/>
                </a:lnTo>
                <a:lnTo>
                  <a:pt x="8305" y="20000"/>
                </a:lnTo>
                <a:lnTo>
                  <a:pt x="8305" y="20000"/>
                </a:lnTo>
                <a:lnTo>
                  <a:pt x="9947" y="19587"/>
                </a:lnTo>
                <a:lnTo>
                  <a:pt x="10752" y="19329"/>
                </a:lnTo>
                <a:lnTo>
                  <a:pt x="11138" y="19200"/>
                </a:lnTo>
                <a:lnTo>
                  <a:pt x="11492" y="19019"/>
                </a:lnTo>
                <a:lnTo>
                  <a:pt x="11492" y="19019"/>
                </a:lnTo>
                <a:lnTo>
                  <a:pt x="12490" y="19174"/>
                </a:lnTo>
                <a:lnTo>
                  <a:pt x="12490" y="19174"/>
                </a:lnTo>
                <a:close/>
                <a:moveTo>
                  <a:pt x="13359" y="19329"/>
                </a:moveTo>
                <a:lnTo>
                  <a:pt x="13359" y="19329"/>
                </a:lnTo>
                <a:lnTo>
                  <a:pt x="12458" y="19510"/>
                </a:lnTo>
                <a:lnTo>
                  <a:pt x="11556" y="19690"/>
                </a:lnTo>
                <a:lnTo>
                  <a:pt x="10655" y="19923"/>
                </a:lnTo>
                <a:lnTo>
                  <a:pt x="9786" y="20155"/>
                </a:lnTo>
                <a:lnTo>
                  <a:pt x="9786" y="20155"/>
                </a:lnTo>
                <a:lnTo>
                  <a:pt x="7887" y="20645"/>
                </a:lnTo>
                <a:lnTo>
                  <a:pt x="6953" y="20877"/>
                </a:lnTo>
                <a:lnTo>
                  <a:pt x="6470" y="21006"/>
                </a:lnTo>
                <a:lnTo>
                  <a:pt x="5987" y="21084"/>
                </a:lnTo>
                <a:lnTo>
                  <a:pt x="5987" y="21084"/>
                </a:lnTo>
                <a:lnTo>
                  <a:pt x="5827" y="21084"/>
                </a:lnTo>
                <a:lnTo>
                  <a:pt x="5666" y="21135"/>
                </a:lnTo>
                <a:lnTo>
                  <a:pt x="5666" y="21135"/>
                </a:lnTo>
                <a:lnTo>
                  <a:pt x="6116" y="21006"/>
                </a:lnTo>
                <a:lnTo>
                  <a:pt x="6116" y="21006"/>
                </a:lnTo>
                <a:lnTo>
                  <a:pt x="7114" y="20723"/>
                </a:lnTo>
                <a:lnTo>
                  <a:pt x="7114" y="20723"/>
                </a:lnTo>
                <a:lnTo>
                  <a:pt x="8080" y="20465"/>
                </a:lnTo>
                <a:lnTo>
                  <a:pt x="9013" y="20206"/>
                </a:lnTo>
                <a:lnTo>
                  <a:pt x="9013" y="20206"/>
                </a:lnTo>
                <a:lnTo>
                  <a:pt x="10848" y="19690"/>
                </a:lnTo>
                <a:lnTo>
                  <a:pt x="10848" y="19690"/>
                </a:lnTo>
                <a:lnTo>
                  <a:pt x="11492" y="19510"/>
                </a:lnTo>
                <a:lnTo>
                  <a:pt x="11492" y="19510"/>
                </a:lnTo>
                <a:lnTo>
                  <a:pt x="12072" y="19381"/>
                </a:lnTo>
                <a:lnTo>
                  <a:pt x="12361" y="19303"/>
                </a:lnTo>
                <a:lnTo>
                  <a:pt x="12619" y="19200"/>
                </a:lnTo>
                <a:lnTo>
                  <a:pt x="12619" y="19200"/>
                </a:lnTo>
                <a:lnTo>
                  <a:pt x="13359" y="19329"/>
                </a:lnTo>
                <a:lnTo>
                  <a:pt x="13359" y="19329"/>
                </a:lnTo>
                <a:close/>
                <a:moveTo>
                  <a:pt x="14003" y="19458"/>
                </a:moveTo>
                <a:lnTo>
                  <a:pt x="14003" y="19458"/>
                </a:lnTo>
                <a:lnTo>
                  <a:pt x="13166" y="19639"/>
                </a:lnTo>
                <a:lnTo>
                  <a:pt x="12329" y="19845"/>
                </a:lnTo>
                <a:lnTo>
                  <a:pt x="11460" y="20077"/>
                </a:lnTo>
                <a:lnTo>
                  <a:pt x="10655" y="20310"/>
                </a:lnTo>
                <a:lnTo>
                  <a:pt x="10655" y="20310"/>
                </a:lnTo>
                <a:lnTo>
                  <a:pt x="9850" y="20516"/>
                </a:lnTo>
                <a:lnTo>
                  <a:pt x="8981" y="20697"/>
                </a:lnTo>
                <a:lnTo>
                  <a:pt x="8981" y="20697"/>
                </a:lnTo>
                <a:lnTo>
                  <a:pt x="8112" y="20903"/>
                </a:lnTo>
                <a:lnTo>
                  <a:pt x="7694" y="21058"/>
                </a:lnTo>
                <a:lnTo>
                  <a:pt x="7275" y="21135"/>
                </a:lnTo>
                <a:lnTo>
                  <a:pt x="7275" y="21135"/>
                </a:lnTo>
                <a:lnTo>
                  <a:pt x="7114" y="21161"/>
                </a:lnTo>
                <a:lnTo>
                  <a:pt x="7179" y="21135"/>
                </a:lnTo>
                <a:lnTo>
                  <a:pt x="7533" y="21032"/>
                </a:lnTo>
                <a:lnTo>
                  <a:pt x="7533" y="21032"/>
                </a:lnTo>
                <a:lnTo>
                  <a:pt x="8305" y="20826"/>
                </a:lnTo>
                <a:lnTo>
                  <a:pt x="8305" y="20826"/>
                </a:lnTo>
                <a:lnTo>
                  <a:pt x="9207" y="20619"/>
                </a:lnTo>
                <a:lnTo>
                  <a:pt x="10044" y="20387"/>
                </a:lnTo>
                <a:lnTo>
                  <a:pt x="10044" y="20387"/>
                </a:lnTo>
                <a:lnTo>
                  <a:pt x="11782" y="19845"/>
                </a:lnTo>
                <a:lnTo>
                  <a:pt x="12619" y="19587"/>
                </a:lnTo>
                <a:lnTo>
                  <a:pt x="13488" y="19355"/>
                </a:lnTo>
                <a:lnTo>
                  <a:pt x="13488" y="19355"/>
                </a:lnTo>
                <a:lnTo>
                  <a:pt x="13520" y="19355"/>
                </a:lnTo>
                <a:lnTo>
                  <a:pt x="13520" y="19355"/>
                </a:lnTo>
                <a:lnTo>
                  <a:pt x="14003" y="19458"/>
                </a:lnTo>
                <a:lnTo>
                  <a:pt x="14003" y="19458"/>
                </a:lnTo>
                <a:close/>
                <a:moveTo>
                  <a:pt x="15613" y="19897"/>
                </a:moveTo>
                <a:lnTo>
                  <a:pt x="15613" y="19897"/>
                </a:lnTo>
                <a:lnTo>
                  <a:pt x="14904" y="20077"/>
                </a:lnTo>
                <a:lnTo>
                  <a:pt x="14196" y="20284"/>
                </a:lnTo>
                <a:lnTo>
                  <a:pt x="13520" y="20490"/>
                </a:lnTo>
                <a:lnTo>
                  <a:pt x="12812" y="20671"/>
                </a:lnTo>
                <a:lnTo>
                  <a:pt x="12812" y="20671"/>
                </a:lnTo>
                <a:lnTo>
                  <a:pt x="11589" y="20981"/>
                </a:lnTo>
                <a:lnTo>
                  <a:pt x="11589" y="20981"/>
                </a:lnTo>
                <a:lnTo>
                  <a:pt x="12941" y="20542"/>
                </a:lnTo>
                <a:lnTo>
                  <a:pt x="12941" y="20542"/>
                </a:lnTo>
                <a:lnTo>
                  <a:pt x="13263" y="20413"/>
                </a:lnTo>
                <a:lnTo>
                  <a:pt x="13585" y="20284"/>
                </a:lnTo>
                <a:lnTo>
                  <a:pt x="13906" y="20155"/>
                </a:lnTo>
                <a:lnTo>
                  <a:pt x="14228" y="20026"/>
                </a:lnTo>
                <a:lnTo>
                  <a:pt x="14228" y="20026"/>
                </a:lnTo>
                <a:lnTo>
                  <a:pt x="14711" y="19923"/>
                </a:lnTo>
                <a:lnTo>
                  <a:pt x="14937" y="19845"/>
                </a:lnTo>
                <a:lnTo>
                  <a:pt x="15162" y="19768"/>
                </a:lnTo>
                <a:lnTo>
                  <a:pt x="15162" y="19768"/>
                </a:lnTo>
                <a:lnTo>
                  <a:pt x="15613" y="19897"/>
                </a:lnTo>
                <a:lnTo>
                  <a:pt x="15613" y="19897"/>
                </a:lnTo>
                <a:close/>
                <a:moveTo>
                  <a:pt x="16385" y="20232"/>
                </a:moveTo>
                <a:lnTo>
                  <a:pt x="16385" y="20232"/>
                </a:lnTo>
                <a:lnTo>
                  <a:pt x="16385" y="20258"/>
                </a:lnTo>
                <a:lnTo>
                  <a:pt x="16385" y="20258"/>
                </a:lnTo>
                <a:lnTo>
                  <a:pt x="15741" y="20516"/>
                </a:lnTo>
                <a:lnTo>
                  <a:pt x="15741" y="20516"/>
                </a:lnTo>
                <a:lnTo>
                  <a:pt x="15677" y="20542"/>
                </a:lnTo>
                <a:lnTo>
                  <a:pt x="15677" y="20542"/>
                </a:lnTo>
                <a:lnTo>
                  <a:pt x="14969" y="20723"/>
                </a:lnTo>
                <a:lnTo>
                  <a:pt x="14615" y="20826"/>
                </a:lnTo>
                <a:lnTo>
                  <a:pt x="14228" y="20955"/>
                </a:lnTo>
                <a:lnTo>
                  <a:pt x="14228" y="20955"/>
                </a:lnTo>
                <a:lnTo>
                  <a:pt x="13424" y="21213"/>
                </a:lnTo>
                <a:lnTo>
                  <a:pt x="13424" y="21213"/>
                </a:lnTo>
                <a:lnTo>
                  <a:pt x="12941" y="21316"/>
                </a:lnTo>
                <a:lnTo>
                  <a:pt x="12941" y="21316"/>
                </a:lnTo>
                <a:lnTo>
                  <a:pt x="13102" y="21239"/>
                </a:lnTo>
                <a:lnTo>
                  <a:pt x="13230" y="21161"/>
                </a:lnTo>
                <a:lnTo>
                  <a:pt x="13230" y="21161"/>
                </a:lnTo>
                <a:lnTo>
                  <a:pt x="13585" y="21006"/>
                </a:lnTo>
                <a:lnTo>
                  <a:pt x="13939" y="20852"/>
                </a:lnTo>
                <a:lnTo>
                  <a:pt x="14679" y="20619"/>
                </a:lnTo>
                <a:lnTo>
                  <a:pt x="15387" y="20387"/>
                </a:lnTo>
                <a:lnTo>
                  <a:pt x="15709" y="20232"/>
                </a:lnTo>
                <a:lnTo>
                  <a:pt x="16063" y="20077"/>
                </a:lnTo>
                <a:lnTo>
                  <a:pt x="16063" y="20077"/>
                </a:lnTo>
                <a:lnTo>
                  <a:pt x="16385" y="20232"/>
                </a:lnTo>
                <a:lnTo>
                  <a:pt x="16385" y="20232"/>
                </a:lnTo>
                <a:close/>
                <a:moveTo>
                  <a:pt x="16836" y="20619"/>
                </a:moveTo>
                <a:lnTo>
                  <a:pt x="16836" y="20619"/>
                </a:lnTo>
                <a:lnTo>
                  <a:pt x="16868" y="20671"/>
                </a:lnTo>
                <a:lnTo>
                  <a:pt x="16868" y="20723"/>
                </a:lnTo>
                <a:lnTo>
                  <a:pt x="16868" y="20723"/>
                </a:lnTo>
                <a:lnTo>
                  <a:pt x="16836" y="20723"/>
                </a:lnTo>
                <a:lnTo>
                  <a:pt x="16836" y="20723"/>
                </a:lnTo>
                <a:lnTo>
                  <a:pt x="16095" y="20981"/>
                </a:lnTo>
                <a:lnTo>
                  <a:pt x="16095" y="20981"/>
                </a:lnTo>
                <a:lnTo>
                  <a:pt x="15677" y="21084"/>
                </a:lnTo>
                <a:lnTo>
                  <a:pt x="15677" y="21084"/>
                </a:lnTo>
                <a:lnTo>
                  <a:pt x="15645" y="21084"/>
                </a:lnTo>
                <a:lnTo>
                  <a:pt x="15645" y="21084"/>
                </a:lnTo>
                <a:lnTo>
                  <a:pt x="16256" y="20852"/>
                </a:lnTo>
                <a:lnTo>
                  <a:pt x="16546" y="20723"/>
                </a:lnTo>
                <a:lnTo>
                  <a:pt x="16804" y="20568"/>
                </a:lnTo>
                <a:lnTo>
                  <a:pt x="16804" y="20568"/>
                </a:lnTo>
                <a:lnTo>
                  <a:pt x="16836" y="20619"/>
                </a:lnTo>
                <a:lnTo>
                  <a:pt x="16836" y="20619"/>
                </a:lnTo>
                <a:close/>
                <a:moveTo>
                  <a:pt x="16546" y="20645"/>
                </a:moveTo>
                <a:lnTo>
                  <a:pt x="16546" y="20645"/>
                </a:lnTo>
                <a:lnTo>
                  <a:pt x="16321" y="20748"/>
                </a:lnTo>
                <a:lnTo>
                  <a:pt x="16321" y="20748"/>
                </a:lnTo>
                <a:lnTo>
                  <a:pt x="15838" y="20955"/>
                </a:lnTo>
                <a:lnTo>
                  <a:pt x="15355" y="21135"/>
                </a:lnTo>
                <a:lnTo>
                  <a:pt x="15355" y="21135"/>
                </a:lnTo>
                <a:lnTo>
                  <a:pt x="15355" y="21135"/>
                </a:lnTo>
                <a:lnTo>
                  <a:pt x="15355" y="21161"/>
                </a:lnTo>
                <a:lnTo>
                  <a:pt x="15355" y="21161"/>
                </a:lnTo>
                <a:lnTo>
                  <a:pt x="14808" y="21239"/>
                </a:lnTo>
                <a:lnTo>
                  <a:pt x="14196" y="21265"/>
                </a:lnTo>
                <a:lnTo>
                  <a:pt x="14196" y="21265"/>
                </a:lnTo>
                <a:lnTo>
                  <a:pt x="14711" y="21110"/>
                </a:lnTo>
                <a:lnTo>
                  <a:pt x="15226" y="20955"/>
                </a:lnTo>
                <a:lnTo>
                  <a:pt x="16256" y="20697"/>
                </a:lnTo>
                <a:lnTo>
                  <a:pt x="16256" y="20697"/>
                </a:lnTo>
                <a:lnTo>
                  <a:pt x="16643" y="20594"/>
                </a:lnTo>
                <a:lnTo>
                  <a:pt x="16643" y="20594"/>
                </a:lnTo>
                <a:lnTo>
                  <a:pt x="16546" y="20645"/>
                </a:lnTo>
                <a:lnTo>
                  <a:pt x="16546" y="20645"/>
                </a:lnTo>
                <a:close/>
                <a:moveTo>
                  <a:pt x="14035" y="21239"/>
                </a:moveTo>
                <a:lnTo>
                  <a:pt x="14035" y="21239"/>
                </a:lnTo>
                <a:lnTo>
                  <a:pt x="13971" y="21290"/>
                </a:lnTo>
                <a:lnTo>
                  <a:pt x="13971" y="21290"/>
                </a:lnTo>
                <a:lnTo>
                  <a:pt x="13971" y="21290"/>
                </a:lnTo>
                <a:lnTo>
                  <a:pt x="13971" y="21290"/>
                </a:lnTo>
                <a:lnTo>
                  <a:pt x="13166" y="21342"/>
                </a:lnTo>
                <a:lnTo>
                  <a:pt x="13166" y="21342"/>
                </a:lnTo>
                <a:lnTo>
                  <a:pt x="13585" y="21213"/>
                </a:lnTo>
                <a:lnTo>
                  <a:pt x="14003" y="21084"/>
                </a:lnTo>
                <a:lnTo>
                  <a:pt x="14872" y="20774"/>
                </a:lnTo>
                <a:lnTo>
                  <a:pt x="14872" y="20774"/>
                </a:lnTo>
                <a:lnTo>
                  <a:pt x="15419" y="20645"/>
                </a:lnTo>
                <a:lnTo>
                  <a:pt x="15419" y="20645"/>
                </a:lnTo>
                <a:lnTo>
                  <a:pt x="14743" y="20955"/>
                </a:lnTo>
                <a:lnTo>
                  <a:pt x="14389" y="21084"/>
                </a:lnTo>
                <a:lnTo>
                  <a:pt x="14035" y="21239"/>
                </a:lnTo>
                <a:lnTo>
                  <a:pt x="14035" y="21239"/>
                </a:lnTo>
                <a:close/>
                <a:moveTo>
                  <a:pt x="11460" y="21368"/>
                </a:moveTo>
                <a:lnTo>
                  <a:pt x="11460" y="21368"/>
                </a:lnTo>
                <a:lnTo>
                  <a:pt x="11460" y="21368"/>
                </a:lnTo>
                <a:lnTo>
                  <a:pt x="11460" y="21368"/>
                </a:lnTo>
                <a:lnTo>
                  <a:pt x="11589" y="21316"/>
                </a:lnTo>
                <a:lnTo>
                  <a:pt x="11589" y="21316"/>
                </a:lnTo>
                <a:lnTo>
                  <a:pt x="11975" y="21187"/>
                </a:lnTo>
                <a:lnTo>
                  <a:pt x="12329" y="21084"/>
                </a:lnTo>
                <a:lnTo>
                  <a:pt x="12329" y="21084"/>
                </a:lnTo>
                <a:lnTo>
                  <a:pt x="13327" y="20723"/>
                </a:lnTo>
                <a:lnTo>
                  <a:pt x="13327" y="20723"/>
                </a:lnTo>
                <a:lnTo>
                  <a:pt x="14518" y="20361"/>
                </a:lnTo>
                <a:lnTo>
                  <a:pt x="15645" y="19948"/>
                </a:lnTo>
                <a:lnTo>
                  <a:pt x="15645" y="19948"/>
                </a:lnTo>
                <a:lnTo>
                  <a:pt x="15645" y="19948"/>
                </a:lnTo>
                <a:lnTo>
                  <a:pt x="15645" y="19923"/>
                </a:lnTo>
                <a:lnTo>
                  <a:pt x="15645" y="19923"/>
                </a:lnTo>
                <a:lnTo>
                  <a:pt x="15967" y="20052"/>
                </a:lnTo>
                <a:lnTo>
                  <a:pt x="15967" y="20052"/>
                </a:lnTo>
                <a:lnTo>
                  <a:pt x="13810" y="20748"/>
                </a:lnTo>
                <a:lnTo>
                  <a:pt x="12748" y="21084"/>
                </a:lnTo>
                <a:lnTo>
                  <a:pt x="12200" y="21239"/>
                </a:lnTo>
                <a:lnTo>
                  <a:pt x="11621" y="21342"/>
                </a:lnTo>
                <a:lnTo>
                  <a:pt x="11621" y="21342"/>
                </a:lnTo>
                <a:lnTo>
                  <a:pt x="11460" y="21368"/>
                </a:lnTo>
                <a:lnTo>
                  <a:pt x="11460" y="21368"/>
                </a:lnTo>
                <a:close/>
                <a:moveTo>
                  <a:pt x="13198" y="20387"/>
                </a:moveTo>
                <a:lnTo>
                  <a:pt x="13198" y="20387"/>
                </a:lnTo>
                <a:lnTo>
                  <a:pt x="12458" y="20645"/>
                </a:lnTo>
                <a:lnTo>
                  <a:pt x="11653" y="20903"/>
                </a:lnTo>
                <a:lnTo>
                  <a:pt x="10108" y="21368"/>
                </a:lnTo>
                <a:lnTo>
                  <a:pt x="10108" y="21368"/>
                </a:lnTo>
                <a:lnTo>
                  <a:pt x="9174" y="21342"/>
                </a:lnTo>
                <a:lnTo>
                  <a:pt x="9174" y="21342"/>
                </a:lnTo>
                <a:lnTo>
                  <a:pt x="9432" y="21290"/>
                </a:lnTo>
                <a:lnTo>
                  <a:pt x="9722" y="21213"/>
                </a:lnTo>
                <a:lnTo>
                  <a:pt x="9722" y="21213"/>
                </a:lnTo>
                <a:lnTo>
                  <a:pt x="10494" y="20981"/>
                </a:lnTo>
                <a:lnTo>
                  <a:pt x="11267" y="20774"/>
                </a:lnTo>
                <a:lnTo>
                  <a:pt x="11267" y="20774"/>
                </a:lnTo>
                <a:lnTo>
                  <a:pt x="12651" y="20439"/>
                </a:lnTo>
                <a:lnTo>
                  <a:pt x="14003" y="20052"/>
                </a:lnTo>
                <a:lnTo>
                  <a:pt x="14003" y="20052"/>
                </a:lnTo>
                <a:lnTo>
                  <a:pt x="13198" y="20387"/>
                </a:lnTo>
                <a:lnTo>
                  <a:pt x="13198" y="20387"/>
                </a:lnTo>
                <a:close/>
                <a:moveTo>
                  <a:pt x="8048" y="21316"/>
                </a:moveTo>
                <a:lnTo>
                  <a:pt x="8048" y="21316"/>
                </a:lnTo>
                <a:lnTo>
                  <a:pt x="9657" y="20877"/>
                </a:lnTo>
                <a:lnTo>
                  <a:pt x="11202" y="20465"/>
                </a:lnTo>
                <a:lnTo>
                  <a:pt x="11202" y="20465"/>
                </a:lnTo>
                <a:lnTo>
                  <a:pt x="12007" y="20232"/>
                </a:lnTo>
                <a:lnTo>
                  <a:pt x="12748" y="20000"/>
                </a:lnTo>
                <a:lnTo>
                  <a:pt x="13520" y="19768"/>
                </a:lnTo>
                <a:lnTo>
                  <a:pt x="13906" y="19665"/>
                </a:lnTo>
                <a:lnTo>
                  <a:pt x="14293" y="19613"/>
                </a:lnTo>
                <a:lnTo>
                  <a:pt x="14293" y="19613"/>
                </a:lnTo>
                <a:lnTo>
                  <a:pt x="14132" y="19639"/>
                </a:lnTo>
                <a:lnTo>
                  <a:pt x="13971" y="19690"/>
                </a:lnTo>
                <a:lnTo>
                  <a:pt x="13681" y="19819"/>
                </a:lnTo>
                <a:lnTo>
                  <a:pt x="13681" y="19819"/>
                </a:lnTo>
                <a:lnTo>
                  <a:pt x="13230" y="19974"/>
                </a:lnTo>
                <a:lnTo>
                  <a:pt x="12748" y="20103"/>
                </a:lnTo>
                <a:lnTo>
                  <a:pt x="12748" y="20103"/>
                </a:lnTo>
                <a:lnTo>
                  <a:pt x="11975" y="20335"/>
                </a:lnTo>
                <a:lnTo>
                  <a:pt x="11138" y="20542"/>
                </a:lnTo>
                <a:lnTo>
                  <a:pt x="11138" y="20542"/>
                </a:lnTo>
                <a:lnTo>
                  <a:pt x="9818" y="20852"/>
                </a:lnTo>
                <a:lnTo>
                  <a:pt x="9174" y="21084"/>
                </a:lnTo>
                <a:lnTo>
                  <a:pt x="8852" y="21187"/>
                </a:lnTo>
                <a:lnTo>
                  <a:pt x="8563" y="21342"/>
                </a:lnTo>
                <a:lnTo>
                  <a:pt x="8563" y="21342"/>
                </a:lnTo>
                <a:lnTo>
                  <a:pt x="8048" y="21316"/>
                </a:lnTo>
                <a:lnTo>
                  <a:pt x="8048" y="21316"/>
                </a:lnTo>
                <a:close/>
                <a:moveTo>
                  <a:pt x="6953" y="21239"/>
                </a:moveTo>
                <a:lnTo>
                  <a:pt x="6953" y="21239"/>
                </a:lnTo>
                <a:lnTo>
                  <a:pt x="7275" y="21187"/>
                </a:lnTo>
                <a:lnTo>
                  <a:pt x="7597" y="21135"/>
                </a:lnTo>
                <a:lnTo>
                  <a:pt x="8209" y="20981"/>
                </a:lnTo>
                <a:lnTo>
                  <a:pt x="8209" y="20981"/>
                </a:lnTo>
                <a:lnTo>
                  <a:pt x="8659" y="20826"/>
                </a:lnTo>
                <a:lnTo>
                  <a:pt x="9110" y="20723"/>
                </a:lnTo>
                <a:lnTo>
                  <a:pt x="10011" y="20516"/>
                </a:lnTo>
                <a:lnTo>
                  <a:pt x="10011" y="20516"/>
                </a:lnTo>
                <a:lnTo>
                  <a:pt x="10913" y="20284"/>
                </a:lnTo>
                <a:lnTo>
                  <a:pt x="11814" y="20052"/>
                </a:lnTo>
                <a:lnTo>
                  <a:pt x="12715" y="19819"/>
                </a:lnTo>
                <a:lnTo>
                  <a:pt x="13617" y="19613"/>
                </a:lnTo>
                <a:lnTo>
                  <a:pt x="13617" y="19613"/>
                </a:lnTo>
                <a:lnTo>
                  <a:pt x="13939" y="19535"/>
                </a:lnTo>
                <a:lnTo>
                  <a:pt x="13939" y="19535"/>
                </a:lnTo>
                <a:lnTo>
                  <a:pt x="13488" y="19665"/>
                </a:lnTo>
                <a:lnTo>
                  <a:pt x="13488" y="19665"/>
                </a:lnTo>
                <a:lnTo>
                  <a:pt x="13037" y="19794"/>
                </a:lnTo>
                <a:lnTo>
                  <a:pt x="12587" y="19923"/>
                </a:lnTo>
                <a:lnTo>
                  <a:pt x="12587" y="19923"/>
                </a:lnTo>
                <a:lnTo>
                  <a:pt x="11685" y="20181"/>
                </a:lnTo>
                <a:lnTo>
                  <a:pt x="10816" y="20439"/>
                </a:lnTo>
                <a:lnTo>
                  <a:pt x="10816" y="20439"/>
                </a:lnTo>
                <a:lnTo>
                  <a:pt x="10076" y="20619"/>
                </a:lnTo>
                <a:lnTo>
                  <a:pt x="9303" y="20800"/>
                </a:lnTo>
                <a:lnTo>
                  <a:pt x="8531" y="21032"/>
                </a:lnTo>
                <a:lnTo>
                  <a:pt x="8176" y="21161"/>
                </a:lnTo>
                <a:lnTo>
                  <a:pt x="7822" y="21290"/>
                </a:lnTo>
                <a:lnTo>
                  <a:pt x="7822" y="21290"/>
                </a:lnTo>
                <a:lnTo>
                  <a:pt x="6953" y="21239"/>
                </a:lnTo>
                <a:lnTo>
                  <a:pt x="6953" y="21239"/>
                </a:lnTo>
                <a:close/>
                <a:moveTo>
                  <a:pt x="10977" y="20439"/>
                </a:moveTo>
                <a:lnTo>
                  <a:pt x="10977" y="20439"/>
                </a:lnTo>
                <a:lnTo>
                  <a:pt x="12168" y="20129"/>
                </a:lnTo>
                <a:lnTo>
                  <a:pt x="12168" y="20129"/>
                </a:lnTo>
                <a:lnTo>
                  <a:pt x="11363" y="20361"/>
                </a:lnTo>
                <a:lnTo>
                  <a:pt x="11363" y="20361"/>
                </a:lnTo>
                <a:lnTo>
                  <a:pt x="9657" y="20826"/>
                </a:lnTo>
                <a:lnTo>
                  <a:pt x="9657" y="20826"/>
                </a:lnTo>
                <a:lnTo>
                  <a:pt x="8756" y="21058"/>
                </a:lnTo>
                <a:lnTo>
                  <a:pt x="8337" y="21161"/>
                </a:lnTo>
                <a:lnTo>
                  <a:pt x="7951" y="21290"/>
                </a:lnTo>
                <a:lnTo>
                  <a:pt x="7951" y="21290"/>
                </a:lnTo>
                <a:lnTo>
                  <a:pt x="7951" y="21290"/>
                </a:lnTo>
                <a:lnTo>
                  <a:pt x="7951" y="21290"/>
                </a:lnTo>
                <a:lnTo>
                  <a:pt x="8305" y="21161"/>
                </a:lnTo>
                <a:lnTo>
                  <a:pt x="8659" y="21032"/>
                </a:lnTo>
                <a:lnTo>
                  <a:pt x="9464" y="20826"/>
                </a:lnTo>
                <a:lnTo>
                  <a:pt x="10237" y="20645"/>
                </a:lnTo>
                <a:lnTo>
                  <a:pt x="10977" y="20439"/>
                </a:lnTo>
                <a:lnTo>
                  <a:pt x="10977" y="20439"/>
                </a:lnTo>
                <a:close/>
                <a:moveTo>
                  <a:pt x="13713" y="19665"/>
                </a:moveTo>
                <a:lnTo>
                  <a:pt x="13713" y="19665"/>
                </a:lnTo>
                <a:lnTo>
                  <a:pt x="14100" y="19510"/>
                </a:lnTo>
                <a:lnTo>
                  <a:pt x="14100" y="19510"/>
                </a:lnTo>
                <a:lnTo>
                  <a:pt x="14132" y="19484"/>
                </a:lnTo>
                <a:lnTo>
                  <a:pt x="14132" y="19484"/>
                </a:lnTo>
                <a:lnTo>
                  <a:pt x="14325" y="19535"/>
                </a:lnTo>
                <a:lnTo>
                  <a:pt x="14325" y="19535"/>
                </a:lnTo>
                <a:lnTo>
                  <a:pt x="13713" y="19665"/>
                </a:lnTo>
                <a:lnTo>
                  <a:pt x="13713" y="19665"/>
                </a:lnTo>
                <a:close/>
                <a:moveTo>
                  <a:pt x="4249" y="20955"/>
                </a:moveTo>
                <a:lnTo>
                  <a:pt x="4249" y="20955"/>
                </a:lnTo>
                <a:lnTo>
                  <a:pt x="5344" y="20594"/>
                </a:lnTo>
                <a:lnTo>
                  <a:pt x="6470" y="20284"/>
                </a:lnTo>
                <a:lnTo>
                  <a:pt x="6470" y="20284"/>
                </a:lnTo>
                <a:lnTo>
                  <a:pt x="8209" y="19897"/>
                </a:lnTo>
                <a:lnTo>
                  <a:pt x="8209" y="19897"/>
                </a:lnTo>
                <a:lnTo>
                  <a:pt x="9078" y="19690"/>
                </a:lnTo>
                <a:lnTo>
                  <a:pt x="9979" y="19484"/>
                </a:lnTo>
                <a:lnTo>
                  <a:pt x="9979" y="19484"/>
                </a:lnTo>
                <a:lnTo>
                  <a:pt x="10752" y="19277"/>
                </a:lnTo>
                <a:lnTo>
                  <a:pt x="10752" y="19277"/>
                </a:lnTo>
                <a:lnTo>
                  <a:pt x="11009" y="19174"/>
                </a:lnTo>
                <a:lnTo>
                  <a:pt x="11009" y="19174"/>
                </a:lnTo>
                <a:lnTo>
                  <a:pt x="10655" y="19329"/>
                </a:lnTo>
                <a:lnTo>
                  <a:pt x="10301" y="19432"/>
                </a:lnTo>
                <a:lnTo>
                  <a:pt x="9528" y="19639"/>
                </a:lnTo>
                <a:lnTo>
                  <a:pt x="8756" y="19845"/>
                </a:lnTo>
                <a:lnTo>
                  <a:pt x="8015" y="20026"/>
                </a:lnTo>
                <a:lnTo>
                  <a:pt x="8015" y="20026"/>
                </a:lnTo>
                <a:lnTo>
                  <a:pt x="7179" y="20284"/>
                </a:lnTo>
                <a:lnTo>
                  <a:pt x="6309" y="20516"/>
                </a:lnTo>
                <a:lnTo>
                  <a:pt x="6309" y="20516"/>
                </a:lnTo>
                <a:lnTo>
                  <a:pt x="5505" y="20748"/>
                </a:lnTo>
                <a:lnTo>
                  <a:pt x="5086" y="20877"/>
                </a:lnTo>
                <a:lnTo>
                  <a:pt x="4668" y="21032"/>
                </a:lnTo>
                <a:lnTo>
                  <a:pt x="4668" y="21032"/>
                </a:lnTo>
                <a:lnTo>
                  <a:pt x="4442" y="21006"/>
                </a:lnTo>
                <a:lnTo>
                  <a:pt x="4249" y="20955"/>
                </a:lnTo>
                <a:lnTo>
                  <a:pt x="4249" y="20955"/>
                </a:lnTo>
                <a:close/>
                <a:moveTo>
                  <a:pt x="8048" y="19871"/>
                </a:moveTo>
                <a:lnTo>
                  <a:pt x="8048" y="19871"/>
                </a:lnTo>
                <a:lnTo>
                  <a:pt x="9368" y="19510"/>
                </a:lnTo>
                <a:lnTo>
                  <a:pt x="9979" y="19303"/>
                </a:lnTo>
                <a:lnTo>
                  <a:pt x="10591" y="19097"/>
                </a:lnTo>
                <a:lnTo>
                  <a:pt x="10591" y="19097"/>
                </a:lnTo>
                <a:lnTo>
                  <a:pt x="10655" y="19071"/>
                </a:lnTo>
                <a:lnTo>
                  <a:pt x="10687" y="19045"/>
                </a:lnTo>
                <a:lnTo>
                  <a:pt x="10687" y="19045"/>
                </a:lnTo>
                <a:lnTo>
                  <a:pt x="11235" y="19019"/>
                </a:lnTo>
                <a:lnTo>
                  <a:pt x="11235" y="19019"/>
                </a:lnTo>
                <a:lnTo>
                  <a:pt x="11299" y="18994"/>
                </a:lnTo>
                <a:lnTo>
                  <a:pt x="11299" y="18994"/>
                </a:lnTo>
                <a:lnTo>
                  <a:pt x="11363" y="19019"/>
                </a:lnTo>
                <a:lnTo>
                  <a:pt x="11363" y="19019"/>
                </a:lnTo>
                <a:lnTo>
                  <a:pt x="10559" y="19252"/>
                </a:lnTo>
                <a:lnTo>
                  <a:pt x="9754" y="19484"/>
                </a:lnTo>
                <a:lnTo>
                  <a:pt x="8885" y="19690"/>
                </a:lnTo>
                <a:lnTo>
                  <a:pt x="8048" y="19871"/>
                </a:lnTo>
                <a:lnTo>
                  <a:pt x="8048" y="19871"/>
                </a:lnTo>
                <a:close/>
                <a:moveTo>
                  <a:pt x="9271" y="18142"/>
                </a:moveTo>
                <a:lnTo>
                  <a:pt x="9271" y="18142"/>
                </a:lnTo>
                <a:lnTo>
                  <a:pt x="9915" y="18013"/>
                </a:lnTo>
                <a:lnTo>
                  <a:pt x="10526" y="17858"/>
                </a:lnTo>
                <a:lnTo>
                  <a:pt x="10526" y="17858"/>
                </a:lnTo>
                <a:lnTo>
                  <a:pt x="10044" y="18013"/>
                </a:lnTo>
                <a:lnTo>
                  <a:pt x="10044" y="18013"/>
                </a:lnTo>
                <a:lnTo>
                  <a:pt x="9271" y="18271"/>
                </a:lnTo>
                <a:lnTo>
                  <a:pt x="9271" y="18271"/>
                </a:lnTo>
                <a:lnTo>
                  <a:pt x="9271" y="18142"/>
                </a:lnTo>
                <a:lnTo>
                  <a:pt x="9271" y="18142"/>
                </a:lnTo>
                <a:close/>
                <a:moveTo>
                  <a:pt x="10430" y="19045"/>
                </a:moveTo>
                <a:lnTo>
                  <a:pt x="10430" y="19045"/>
                </a:lnTo>
                <a:lnTo>
                  <a:pt x="9818" y="19200"/>
                </a:lnTo>
                <a:lnTo>
                  <a:pt x="9207" y="19355"/>
                </a:lnTo>
                <a:lnTo>
                  <a:pt x="7951" y="19587"/>
                </a:lnTo>
                <a:lnTo>
                  <a:pt x="7951" y="19587"/>
                </a:lnTo>
                <a:lnTo>
                  <a:pt x="8852" y="19329"/>
                </a:lnTo>
                <a:lnTo>
                  <a:pt x="9335" y="19200"/>
                </a:lnTo>
                <a:lnTo>
                  <a:pt x="9754" y="19019"/>
                </a:lnTo>
                <a:lnTo>
                  <a:pt x="9754" y="19019"/>
                </a:lnTo>
                <a:lnTo>
                  <a:pt x="10430" y="19045"/>
                </a:lnTo>
                <a:lnTo>
                  <a:pt x="10430" y="19045"/>
                </a:lnTo>
                <a:close/>
                <a:moveTo>
                  <a:pt x="11074" y="18787"/>
                </a:moveTo>
                <a:lnTo>
                  <a:pt x="11074" y="18787"/>
                </a:lnTo>
                <a:lnTo>
                  <a:pt x="11009" y="18787"/>
                </a:lnTo>
                <a:lnTo>
                  <a:pt x="11009" y="18787"/>
                </a:lnTo>
                <a:lnTo>
                  <a:pt x="11009" y="18761"/>
                </a:lnTo>
                <a:lnTo>
                  <a:pt x="10977" y="18761"/>
                </a:lnTo>
                <a:lnTo>
                  <a:pt x="10977" y="18761"/>
                </a:lnTo>
                <a:lnTo>
                  <a:pt x="10784" y="18735"/>
                </a:lnTo>
                <a:lnTo>
                  <a:pt x="10623" y="18735"/>
                </a:lnTo>
                <a:lnTo>
                  <a:pt x="10623" y="18735"/>
                </a:lnTo>
                <a:lnTo>
                  <a:pt x="10880" y="18658"/>
                </a:lnTo>
                <a:lnTo>
                  <a:pt x="11106" y="18555"/>
                </a:lnTo>
                <a:lnTo>
                  <a:pt x="11106" y="18555"/>
                </a:lnTo>
                <a:lnTo>
                  <a:pt x="11074" y="18787"/>
                </a:lnTo>
                <a:lnTo>
                  <a:pt x="11074" y="18787"/>
                </a:lnTo>
                <a:close/>
                <a:moveTo>
                  <a:pt x="10430" y="18761"/>
                </a:moveTo>
                <a:lnTo>
                  <a:pt x="10430" y="18761"/>
                </a:lnTo>
                <a:lnTo>
                  <a:pt x="10430" y="18787"/>
                </a:lnTo>
                <a:lnTo>
                  <a:pt x="10462" y="18813"/>
                </a:lnTo>
                <a:lnTo>
                  <a:pt x="10462" y="18813"/>
                </a:lnTo>
                <a:lnTo>
                  <a:pt x="9593" y="18761"/>
                </a:lnTo>
                <a:lnTo>
                  <a:pt x="9593" y="18761"/>
                </a:lnTo>
                <a:lnTo>
                  <a:pt x="10269" y="18658"/>
                </a:lnTo>
                <a:lnTo>
                  <a:pt x="10269" y="18658"/>
                </a:lnTo>
                <a:lnTo>
                  <a:pt x="10623" y="18581"/>
                </a:lnTo>
                <a:lnTo>
                  <a:pt x="10977" y="18555"/>
                </a:lnTo>
                <a:lnTo>
                  <a:pt x="10977" y="18555"/>
                </a:lnTo>
                <a:lnTo>
                  <a:pt x="10848" y="18581"/>
                </a:lnTo>
                <a:lnTo>
                  <a:pt x="10720" y="18632"/>
                </a:lnTo>
                <a:lnTo>
                  <a:pt x="10430" y="18761"/>
                </a:lnTo>
                <a:lnTo>
                  <a:pt x="10430" y="18761"/>
                </a:lnTo>
                <a:close/>
                <a:moveTo>
                  <a:pt x="9303" y="18735"/>
                </a:moveTo>
                <a:lnTo>
                  <a:pt x="9303" y="18735"/>
                </a:lnTo>
                <a:lnTo>
                  <a:pt x="9303" y="18684"/>
                </a:lnTo>
                <a:lnTo>
                  <a:pt x="9303" y="18684"/>
                </a:lnTo>
                <a:lnTo>
                  <a:pt x="9271" y="18632"/>
                </a:lnTo>
                <a:lnTo>
                  <a:pt x="9271" y="18632"/>
                </a:lnTo>
                <a:lnTo>
                  <a:pt x="9657" y="18581"/>
                </a:lnTo>
                <a:lnTo>
                  <a:pt x="10011" y="18503"/>
                </a:lnTo>
                <a:lnTo>
                  <a:pt x="10365" y="18426"/>
                </a:lnTo>
                <a:lnTo>
                  <a:pt x="10752" y="18348"/>
                </a:lnTo>
                <a:lnTo>
                  <a:pt x="10752" y="18348"/>
                </a:lnTo>
                <a:lnTo>
                  <a:pt x="10848" y="18348"/>
                </a:lnTo>
                <a:lnTo>
                  <a:pt x="10784" y="18374"/>
                </a:lnTo>
                <a:lnTo>
                  <a:pt x="10559" y="18426"/>
                </a:lnTo>
                <a:lnTo>
                  <a:pt x="10559" y="18426"/>
                </a:lnTo>
                <a:lnTo>
                  <a:pt x="10301" y="18503"/>
                </a:lnTo>
                <a:lnTo>
                  <a:pt x="10044" y="18555"/>
                </a:lnTo>
                <a:lnTo>
                  <a:pt x="10044" y="18555"/>
                </a:lnTo>
                <a:lnTo>
                  <a:pt x="9689" y="18632"/>
                </a:lnTo>
                <a:lnTo>
                  <a:pt x="9303" y="18735"/>
                </a:lnTo>
                <a:lnTo>
                  <a:pt x="9303" y="18735"/>
                </a:lnTo>
                <a:close/>
                <a:moveTo>
                  <a:pt x="9239" y="18400"/>
                </a:moveTo>
                <a:lnTo>
                  <a:pt x="9239" y="18400"/>
                </a:lnTo>
                <a:lnTo>
                  <a:pt x="9625" y="18374"/>
                </a:lnTo>
                <a:lnTo>
                  <a:pt x="10011" y="18297"/>
                </a:lnTo>
                <a:lnTo>
                  <a:pt x="10011" y="18297"/>
                </a:lnTo>
                <a:lnTo>
                  <a:pt x="10011" y="18297"/>
                </a:lnTo>
                <a:lnTo>
                  <a:pt x="9239" y="18529"/>
                </a:lnTo>
                <a:lnTo>
                  <a:pt x="9239" y="18529"/>
                </a:lnTo>
                <a:lnTo>
                  <a:pt x="9239" y="18400"/>
                </a:lnTo>
                <a:lnTo>
                  <a:pt x="9239" y="18400"/>
                </a:lnTo>
                <a:close/>
                <a:moveTo>
                  <a:pt x="10559" y="17574"/>
                </a:moveTo>
                <a:lnTo>
                  <a:pt x="10559" y="17574"/>
                </a:lnTo>
                <a:lnTo>
                  <a:pt x="9947" y="17806"/>
                </a:lnTo>
                <a:lnTo>
                  <a:pt x="9303" y="18039"/>
                </a:lnTo>
                <a:lnTo>
                  <a:pt x="9303" y="18039"/>
                </a:lnTo>
                <a:lnTo>
                  <a:pt x="9400" y="17832"/>
                </a:lnTo>
                <a:lnTo>
                  <a:pt x="9400" y="17832"/>
                </a:lnTo>
                <a:lnTo>
                  <a:pt x="10044" y="17677"/>
                </a:lnTo>
                <a:lnTo>
                  <a:pt x="10044" y="17677"/>
                </a:lnTo>
                <a:lnTo>
                  <a:pt x="10462" y="17600"/>
                </a:lnTo>
                <a:lnTo>
                  <a:pt x="10462" y="17600"/>
                </a:lnTo>
                <a:lnTo>
                  <a:pt x="10687" y="17548"/>
                </a:lnTo>
                <a:lnTo>
                  <a:pt x="10559" y="17574"/>
                </a:lnTo>
                <a:lnTo>
                  <a:pt x="10559" y="17574"/>
                </a:lnTo>
                <a:close/>
                <a:moveTo>
                  <a:pt x="9528" y="17548"/>
                </a:moveTo>
                <a:lnTo>
                  <a:pt x="9528" y="17548"/>
                </a:lnTo>
                <a:lnTo>
                  <a:pt x="10076" y="17471"/>
                </a:lnTo>
                <a:lnTo>
                  <a:pt x="10333" y="17419"/>
                </a:lnTo>
                <a:lnTo>
                  <a:pt x="10559" y="17342"/>
                </a:lnTo>
                <a:lnTo>
                  <a:pt x="10559" y="17342"/>
                </a:lnTo>
                <a:lnTo>
                  <a:pt x="10269" y="17445"/>
                </a:lnTo>
                <a:lnTo>
                  <a:pt x="10011" y="17523"/>
                </a:lnTo>
                <a:lnTo>
                  <a:pt x="9722" y="17600"/>
                </a:lnTo>
                <a:lnTo>
                  <a:pt x="9464" y="17729"/>
                </a:lnTo>
                <a:lnTo>
                  <a:pt x="9464" y="17729"/>
                </a:lnTo>
                <a:lnTo>
                  <a:pt x="9528" y="17548"/>
                </a:lnTo>
                <a:lnTo>
                  <a:pt x="9528" y="17548"/>
                </a:lnTo>
                <a:close/>
                <a:moveTo>
                  <a:pt x="9657" y="17316"/>
                </a:moveTo>
                <a:lnTo>
                  <a:pt x="9657" y="17316"/>
                </a:lnTo>
                <a:lnTo>
                  <a:pt x="10237" y="17213"/>
                </a:lnTo>
                <a:lnTo>
                  <a:pt x="10237" y="17213"/>
                </a:lnTo>
                <a:lnTo>
                  <a:pt x="10398" y="17187"/>
                </a:lnTo>
                <a:lnTo>
                  <a:pt x="10398" y="17187"/>
                </a:lnTo>
                <a:lnTo>
                  <a:pt x="10333" y="17187"/>
                </a:lnTo>
                <a:lnTo>
                  <a:pt x="10333" y="17187"/>
                </a:lnTo>
                <a:lnTo>
                  <a:pt x="9947" y="17290"/>
                </a:lnTo>
                <a:lnTo>
                  <a:pt x="9593" y="17419"/>
                </a:lnTo>
                <a:lnTo>
                  <a:pt x="9593" y="17419"/>
                </a:lnTo>
                <a:lnTo>
                  <a:pt x="9657" y="17316"/>
                </a:lnTo>
                <a:lnTo>
                  <a:pt x="9657" y="17316"/>
                </a:lnTo>
                <a:close/>
                <a:moveTo>
                  <a:pt x="7211" y="19329"/>
                </a:moveTo>
                <a:lnTo>
                  <a:pt x="7211" y="19329"/>
                </a:lnTo>
                <a:lnTo>
                  <a:pt x="7694" y="19252"/>
                </a:lnTo>
                <a:lnTo>
                  <a:pt x="8176" y="19174"/>
                </a:lnTo>
                <a:lnTo>
                  <a:pt x="8659" y="19097"/>
                </a:lnTo>
                <a:lnTo>
                  <a:pt x="9174" y="18994"/>
                </a:lnTo>
                <a:lnTo>
                  <a:pt x="9174" y="18994"/>
                </a:lnTo>
                <a:lnTo>
                  <a:pt x="9271" y="18994"/>
                </a:lnTo>
                <a:lnTo>
                  <a:pt x="9271" y="18994"/>
                </a:lnTo>
                <a:lnTo>
                  <a:pt x="8337" y="19226"/>
                </a:lnTo>
                <a:lnTo>
                  <a:pt x="7887" y="19355"/>
                </a:lnTo>
                <a:lnTo>
                  <a:pt x="7436" y="19458"/>
                </a:lnTo>
                <a:lnTo>
                  <a:pt x="7436" y="19458"/>
                </a:lnTo>
                <a:lnTo>
                  <a:pt x="6116" y="19716"/>
                </a:lnTo>
                <a:lnTo>
                  <a:pt x="5472" y="19897"/>
                </a:lnTo>
                <a:lnTo>
                  <a:pt x="4829" y="20052"/>
                </a:lnTo>
                <a:lnTo>
                  <a:pt x="4829" y="20052"/>
                </a:lnTo>
                <a:lnTo>
                  <a:pt x="5086" y="19923"/>
                </a:lnTo>
                <a:lnTo>
                  <a:pt x="5376" y="19819"/>
                </a:lnTo>
                <a:lnTo>
                  <a:pt x="5955" y="19613"/>
                </a:lnTo>
                <a:lnTo>
                  <a:pt x="6599" y="19458"/>
                </a:lnTo>
                <a:lnTo>
                  <a:pt x="7211" y="19329"/>
                </a:lnTo>
                <a:lnTo>
                  <a:pt x="7211" y="19329"/>
                </a:lnTo>
                <a:close/>
                <a:moveTo>
                  <a:pt x="4603" y="20181"/>
                </a:moveTo>
                <a:lnTo>
                  <a:pt x="4603" y="20181"/>
                </a:lnTo>
                <a:lnTo>
                  <a:pt x="4700" y="20129"/>
                </a:lnTo>
                <a:lnTo>
                  <a:pt x="4700" y="20129"/>
                </a:lnTo>
                <a:lnTo>
                  <a:pt x="4732" y="20155"/>
                </a:lnTo>
                <a:lnTo>
                  <a:pt x="4764" y="20155"/>
                </a:lnTo>
                <a:lnTo>
                  <a:pt x="4764" y="20155"/>
                </a:lnTo>
                <a:lnTo>
                  <a:pt x="5505" y="19948"/>
                </a:lnTo>
                <a:lnTo>
                  <a:pt x="6245" y="19768"/>
                </a:lnTo>
                <a:lnTo>
                  <a:pt x="7790" y="19432"/>
                </a:lnTo>
                <a:lnTo>
                  <a:pt x="7790" y="19432"/>
                </a:lnTo>
                <a:lnTo>
                  <a:pt x="8498" y="19252"/>
                </a:lnTo>
                <a:lnTo>
                  <a:pt x="9239" y="19071"/>
                </a:lnTo>
                <a:lnTo>
                  <a:pt x="9239" y="19071"/>
                </a:lnTo>
                <a:lnTo>
                  <a:pt x="9464" y="19019"/>
                </a:lnTo>
                <a:lnTo>
                  <a:pt x="9464" y="19019"/>
                </a:lnTo>
                <a:lnTo>
                  <a:pt x="9625" y="19019"/>
                </a:lnTo>
                <a:lnTo>
                  <a:pt x="9625" y="19019"/>
                </a:lnTo>
                <a:lnTo>
                  <a:pt x="9303" y="19148"/>
                </a:lnTo>
                <a:lnTo>
                  <a:pt x="9303" y="19148"/>
                </a:lnTo>
                <a:lnTo>
                  <a:pt x="8627" y="19355"/>
                </a:lnTo>
                <a:lnTo>
                  <a:pt x="7951" y="19535"/>
                </a:lnTo>
                <a:lnTo>
                  <a:pt x="6631" y="19871"/>
                </a:lnTo>
                <a:lnTo>
                  <a:pt x="5279" y="20232"/>
                </a:lnTo>
                <a:lnTo>
                  <a:pt x="4603" y="20439"/>
                </a:lnTo>
                <a:lnTo>
                  <a:pt x="3959" y="20671"/>
                </a:lnTo>
                <a:lnTo>
                  <a:pt x="3959" y="20671"/>
                </a:lnTo>
                <a:lnTo>
                  <a:pt x="4120" y="20516"/>
                </a:lnTo>
                <a:lnTo>
                  <a:pt x="4314" y="20387"/>
                </a:lnTo>
                <a:lnTo>
                  <a:pt x="4603" y="20181"/>
                </a:lnTo>
                <a:lnTo>
                  <a:pt x="4603" y="20181"/>
                </a:lnTo>
                <a:close/>
                <a:moveTo>
                  <a:pt x="6599" y="19948"/>
                </a:moveTo>
                <a:lnTo>
                  <a:pt x="6599" y="19948"/>
                </a:lnTo>
                <a:lnTo>
                  <a:pt x="5344" y="20310"/>
                </a:lnTo>
                <a:lnTo>
                  <a:pt x="4764" y="20490"/>
                </a:lnTo>
                <a:lnTo>
                  <a:pt x="4153" y="20645"/>
                </a:lnTo>
                <a:lnTo>
                  <a:pt x="4153" y="20645"/>
                </a:lnTo>
                <a:lnTo>
                  <a:pt x="4410" y="20568"/>
                </a:lnTo>
                <a:lnTo>
                  <a:pt x="4410" y="20568"/>
                </a:lnTo>
                <a:lnTo>
                  <a:pt x="4861" y="20413"/>
                </a:lnTo>
                <a:lnTo>
                  <a:pt x="5311" y="20258"/>
                </a:lnTo>
                <a:lnTo>
                  <a:pt x="5311" y="20258"/>
                </a:lnTo>
                <a:lnTo>
                  <a:pt x="5923" y="20103"/>
                </a:lnTo>
                <a:lnTo>
                  <a:pt x="6599" y="19948"/>
                </a:lnTo>
                <a:lnTo>
                  <a:pt x="6599" y="19948"/>
                </a:lnTo>
                <a:close/>
                <a:moveTo>
                  <a:pt x="3895" y="20774"/>
                </a:moveTo>
                <a:lnTo>
                  <a:pt x="3895" y="20774"/>
                </a:lnTo>
                <a:lnTo>
                  <a:pt x="4764" y="20542"/>
                </a:lnTo>
                <a:lnTo>
                  <a:pt x="5569" y="20310"/>
                </a:lnTo>
                <a:lnTo>
                  <a:pt x="6406" y="20052"/>
                </a:lnTo>
                <a:lnTo>
                  <a:pt x="7243" y="19819"/>
                </a:lnTo>
                <a:lnTo>
                  <a:pt x="7243" y="19819"/>
                </a:lnTo>
                <a:lnTo>
                  <a:pt x="7694" y="19716"/>
                </a:lnTo>
                <a:lnTo>
                  <a:pt x="8144" y="19613"/>
                </a:lnTo>
                <a:lnTo>
                  <a:pt x="9046" y="19432"/>
                </a:lnTo>
                <a:lnTo>
                  <a:pt x="9046" y="19432"/>
                </a:lnTo>
                <a:lnTo>
                  <a:pt x="9883" y="19252"/>
                </a:lnTo>
                <a:lnTo>
                  <a:pt x="9883" y="19252"/>
                </a:lnTo>
                <a:lnTo>
                  <a:pt x="10108" y="19200"/>
                </a:lnTo>
                <a:lnTo>
                  <a:pt x="10108" y="19200"/>
                </a:lnTo>
                <a:lnTo>
                  <a:pt x="9368" y="19458"/>
                </a:lnTo>
                <a:lnTo>
                  <a:pt x="8595" y="19665"/>
                </a:lnTo>
                <a:lnTo>
                  <a:pt x="7082" y="20077"/>
                </a:lnTo>
                <a:lnTo>
                  <a:pt x="7082" y="20077"/>
                </a:lnTo>
                <a:lnTo>
                  <a:pt x="6052" y="20335"/>
                </a:lnTo>
                <a:lnTo>
                  <a:pt x="6052" y="20335"/>
                </a:lnTo>
                <a:lnTo>
                  <a:pt x="5086" y="20594"/>
                </a:lnTo>
                <a:lnTo>
                  <a:pt x="4153" y="20903"/>
                </a:lnTo>
                <a:lnTo>
                  <a:pt x="4153" y="20903"/>
                </a:lnTo>
                <a:lnTo>
                  <a:pt x="3959" y="20826"/>
                </a:lnTo>
                <a:lnTo>
                  <a:pt x="3959" y="20826"/>
                </a:lnTo>
                <a:lnTo>
                  <a:pt x="3895" y="20800"/>
                </a:lnTo>
                <a:lnTo>
                  <a:pt x="3895" y="20774"/>
                </a:lnTo>
                <a:lnTo>
                  <a:pt x="3895" y="20774"/>
                </a:lnTo>
                <a:close/>
                <a:moveTo>
                  <a:pt x="4893" y="21058"/>
                </a:moveTo>
                <a:lnTo>
                  <a:pt x="4893" y="21058"/>
                </a:lnTo>
                <a:lnTo>
                  <a:pt x="5891" y="20826"/>
                </a:lnTo>
                <a:lnTo>
                  <a:pt x="6953" y="20594"/>
                </a:lnTo>
                <a:lnTo>
                  <a:pt x="8949" y="20052"/>
                </a:lnTo>
                <a:lnTo>
                  <a:pt x="8949" y="20052"/>
                </a:lnTo>
                <a:lnTo>
                  <a:pt x="9947" y="19819"/>
                </a:lnTo>
                <a:lnTo>
                  <a:pt x="10913" y="19639"/>
                </a:lnTo>
                <a:lnTo>
                  <a:pt x="10913" y="19639"/>
                </a:lnTo>
                <a:lnTo>
                  <a:pt x="9013" y="20155"/>
                </a:lnTo>
                <a:lnTo>
                  <a:pt x="9013" y="20155"/>
                </a:lnTo>
                <a:lnTo>
                  <a:pt x="8144" y="20387"/>
                </a:lnTo>
                <a:lnTo>
                  <a:pt x="7243" y="20619"/>
                </a:lnTo>
                <a:lnTo>
                  <a:pt x="6342" y="20852"/>
                </a:lnTo>
                <a:lnTo>
                  <a:pt x="5472" y="21135"/>
                </a:lnTo>
                <a:lnTo>
                  <a:pt x="5472" y="21135"/>
                </a:lnTo>
                <a:lnTo>
                  <a:pt x="5472" y="21135"/>
                </a:lnTo>
                <a:lnTo>
                  <a:pt x="5472" y="21135"/>
                </a:lnTo>
                <a:lnTo>
                  <a:pt x="4893" y="21058"/>
                </a:lnTo>
                <a:lnTo>
                  <a:pt x="4893" y="21058"/>
                </a:lnTo>
                <a:close/>
                <a:moveTo>
                  <a:pt x="5762" y="21161"/>
                </a:moveTo>
                <a:lnTo>
                  <a:pt x="5762" y="21161"/>
                </a:lnTo>
                <a:lnTo>
                  <a:pt x="6599" y="21032"/>
                </a:lnTo>
                <a:lnTo>
                  <a:pt x="7404" y="20826"/>
                </a:lnTo>
                <a:lnTo>
                  <a:pt x="8176" y="20645"/>
                </a:lnTo>
                <a:lnTo>
                  <a:pt x="8981" y="20413"/>
                </a:lnTo>
                <a:lnTo>
                  <a:pt x="8981" y="20413"/>
                </a:lnTo>
                <a:lnTo>
                  <a:pt x="10816" y="19948"/>
                </a:lnTo>
                <a:lnTo>
                  <a:pt x="11717" y="19716"/>
                </a:lnTo>
                <a:lnTo>
                  <a:pt x="12651" y="19510"/>
                </a:lnTo>
                <a:lnTo>
                  <a:pt x="12651" y="19510"/>
                </a:lnTo>
                <a:lnTo>
                  <a:pt x="12168" y="19665"/>
                </a:lnTo>
                <a:lnTo>
                  <a:pt x="12168" y="19665"/>
                </a:lnTo>
                <a:lnTo>
                  <a:pt x="10204" y="20284"/>
                </a:lnTo>
                <a:lnTo>
                  <a:pt x="10204" y="20284"/>
                </a:lnTo>
                <a:lnTo>
                  <a:pt x="9335" y="20516"/>
                </a:lnTo>
                <a:lnTo>
                  <a:pt x="8466" y="20723"/>
                </a:lnTo>
                <a:lnTo>
                  <a:pt x="7597" y="20955"/>
                </a:lnTo>
                <a:lnTo>
                  <a:pt x="7179" y="21058"/>
                </a:lnTo>
                <a:lnTo>
                  <a:pt x="6760" y="21213"/>
                </a:lnTo>
                <a:lnTo>
                  <a:pt x="6760" y="21213"/>
                </a:lnTo>
                <a:lnTo>
                  <a:pt x="6760" y="21239"/>
                </a:lnTo>
                <a:lnTo>
                  <a:pt x="6760" y="21239"/>
                </a:lnTo>
                <a:lnTo>
                  <a:pt x="6599" y="21213"/>
                </a:lnTo>
                <a:lnTo>
                  <a:pt x="6599" y="21213"/>
                </a:lnTo>
                <a:lnTo>
                  <a:pt x="5762" y="21161"/>
                </a:lnTo>
                <a:lnTo>
                  <a:pt x="5762" y="21161"/>
                </a:lnTo>
                <a:close/>
                <a:moveTo>
                  <a:pt x="10301" y="21368"/>
                </a:moveTo>
                <a:lnTo>
                  <a:pt x="10301" y="21368"/>
                </a:lnTo>
                <a:lnTo>
                  <a:pt x="12651" y="20774"/>
                </a:lnTo>
                <a:lnTo>
                  <a:pt x="12651" y="20774"/>
                </a:lnTo>
                <a:lnTo>
                  <a:pt x="13874" y="20439"/>
                </a:lnTo>
                <a:lnTo>
                  <a:pt x="15097" y="20103"/>
                </a:lnTo>
                <a:lnTo>
                  <a:pt x="15097" y="20103"/>
                </a:lnTo>
                <a:lnTo>
                  <a:pt x="14808" y="20206"/>
                </a:lnTo>
                <a:lnTo>
                  <a:pt x="14808" y="20206"/>
                </a:lnTo>
                <a:lnTo>
                  <a:pt x="13327" y="20671"/>
                </a:lnTo>
                <a:lnTo>
                  <a:pt x="13327" y="20671"/>
                </a:lnTo>
                <a:lnTo>
                  <a:pt x="12329" y="21006"/>
                </a:lnTo>
                <a:lnTo>
                  <a:pt x="11846" y="21187"/>
                </a:lnTo>
                <a:lnTo>
                  <a:pt x="11331" y="21368"/>
                </a:lnTo>
                <a:lnTo>
                  <a:pt x="11331" y="21368"/>
                </a:lnTo>
                <a:lnTo>
                  <a:pt x="10301" y="21368"/>
                </a:lnTo>
                <a:lnTo>
                  <a:pt x="10301" y="21368"/>
                </a:lnTo>
                <a:close/>
                <a:moveTo>
                  <a:pt x="11782" y="21368"/>
                </a:moveTo>
                <a:lnTo>
                  <a:pt x="11782" y="21368"/>
                </a:lnTo>
                <a:lnTo>
                  <a:pt x="12232" y="21265"/>
                </a:lnTo>
                <a:lnTo>
                  <a:pt x="12683" y="21161"/>
                </a:lnTo>
                <a:lnTo>
                  <a:pt x="13520" y="20877"/>
                </a:lnTo>
                <a:lnTo>
                  <a:pt x="13520" y="20877"/>
                </a:lnTo>
                <a:lnTo>
                  <a:pt x="14518" y="20594"/>
                </a:lnTo>
                <a:lnTo>
                  <a:pt x="15001" y="20439"/>
                </a:lnTo>
                <a:lnTo>
                  <a:pt x="15484" y="20284"/>
                </a:lnTo>
                <a:lnTo>
                  <a:pt x="15484" y="20284"/>
                </a:lnTo>
                <a:lnTo>
                  <a:pt x="15709" y="20181"/>
                </a:lnTo>
                <a:lnTo>
                  <a:pt x="15902" y="20077"/>
                </a:lnTo>
                <a:lnTo>
                  <a:pt x="15902" y="20077"/>
                </a:lnTo>
                <a:lnTo>
                  <a:pt x="15677" y="20206"/>
                </a:lnTo>
                <a:lnTo>
                  <a:pt x="15452" y="20310"/>
                </a:lnTo>
                <a:lnTo>
                  <a:pt x="15452" y="20310"/>
                </a:lnTo>
                <a:lnTo>
                  <a:pt x="14937" y="20490"/>
                </a:lnTo>
                <a:lnTo>
                  <a:pt x="14389" y="20671"/>
                </a:lnTo>
                <a:lnTo>
                  <a:pt x="14389" y="20671"/>
                </a:lnTo>
                <a:lnTo>
                  <a:pt x="13939" y="20800"/>
                </a:lnTo>
                <a:lnTo>
                  <a:pt x="13552" y="20981"/>
                </a:lnTo>
                <a:lnTo>
                  <a:pt x="13166" y="21135"/>
                </a:lnTo>
                <a:lnTo>
                  <a:pt x="12780" y="21342"/>
                </a:lnTo>
                <a:lnTo>
                  <a:pt x="12780" y="21342"/>
                </a:lnTo>
                <a:lnTo>
                  <a:pt x="12619" y="21342"/>
                </a:lnTo>
                <a:lnTo>
                  <a:pt x="12619" y="21342"/>
                </a:lnTo>
                <a:lnTo>
                  <a:pt x="11782" y="21368"/>
                </a:lnTo>
                <a:lnTo>
                  <a:pt x="11782" y="21368"/>
                </a:lnTo>
                <a:close/>
                <a:moveTo>
                  <a:pt x="15902" y="21084"/>
                </a:moveTo>
                <a:lnTo>
                  <a:pt x="15902" y="21084"/>
                </a:lnTo>
                <a:lnTo>
                  <a:pt x="16353" y="20981"/>
                </a:lnTo>
                <a:lnTo>
                  <a:pt x="16804" y="20800"/>
                </a:lnTo>
                <a:lnTo>
                  <a:pt x="16804" y="20800"/>
                </a:lnTo>
                <a:lnTo>
                  <a:pt x="16643" y="20877"/>
                </a:lnTo>
                <a:lnTo>
                  <a:pt x="16417" y="20981"/>
                </a:lnTo>
                <a:lnTo>
                  <a:pt x="15902" y="21084"/>
                </a:lnTo>
                <a:lnTo>
                  <a:pt x="15902" y="21084"/>
                </a:lnTo>
                <a:close/>
                <a:moveTo>
                  <a:pt x="16739" y="20490"/>
                </a:moveTo>
                <a:lnTo>
                  <a:pt x="16739" y="20490"/>
                </a:lnTo>
                <a:lnTo>
                  <a:pt x="16031" y="20671"/>
                </a:lnTo>
                <a:lnTo>
                  <a:pt x="15323" y="20852"/>
                </a:lnTo>
                <a:lnTo>
                  <a:pt x="15323" y="20852"/>
                </a:lnTo>
                <a:lnTo>
                  <a:pt x="14582" y="21084"/>
                </a:lnTo>
                <a:lnTo>
                  <a:pt x="14582" y="21084"/>
                </a:lnTo>
                <a:lnTo>
                  <a:pt x="14325" y="21161"/>
                </a:lnTo>
                <a:lnTo>
                  <a:pt x="14325" y="21161"/>
                </a:lnTo>
                <a:lnTo>
                  <a:pt x="14937" y="20903"/>
                </a:lnTo>
                <a:lnTo>
                  <a:pt x="15484" y="20671"/>
                </a:lnTo>
                <a:lnTo>
                  <a:pt x="15484" y="20671"/>
                </a:lnTo>
                <a:lnTo>
                  <a:pt x="15934" y="20516"/>
                </a:lnTo>
                <a:lnTo>
                  <a:pt x="15934" y="20516"/>
                </a:lnTo>
                <a:lnTo>
                  <a:pt x="16192" y="20413"/>
                </a:lnTo>
                <a:lnTo>
                  <a:pt x="16417" y="20284"/>
                </a:lnTo>
                <a:lnTo>
                  <a:pt x="16417" y="20284"/>
                </a:lnTo>
                <a:lnTo>
                  <a:pt x="16449" y="20284"/>
                </a:lnTo>
                <a:lnTo>
                  <a:pt x="16449" y="20284"/>
                </a:lnTo>
                <a:lnTo>
                  <a:pt x="16610" y="20387"/>
                </a:lnTo>
                <a:lnTo>
                  <a:pt x="16739" y="20490"/>
                </a:lnTo>
                <a:lnTo>
                  <a:pt x="16739" y="20490"/>
                </a:lnTo>
                <a:close/>
                <a:moveTo>
                  <a:pt x="15001" y="19716"/>
                </a:moveTo>
                <a:lnTo>
                  <a:pt x="15001" y="19716"/>
                </a:lnTo>
                <a:lnTo>
                  <a:pt x="13456" y="20155"/>
                </a:lnTo>
                <a:lnTo>
                  <a:pt x="12715" y="20361"/>
                </a:lnTo>
                <a:lnTo>
                  <a:pt x="11943" y="20568"/>
                </a:lnTo>
                <a:lnTo>
                  <a:pt x="11943" y="20568"/>
                </a:lnTo>
                <a:lnTo>
                  <a:pt x="11106" y="20748"/>
                </a:lnTo>
                <a:lnTo>
                  <a:pt x="10269" y="20981"/>
                </a:lnTo>
                <a:lnTo>
                  <a:pt x="10269" y="20981"/>
                </a:lnTo>
                <a:lnTo>
                  <a:pt x="9561" y="21187"/>
                </a:lnTo>
                <a:lnTo>
                  <a:pt x="9207" y="21290"/>
                </a:lnTo>
                <a:lnTo>
                  <a:pt x="8820" y="21342"/>
                </a:lnTo>
                <a:lnTo>
                  <a:pt x="8820" y="21342"/>
                </a:lnTo>
                <a:lnTo>
                  <a:pt x="8724" y="21342"/>
                </a:lnTo>
                <a:lnTo>
                  <a:pt x="8724" y="21342"/>
                </a:lnTo>
                <a:lnTo>
                  <a:pt x="9110" y="21135"/>
                </a:lnTo>
                <a:lnTo>
                  <a:pt x="9110" y="21135"/>
                </a:lnTo>
                <a:lnTo>
                  <a:pt x="9528" y="21006"/>
                </a:lnTo>
                <a:lnTo>
                  <a:pt x="9947" y="20877"/>
                </a:lnTo>
                <a:lnTo>
                  <a:pt x="9947" y="20877"/>
                </a:lnTo>
                <a:lnTo>
                  <a:pt x="11299" y="20542"/>
                </a:lnTo>
                <a:lnTo>
                  <a:pt x="11299" y="20542"/>
                </a:lnTo>
                <a:lnTo>
                  <a:pt x="12136" y="20335"/>
                </a:lnTo>
                <a:lnTo>
                  <a:pt x="12908" y="20129"/>
                </a:lnTo>
                <a:lnTo>
                  <a:pt x="13681" y="19871"/>
                </a:lnTo>
                <a:lnTo>
                  <a:pt x="14454" y="19587"/>
                </a:lnTo>
                <a:lnTo>
                  <a:pt x="14454" y="19587"/>
                </a:lnTo>
                <a:lnTo>
                  <a:pt x="14486" y="19587"/>
                </a:lnTo>
                <a:lnTo>
                  <a:pt x="14486" y="19587"/>
                </a:lnTo>
                <a:lnTo>
                  <a:pt x="14743" y="19639"/>
                </a:lnTo>
                <a:lnTo>
                  <a:pt x="14743" y="19639"/>
                </a:lnTo>
                <a:lnTo>
                  <a:pt x="15001" y="19716"/>
                </a:lnTo>
                <a:lnTo>
                  <a:pt x="15001" y="19716"/>
                </a:lnTo>
                <a:close/>
                <a:moveTo>
                  <a:pt x="11106" y="18503"/>
                </a:moveTo>
                <a:lnTo>
                  <a:pt x="11106" y="18503"/>
                </a:lnTo>
                <a:lnTo>
                  <a:pt x="10687" y="18529"/>
                </a:lnTo>
                <a:lnTo>
                  <a:pt x="10237" y="18606"/>
                </a:lnTo>
                <a:lnTo>
                  <a:pt x="10237" y="18606"/>
                </a:lnTo>
                <a:lnTo>
                  <a:pt x="9818" y="18684"/>
                </a:lnTo>
                <a:lnTo>
                  <a:pt x="9818" y="18684"/>
                </a:lnTo>
                <a:lnTo>
                  <a:pt x="9464" y="18761"/>
                </a:lnTo>
                <a:lnTo>
                  <a:pt x="9464" y="18761"/>
                </a:lnTo>
                <a:lnTo>
                  <a:pt x="9432" y="18761"/>
                </a:lnTo>
                <a:lnTo>
                  <a:pt x="9432" y="18761"/>
                </a:lnTo>
                <a:lnTo>
                  <a:pt x="9464" y="18735"/>
                </a:lnTo>
                <a:lnTo>
                  <a:pt x="9464" y="18735"/>
                </a:lnTo>
                <a:lnTo>
                  <a:pt x="9850" y="18658"/>
                </a:lnTo>
                <a:lnTo>
                  <a:pt x="10237" y="18555"/>
                </a:lnTo>
                <a:lnTo>
                  <a:pt x="10623" y="18477"/>
                </a:lnTo>
                <a:lnTo>
                  <a:pt x="10816" y="18400"/>
                </a:lnTo>
                <a:lnTo>
                  <a:pt x="11009" y="18323"/>
                </a:lnTo>
                <a:lnTo>
                  <a:pt x="11009" y="18323"/>
                </a:lnTo>
                <a:lnTo>
                  <a:pt x="11009" y="18297"/>
                </a:lnTo>
                <a:lnTo>
                  <a:pt x="10977" y="18271"/>
                </a:lnTo>
                <a:lnTo>
                  <a:pt x="10977" y="18271"/>
                </a:lnTo>
                <a:lnTo>
                  <a:pt x="10559" y="18323"/>
                </a:lnTo>
                <a:lnTo>
                  <a:pt x="10108" y="18426"/>
                </a:lnTo>
                <a:lnTo>
                  <a:pt x="9689" y="18503"/>
                </a:lnTo>
                <a:lnTo>
                  <a:pt x="9271" y="18581"/>
                </a:lnTo>
                <a:lnTo>
                  <a:pt x="9271" y="18581"/>
                </a:lnTo>
                <a:lnTo>
                  <a:pt x="9271" y="18555"/>
                </a:lnTo>
                <a:lnTo>
                  <a:pt x="9271" y="18555"/>
                </a:lnTo>
                <a:lnTo>
                  <a:pt x="9496" y="18529"/>
                </a:lnTo>
                <a:lnTo>
                  <a:pt x="9722" y="18452"/>
                </a:lnTo>
                <a:lnTo>
                  <a:pt x="10172" y="18323"/>
                </a:lnTo>
                <a:lnTo>
                  <a:pt x="10172" y="18323"/>
                </a:lnTo>
                <a:lnTo>
                  <a:pt x="10623" y="18194"/>
                </a:lnTo>
                <a:lnTo>
                  <a:pt x="11074" y="18065"/>
                </a:lnTo>
                <a:lnTo>
                  <a:pt x="11074" y="18065"/>
                </a:lnTo>
                <a:lnTo>
                  <a:pt x="11106" y="18271"/>
                </a:lnTo>
                <a:lnTo>
                  <a:pt x="11106" y="18503"/>
                </a:lnTo>
                <a:lnTo>
                  <a:pt x="11106" y="18503"/>
                </a:lnTo>
                <a:close/>
                <a:moveTo>
                  <a:pt x="10913" y="17497"/>
                </a:moveTo>
                <a:lnTo>
                  <a:pt x="10913" y="17497"/>
                </a:lnTo>
                <a:lnTo>
                  <a:pt x="10880" y="17471"/>
                </a:lnTo>
                <a:lnTo>
                  <a:pt x="10880" y="17471"/>
                </a:lnTo>
                <a:lnTo>
                  <a:pt x="10526" y="17523"/>
                </a:lnTo>
                <a:lnTo>
                  <a:pt x="10172" y="17600"/>
                </a:lnTo>
                <a:lnTo>
                  <a:pt x="9464" y="17755"/>
                </a:lnTo>
                <a:lnTo>
                  <a:pt x="9464" y="17755"/>
                </a:lnTo>
                <a:lnTo>
                  <a:pt x="9625" y="17729"/>
                </a:lnTo>
                <a:lnTo>
                  <a:pt x="9786" y="17652"/>
                </a:lnTo>
                <a:lnTo>
                  <a:pt x="10076" y="17548"/>
                </a:lnTo>
                <a:lnTo>
                  <a:pt x="10076" y="17548"/>
                </a:lnTo>
                <a:lnTo>
                  <a:pt x="10398" y="17445"/>
                </a:lnTo>
                <a:lnTo>
                  <a:pt x="10720" y="17342"/>
                </a:lnTo>
                <a:lnTo>
                  <a:pt x="10720" y="17342"/>
                </a:lnTo>
                <a:lnTo>
                  <a:pt x="10720" y="17342"/>
                </a:lnTo>
                <a:lnTo>
                  <a:pt x="10720" y="17316"/>
                </a:lnTo>
                <a:lnTo>
                  <a:pt x="10687" y="17290"/>
                </a:lnTo>
                <a:lnTo>
                  <a:pt x="10687" y="17290"/>
                </a:lnTo>
                <a:lnTo>
                  <a:pt x="10108" y="17394"/>
                </a:lnTo>
                <a:lnTo>
                  <a:pt x="10108" y="17394"/>
                </a:lnTo>
                <a:lnTo>
                  <a:pt x="9850" y="17445"/>
                </a:lnTo>
                <a:lnTo>
                  <a:pt x="9689" y="17445"/>
                </a:lnTo>
                <a:lnTo>
                  <a:pt x="9561" y="17497"/>
                </a:lnTo>
                <a:lnTo>
                  <a:pt x="9561" y="17497"/>
                </a:lnTo>
                <a:lnTo>
                  <a:pt x="9561" y="17497"/>
                </a:lnTo>
                <a:lnTo>
                  <a:pt x="9561" y="17497"/>
                </a:lnTo>
                <a:lnTo>
                  <a:pt x="9850" y="17394"/>
                </a:lnTo>
                <a:lnTo>
                  <a:pt x="10140" y="17290"/>
                </a:lnTo>
                <a:lnTo>
                  <a:pt x="10430" y="17213"/>
                </a:lnTo>
                <a:lnTo>
                  <a:pt x="10720" y="17110"/>
                </a:lnTo>
                <a:lnTo>
                  <a:pt x="10720" y="17110"/>
                </a:lnTo>
                <a:lnTo>
                  <a:pt x="10720" y="17110"/>
                </a:lnTo>
                <a:lnTo>
                  <a:pt x="10720" y="17084"/>
                </a:lnTo>
                <a:lnTo>
                  <a:pt x="10720" y="17084"/>
                </a:lnTo>
                <a:lnTo>
                  <a:pt x="10720" y="17084"/>
                </a:lnTo>
                <a:lnTo>
                  <a:pt x="10720" y="17084"/>
                </a:lnTo>
                <a:lnTo>
                  <a:pt x="10913" y="17497"/>
                </a:lnTo>
                <a:lnTo>
                  <a:pt x="10913" y="17497"/>
                </a:lnTo>
                <a:close/>
                <a:moveTo>
                  <a:pt x="20345" y="12129"/>
                </a:moveTo>
                <a:lnTo>
                  <a:pt x="20345" y="12129"/>
                </a:lnTo>
                <a:lnTo>
                  <a:pt x="20087" y="12594"/>
                </a:lnTo>
                <a:lnTo>
                  <a:pt x="19797" y="13006"/>
                </a:lnTo>
                <a:lnTo>
                  <a:pt x="19411" y="13394"/>
                </a:lnTo>
                <a:lnTo>
                  <a:pt x="19057" y="13755"/>
                </a:lnTo>
                <a:lnTo>
                  <a:pt x="18703" y="14116"/>
                </a:lnTo>
                <a:lnTo>
                  <a:pt x="18284" y="14452"/>
                </a:lnTo>
                <a:lnTo>
                  <a:pt x="17866" y="14787"/>
                </a:lnTo>
                <a:lnTo>
                  <a:pt x="17383" y="15071"/>
                </a:lnTo>
                <a:lnTo>
                  <a:pt x="16900" y="15355"/>
                </a:lnTo>
                <a:lnTo>
                  <a:pt x="16385" y="15587"/>
                </a:lnTo>
                <a:lnTo>
                  <a:pt x="15902" y="15819"/>
                </a:lnTo>
                <a:lnTo>
                  <a:pt x="15355" y="16026"/>
                </a:lnTo>
                <a:lnTo>
                  <a:pt x="14808" y="16206"/>
                </a:lnTo>
                <a:lnTo>
                  <a:pt x="14228" y="16361"/>
                </a:lnTo>
                <a:lnTo>
                  <a:pt x="13649" y="16490"/>
                </a:lnTo>
                <a:lnTo>
                  <a:pt x="13069" y="16619"/>
                </a:lnTo>
                <a:lnTo>
                  <a:pt x="13069" y="16619"/>
                </a:lnTo>
                <a:lnTo>
                  <a:pt x="12361" y="16723"/>
                </a:lnTo>
                <a:lnTo>
                  <a:pt x="11589" y="16826"/>
                </a:lnTo>
                <a:lnTo>
                  <a:pt x="10848" y="16852"/>
                </a:lnTo>
                <a:lnTo>
                  <a:pt x="10140" y="16852"/>
                </a:lnTo>
                <a:lnTo>
                  <a:pt x="10140" y="16852"/>
                </a:lnTo>
                <a:lnTo>
                  <a:pt x="9207" y="16852"/>
                </a:lnTo>
                <a:lnTo>
                  <a:pt x="8724" y="16800"/>
                </a:lnTo>
                <a:lnTo>
                  <a:pt x="8241" y="16774"/>
                </a:lnTo>
                <a:lnTo>
                  <a:pt x="7790" y="16671"/>
                </a:lnTo>
                <a:lnTo>
                  <a:pt x="7339" y="16594"/>
                </a:lnTo>
                <a:lnTo>
                  <a:pt x="6889" y="16490"/>
                </a:lnTo>
                <a:lnTo>
                  <a:pt x="6438" y="16361"/>
                </a:lnTo>
                <a:lnTo>
                  <a:pt x="6438" y="16361"/>
                </a:lnTo>
                <a:lnTo>
                  <a:pt x="6760" y="15819"/>
                </a:lnTo>
                <a:lnTo>
                  <a:pt x="6760" y="15819"/>
                </a:lnTo>
                <a:lnTo>
                  <a:pt x="7404" y="15974"/>
                </a:lnTo>
                <a:lnTo>
                  <a:pt x="8080" y="16103"/>
                </a:lnTo>
                <a:lnTo>
                  <a:pt x="8756" y="16181"/>
                </a:lnTo>
                <a:lnTo>
                  <a:pt x="9464" y="16232"/>
                </a:lnTo>
                <a:lnTo>
                  <a:pt x="10172" y="16258"/>
                </a:lnTo>
                <a:lnTo>
                  <a:pt x="10848" y="16258"/>
                </a:lnTo>
                <a:lnTo>
                  <a:pt x="11524" y="16206"/>
                </a:lnTo>
                <a:lnTo>
                  <a:pt x="12265" y="16129"/>
                </a:lnTo>
                <a:lnTo>
                  <a:pt x="12265" y="16129"/>
                </a:lnTo>
                <a:lnTo>
                  <a:pt x="13102" y="15974"/>
                </a:lnTo>
                <a:lnTo>
                  <a:pt x="13906" y="15768"/>
                </a:lnTo>
                <a:lnTo>
                  <a:pt x="14711" y="15484"/>
                </a:lnTo>
                <a:lnTo>
                  <a:pt x="15452" y="15174"/>
                </a:lnTo>
                <a:lnTo>
                  <a:pt x="16160" y="14813"/>
                </a:lnTo>
                <a:lnTo>
                  <a:pt x="16836" y="14400"/>
                </a:lnTo>
                <a:lnTo>
                  <a:pt x="17480" y="13935"/>
                </a:lnTo>
                <a:lnTo>
                  <a:pt x="18059" y="13445"/>
                </a:lnTo>
                <a:lnTo>
                  <a:pt x="18574" y="12929"/>
                </a:lnTo>
                <a:lnTo>
                  <a:pt x="19025" y="12361"/>
                </a:lnTo>
                <a:lnTo>
                  <a:pt x="19411" y="11768"/>
                </a:lnTo>
                <a:lnTo>
                  <a:pt x="19797" y="11174"/>
                </a:lnTo>
                <a:lnTo>
                  <a:pt x="20055" y="10529"/>
                </a:lnTo>
                <a:lnTo>
                  <a:pt x="20280" y="9832"/>
                </a:lnTo>
                <a:lnTo>
                  <a:pt x="20345" y="9497"/>
                </a:lnTo>
                <a:lnTo>
                  <a:pt x="20377" y="9161"/>
                </a:lnTo>
                <a:lnTo>
                  <a:pt x="20409" y="8826"/>
                </a:lnTo>
                <a:lnTo>
                  <a:pt x="20441" y="8490"/>
                </a:lnTo>
                <a:lnTo>
                  <a:pt x="20441" y="8490"/>
                </a:lnTo>
                <a:lnTo>
                  <a:pt x="20409" y="7871"/>
                </a:lnTo>
                <a:lnTo>
                  <a:pt x="20312" y="7329"/>
                </a:lnTo>
                <a:lnTo>
                  <a:pt x="20184" y="6787"/>
                </a:lnTo>
                <a:lnTo>
                  <a:pt x="19990" y="6219"/>
                </a:lnTo>
                <a:lnTo>
                  <a:pt x="19765" y="5703"/>
                </a:lnTo>
                <a:lnTo>
                  <a:pt x="19443" y="5187"/>
                </a:lnTo>
                <a:lnTo>
                  <a:pt x="19121" y="4723"/>
                </a:lnTo>
                <a:lnTo>
                  <a:pt x="18767" y="4258"/>
                </a:lnTo>
                <a:lnTo>
                  <a:pt x="18381" y="3794"/>
                </a:lnTo>
                <a:lnTo>
                  <a:pt x="17930" y="3355"/>
                </a:lnTo>
                <a:lnTo>
                  <a:pt x="17447" y="2968"/>
                </a:lnTo>
                <a:lnTo>
                  <a:pt x="16900" y="2606"/>
                </a:lnTo>
                <a:lnTo>
                  <a:pt x="16353" y="2271"/>
                </a:lnTo>
                <a:lnTo>
                  <a:pt x="15806" y="1910"/>
                </a:lnTo>
                <a:lnTo>
                  <a:pt x="15194" y="1652"/>
                </a:lnTo>
                <a:lnTo>
                  <a:pt x="14550" y="1394"/>
                </a:lnTo>
                <a:lnTo>
                  <a:pt x="14550" y="1394"/>
                </a:lnTo>
                <a:lnTo>
                  <a:pt x="14840" y="1084"/>
                </a:lnTo>
                <a:lnTo>
                  <a:pt x="14969" y="929"/>
                </a:lnTo>
                <a:lnTo>
                  <a:pt x="15065" y="748"/>
                </a:lnTo>
                <a:lnTo>
                  <a:pt x="15065" y="748"/>
                </a:lnTo>
                <a:lnTo>
                  <a:pt x="15967" y="1110"/>
                </a:lnTo>
                <a:lnTo>
                  <a:pt x="16385" y="1316"/>
                </a:lnTo>
                <a:lnTo>
                  <a:pt x="16804" y="1548"/>
                </a:lnTo>
                <a:lnTo>
                  <a:pt x="17254" y="1755"/>
                </a:lnTo>
                <a:lnTo>
                  <a:pt x="17641" y="2013"/>
                </a:lnTo>
                <a:lnTo>
                  <a:pt x="18027" y="2297"/>
                </a:lnTo>
                <a:lnTo>
                  <a:pt x="18381" y="2581"/>
                </a:lnTo>
                <a:lnTo>
                  <a:pt x="18381" y="2581"/>
                </a:lnTo>
                <a:lnTo>
                  <a:pt x="18735" y="2890"/>
                </a:lnTo>
                <a:lnTo>
                  <a:pt x="19057" y="3226"/>
                </a:lnTo>
                <a:lnTo>
                  <a:pt x="19347" y="3587"/>
                </a:lnTo>
                <a:lnTo>
                  <a:pt x="19669" y="3948"/>
                </a:lnTo>
                <a:lnTo>
                  <a:pt x="19926" y="4335"/>
                </a:lnTo>
                <a:lnTo>
                  <a:pt x="20151" y="4723"/>
                </a:lnTo>
                <a:lnTo>
                  <a:pt x="20570" y="5497"/>
                </a:lnTo>
                <a:lnTo>
                  <a:pt x="20570" y="5497"/>
                </a:lnTo>
                <a:lnTo>
                  <a:pt x="20763" y="5910"/>
                </a:lnTo>
                <a:lnTo>
                  <a:pt x="20924" y="6323"/>
                </a:lnTo>
                <a:lnTo>
                  <a:pt x="21053" y="6735"/>
                </a:lnTo>
                <a:lnTo>
                  <a:pt x="21182" y="7148"/>
                </a:lnTo>
                <a:lnTo>
                  <a:pt x="21246" y="7561"/>
                </a:lnTo>
                <a:lnTo>
                  <a:pt x="21310" y="7974"/>
                </a:lnTo>
                <a:lnTo>
                  <a:pt x="21310" y="8439"/>
                </a:lnTo>
                <a:lnTo>
                  <a:pt x="21310" y="8852"/>
                </a:lnTo>
                <a:lnTo>
                  <a:pt x="21278" y="9265"/>
                </a:lnTo>
                <a:lnTo>
                  <a:pt x="21214" y="9677"/>
                </a:lnTo>
                <a:lnTo>
                  <a:pt x="21149" y="10090"/>
                </a:lnTo>
                <a:lnTo>
                  <a:pt x="21021" y="10529"/>
                </a:lnTo>
                <a:lnTo>
                  <a:pt x="20892" y="10916"/>
                </a:lnTo>
                <a:lnTo>
                  <a:pt x="20731" y="11329"/>
                </a:lnTo>
                <a:lnTo>
                  <a:pt x="20538" y="11742"/>
                </a:lnTo>
                <a:lnTo>
                  <a:pt x="20345" y="12129"/>
                </a:lnTo>
                <a:lnTo>
                  <a:pt x="20345" y="12129"/>
                </a:lnTo>
                <a:close/>
              </a:path>
            </a:pathLst>
          </a:custGeom>
          <a:solidFill>
            <a:srgbClr val="FFFFFF"/>
          </a:solidFill>
          <a:ln w="12700"/>
        </p:spPr>
        <p:txBody>
          <a:bodyPr lIns="0" tIns="0" rIns="0" bIns="0"/>
          <a:lstStyle/>
          <a:p>
            <a:pPr algn="l" defTabSz="866986">
              <a:defRPr b="0" sz="2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07" name="形狀"/>
          <p:cNvSpPr/>
          <p:nvPr/>
        </p:nvSpPr>
        <p:spPr>
          <a:xfrm>
            <a:off x="1368213" y="6405316"/>
            <a:ext cx="819575" cy="894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879" y="19909"/>
                </a:moveTo>
                <a:lnTo>
                  <a:pt x="4879" y="19909"/>
                </a:lnTo>
                <a:lnTo>
                  <a:pt x="5474" y="20236"/>
                </a:lnTo>
                <a:lnTo>
                  <a:pt x="6188" y="20509"/>
                </a:lnTo>
                <a:lnTo>
                  <a:pt x="6843" y="20618"/>
                </a:lnTo>
                <a:lnTo>
                  <a:pt x="7498" y="20727"/>
                </a:lnTo>
                <a:lnTo>
                  <a:pt x="8212" y="20673"/>
                </a:lnTo>
                <a:lnTo>
                  <a:pt x="8926" y="20618"/>
                </a:lnTo>
                <a:lnTo>
                  <a:pt x="9640" y="20509"/>
                </a:lnTo>
                <a:lnTo>
                  <a:pt x="10354" y="20400"/>
                </a:lnTo>
                <a:lnTo>
                  <a:pt x="10354" y="20400"/>
                </a:lnTo>
                <a:lnTo>
                  <a:pt x="9937" y="21273"/>
                </a:lnTo>
                <a:lnTo>
                  <a:pt x="9937" y="21273"/>
                </a:lnTo>
                <a:lnTo>
                  <a:pt x="9937" y="21327"/>
                </a:lnTo>
                <a:lnTo>
                  <a:pt x="9937" y="21436"/>
                </a:lnTo>
                <a:lnTo>
                  <a:pt x="10056" y="21545"/>
                </a:lnTo>
                <a:lnTo>
                  <a:pt x="10235" y="21600"/>
                </a:lnTo>
                <a:lnTo>
                  <a:pt x="10294" y="21545"/>
                </a:lnTo>
                <a:lnTo>
                  <a:pt x="10413" y="21491"/>
                </a:lnTo>
                <a:lnTo>
                  <a:pt x="10413" y="21491"/>
                </a:lnTo>
                <a:lnTo>
                  <a:pt x="10592" y="21164"/>
                </a:lnTo>
                <a:lnTo>
                  <a:pt x="10592" y="21164"/>
                </a:lnTo>
                <a:lnTo>
                  <a:pt x="10592" y="21164"/>
                </a:lnTo>
                <a:lnTo>
                  <a:pt x="10592" y="21164"/>
                </a:lnTo>
                <a:lnTo>
                  <a:pt x="10711" y="21327"/>
                </a:lnTo>
                <a:lnTo>
                  <a:pt x="10889" y="21382"/>
                </a:lnTo>
                <a:lnTo>
                  <a:pt x="11008" y="21327"/>
                </a:lnTo>
                <a:lnTo>
                  <a:pt x="11127" y="21164"/>
                </a:lnTo>
                <a:lnTo>
                  <a:pt x="11127" y="21164"/>
                </a:lnTo>
                <a:lnTo>
                  <a:pt x="11127" y="21164"/>
                </a:lnTo>
                <a:lnTo>
                  <a:pt x="11127" y="21164"/>
                </a:lnTo>
                <a:lnTo>
                  <a:pt x="11246" y="21218"/>
                </a:lnTo>
                <a:lnTo>
                  <a:pt x="11425" y="21164"/>
                </a:lnTo>
                <a:lnTo>
                  <a:pt x="11484" y="21109"/>
                </a:lnTo>
                <a:lnTo>
                  <a:pt x="11544" y="20945"/>
                </a:lnTo>
                <a:lnTo>
                  <a:pt x="11544" y="20945"/>
                </a:lnTo>
                <a:lnTo>
                  <a:pt x="11544" y="20836"/>
                </a:lnTo>
                <a:lnTo>
                  <a:pt x="11544" y="20836"/>
                </a:lnTo>
                <a:lnTo>
                  <a:pt x="11663" y="20782"/>
                </a:lnTo>
                <a:lnTo>
                  <a:pt x="11782" y="20673"/>
                </a:lnTo>
                <a:lnTo>
                  <a:pt x="11782" y="20564"/>
                </a:lnTo>
                <a:lnTo>
                  <a:pt x="11782" y="20455"/>
                </a:lnTo>
                <a:lnTo>
                  <a:pt x="11782" y="20455"/>
                </a:lnTo>
                <a:lnTo>
                  <a:pt x="12377" y="20673"/>
                </a:lnTo>
                <a:lnTo>
                  <a:pt x="12972" y="20891"/>
                </a:lnTo>
                <a:lnTo>
                  <a:pt x="13626" y="21000"/>
                </a:lnTo>
                <a:lnTo>
                  <a:pt x="14221" y="21109"/>
                </a:lnTo>
                <a:lnTo>
                  <a:pt x="14936" y="21109"/>
                </a:lnTo>
                <a:lnTo>
                  <a:pt x="15590" y="21055"/>
                </a:lnTo>
                <a:lnTo>
                  <a:pt x="16185" y="20945"/>
                </a:lnTo>
                <a:lnTo>
                  <a:pt x="16840" y="20727"/>
                </a:lnTo>
                <a:lnTo>
                  <a:pt x="16840" y="20727"/>
                </a:lnTo>
                <a:lnTo>
                  <a:pt x="17494" y="20400"/>
                </a:lnTo>
                <a:lnTo>
                  <a:pt x="18089" y="20018"/>
                </a:lnTo>
                <a:lnTo>
                  <a:pt x="18625" y="19582"/>
                </a:lnTo>
                <a:lnTo>
                  <a:pt x="19160" y="19091"/>
                </a:lnTo>
                <a:lnTo>
                  <a:pt x="19577" y="18545"/>
                </a:lnTo>
                <a:lnTo>
                  <a:pt x="19993" y="17945"/>
                </a:lnTo>
                <a:lnTo>
                  <a:pt x="20291" y="17291"/>
                </a:lnTo>
                <a:lnTo>
                  <a:pt x="20588" y="16691"/>
                </a:lnTo>
                <a:lnTo>
                  <a:pt x="20588" y="16691"/>
                </a:lnTo>
                <a:lnTo>
                  <a:pt x="20826" y="16091"/>
                </a:lnTo>
                <a:lnTo>
                  <a:pt x="21064" y="15436"/>
                </a:lnTo>
                <a:lnTo>
                  <a:pt x="21243" y="14836"/>
                </a:lnTo>
                <a:lnTo>
                  <a:pt x="21421" y="14182"/>
                </a:lnTo>
                <a:lnTo>
                  <a:pt x="21481" y="13473"/>
                </a:lnTo>
                <a:lnTo>
                  <a:pt x="21600" y="12764"/>
                </a:lnTo>
                <a:lnTo>
                  <a:pt x="21600" y="12109"/>
                </a:lnTo>
                <a:lnTo>
                  <a:pt x="21600" y="11400"/>
                </a:lnTo>
                <a:lnTo>
                  <a:pt x="21600" y="10745"/>
                </a:lnTo>
                <a:lnTo>
                  <a:pt x="21481" y="10091"/>
                </a:lnTo>
                <a:lnTo>
                  <a:pt x="21362" y="9436"/>
                </a:lnTo>
                <a:lnTo>
                  <a:pt x="21243" y="8782"/>
                </a:lnTo>
                <a:lnTo>
                  <a:pt x="21005" y="8073"/>
                </a:lnTo>
                <a:lnTo>
                  <a:pt x="20767" y="7473"/>
                </a:lnTo>
                <a:lnTo>
                  <a:pt x="20410" y="6873"/>
                </a:lnTo>
                <a:lnTo>
                  <a:pt x="20112" y="6327"/>
                </a:lnTo>
                <a:lnTo>
                  <a:pt x="20112" y="6327"/>
                </a:lnTo>
                <a:lnTo>
                  <a:pt x="19755" y="5891"/>
                </a:lnTo>
                <a:lnTo>
                  <a:pt x="19398" y="5455"/>
                </a:lnTo>
                <a:lnTo>
                  <a:pt x="18982" y="5127"/>
                </a:lnTo>
                <a:lnTo>
                  <a:pt x="18565" y="4800"/>
                </a:lnTo>
                <a:lnTo>
                  <a:pt x="18149" y="4473"/>
                </a:lnTo>
                <a:lnTo>
                  <a:pt x="17673" y="4145"/>
                </a:lnTo>
                <a:lnTo>
                  <a:pt x="16661" y="3655"/>
                </a:lnTo>
                <a:lnTo>
                  <a:pt x="15650" y="3273"/>
                </a:lnTo>
                <a:lnTo>
                  <a:pt x="14579" y="3000"/>
                </a:lnTo>
                <a:lnTo>
                  <a:pt x="13388" y="2836"/>
                </a:lnTo>
                <a:lnTo>
                  <a:pt x="12258" y="2727"/>
                </a:lnTo>
                <a:lnTo>
                  <a:pt x="12258" y="2727"/>
                </a:lnTo>
                <a:lnTo>
                  <a:pt x="12555" y="2018"/>
                </a:lnTo>
                <a:lnTo>
                  <a:pt x="12972" y="1364"/>
                </a:lnTo>
                <a:lnTo>
                  <a:pt x="13150" y="1091"/>
                </a:lnTo>
                <a:lnTo>
                  <a:pt x="13448" y="818"/>
                </a:lnTo>
                <a:lnTo>
                  <a:pt x="13745" y="600"/>
                </a:lnTo>
                <a:lnTo>
                  <a:pt x="14043" y="436"/>
                </a:lnTo>
                <a:lnTo>
                  <a:pt x="14043" y="436"/>
                </a:lnTo>
                <a:lnTo>
                  <a:pt x="14102" y="382"/>
                </a:lnTo>
                <a:lnTo>
                  <a:pt x="14162" y="273"/>
                </a:lnTo>
                <a:lnTo>
                  <a:pt x="14102" y="109"/>
                </a:lnTo>
                <a:lnTo>
                  <a:pt x="13983" y="0"/>
                </a:lnTo>
                <a:lnTo>
                  <a:pt x="13864" y="0"/>
                </a:lnTo>
                <a:lnTo>
                  <a:pt x="13745" y="0"/>
                </a:lnTo>
                <a:lnTo>
                  <a:pt x="13745" y="0"/>
                </a:lnTo>
                <a:lnTo>
                  <a:pt x="13388" y="218"/>
                </a:lnTo>
                <a:lnTo>
                  <a:pt x="13091" y="491"/>
                </a:lnTo>
                <a:lnTo>
                  <a:pt x="12793" y="818"/>
                </a:lnTo>
                <a:lnTo>
                  <a:pt x="12496" y="1145"/>
                </a:lnTo>
                <a:lnTo>
                  <a:pt x="12258" y="1473"/>
                </a:lnTo>
                <a:lnTo>
                  <a:pt x="12079" y="1855"/>
                </a:lnTo>
                <a:lnTo>
                  <a:pt x="11782" y="2673"/>
                </a:lnTo>
                <a:lnTo>
                  <a:pt x="11782" y="2673"/>
                </a:lnTo>
                <a:lnTo>
                  <a:pt x="10830" y="2673"/>
                </a:lnTo>
                <a:lnTo>
                  <a:pt x="10830" y="2673"/>
                </a:lnTo>
                <a:lnTo>
                  <a:pt x="9521" y="2727"/>
                </a:lnTo>
                <a:lnTo>
                  <a:pt x="8212" y="2945"/>
                </a:lnTo>
                <a:lnTo>
                  <a:pt x="6902" y="3218"/>
                </a:lnTo>
                <a:lnTo>
                  <a:pt x="5712" y="3655"/>
                </a:lnTo>
                <a:lnTo>
                  <a:pt x="5177" y="3873"/>
                </a:lnTo>
                <a:lnTo>
                  <a:pt x="4522" y="4145"/>
                </a:lnTo>
                <a:lnTo>
                  <a:pt x="3987" y="4527"/>
                </a:lnTo>
                <a:lnTo>
                  <a:pt x="3451" y="4909"/>
                </a:lnTo>
                <a:lnTo>
                  <a:pt x="2975" y="5236"/>
                </a:lnTo>
                <a:lnTo>
                  <a:pt x="2499" y="5673"/>
                </a:lnTo>
                <a:lnTo>
                  <a:pt x="2083" y="6109"/>
                </a:lnTo>
                <a:lnTo>
                  <a:pt x="1666" y="6600"/>
                </a:lnTo>
                <a:lnTo>
                  <a:pt x="1666" y="6600"/>
                </a:lnTo>
                <a:lnTo>
                  <a:pt x="1309" y="7091"/>
                </a:lnTo>
                <a:lnTo>
                  <a:pt x="1012" y="7582"/>
                </a:lnTo>
                <a:lnTo>
                  <a:pt x="714" y="8127"/>
                </a:lnTo>
                <a:lnTo>
                  <a:pt x="476" y="8727"/>
                </a:lnTo>
                <a:lnTo>
                  <a:pt x="298" y="9273"/>
                </a:lnTo>
                <a:lnTo>
                  <a:pt x="179" y="9873"/>
                </a:lnTo>
                <a:lnTo>
                  <a:pt x="60" y="10418"/>
                </a:lnTo>
                <a:lnTo>
                  <a:pt x="60" y="11018"/>
                </a:lnTo>
                <a:lnTo>
                  <a:pt x="0" y="11564"/>
                </a:lnTo>
                <a:lnTo>
                  <a:pt x="60" y="12164"/>
                </a:lnTo>
                <a:lnTo>
                  <a:pt x="119" y="12764"/>
                </a:lnTo>
                <a:lnTo>
                  <a:pt x="179" y="13364"/>
                </a:lnTo>
                <a:lnTo>
                  <a:pt x="357" y="13964"/>
                </a:lnTo>
                <a:lnTo>
                  <a:pt x="536" y="14509"/>
                </a:lnTo>
                <a:lnTo>
                  <a:pt x="714" y="15055"/>
                </a:lnTo>
                <a:lnTo>
                  <a:pt x="1012" y="15600"/>
                </a:lnTo>
                <a:lnTo>
                  <a:pt x="1012" y="15600"/>
                </a:lnTo>
                <a:lnTo>
                  <a:pt x="1309" y="16200"/>
                </a:lnTo>
                <a:lnTo>
                  <a:pt x="1726" y="16800"/>
                </a:lnTo>
                <a:lnTo>
                  <a:pt x="2142" y="17400"/>
                </a:lnTo>
                <a:lnTo>
                  <a:pt x="2618" y="18000"/>
                </a:lnTo>
                <a:lnTo>
                  <a:pt x="3094" y="18545"/>
                </a:lnTo>
                <a:lnTo>
                  <a:pt x="3630" y="19036"/>
                </a:lnTo>
                <a:lnTo>
                  <a:pt x="4225" y="19473"/>
                </a:lnTo>
                <a:lnTo>
                  <a:pt x="4879" y="19909"/>
                </a:lnTo>
                <a:lnTo>
                  <a:pt x="4879" y="19909"/>
                </a:lnTo>
                <a:close/>
                <a:moveTo>
                  <a:pt x="2797" y="17400"/>
                </a:moveTo>
                <a:lnTo>
                  <a:pt x="2797" y="17400"/>
                </a:lnTo>
                <a:lnTo>
                  <a:pt x="3749" y="17073"/>
                </a:lnTo>
                <a:lnTo>
                  <a:pt x="4760" y="16691"/>
                </a:lnTo>
                <a:lnTo>
                  <a:pt x="6664" y="15873"/>
                </a:lnTo>
                <a:lnTo>
                  <a:pt x="6664" y="15873"/>
                </a:lnTo>
                <a:lnTo>
                  <a:pt x="8688" y="15055"/>
                </a:lnTo>
                <a:lnTo>
                  <a:pt x="10770" y="14291"/>
                </a:lnTo>
                <a:lnTo>
                  <a:pt x="10770" y="14291"/>
                </a:lnTo>
                <a:lnTo>
                  <a:pt x="8866" y="15164"/>
                </a:lnTo>
                <a:lnTo>
                  <a:pt x="7021" y="16036"/>
                </a:lnTo>
                <a:lnTo>
                  <a:pt x="7021" y="16036"/>
                </a:lnTo>
                <a:lnTo>
                  <a:pt x="6069" y="16473"/>
                </a:lnTo>
                <a:lnTo>
                  <a:pt x="5117" y="16909"/>
                </a:lnTo>
                <a:lnTo>
                  <a:pt x="4582" y="17127"/>
                </a:lnTo>
                <a:lnTo>
                  <a:pt x="4165" y="17400"/>
                </a:lnTo>
                <a:lnTo>
                  <a:pt x="3749" y="17727"/>
                </a:lnTo>
                <a:lnTo>
                  <a:pt x="3332" y="18055"/>
                </a:lnTo>
                <a:lnTo>
                  <a:pt x="3332" y="18055"/>
                </a:lnTo>
                <a:lnTo>
                  <a:pt x="2797" y="17400"/>
                </a:lnTo>
                <a:lnTo>
                  <a:pt x="2797" y="17400"/>
                </a:lnTo>
                <a:close/>
                <a:moveTo>
                  <a:pt x="2142" y="16527"/>
                </a:moveTo>
                <a:lnTo>
                  <a:pt x="2142" y="16527"/>
                </a:lnTo>
                <a:lnTo>
                  <a:pt x="2678" y="16473"/>
                </a:lnTo>
                <a:lnTo>
                  <a:pt x="3213" y="16309"/>
                </a:lnTo>
                <a:lnTo>
                  <a:pt x="3749" y="16145"/>
                </a:lnTo>
                <a:lnTo>
                  <a:pt x="4284" y="15927"/>
                </a:lnTo>
                <a:lnTo>
                  <a:pt x="5355" y="15436"/>
                </a:lnTo>
                <a:lnTo>
                  <a:pt x="6307" y="15000"/>
                </a:lnTo>
                <a:lnTo>
                  <a:pt x="6307" y="15000"/>
                </a:lnTo>
                <a:lnTo>
                  <a:pt x="8628" y="14127"/>
                </a:lnTo>
                <a:lnTo>
                  <a:pt x="11068" y="13145"/>
                </a:lnTo>
                <a:lnTo>
                  <a:pt x="11068" y="13145"/>
                </a:lnTo>
                <a:lnTo>
                  <a:pt x="13626" y="12055"/>
                </a:lnTo>
                <a:lnTo>
                  <a:pt x="16364" y="11018"/>
                </a:lnTo>
                <a:lnTo>
                  <a:pt x="16364" y="11018"/>
                </a:lnTo>
                <a:lnTo>
                  <a:pt x="17732" y="10527"/>
                </a:lnTo>
                <a:lnTo>
                  <a:pt x="19160" y="10091"/>
                </a:lnTo>
                <a:lnTo>
                  <a:pt x="19160" y="10091"/>
                </a:lnTo>
                <a:lnTo>
                  <a:pt x="19041" y="10145"/>
                </a:lnTo>
                <a:lnTo>
                  <a:pt x="19041" y="10145"/>
                </a:lnTo>
                <a:lnTo>
                  <a:pt x="17673" y="10636"/>
                </a:lnTo>
                <a:lnTo>
                  <a:pt x="16364" y="11182"/>
                </a:lnTo>
                <a:lnTo>
                  <a:pt x="16364" y="11182"/>
                </a:lnTo>
                <a:lnTo>
                  <a:pt x="11722" y="12927"/>
                </a:lnTo>
                <a:lnTo>
                  <a:pt x="11722" y="12927"/>
                </a:lnTo>
                <a:lnTo>
                  <a:pt x="9342" y="13964"/>
                </a:lnTo>
                <a:lnTo>
                  <a:pt x="7021" y="15055"/>
                </a:lnTo>
                <a:lnTo>
                  <a:pt x="7021" y="15055"/>
                </a:lnTo>
                <a:lnTo>
                  <a:pt x="5950" y="15600"/>
                </a:lnTo>
                <a:lnTo>
                  <a:pt x="4879" y="16145"/>
                </a:lnTo>
                <a:lnTo>
                  <a:pt x="4879" y="16145"/>
                </a:lnTo>
                <a:lnTo>
                  <a:pt x="4284" y="16473"/>
                </a:lnTo>
                <a:lnTo>
                  <a:pt x="3749" y="16691"/>
                </a:lnTo>
                <a:lnTo>
                  <a:pt x="3213" y="16964"/>
                </a:lnTo>
                <a:lnTo>
                  <a:pt x="2678" y="17236"/>
                </a:lnTo>
                <a:lnTo>
                  <a:pt x="2678" y="17236"/>
                </a:lnTo>
                <a:lnTo>
                  <a:pt x="2142" y="16527"/>
                </a:lnTo>
                <a:lnTo>
                  <a:pt x="2142" y="16527"/>
                </a:lnTo>
                <a:close/>
                <a:moveTo>
                  <a:pt x="1726" y="15873"/>
                </a:moveTo>
                <a:lnTo>
                  <a:pt x="1726" y="15873"/>
                </a:lnTo>
                <a:lnTo>
                  <a:pt x="2083" y="15764"/>
                </a:lnTo>
                <a:lnTo>
                  <a:pt x="2440" y="15655"/>
                </a:lnTo>
                <a:lnTo>
                  <a:pt x="3094" y="15382"/>
                </a:lnTo>
                <a:lnTo>
                  <a:pt x="3094" y="15382"/>
                </a:lnTo>
                <a:lnTo>
                  <a:pt x="3630" y="15164"/>
                </a:lnTo>
                <a:lnTo>
                  <a:pt x="4225" y="14945"/>
                </a:lnTo>
                <a:lnTo>
                  <a:pt x="5415" y="14564"/>
                </a:lnTo>
                <a:lnTo>
                  <a:pt x="5415" y="14564"/>
                </a:lnTo>
                <a:lnTo>
                  <a:pt x="8152" y="13527"/>
                </a:lnTo>
                <a:lnTo>
                  <a:pt x="10949" y="12491"/>
                </a:lnTo>
                <a:lnTo>
                  <a:pt x="10949" y="12491"/>
                </a:lnTo>
                <a:lnTo>
                  <a:pt x="11782" y="12218"/>
                </a:lnTo>
                <a:lnTo>
                  <a:pt x="11782" y="12218"/>
                </a:lnTo>
                <a:lnTo>
                  <a:pt x="11246" y="12436"/>
                </a:lnTo>
                <a:lnTo>
                  <a:pt x="11246" y="12436"/>
                </a:lnTo>
                <a:lnTo>
                  <a:pt x="8866" y="13364"/>
                </a:lnTo>
                <a:lnTo>
                  <a:pt x="6545" y="14291"/>
                </a:lnTo>
                <a:lnTo>
                  <a:pt x="6545" y="14291"/>
                </a:lnTo>
                <a:lnTo>
                  <a:pt x="4225" y="15273"/>
                </a:lnTo>
                <a:lnTo>
                  <a:pt x="3094" y="15764"/>
                </a:lnTo>
                <a:lnTo>
                  <a:pt x="2023" y="16309"/>
                </a:lnTo>
                <a:lnTo>
                  <a:pt x="2023" y="16309"/>
                </a:lnTo>
                <a:lnTo>
                  <a:pt x="1726" y="15873"/>
                </a:lnTo>
                <a:lnTo>
                  <a:pt x="1726" y="15873"/>
                </a:lnTo>
                <a:close/>
                <a:moveTo>
                  <a:pt x="1369" y="15164"/>
                </a:moveTo>
                <a:lnTo>
                  <a:pt x="1369" y="15164"/>
                </a:lnTo>
                <a:lnTo>
                  <a:pt x="1428" y="15164"/>
                </a:lnTo>
                <a:lnTo>
                  <a:pt x="1428" y="15164"/>
                </a:lnTo>
                <a:lnTo>
                  <a:pt x="1904" y="15055"/>
                </a:lnTo>
                <a:lnTo>
                  <a:pt x="2380" y="14836"/>
                </a:lnTo>
                <a:lnTo>
                  <a:pt x="3332" y="14455"/>
                </a:lnTo>
                <a:lnTo>
                  <a:pt x="3332" y="14455"/>
                </a:lnTo>
                <a:lnTo>
                  <a:pt x="4701" y="13909"/>
                </a:lnTo>
                <a:lnTo>
                  <a:pt x="6010" y="13364"/>
                </a:lnTo>
                <a:lnTo>
                  <a:pt x="6010" y="13364"/>
                </a:lnTo>
                <a:lnTo>
                  <a:pt x="8509" y="12382"/>
                </a:lnTo>
                <a:lnTo>
                  <a:pt x="11127" y="11400"/>
                </a:lnTo>
                <a:lnTo>
                  <a:pt x="11127" y="11400"/>
                </a:lnTo>
                <a:lnTo>
                  <a:pt x="11841" y="11127"/>
                </a:lnTo>
                <a:lnTo>
                  <a:pt x="11841" y="11127"/>
                </a:lnTo>
                <a:lnTo>
                  <a:pt x="10354" y="11727"/>
                </a:lnTo>
                <a:lnTo>
                  <a:pt x="10354" y="11727"/>
                </a:lnTo>
                <a:lnTo>
                  <a:pt x="7974" y="12709"/>
                </a:lnTo>
                <a:lnTo>
                  <a:pt x="5534" y="13691"/>
                </a:lnTo>
                <a:lnTo>
                  <a:pt x="5534" y="13691"/>
                </a:lnTo>
                <a:lnTo>
                  <a:pt x="5058" y="13909"/>
                </a:lnTo>
                <a:lnTo>
                  <a:pt x="4463" y="14182"/>
                </a:lnTo>
                <a:lnTo>
                  <a:pt x="3451" y="14727"/>
                </a:lnTo>
                <a:lnTo>
                  <a:pt x="3451" y="14727"/>
                </a:lnTo>
                <a:lnTo>
                  <a:pt x="2499" y="15164"/>
                </a:lnTo>
                <a:lnTo>
                  <a:pt x="2083" y="15436"/>
                </a:lnTo>
                <a:lnTo>
                  <a:pt x="1607" y="15709"/>
                </a:lnTo>
                <a:lnTo>
                  <a:pt x="1607" y="15709"/>
                </a:lnTo>
                <a:lnTo>
                  <a:pt x="1369" y="15164"/>
                </a:lnTo>
                <a:lnTo>
                  <a:pt x="1369" y="15164"/>
                </a:lnTo>
                <a:close/>
                <a:moveTo>
                  <a:pt x="2797" y="13909"/>
                </a:moveTo>
                <a:lnTo>
                  <a:pt x="2797" y="13909"/>
                </a:lnTo>
                <a:lnTo>
                  <a:pt x="3570" y="13582"/>
                </a:lnTo>
                <a:lnTo>
                  <a:pt x="4344" y="13364"/>
                </a:lnTo>
                <a:lnTo>
                  <a:pt x="5177" y="13036"/>
                </a:lnTo>
                <a:lnTo>
                  <a:pt x="5950" y="12764"/>
                </a:lnTo>
                <a:lnTo>
                  <a:pt x="5950" y="12764"/>
                </a:lnTo>
                <a:lnTo>
                  <a:pt x="9818" y="11182"/>
                </a:lnTo>
                <a:lnTo>
                  <a:pt x="11722" y="10418"/>
                </a:lnTo>
                <a:lnTo>
                  <a:pt x="13686" y="9709"/>
                </a:lnTo>
                <a:lnTo>
                  <a:pt x="13686" y="9709"/>
                </a:lnTo>
                <a:lnTo>
                  <a:pt x="16780" y="8618"/>
                </a:lnTo>
                <a:lnTo>
                  <a:pt x="16780" y="8618"/>
                </a:lnTo>
                <a:lnTo>
                  <a:pt x="15888" y="9055"/>
                </a:lnTo>
                <a:lnTo>
                  <a:pt x="15888" y="9055"/>
                </a:lnTo>
                <a:lnTo>
                  <a:pt x="14579" y="9600"/>
                </a:lnTo>
                <a:lnTo>
                  <a:pt x="13210" y="10145"/>
                </a:lnTo>
                <a:lnTo>
                  <a:pt x="10532" y="11127"/>
                </a:lnTo>
                <a:lnTo>
                  <a:pt x="10532" y="11127"/>
                </a:lnTo>
                <a:lnTo>
                  <a:pt x="8212" y="12055"/>
                </a:lnTo>
                <a:lnTo>
                  <a:pt x="6010" y="13036"/>
                </a:lnTo>
                <a:lnTo>
                  <a:pt x="6010" y="13036"/>
                </a:lnTo>
                <a:lnTo>
                  <a:pt x="5474" y="13309"/>
                </a:lnTo>
                <a:lnTo>
                  <a:pt x="4939" y="13473"/>
                </a:lnTo>
                <a:lnTo>
                  <a:pt x="3868" y="13855"/>
                </a:lnTo>
                <a:lnTo>
                  <a:pt x="3868" y="13855"/>
                </a:lnTo>
                <a:lnTo>
                  <a:pt x="2559" y="14455"/>
                </a:lnTo>
                <a:lnTo>
                  <a:pt x="1369" y="15055"/>
                </a:lnTo>
                <a:lnTo>
                  <a:pt x="1369" y="15055"/>
                </a:lnTo>
                <a:lnTo>
                  <a:pt x="1309" y="15109"/>
                </a:lnTo>
                <a:lnTo>
                  <a:pt x="1309" y="15109"/>
                </a:lnTo>
                <a:lnTo>
                  <a:pt x="1131" y="14727"/>
                </a:lnTo>
                <a:lnTo>
                  <a:pt x="1131" y="14727"/>
                </a:lnTo>
                <a:lnTo>
                  <a:pt x="2797" y="13909"/>
                </a:lnTo>
                <a:lnTo>
                  <a:pt x="2797" y="13909"/>
                </a:lnTo>
                <a:close/>
                <a:moveTo>
                  <a:pt x="10354" y="3109"/>
                </a:moveTo>
                <a:lnTo>
                  <a:pt x="10354" y="3109"/>
                </a:lnTo>
                <a:lnTo>
                  <a:pt x="8271" y="3982"/>
                </a:lnTo>
                <a:lnTo>
                  <a:pt x="6307" y="4909"/>
                </a:lnTo>
                <a:lnTo>
                  <a:pt x="4284" y="5836"/>
                </a:lnTo>
                <a:lnTo>
                  <a:pt x="2321" y="6764"/>
                </a:lnTo>
                <a:lnTo>
                  <a:pt x="2321" y="6764"/>
                </a:lnTo>
                <a:lnTo>
                  <a:pt x="2142" y="6873"/>
                </a:lnTo>
                <a:lnTo>
                  <a:pt x="2142" y="6873"/>
                </a:lnTo>
                <a:lnTo>
                  <a:pt x="2202" y="6764"/>
                </a:lnTo>
                <a:lnTo>
                  <a:pt x="2202" y="6764"/>
                </a:lnTo>
                <a:lnTo>
                  <a:pt x="3094" y="6218"/>
                </a:lnTo>
                <a:lnTo>
                  <a:pt x="3094" y="6218"/>
                </a:lnTo>
                <a:lnTo>
                  <a:pt x="4106" y="5673"/>
                </a:lnTo>
                <a:lnTo>
                  <a:pt x="5177" y="5127"/>
                </a:lnTo>
                <a:lnTo>
                  <a:pt x="5177" y="5127"/>
                </a:lnTo>
                <a:lnTo>
                  <a:pt x="7260" y="4145"/>
                </a:lnTo>
                <a:lnTo>
                  <a:pt x="9342" y="3218"/>
                </a:lnTo>
                <a:lnTo>
                  <a:pt x="9342" y="3218"/>
                </a:lnTo>
                <a:lnTo>
                  <a:pt x="10354" y="3109"/>
                </a:lnTo>
                <a:lnTo>
                  <a:pt x="10354" y="3109"/>
                </a:lnTo>
                <a:close/>
                <a:moveTo>
                  <a:pt x="2023" y="7036"/>
                </a:moveTo>
                <a:lnTo>
                  <a:pt x="2023" y="7036"/>
                </a:lnTo>
                <a:lnTo>
                  <a:pt x="2975" y="6600"/>
                </a:lnTo>
                <a:lnTo>
                  <a:pt x="3927" y="6164"/>
                </a:lnTo>
                <a:lnTo>
                  <a:pt x="5891" y="5236"/>
                </a:lnTo>
                <a:lnTo>
                  <a:pt x="5891" y="5236"/>
                </a:lnTo>
                <a:lnTo>
                  <a:pt x="8212" y="4145"/>
                </a:lnTo>
                <a:lnTo>
                  <a:pt x="8212" y="4145"/>
                </a:lnTo>
                <a:lnTo>
                  <a:pt x="9045" y="3764"/>
                </a:lnTo>
                <a:lnTo>
                  <a:pt x="9045" y="3764"/>
                </a:lnTo>
                <a:lnTo>
                  <a:pt x="7140" y="4745"/>
                </a:lnTo>
                <a:lnTo>
                  <a:pt x="5296" y="5727"/>
                </a:lnTo>
                <a:lnTo>
                  <a:pt x="3392" y="6709"/>
                </a:lnTo>
                <a:lnTo>
                  <a:pt x="1547" y="7745"/>
                </a:lnTo>
                <a:lnTo>
                  <a:pt x="1547" y="7745"/>
                </a:lnTo>
                <a:lnTo>
                  <a:pt x="2023" y="7036"/>
                </a:lnTo>
                <a:lnTo>
                  <a:pt x="2023" y="7036"/>
                </a:lnTo>
                <a:close/>
                <a:moveTo>
                  <a:pt x="1369" y="8073"/>
                </a:moveTo>
                <a:lnTo>
                  <a:pt x="1369" y="8073"/>
                </a:lnTo>
                <a:lnTo>
                  <a:pt x="1845" y="7855"/>
                </a:lnTo>
                <a:lnTo>
                  <a:pt x="2261" y="7636"/>
                </a:lnTo>
                <a:lnTo>
                  <a:pt x="3154" y="7145"/>
                </a:lnTo>
                <a:lnTo>
                  <a:pt x="3154" y="7145"/>
                </a:lnTo>
                <a:lnTo>
                  <a:pt x="3808" y="6764"/>
                </a:lnTo>
                <a:lnTo>
                  <a:pt x="4463" y="6436"/>
                </a:lnTo>
                <a:lnTo>
                  <a:pt x="5831" y="5836"/>
                </a:lnTo>
                <a:lnTo>
                  <a:pt x="5831" y="5836"/>
                </a:lnTo>
                <a:lnTo>
                  <a:pt x="8747" y="4473"/>
                </a:lnTo>
                <a:lnTo>
                  <a:pt x="8747" y="4473"/>
                </a:lnTo>
                <a:lnTo>
                  <a:pt x="6129" y="5782"/>
                </a:lnTo>
                <a:lnTo>
                  <a:pt x="6129" y="5782"/>
                </a:lnTo>
                <a:lnTo>
                  <a:pt x="4701" y="6436"/>
                </a:lnTo>
                <a:lnTo>
                  <a:pt x="3273" y="7145"/>
                </a:lnTo>
                <a:lnTo>
                  <a:pt x="3273" y="7145"/>
                </a:lnTo>
                <a:lnTo>
                  <a:pt x="2499" y="7582"/>
                </a:lnTo>
                <a:lnTo>
                  <a:pt x="2083" y="7800"/>
                </a:lnTo>
                <a:lnTo>
                  <a:pt x="1666" y="7964"/>
                </a:lnTo>
                <a:lnTo>
                  <a:pt x="1666" y="7964"/>
                </a:lnTo>
                <a:lnTo>
                  <a:pt x="1369" y="8073"/>
                </a:lnTo>
                <a:lnTo>
                  <a:pt x="1369" y="8073"/>
                </a:lnTo>
                <a:lnTo>
                  <a:pt x="1369" y="8073"/>
                </a:lnTo>
                <a:lnTo>
                  <a:pt x="1369" y="8073"/>
                </a:lnTo>
                <a:close/>
                <a:moveTo>
                  <a:pt x="13091" y="3218"/>
                </a:moveTo>
                <a:lnTo>
                  <a:pt x="13091" y="3218"/>
                </a:lnTo>
                <a:lnTo>
                  <a:pt x="14221" y="3436"/>
                </a:lnTo>
                <a:lnTo>
                  <a:pt x="14221" y="3436"/>
                </a:lnTo>
                <a:lnTo>
                  <a:pt x="12020" y="4418"/>
                </a:lnTo>
                <a:lnTo>
                  <a:pt x="12020" y="4418"/>
                </a:lnTo>
                <a:lnTo>
                  <a:pt x="12079" y="3818"/>
                </a:lnTo>
                <a:lnTo>
                  <a:pt x="12079" y="3818"/>
                </a:lnTo>
                <a:lnTo>
                  <a:pt x="13091" y="3218"/>
                </a:lnTo>
                <a:lnTo>
                  <a:pt x="13091" y="3218"/>
                </a:lnTo>
                <a:lnTo>
                  <a:pt x="13091" y="3218"/>
                </a:lnTo>
                <a:lnTo>
                  <a:pt x="13091" y="3218"/>
                </a:lnTo>
                <a:close/>
                <a:moveTo>
                  <a:pt x="16959" y="4364"/>
                </a:moveTo>
                <a:lnTo>
                  <a:pt x="16959" y="4364"/>
                </a:lnTo>
                <a:lnTo>
                  <a:pt x="13091" y="5891"/>
                </a:lnTo>
                <a:lnTo>
                  <a:pt x="9223" y="7364"/>
                </a:lnTo>
                <a:lnTo>
                  <a:pt x="9223" y="7364"/>
                </a:lnTo>
                <a:lnTo>
                  <a:pt x="7498" y="8073"/>
                </a:lnTo>
                <a:lnTo>
                  <a:pt x="5712" y="8891"/>
                </a:lnTo>
                <a:lnTo>
                  <a:pt x="3927" y="9655"/>
                </a:lnTo>
                <a:lnTo>
                  <a:pt x="2202" y="10473"/>
                </a:lnTo>
                <a:lnTo>
                  <a:pt x="2202" y="10473"/>
                </a:lnTo>
                <a:lnTo>
                  <a:pt x="1369" y="10855"/>
                </a:lnTo>
                <a:lnTo>
                  <a:pt x="952" y="11018"/>
                </a:lnTo>
                <a:lnTo>
                  <a:pt x="595" y="11236"/>
                </a:lnTo>
                <a:lnTo>
                  <a:pt x="595" y="11236"/>
                </a:lnTo>
                <a:lnTo>
                  <a:pt x="2142" y="10309"/>
                </a:lnTo>
                <a:lnTo>
                  <a:pt x="2142" y="10309"/>
                </a:lnTo>
                <a:lnTo>
                  <a:pt x="3868" y="9382"/>
                </a:lnTo>
                <a:lnTo>
                  <a:pt x="5653" y="8509"/>
                </a:lnTo>
                <a:lnTo>
                  <a:pt x="5653" y="8509"/>
                </a:lnTo>
                <a:lnTo>
                  <a:pt x="8926" y="7036"/>
                </a:lnTo>
                <a:lnTo>
                  <a:pt x="12258" y="5564"/>
                </a:lnTo>
                <a:lnTo>
                  <a:pt x="12258" y="5564"/>
                </a:lnTo>
                <a:lnTo>
                  <a:pt x="12912" y="5509"/>
                </a:lnTo>
                <a:lnTo>
                  <a:pt x="13567" y="5345"/>
                </a:lnTo>
                <a:lnTo>
                  <a:pt x="14340" y="5182"/>
                </a:lnTo>
                <a:lnTo>
                  <a:pt x="14995" y="4964"/>
                </a:lnTo>
                <a:lnTo>
                  <a:pt x="14995" y="4964"/>
                </a:lnTo>
                <a:lnTo>
                  <a:pt x="15055" y="4909"/>
                </a:lnTo>
                <a:lnTo>
                  <a:pt x="15114" y="4800"/>
                </a:lnTo>
                <a:lnTo>
                  <a:pt x="15174" y="4636"/>
                </a:lnTo>
                <a:lnTo>
                  <a:pt x="15114" y="4582"/>
                </a:lnTo>
                <a:lnTo>
                  <a:pt x="15055" y="4527"/>
                </a:lnTo>
                <a:lnTo>
                  <a:pt x="14936" y="4473"/>
                </a:lnTo>
                <a:lnTo>
                  <a:pt x="14876" y="4473"/>
                </a:lnTo>
                <a:lnTo>
                  <a:pt x="14876" y="4473"/>
                </a:lnTo>
                <a:lnTo>
                  <a:pt x="13924" y="4800"/>
                </a:lnTo>
                <a:lnTo>
                  <a:pt x="13924" y="4800"/>
                </a:lnTo>
                <a:lnTo>
                  <a:pt x="14221" y="4636"/>
                </a:lnTo>
                <a:lnTo>
                  <a:pt x="14221" y="4636"/>
                </a:lnTo>
                <a:lnTo>
                  <a:pt x="14460" y="4527"/>
                </a:lnTo>
                <a:lnTo>
                  <a:pt x="14460" y="4527"/>
                </a:lnTo>
                <a:lnTo>
                  <a:pt x="15352" y="3982"/>
                </a:lnTo>
                <a:lnTo>
                  <a:pt x="15352" y="3982"/>
                </a:lnTo>
                <a:lnTo>
                  <a:pt x="15531" y="3927"/>
                </a:lnTo>
                <a:lnTo>
                  <a:pt x="15650" y="3873"/>
                </a:lnTo>
                <a:lnTo>
                  <a:pt x="15650" y="3873"/>
                </a:lnTo>
                <a:lnTo>
                  <a:pt x="15709" y="3818"/>
                </a:lnTo>
                <a:lnTo>
                  <a:pt x="15709" y="3818"/>
                </a:lnTo>
                <a:lnTo>
                  <a:pt x="16364" y="4036"/>
                </a:lnTo>
                <a:lnTo>
                  <a:pt x="16959" y="4364"/>
                </a:lnTo>
                <a:lnTo>
                  <a:pt x="16959" y="4364"/>
                </a:lnTo>
                <a:close/>
                <a:moveTo>
                  <a:pt x="17018" y="4418"/>
                </a:moveTo>
                <a:lnTo>
                  <a:pt x="17018" y="4418"/>
                </a:lnTo>
                <a:lnTo>
                  <a:pt x="16840" y="4527"/>
                </a:lnTo>
                <a:lnTo>
                  <a:pt x="16840" y="4527"/>
                </a:lnTo>
                <a:lnTo>
                  <a:pt x="16185" y="4855"/>
                </a:lnTo>
                <a:lnTo>
                  <a:pt x="15531" y="5127"/>
                </a:lnTo>
                <a:lnTo>
                  <a:pt x="14102" y="5618"/>
                </a:lnTo>
                <a:lnTo>
                  <a:pt x="14102" y="5618"/>
                </a:lnTo>
                <a:lnTo>
                  <a:pt x="15233" y="5182"/>
                </a:lnTo>
                <a:lnTo>
                  <a:pt x="15233" y="5182"/>
                </a:lnTo>
                <a:lnTo>
                  <a:pt x="16423" y="4691"/>
                </a:lnTo>
                <a:lnTo>
                  <a:pt x="16423" y="4691"/>
                </a:lnTo>
                <a:lnTo>
                  <a:pt x="17018" y="4418"/>
                </a:lnTo>
                <a:lnTo>
                  <a:pt x="17018" y="4418"/>
                </a:lnTo>
                <a:lnTo>
                  <a:pt x="17018" y="4418"/>
                </a:lnTo>
                <a:lnTo>
                  <a:pt x="17018" y="4418"/>
                </a:lnTo>
                <a:close/>
                <a:moveTo>
                  <a:pt x="10770" y="5564"/>
                </a:moveTo>
                <a:lnTo>
                  <a:pt x="10770" y="5564"/>
                </a:lnTo>
                <a:lnTo>
                  <a:pt x="11663" y="5618"/>
                </a:lnTo>
                <a:lnTo>
                  <a:pt x="11663" y="5618"/>
                </a:lnTo>
                <a:lnTo>
                  <a:pt x="9997" y="6327"/>
                </a:lnTo>
                <a:lnTo>
                  <a:pt x="8212" y="6982"/>
                </a:lnTo>
                <a:lnTo>
                  <a:pt x="6545" y="7691"/>
                </a:lnTo>
                <a:lnTo>
                  <a:pt x="4820" y="8400"/>
                </a:lnTo>
                <a:lnTo>
                  <a:pt x="4820" y="8400"/>
                </a:lnTo>
                <a:lnTo>
                  <a:pt x="7676" y="7036"/>
                </a:lnTo>
                <a:lnTo>
                  <a:pt x="10592" y="5673"/>
                </a:lnTo>
                <a:lnTo>
                  <a:pt x="10592" y="5673"/>
                </a:lnTo>
                <a:lnTo>
                  <a:pt x="10770" y="5564"/>
                </a:lnTo>
                <a:lnTo>
                  <a:pt x="10770" y="5564"/>
                </a:lnTo>
                <a:close/>
                <a:moveTo>
                  <a:pt x="10056" y="4909"/>
                </a:moveTo>
                <a:lnTo>
                  <a:pt x="10056" y="4909"/>
                </a:lnTo>
                <a:lnTo>
                  <a:pt x="11544" y="4091"/>
                </a:lnTo>
                <a:lnTo>
                  <a:pt x="11544" y="4091"/>
                </a:lnTo>
                <a:lnTo>
                  <a:pt x="11544" y="4691"/>
                </a:lnTo>
                <a:lnTo>
                  <a:pt x="11544" y="4691"/>
                </a:lnTo>
                <a:lnTo>
                  <a:pt x="10651" y="5073"/>
                </a:lnTo>
                <a:lnTo>
                  <a:pt x="10651" y="5073"/>
                </a:lnTo>
                <a:lnTo>
                  <a:pt x="10056" y="4909"/>
                </a:lnTo>
                <a:lnTo>
                  <a:pt x="10056" y="4909"/>
                </a:lnTo>
                <a:close/>
                <a:moveTo>
                  <a:pt x="9937" y="5400"/>
                </a:moveTo>
                <a:lnTo>
                  <a:pt x="9937" y="5400"/>
                </a:lnTo>
                <a:lnTo>
                  <a:pt x="7438" y="6436"/>
                </a:lnTo>
                <a:lnTo>
                  <a:pt x="7438" y="6436"/>
                </a:lnTo>
                <a:lnTo>
                  <a:pt x="4344" y="7800"/>
                </a:lnTo>
                <a:lnTo>
                  <a:pt x="2856" y="8509"/>
                </a:lnTo>
                <a:lnTo>
                  <a:pt x="1428" y="9273"/>
                </a:lnTo>
                <a:lnTo>
                  <a:pt x="1428" y="9273"/>
                </a:lnTo>
                <a:lnTo>
                  <a:pt x="1428" y="9273"/>
                </a:lnTo>
                <a:lnTo>
                  <a:pt x="1428" y="9273"/>
                </a:lnTo>
                <a:lnTo>
                  <a:pt x="3094" y="8345"/>
                </a:lnTo>
                <a:lnTo>
                  <a:pt x="3094" y="8345"/>
                </a:lnTo>
                <a:lnTo>
                  <a:pt x="6545" y="6655"/>
                </a:lnTo>
                <a:lnTo>
                  <a:pt x="6545" y="6655"/>
                </a:lnTo>
                <a:lnTo>
                  <a:pt x="9402" y="5236"/>
                </a:lnTo>
                <a:lnTo>
                  <a:pt x="9402" y="5236"/>
                </a:lnTo>
                <a:lnTo>
                  <a:pt x="9937" y="5400"/>
                </a:lnTo>
                <a:lnTo>
                  <a:pt x="9937" y="5400"/>
                </a:lnTo>
                <a:close/>
                <a:moveTo>
                  <a:pt x="11544" y="4800"/>
                </a:moveTo>
                <a:lnTo>
                  <a:pt x="11544" y="4800"/>
                </a:lnTo>
                <a:lnTo>
                  <a:pt x="11544" y="5018"/>
                </a:lnTo>
                <a:lnTo>
                  <a:pt x="11544" y="5018"/>
                </a:lnTo>
                <a:lnTo>
                  <a:pt x="11306" y="5127"/>
                </a:lnTo>
                <a:lnTo>
                  <a:pt x="11306" y="5127"/>
                </a:lnTo>
                <a:lnTo>
                  <a:pt x="10830" y="5073"/>
                </a:lnTo>
                <a:lnTo>
                  <a:pt x="10830" y="5073"/>
                </a:lnTo>
                <a:lnTo>
                  <a:pt x="11544" y="4800"/>
                </a:lnTo>
                <a:lnTo>
                  <a:pt x="11544" y="4800"/>
                </a:lnTo>
                <a:close/>
                <a:moveTo>
                  <a:pt x="12020" y="4582"/>
                </a:moveTo>
                <a:lnTo>
                  <a:pt x="12020" y="4582"/>
                </a:lnTo>
                <a:lnTo>
                  <a:pt x="14043" y="3655"/>
                </a:lnTo>
                <a:lnTo>
                  <a:pt x="14043" y="3655"/>
                </a:lnTo>
                <a:lnTo>
                  <a:pt x="13031" y="4145"/>
                </a:lnTo>
                <a:lnTo>
                  <a:pt x="12020" y="4745"/>
                </a:lnTo>
                <a:lnTo>
                  <a:pt x="12020" y="4745"/>
                </a:lnTo>
                <a:lnTo>
                  <a:pt x="12020" y="4582"/>
                </a:lnTo>
                <a:lnTo>
                  <a:pt x="12020" y="4582"/>
                </a:lnTo>
                <a:close/>
                <a:moveTo>
                  <a:pt x="14221" y="4473"/>
                </a:moveTo>
                <a:lnTo>
                  <a:pt x="14221" y="4473"/>
                </a:lnTo>
                <a:lnTo>
                  <a:pt x="13150" y="4964"/>
                </a:lnTo>
                <a:lnTo>
                  <a:pt x="13150" y="4964"/>
                </a:lnTo>
                <a:lnTo>
                  <a:pt x="12615" y="5073"/>
                </a:lnTo>
                <a:lnTo>
                  <a:pt x="12079" y="5127"/>
                </a:lnTo>
                <a:lnTo>
                  <a:pt x="12079" y="5127"/>
                </a:lnTo>
                <a:lnTo>
                  <a:pt x="12020" y="4909"/>
                </a:lnTo>
                <a:lnTo>
                  <a:pt x="12020" y="4909"/>
                </a:lnTo>
                <a:lnTo>
                  <a:pt x="13210" y="4309"/>
                </a:lnTo>
                <a:lnTo>
                  <a:pt x="13805" y="3873"/>
                </a:lnTo>
                <a:lnTo>
                  <a:pt x="14400" y="3491"/>
                </a:lnTo>
                <a:lnTo>
                  <a:pt x="14400" y="3491"/>
                </a:lnTo>
                <a:lnTo>
                  <a:pt x="14400" y="3436"/>
                </a:lnTo>
                <a:lnTo>
                  <a:pt x="14400" y="3436"/>
                </a:lnTo>
                <a:lnTo>
                  <a:pt x="15590" y="3764"/>
                </a:lnTo>
                <a:lnTo>
                  <a:pt x="15590" y="3764"/>
                </a:lnTo>
                <a:lnTo>
                  <a:pt x="14221" y="4473"/>
                </a:lnTo>
                <a:lnTo>
                  <a:pt x="14221" y="4473"/>
                </a:lnTo>
                <a:close/>
                <a:moveTo>
                  <a:pt x="12079" y="3655"/>
                </a:moveTo>
                <a:lnTo>
                  <a:pt x="12079" y="3655"/>
                </a:lnTo>
                <a:lnTo>
                  <a:pt x="12079" y="3655"/>
                </a:lnTo>
                <a:lnTo>
                  <a:pt x="12079" y="3655"/>
                </a:lnTo>
                <a:lnTo>
                  <a:pt x="12734" y="3273"/>
                </a:lnTo>
                <a:lnTo>
                  <a:pt x="12734" y="3273"/>
                </a:lnTo>
                <a:lnTo>
                  <a:pt x="12079" y="3655"/>
                </a:lnTo>
                <a:lnTo>
                  <a:pt x="12079" y="3655"/>
                </a:lnTo>
                <a:close/>
                <a:moveTo>
                  <a:pt x="11544" y="3982"/>
                </a:moveTo>
                <a:lnTo>
                  <a:pt x="11544" y="3982"/>
                </a:lnTo>
                <a:lnTo>
                  <a:pt x="9878" y="4909"/>
                </a:lnTo>
                <a:lnTo>
                  <a:pt x="9878" y="4909"/>
                </a:lnTo>
                <a:lnTo>
                  <a:pt x="9759" y="4855"/>
                </a:lnTo>
                <a:lnTo>
                  <a:pt x="9759" y="4855"/>
                </a:lnTo>
                <a:lnTo>
                  <a:pt x="11544" y="3927"/>
                </a:lnTo>
                <a:lnTo>
                  <a:pt x="11544" y="3927"/>
                </a:lnTo>
                <a:lnTo>
                  <a:pt x="11544" y="3982"/>
                </a:lnTo>
                <a:lnTo>
                  <a:pt x="11544" y="3982"/>
                </a:lnTo>
                <a:close/>
                <a:moveTo>
                  <a:pt x="10413" y="4309"/>
                </a:moveTo>
                <a:lnTo>
                  <a:pt x="10413" y="4309"/>
                </a:lnTo>
                <a:lnTo>
                  <a:pt x="9521" y="4745"/>
                </a:lnTo>
                <a:lnTo>
                  <a:pt x="9521" y="4745"/>
                </a:lnTo>
                <a:lnTo>
                  <a:pt x="9104" y="4582"/>
                </a:lnTo>
                <a:lnTo>
                  <a:pt x="9104" y="4582"/>
                </a:lnTo>
                <a:lnTo>
                  <a:pt x="8985" y="4582"/>
                </a:lnTo>
                <a:lnTo>
                  <a:pt x="8926" y="4582"/>
                </a:lnTo>
                <a:lnTo>
                  <a:pt x="8747" y="4691"/>
                </a:lnTo>
                <a:lnTo>
                  <a:pt x="8747" y="4855"/>
                </a:lnTo>
                <a:lnTo>
                  <a:pt x="8747" y="4964"/>
                </a:lnTo>
                <a:lnTo>
                  <a:pt x="8866" y="5018"/>
                </a:lnTo>
                <a:lnTo>
                  <a:pt x="8866" y="5018"/>
                </a:lnTo>
                <a:lnTo>
                  <a:pt x="8866" y="5018"/>
                </a:lnTo>
                <a:lnTo>
                  <a:pt x="8866" y="5018"/>
                </a:lnTo>
                <a:lnTo>
                  <a:pt x="7319" y="5673"/>
                </a:lnTo>
                <a:lnTo>
                  <a:pt x="7319" y="5673"/>
                </a:lnTo>
                <a:lnTo>
                  <a:pt x="4284" y="6927"/>
                </a:lnTo>
                <a:lnTo>
                  <a:pt x="4284" y="6927"/>
                </a:lnTo>
                <a:lnTo>
                  <a:pt x="2797" y="7636"/>
                </a:lnTo>
                <a:lnTo>
                  <a:pt x="2083" y="7964"/>
                </a:lnTo>
                <a:lnTo>
                  <a:pt x="1309" y="8236"/>
                </a:lnTo>
                <a:lnTo>
                  <a:pt x="1309" y="8236"/>
                </a:lnTo>
                <a:lnTo>
                  <a:pt x="1250" y="8236"/>
                </a:lnTo>
                <a:lnTo>
                  <a:pt x="1250" y="8236"/>
                </a:lnTo>
                <a:lnTo>
                  <a:pt x="1309" y="8236"/>
                </a:lnTo>
                <a:lnTo>
                  <a:pt x="1309" y="8236"/>
                </a:lnTo>
                <a:lnTo>
                  <a:pt x="1726" y="8073"/>
                </a:lnTo>
                <a:lnTo>
                  <a:pt x="1726" y="8073"/>
                </a:lnTo>
                <a:lnTo>
                  <a:pt x="2261" y="7855"/>
                </a:lnTo>
                <a:lnTo>
                  <a:pt x="2797" y="7527"/>
                </a:lnTo>
                <a:lnTo>
                  <a:pt x="2797" y="7527"/>
                </a:lnTo>
                <a:lnTo>
                  <a:pt x="4284" y="6764"/>
                </a:lnTo>
                <a:lnTo>
                  <a:pt x="5891" y="6000"/>
                </a:lnTo>
                <a:lnTo>
                  <a:pt x="5891" y="6000"/>
                </a:lnTo>
                <a:lnTo>
                  <a:pt x="8747" y="4582"/>
                </a:lnTo>
                <a:lnTo>
                  <a:pt x="10235" y="3818"/>
                </a:lnTo>
                <a:lnTo>
                  <a:pt x="11663" y="3164"/>
                </a:lnTo>
                <a:lnTo>
                  <a:pt x="11663" y="3164"/>
                </a:lnTo>
                <a:lnTo>
                  <a:pt x="11544" y="3709"/>
                </a:lnTo>
                <a:lnTo>
                  <a:pt x="11544" y="3709"/>
                </a:lnTo>
                <a:lnTo>
                  <a:pt x="10413" y="4309"/>
                </a:lnTo>
                <a:lnTo>
                  <a:pt x="10413" y="4309"/>
                </a:lnTo>
                <a:close/>
                <a:moveTo>
                  <a:pt x="1190" y="8400"/>
                </a:moveTo>
                <a:lnTo>
                  <a:pt x="1190" y="8400"/>
                </a:lnTo>
                <a:lnTo>
                  <a:pt x="2083" y="8073"/>
                </a:lnTo>
                <a:lnTo>
                  <a:pt x="2916" y="7691"/>
                </a:lnTo>
                <a:lnTo>
                  <a:pt x="2916" y="7691"/>
                </a:lnTo>
                <a:lnTo>
                  <a:pt x="4522" y="6982"/>
                </a:lnTo>
                <a:lnTo>
                  <a:pt x="6188" y="6327"/>
                </a:lnTo>
                <a:lnTo>
                  <a:pt x="6188" y="6327"/>
                </a:lnTo>
                <a:lnTo>
                  <a:pt x="9045" y="5127"/>
                </a:lnTo>
                <a:lnTo>
                  <a:pt x="9045" y="5127"/>
                </a:lnTo>
                <a:lnTo>
                  <a:pt x="9283" y="5182"/>
                </a:lnTo>
                <a:lnTo>
                  <a:pt x="9283" y="5182"/>
                </a:lnTo>
                <a:lnTo>
                  <a:pt x="5058" y="7255"/>
                </a:lnTo>
                <a:lnTo>
                  <a:pt x="2856" y="8345"/>
                </a:lnTo>
                <a:lnTo>
                  <a:pt x="833" y="9491"/>
                </a:lnTo>
                <a:lnTo>
                  <a:pt x="833" y="9491"/>
                </a:lnTo>
                <a:lnTo>
                  <a:pt x="1012" y="8945"/>
                </a:lnTo>
                <a:lnTo>
                  <a:pt x="1190" y="8400"/>
                </a:lnTo>
                <a:lnTo>
                  <a:pt x="1190" y="8400"/>
                </a:lnTo>
                <a:close/>
                <a:moveTo>
                  <a:pt x="714" y="9764"/>
                </a:moveTo>
                <a:lnTo>
                  <a:pt x="714" y="9764"/>
                </a:lnTo>
                <a:lnTo>
                  <a:pt x="1369" y="9491"/>
                </a:lnTo>
                <a:lnTo>
                  <a:pt x="1964" y="9218"/>
                </a:lnTo>
                <a:lnTo>
                  <a:pt x="3094" y="8509"/>
                </a:lnTo>
                <a:lnTo>
                  <a:pt x="3094" y="8509"/>
                </a:lnTo>
                <a:lnTo>
                  <a:pt x="4879" y="7691"/>
                </a:lnTo>
                <a:lnTo>
                  <a:pt x="6605" y="6927"/>
                </a:lnTo>
                <a:lnTo>
                  <a:pt x="6605" y="6927"/>
                </a:lnTo>
                <a:lnTo>
                  <a:pt x="10116" y="5400"/>
                </a:lnTo>
                <a:lnTo>
                  <a:pt x="10116" y="5400"/>
                </a:lnTo>
                <a:lnTo>
                  <a:pt x="10532" y="5509"/>
                </a:lnTo>
                <a:lnTo>
                  <a:pt x="10532" y="5509"/>
                </a:lnTo>
                <a:lnTo>
                  <a:pt x="7319" y="7036"/>
                </a:lnTo>
                <a:lnTo>
                  <a:pt x="7319" y="7036"/>
                </a:lnTo>
                <a:lnTo>
                  <a:pt x="4879" y="8236"/>
                </a:lnTo>
                <a:lnTo>
                  <a:pt x="2499" y="9491"/>
                </a:lnTo>
                <a:lnTo>
                  <a:pt x="2499" y="9491"/>
                </a:lnTo>
                <a:lnTo>
                  <a:pt x="1488" y="10036"/>
                </a:lnTo>
                <a:lnTo>
                  <a:pt x="1488" y="10036"/>
                </a:lnTo>
                <a:lnTo>
                  <a:pt x="595" y="10473"/>
                </a:lnTo>
                <a:lnTo>
                  <a:pt x="595" y="10473"/>
                </a:lnTo>
                <a:lnTo>
                  <a:pt x="714" y="9764"/>
                </a:lnTo>
                <a:lnTo>
                  <a:pt x="714" y="9764"/>
                </a:lnTo>
                <a:close/>
                <a:moveTo>
                  <a:pt x="1666" y="10091"/>
                </a:moveTo>
                <a:lnTo>
                  <a:pt x="1666" y="10091"/>
                </a:lnTo>
                <a:lnTo>
                  <a:pt x="2618" y="9600"/>
                </a:lnTo>
                <a:lnTo>
                  <a:pt x="3570" y="9164"/>
                </a:lnTo>
                <a:lnTo>
                  <a:pt x="3570" y="9164"/>
                </a:lnTo>
                <a:lnTo>
                  <a:pt x="5712" y="8182"/>
                </a:lnTo>
                <a:lnTo>
                  <a:pt x="7855" y="7255"/>
                </a:lnTo>
                <a:lnTo>
                  <a:pt x="7855" y="7255"/>
                </a:lnTo>
                <a:lnTo>
                  <a:pt x="10889" y="6055"/>
                </a:lnTo>
                <a:lnTo>
                  <a:pt x="10889" y="6055"/>
                </a:lnTo>
                <a:lnTo>
                  <a:pt x="8212" y="7255"/>
                </a:lnTo>
                <a:lnTo>
                  <a:pt x="5593" y="8400"/>
                </a:lnTo>
                <a:lnTo>
                  <a:pt x="4284" y="9055"/>
                </a:lnTo>
                <a:lnTo>
                  <a:pt x="2975" y="9709"/>
                </a:lnTo>
                <a:lnTo>
                  <a:pt x="1726" y="10364"/>
                </a:lnTo>
                <a:lnTo>
                  <a:pt x="536" y="11127"/>
                </a:lnTo>
                <a:lnTo>
                  <a:pt x="536" y="11127"/>
                </a:lnTo>
                <a:lnTo>
                  <a:pt x="595" y="10691"/>
                </a:lnTo>
                <a:lnTo>
                  <a:pt x="595" y="10691"/>
                </a:lnTo>
                <a:lnTo>
                  <a:pt x="1131" y="10364"/>
                </a:lnTo>
                <a:lnTo>
                  <a:pt x="1666" y="10091"/>
                </a:lnTo>
                <a:lnTo>
                  <a:pt x="1666" y="10091"/>
                </a:lnTo>
                <a:close/>
                <a:moveTo>
                  <a:pt x="536" y="11291"/>
                </a:moveTo>
                <a:lnTo>
                  <a:pt x="536" y="11291"/>
                </a:lnTo>
                <a:lnTo>
                  <a:pt x="1369" y="10964"/>
                </a:lnTo>
                <a:lnTo>
                  <a:pt x="2261" y="10582"/>
                </a:lnTo>
                <a:lnTo>
                  <a:pt x="3927" y="9764"/>
                </a:lnTo>
                <a:lnTo>
                  <a:pt x="3927" y="9764"/>
                </a:lnTo>
                <a:lnTo>
                  <a:pt x="5058" y="9273"/>
                </a:lnTo>
                <a:lnTo>
                  <a:pt x="6129" y="8782"/>
                </a:lnTo>
                <a:lnTo>
                  <a:pt x="8390" y="7855"/>
                </a:lnTo>
                <a:lnTo>
                  <a:pt x="8390" y="7855"/>
                </a:lnTo>
                <a:lnTo>
                  <a:pt x="10294" y="7091"/>
                </a:lnTo>
                <a:lnTo>
                  <a:pt x="10294" y="7091"/>
                </a:lnTo>
                <a:lnTo>
                  <a:pt x="8509" y="7855"/>
                </a:lnTo>
                <a:lnTo>
                  <a:pt x="8509" y="7855"/>
                </a:lnTo>
                <a:lnTo>
                  <a:pt x="6367" y="8836"/>
                </a:lnTo>
                <a:lnTo>
                  <a:pt x="4225" y="9873"/>
                </a:lnTo>
                <a:lnTo>
                  <a:pt x="4225" y="9873"/>
                </a:lnTo>
                <a:lnTo>
                  <a:pt x="2380" y="10909"/>
                </a:lnTo>
                <a:lnTo>
                  <a:pt x="1428" y="11400"/>
                </a:lnTo>
                <a:lnTo>
                  <a:pt x="536" y="11891"/>
                </a:lnTo>
                <a:lnTo>
                  <a:pt x="536" y="11891"/>
                </a:lnTo>
                <a:lnTo>
                  <a:pt x="536" y="11291"/>
                </a:lnTo>
                <a:lnTo>
                  <a:pt x="536" y="11291"/>
                </a:lnTo>
                <a:close/>
                <a:moveTo>
                  <a:pt x="18208" y="5127"/>
                </a:moveTo>
                <a:lnTo>
                  <a:pt x="18208" y="5127"/>
                </a:lnTo>
                <a:lnTo>
                  <a:pt x="18625" y="5509"/>
                </a:lnTo>
                <a:lnTo>
                  <a:pt x="18625" y="5509"/>
                </a:lnTo>
                <a:lnTo>
                  <a:pt x="18149" y="5673"/>
                </a:lnTo>
                <a:lnTo>
                  <a:pt x="17732" y="5891"/>
                </a:lnTo>
                <a:lnTo>
                  <a:pt x="17732" y="5891"/>
                </a:lnTo>
                <a:lnTo>
                  <a:pt x="16126" y="6491"/>
                </a:lnTo>
                <a:lnTo>
                  <a:pt x="16126" y="6491"/>
                </a:lnTo>
                <a:lnTo>
                  <a:pt x="15174" y="6818"/>
                </a:lnTo>
                <a:lnTo>
                  <a:pt x="14221" y="7091"/>
                </a:lnTo>
                <a:lnTo>
                  <a:pt x="14221" y="7091"/>
                </a:lnTo>
                <a:lnTo>
                  <a:pt x="12198" y="7964"/>
                </a:lnTo>
                <a:lnTo>
                  <a:pt x="12198" y="7964"/>
                </a:lnTo>
                <a:lnTo>
                  <a:pt x="10294" y="8618"/>
                </a:lnTo>
                <a:lnTo>
                  <a:pt x="10294" y="8618"/>
                </a:lnTo>
                <a:lnTo>
                  <a:pt x="6605" y="10036"/>
                </a:lnTo>
                <a:lnTo>
                  <a:pt x="4760" y="10745"/>
                </a:lnTo>
                <a:lnTo>
                  <a:pt x="2856" y="11509"/>
                </a:lnTo>
                <a:lnTo>
                  <a:pt x="2856" y="11509"/>
                </a:lnTo>
                <a:lnTo>
                  <a:pt x="2618" y="11618"/>
                </a:lnTo>
                <a:lnTo>
                  <a:pt x="2618" y="11618"/>
                </a:lnTo>
                <a:lnTo>
                  <a:pt x="5117" y="10473"/>
                </a:lnTo>
                <a:lnTo>
                  <a:pt x="5117" y="10473"/>
                </a:lnTo>
                <a:lnTo>
                  <a:pt x="8033" y="9164"/>
                </a:lnTo>
                <a:lnTo>
                  <a:pt x="9521" y="8509"/>
                </a:lnTo>
                <a:lnTo>
                  <a:pt x="10949" y="7909"/>
                </a:lnTo>
                <a:lnTo>
                  <a:pt x="10949" y="7909"/>
                </a:lnTo>
                <a:lnTo>
                  <a:pt x="13686" y="6873"/>
                </a:lnTo>
                <a:lnTo>
                  <a:pt x="16483" y="5836"/>
                </a:lnTo>
                <a:lnTo>
                  <a:pt x="16483" y="5836"/>
                </a:lnTo>
                <a:lnTo>
                  <a:pt x="18208" y="5127"/>
                </a:lnTo>
                <a:lnTo>
                  <a:pt x="18208" y="5127"/>
                </a:lnTo>
                <a:close/>
                <a:moveTo>
                  <a:pt x="4820" y="10527"/>
                </a:moveTo>
                <a:lnTo>
                  <a:pt x="4820" y="10527"/>
                </a:lnTo>
                <a:lnTo>
                  <a:pt x="2618" y="11455"/>
                </a:lnTo>
                <a:lnTo>
                  <a:pt x="1607" y="12000"/>
                </a:lnTo>
                <a:lnTo>
                  <a:pt x="595" y="12600"/>
                </a:lnTo>
                <a:lnTo>
                  <a:pt x="595" y="12600"/>
                </a:lnTo>
                <a:lnTo>
                  <a:pt x="536" y="12055"/>
                </a:lnTo>
                <a:lnTo>
                  <a:pt x="536" y="12055"/>
                </a:lnTo>
                <a:lnTo>
                  <a:pt x="952" y="11945"/>
                </a:lnTo>
                <a:lnTo>
                  <a:pt x="1428" y="11782"/>
                </a:lnTo>
                <a:lnTo>
                  <a:pt x="2261" y="11400"/>
                </a:lnTo>
                <a:lnTo>
                  <a:pt x="3868" y="10527"/>
                </a:lnTo>
                <a:lnTo>
                  <a:pt x="3868" y="10527"/>
                </a:lnTo>
                <a:lnTo>
                  <a:pt x="5177" y="9982"/>
                </a:lnTo>
                <a:lnTo>
                  <a:pt x="6426" y="9491"/>
                </a:lnTo>
                <a:lnTo>
                  <a:pt x="8985" y="8509"/>
                </a:lnTo>
                <a:lnTo>
                  <a:pt x="8985" y="8509"/>
                </a:lnTo>
                <a:lnTo>
                  <a:pt x="9045" y="8509"/>
                </a:lnTo>
                <a:lnTo>
                  <a:pt x="9045" y="8509"/>
                </a:lnTo>
                <a:lnTo>
                  <a:pt x="6902" y="9545"/>
                </a:lnTo>
                <a:lnTo>
                  <a:pt x="4820" y="10527"/>
                </a:lnTo>
                <a:lnTo>
                  <a:pt x="4820" y="10527"/>
                </a:lnTo>
                <a:close/>
                <a:moveTo>
                  <a:pt x="595" y="12709"/>
                </a:moveTo>
                <a:lnTo>
                  <a:pt x="595" y="12709"/>
                </a:lnTo>
                <a:lnTo>
                  <a:pt x="1250" y="12436"/>
                </a:lnTo>
                <a:lnTo>
                  <a:pt x="1904" y="12055"/>
                </a:lnTo>
                <a:lnTo>
                  <a:pt x="1904" y="12055"/>
                </a:lnTo>
                <a:lnTo>
                  <a:pt x="2440" y="11782"/>
                </a:lnTo>
                <a:lnTo>
                  <a:pt x="2975" y="11564"/>
                </a:lnTo>
                <a:lnTo>
                  <a:pt x="4106" y="11073"/>
                </a:lnTo>
                <a:lnTo>
                  <a:pt x="4106" y="11073"/>
                </a:lnTo>
                <a:lnTo>
                  <a:pt x="5474" y="10582"/>
                </a:lnTo>
                <a:lnTo>
                  <a:pt x="6724" y="10091"/>
                </a:lnTo>
                <a:lnTo>
                  <a:pt x="9342" y="9164"/>
                </a:lnTo>
                <a:lnTo>
                  <a:pt x="9342" y="9164"/>
                </a:lnTo>
                <a:lnTo>
                  <a:pt x="9997" y="8945"/>
                </a:lnTo>
                <a:lnTo>
                  <a:pt x="9997" y="8945"/>
                </a:lnTo>
                <a:lnTo>
                  <a:pt x="9283" y="9218"/>
                </a:lnTo>
                <a:lnTo>
                  <a:pt x="9283" y="9218"/>
                </a:lnTo>
                <a:lnTo>
                  <a:pt x="4463" y="11345"/>
                </a:lnTo>
                <a:lnTo>
                  <a:pt x="4463" y="11345"/>
                </a:lnTo>
                <a:lnTo>
                  <a:pt x="2499" y="12218"/>
                </a:lnTo>
                <a:lnTo>
                  <a:pt x="1607" y="12709"/>
                </a:lnTo>
                <a:lnTo>
                  <a:pt x="714" y="13309"/>
                </a:lnTo>
                <a:lnTo>
                  <a:pt x="714" y="13309"/>
                </a:lnTo>
                <a:lnTo>
                  <a:pt x="595" y="12709"/>
                </a:lnTo>
                <a:lnTo>
                  <a:pt x="595" y="12709"/>
                </a:lnTo>
                <a:close/>
                <a:moveTo>
                  <a:pt x="774" y="13582"/>
                </a:moveTo>
                <a:lnTo>
                  <a:pt x="774" y="13582"/>
                </a:lnTo>
                <a:lnTo>
                  <a:pt x="1666" y="13309"/>
                </a:lnTo>
                <a:lnTo>
                  <a:pt x="2499" y="12927"/>
                </a:lnTo>
                <a:lnTo>
                  <a:pt x="4165" y="12164"/>
                </a:lnTo>
                <a:lnTo>
                  <a:pt x="4165" y="12164"/>
                </a:lnTo>
                <a:lnTo>
                  <a:pt x="9104" y="10091"/>
                </a:lnTo>
                <a:lnTo>
                  <a:pt x="9104" y="10091"/>
                </a:lnTo>
                <a:lnTo>
                  <a:pt x="14102" y="8018"/>
                </a:lnTo>
                <a:lnTo>
                  <a:pt x="19279" y="6055"/>
                </a:lnTo>
                <a:lnTo>
                  <a:pt x="19279" y="6055"/>
                </a:lnTo>
                <a:lnTo>
                  <a:pt x="19517" y="6382"/>
                </a:lnTo>
                <a:lnTo>
                  <a:pt x="19517" y="6382"/>
                </a:lnTo>
                <a:lnTo>
                  <a:pt x="19517" y="6436"/>
                </a:lnTo>
                <a:lnTo>
                  <a:pt x="19517" y="6436"/>
                </a:lnTo>
                <a:lnTo>
                  <a:pt x="17018" y="7418"/>
                </a:lnTo>
                <a:lnTo>
                  <a:pt x="14579" y="8400"/>
                </a:lnTo>
                <a:lnTo>
                  <a:pt x="9521" y="10364"/>
                </a:lnTo>
                <a:lnTo>
                  <a:pt x="9521" y="10364"/>
                </a:lnTo>
                <a:lnTo>
                  <a:pt x="8509" y="10800"/>
                </a:lnTo>
                <a:lnTo>
                  <a:pt x="7498" y="11236"/>
                </a:lnTo>
                <a:lnTo>
                  <a:pt x="7498" y="11236"/>
                </a:lnTo>
                <a:lnTo>
                  <a:pt x="6902" y="11509"/>
                </a:lnTo>
                <a:lnTo>
                  <a:pt x="6307" y="11727"/>
                </a:lnTo>
                <a:lnTo>
                  <a:pt x="5058" y="12109"/>
                </a:lnTo>
                <a:lnTo>
                  <a:pt x="5058" y="12109"/>
                </a:lnTo>
                <a:lnTo>
                  <a:pt x="2856" y="12873"/>
                </a:lnTo>
                <a:lnTo>
                  <a:pt x="1845" y="13309"/>
                </a:lnTo>
                <a:lnTo>
                  <a:pt x="833" y="13800"/>
                </a:lnTo>
                <a:lnTo>
                  <a:pt x="833" y="13800"/>
                </a:lnTo>
                <a:lnTo>
                  <a:pt x="774" y="13582"/>
                </a:lnTo>
                <a:lnTo>
                  <a:pt x="774" y="13582"/>
                </a:lnTo>
                <a:close/>
                <a:moveTo>
                  <a:pt x="18149" y="7091"/>
                </a:moveTo>
                <a:lnTo>
                  <a:pt x="18149" y="7091"/>
                </a:lnTo>
                <a:lnTo>
                  <a:pt x="17554" y="7364"/>
                </a:lnTo>
                <a:lnTo>
                  <a:pt x="17554" y="7364"/>
                </a:lnTo>
                <a:lnTo>
                  <a:pt x="16423" y="7800"/>
                </a:lnTo>
                <a:lnTo>
                  <a:pt x="15293" y="8236"/>
                </a:lnTo>
                <a:lnTo>
                  <a:pt x="15293" y="8236"/>
                </a:lnTo>
                <a:lnTo>
                  <a:pt x="17732" y="7255"/>
                </a:lnTo>
                <a:lnTo>
                  <a:pt x="17732" y="7255"/>
                </a:lnTo>
                <a:lnTo>
                  <a:pt x="18149" y="7091"/>
                </a:lnTo>
                <a:lnTo>
                  <a:pt x="18149" y="7091"/>
                </a:lnTo>
                <a:close/>
                <a:moveTo>
                  <a:pt x="19041" y="6764"/>
                </a:moveTo>
                <a:lnTo>
                  <a:pt x="19041" y="6764"/>
                </a:lnTo>
                <a:lnTo>
                  <a:pt x="19220" y="6709"/>
                </a:lnTo>
                <a:lnTo>
                  <a:pt x="19279" y="6655"/>
                </a:lnTo>
                <a:lnTo>
                  <a:pt x="19279" y="6655"/>
                </a:lnTo>
                <a:lnTo>
                  <a:pt x="19577" y="6491"/>
                </a:lnTo>
                <a:lnTo>
                  <a:pt x="19577" y="6491"/>
                </a:lnTo>
                <a:lnTo>
                  <a:pt x="19577" y="6491"/>
                </a:lnTo>
                <a:lnTo>
                  <a:pt x="19577" y="6491"/>
                </a:lnTo>
                <a:lnTo>
                  <a:pt x="19993" y="7091"/>
                </a:lnTo>
                <a:lnTo>
                  <a:pt x="19993" y="7091"/>
                </a:lnTo>
                <a:lnTo>
                  <a:pt x="19577" y="7200"/>
                </a:lnTo>
                <a:lnTo>
                  <a:pt x="19220" y="7418"/>
                </a:lnTo>
                <a:lnTo>
                  <a:pt x="18387" y="7855"/>
                </a:lnTo>
                <a:lnTo>
                  <a:pt x="18387" y="7855"/>
                </a:lnTo>
                <a:lnTo>
                  <a:pt x="18208" y="7964"/>
                </a:lnTo>
                <a:lnTo>
                  <a:pt x="18208" y="7964"/>
                </a:lnTo>
                <a:lnTo>
                  <a:pt x="17970" y="8018"/>
                </a:lnTo>
                <a:lnTo>
                  <a:pt x="17970" y="8018"/>
                </a:lnTo>
                <a:lnTo>
                  <a:pt x="13567" y="9655"/>
                </a:lnTo>
                <a:lnTo>
                  <a:pt x="11425" y="10473"/>
                </a:lnTo>
                <a:lnTo>
                  <a:pt x="9223" y="11291"/>
                </a:lnTo>
                <a:lnTo>
                  <a:pt x="9223" y="11291"/>
                </a:lnTo>
                <a:lnTo>
                  <a:pt x="7021" y="12164"/>
                </a:lnTo>
                <a:lnTo>
                  <a:pt x="5891" y="12600"/>
                </a:lnTo>
                <a:lnTo>
                  <a:pt x="4760" y="13036"/>
                </a:lnTo>
                <a:lnTo>
                  <a:pt x="4760" y="13036"/>
                </a:lnTo>
                <a:lnTo>
                  <a:pt x="3868" y="13364"/>
                </a:lnTo>
                <a:lnTo>
                  <a:pt x="3868" y="13364"/>
                </a:lnTo>
                <a:lnTo>
                  <a:pt x="7140" y="11782"/>
                </a:lnTo>
                <a:lnTo>
                  <a:pt x="10413" y="10309"/>
                </a:lnTo>
                <a:lnTo>
                  <a:pt x="10413" y="10309"/>
                </a:lnTo>
                <a:lnTo>
                  <a:pt x="11484" y="9818"/>
                </a:lnTo>
                <a:lnTo>
                  <a:pt x="12555" y="9382"/>
                </a:lnTo>
                <a:lnTo>
                  <a:pt x="14817" y="8564"/>
                </a:lnTo>
                <a:lnTo>
                  <a:pt x="16959" y="7691"/>
                </a:lnTo>
                <a:lnTo>
                  <a:pt x="18030" y="7255"/>
                </a:lnTo>
                <a:lnTo>
                  <a:pt x="19041" y="6764"/>
                </a:lnTo>
                <a:lnTo>
                  <a:pt x="19041" y="6764"/>
                </a:lnTo>
                <a:close/>
                <a:moveTo>
                  <a:pt x="19160" y="7582"/>
                </a:moveTo>
                <a:lnTo>
                  <a:pt x="19160" y="7582"/>
                </a:lnTo>
                <a:lnTo>
                  <a:pt x="19041" y="7582"/>
                </a:lnTo>
                <a:lnTo>
                  <a:pt x="19041" y="7582"/>
                </a:lnTo>
                <a:lnTo>
                  <a:pt x="19398" y="7473"/>
                </a:lnTo>
                <a:lnTo>
                  <a:pt x="19398" y="7473"/>
                </a:lnTo>
                <a:lnTo>
                  <a:pt x="19160" y="7582"/>
                </a:lnTo>
                <a:lnTo>
                  <a:pt x="19160" y="7582"/>
                </a:lnTo>
                <a:close/>
                <a:moveTo>
                  <a:pt x="19993" y="8236"/>
                </a:moveTo>
                <a:lnTo>
                  <a:pt x="19993" y="8236"/>
                </a:lnTo>
                <a:lnTo>
                  <a:pt x="20172" y="8182"/>
                </a:lnTo>
                <a:lnTo>
                  <a:pt x="20231" y="8127"/>
                </a:lnTo>
                <a:lnTo>
                  <a:pt x="20231" y="8127"/>
                </a:lnTo>
                <a:lnTo>
                  <a:pt x="20410" y="8018"/>
                </a:lnTo>
                <a:lnTo>
                  <a:pt x="20410" y="8018"/>
                </a:lnTo>
                <a:lnTo>
                  <a:pt x="20707" y="8945"/>
                </a:lnTo>
                <a:lnTo>
                  <a:pt x="20707" y="8945"/>
                </a:lnTo>
                <a:lnTo>
                  <a:pt x="20588" y="9000"/>
                </a:lnTo>
                <a:lnTo>
                  <a:pt x="20588" y="9000"/>
                </a:lnTo>
                <a:lnTo>
                  <a:pt x="20291" y="9109"/>
                </a:lnTo>
                <a:lnTo>
                  <a:pt x="20291" y="9109"/>
                </a:lnTo>
                <a:lnTo>
                  <a:pt x="20231" y="9164"/>
                </a:lnTo>
                <a:lnTo>
                  <a:pt x="20231" y="9164"/>
                </a:lnTo>
                <a:lnTo>
                  <a:pt x="19398" y="9491"/>
                </a:lnTo>
                <a:lnTo>
                  <a:pt x="19398" y="9491"/>
                </a:lnTo>
                <a:lnTo>
                  <a:pt x="17316" y="10255"/>
                </a:lnTo>
                <a:lnTo>
                  <a:pt x="17316" y="10255"/>
                </a:lnTo>
                <a:lnTo>
                  <a:pt x="16661" y="10473"/>
                </a:lnTo>
                <a:lnTo>
                  <a:pt x="16661" y="10473"/>
                </a:lnTo>
                <a:lnTo>
                  <a:pt x="16304" y="10582"/>
                </a:lnTo>
                <a:lnTo>
                  <a:pt x="16304" y="10582"/>
                </a:lnTo>
                <a:lnTo>
                  <a:pt x="11544" y="12164"/>
                </a:lnTo>
                <a:lnTo>
                  <a:pt x="11544" y="12164"/>
                </a:lnTo>
                <a:lnTo>
                  <a:pt x="9640" y="12818"/>
                </a:lnTo>
                <a:lnTo>
                  <a:pt x="7736" y="13582"/>
                </a:lnTo>
                <a:lnTo>
                  <a:pt x="3868" y="15000"/>
                </a:lnTo>
                <a:lnTo>
                  <a:pt x="3868" y="15000"/>
                </a:lnTo>
                <a:lnTo>
                  <a:pt x="3213" y="15218"/>
                </a:lnTo>
                <a:lnTo>
                  <a:pt x="2559" y="15491"/>
                </a:lnTo>
                <a:lnTo>
                  <a:pt x="2559" y="15491"/>
                </a:lnTo>
                <a:lnTo>
                  <a:pt x="2202" y="15600"/>
                </a:lnTo>
                <a:lnTo>
                  <a:pt x="2023" y="15655"/>
                </a:lnTo>
                <a:lnTo>
                  <a:pt x="2023" y="15600"/>
                </a:lnTo>
                <a:lnTo>
                  <a:pt x="2083" y="15545"/>
                </a:lnTo>
                <a:lnTo>
                  <a:pt x="2261" y="15436"/>
                </a:lnTo>
                <a:lnTo>
                  <a:pt x="2261" y="15436"/>
                </a:lnTo>
                <a:lnTo>
                  <a:pt x="3035" y="15055"/>
                </a:lnTo>
                <a:lnTo>
                  <a:pt x="3035" y="15055"/>
                </a:lnTo>
                <a:lnTo>
                  <a:pt x="3927" y="14673"/>
                </a:lnTo>
                <a:lnTo>
                  <a:pt x="4820" y="14182"/>
                </a:lnTo>
                <a:lnTo>
                  <a:pt x="5712" y="13745"/>
                </a:lnTo>
                <a:lnTo>
                  <a:pt x="6664" y="13418"/>
                </a:lnTo>
                <a:lnTo>
                  <a:pt x="6664" y="13418"/>
                </a:lnTo>
                <a:lnTo>
                  <a:pt x="8450" y="12655"/>
                </a:lnTo>
                <a:lnTo>
                  <a:pt x="10235" y="11945"/>
                </a:lnTo>
                <a:lnTo>
                  <a:pt x="11960" y="11236"/>
                </a:lnTo>
                <a:lnTo>
                  <a:pt x="13745" y="10527"/>
                </a:lnTo>
                <a:lnTo>
                  <a:pt x="13745" y="10527"/>
                </a:lnTo>
                <a:lnTo>
                  <a:pt x="15352" y="10036"/>
                </a:lnTo>
                <a:lnTo>
                  <a:pt x="16899" y="9545"/>
                </a:lnTo>
                <a:lnTo>
                  <a:pt x="18446" y="8945"/>
                </a:lnTo>
                <a:lnTo>
                  <a:pt x="19279" y="8564"/>
                </a:lnTo>
                <a:lnTo>
                  <a:pt x="19993" y="8236"/>
                </a:lnTo>
                <a:lnTo>
                  <a:pt x="19993" y="8236"/>
                </a:lnTo>
                <a:close/>
                <a:moveTo>
                  <a:pt x="20707" y="14836"/>
                </a:moveTo>
                <a:lnTo>
                  <a:pt x="20707" y="14836"/>
                </a:lnTo>
                <a:lnTo>
                  <a:pt x="19339" y="15436"/>
                </a:lnTo>
                <a:lnTo>
                  <a:pt x="17911" y="16036"/>
                </a:lnTo>
                <a:lnTo>
                  <a:pt x="15293" y="17400"/>
                </a:lnTo>
                <a:lnTo>
                  <a:pt x="15293" y="17400"/>
                </a:lnTo>
                <a:lnTo>
                  <a:pt x="14340" y="17891"/>
                </a:lnTo>
                <a:lnTo>
                  <a:pt x="13329" y="18327"/>
                </a:lnTo>
                <a:lnTo>
                  <a:pt x="11484" y="19145"/>
                </a:lnTo>
                <a:lnTo>
                  <a:pt x="11484" y="19145"/>
                </a:lnTo>
                <a:lnTo>
                  <a:pt x="11960" y="18818"/>
                </a:lnTo>
                <a:lnTo>
                  <a:pt x="11960" y="18818"/>
                </a:lnTo>
                <a:lnTo>
                  <a:pt x="12674" y="18382"/>
                </a:lnTo>
                <a:lnTo>
                  <a:pt x="13448" y="17945"/>
                </a:lnTo>
                <a:lnTo>
                  <a:pt x="15055" y="17127"/>
                </a:lnTo>
                <a:lnTo>
                  <a:pt x="15055" y="17127"/>
                </a:lnTo>
                <a:lnTo>
                  <a:pt x="15888" y="16745"/>
                </a:lnTo>
                <a:lnTo>
                  <a:pt x="15888" y="16745"/>
                </a:lnTo>
                <a:lnTo>
                  <a:pt x="16304" y="16582"/>
                </a:lnTo>
                <a:lnTo>
                  <a:pt x="16304" y="16582"/>
                </a:lnTo>
                <a:lnTo>
                  <a:pt x="18327" y="15764"/>
                </a:lnTo>
                <a:lnTo>
                  <a:pt x="19398" y="15327"/>
                </a:lnTo>
                <a:lnTo>
                  <a:pt x="20410" y="14891"/>
                </a:lnTo>
                <a:lnTo>
                  <a:pt x="20410" y="14891"/>
                </a:lnTo>
                <a:lnTo>
                  <a:pt x="20767" y="14727"/>
                </a:lnTo>
                <a:lnTo>
                  <a:pt x="20767" y="14727"/>
                </a:lnTo>
                <a:lnTo>
                  <a:pt x="20707" y="14836"/>
                </a:lnTo>
                <a:lnTo>
                  <a:pt x="20707" y="14836"/>
                </a:lnTo>
                <a:close/>
                <a:moveTo>
                  <a:pt x="16780" y="16309"/>
                </a:moveTo>
                <a:lnTo>
                  <a:pt x="16780" y="16309"/>
                </a:lnTo>
                <a:lnTo>
                  <a:pt x="17970" y="15764"/>
                </a:lnTo>
                <a:lnTo>
                  <a:pt x="17970" y="15764"/>
                </a:lnTo>
                <a:lnTo>
                  <a:pt x="18982" y="15382"/>
                </a:lnTo>
                <a:lnTo>
                  <a:pt x="18982" y="15382"/>
                </a:lnTo>
                <a:lnTo>
                  <a:pt x="16780" y="16309"/>
                </a:lnTo>
                <a:lnTo>
                  <a:pt x="16780" y="16309"/>
                </a:lnTo>
                <a:close/>
                <a:moveTo>
                  <a:pt x="20767" y="14564"/>
                </a:moveTo>
                <a:lnTo>
                  <a:pt x="20767" y="14564"/>
                </a:lnTo>
                <a:lnTo>
                  <a:pt x="20648" y="14618"/>
                </a:lnTo>
                <a:lnTo>
                  <a:pt x="20648" y="14618"/>
                </a:lnTo>
                <a:lnTo>
                  <a:pt x="20529" y="14618"/>
                </a:lnTo>
                <a:lnTo>
                  <a:pt x="20410" y="14727"/>
                </a:lnTo>
                <a:lnTo>
                  <a:pt x="20410" y="14727"/>
                </a:lnTo>
                <a:lnTo>
                  <a:pt x="20172" y="14836"/>
                </a:lnTo>
                <a:lnTo>
                  <a:pt x="20172" y="14836"/>
                </a:lnTo>
                <a:lnTo>
                  <a:pt x="19577" y="15055"/>
                </a:lnTo>
                <a:lnTo>
                  <a:pt x="19577" y="15055"/>
                </a:lnTo>
                <a:lnTo>
                  <a:pt x="18446" y="15436"/>
                </a:lnTo>
                <a:lnTo>
                  <a:pt x="18446" y="15436"/>
                </a:lnTo>
                <a:lnTo>
                  <a:pt x="17375" y="15873"/>
                </a:lnTo>
                <a:lnTo>
                  <a:pt x="16304" y="16364"/>
                </a:lnTo>
                <a:lnTo>
                  <a:pt x="16304" y="16364"/>
                </a:lnTo>
                <a:lnTo>
                  <a:pt x="15531" y="16800"/>
                </a:lnTo>
                <a:lnTo>
                  <a:pt x="15531" y="16800"/>
                </a:lnTo>
                <a:lnTo>
                  <a:pt x="13805" y="17400"/>
                </a:lnTo>
                <a:lnTo>
                  <a:pt x="13805" y="17400"/>
                </a:lnTo>
                <a:lnTo>
                  <a:pt x="12079" y="18164"/>
                </a:lnTo>
                <a:lnTo>
                  <a:pt x="10354" y="18873"/>
                </a:lnTo>
                <a:lnTo>
                  <a:pt x="10354" y="18873"/>
                </a:lnTo>
                <a:lnTo>
                  <a:pt x="8628" y="19636"/>
                </a:lnTo>
                <a:lnTo>
                  <a:pt x="8628" y="19636"/>
                </a:lnTo>
                <a:lnTo>
                  <a:pt x="7557" y="20018"/>
                </a:lnTo>
                <a:lnTo>
                  <a:pt x="7557" y="20018"/>
                </a:lnTo>
                <a:lnTo>
                  <a:pt x="7319" y="20073"/>
                </a:lnTo>
                <a:lnTo>
                  <a:pt x="7795" y="19909"/>
                </a:lnTo>
                <a:lnTo>
                  <a:pt x="7795" y="19909"/>
                </a:lnTo>
                <a:lnTo>
                  <a:pt x="8152" y="19745"/>
                </a:lnTo>
                <a:lnTo>
                  <a:pt x="8509" y="19527"/>
                </a:lnTo>
                <a:lnTo>
                  <a:pt x="9223" y="19036"/>
                </a:lnTo>
                <a:lnTo>
                  <a:pt x="9223" y="19036"/>
                </a:lnTo>
                <a:lnTo>
                  <a:pt x="10056" y="18545"/>
                </a:lnTo>
                <a:lnTo>
                  <a:pt x="10889" y="18164"/>
                </a:lnTo>
                <a:lnTo>
                  <a:pt x="10889" y="18164"/>
                </a:lnTo>
                <a:lnTo>
                  <a:pt x="12674" y="17236"/>
                </a:lnTo>
                <a:lnTo>
                  <a:pt x="14579" y="16418"/>
                </a:lnTo>
                <a:lnTo>
                  <a:pt x="14579" y="16418"/>
                </a:lnTo>
                <a:lnTo>
                  <a:pt x="14876" y="16309"/>
                </a:lnTo>
                <a:lnTo>
                  <a:pt x="14876" y="16309"/>
                </a:lnTo>
                <a:lnTo>
                  <a:pt x="17851" y="15164"/>
                </a:lnTo>
                <a:lnTo>
                  <a:pt x="19458" y="14564"/>
                </a:lnTo>
                <a:lnTo>
                  <a:pt x="20886" y="13964"/>
                </a:lnTo>
                <a:lnTo>
                  <a:pt x="20886" y="13964"/>
                </a:lnTo>
                <a:lnTo>
                  <a:pt x="20767" y="14564"/>
                </a:lnTo>
                <a:lnTo>
                  <a:pt x="20767" y="14564"/>
                </a:lnTo>
                <a:close/>
                <a:moveTo>
                  <a:pt x="20945" y="13800"/>
                </a:moveTo>
                <a:lnTo>
                  <a:pt x="20945" y="13800"/>
                </a:lnTo>
                <a:lnTo>
                  <a:pt x="18149" y="14836"/>
                </a:lnTo>
                <a:lnTo>
                  <a:pt x="15471" y="15873"/>
                </a:lnTo>
                <a:lnTo>
                  <a:pt x="15471" y="15873"/>
                </a:lnTo>
                <a:lnTo>
                  <a:pt x="11722" y="17236"/>
                </a:lnTo>
                <a:lnTo>
                  <a:pt x="11722" y="17236"/>
                </a:lnTo>
                <a:lnTo>
                  <a:pt x="10116" y="17945"/>
                </a:lnTo>
                <a:lnTo>
                  <a:pt x="8450" y="18600"/>
                </a:lnTo>
                <a:lnTo>
                  <a:pt x="8450" y="18600"/>
                </a:lnTo>
                <a:lnTo>
                  <a:pt x="6783" y="19364"/>
                </a:lnTo>
                <a:lnTo>
                  <a:pt x="6783" y="19364"/>
                </a:lnTo>
                <a:lnTo>
                  <a:pt x="6248" y="19582"/>
                </a:lnTo>
                <a:lnTo>
                  <a:pt x="5772" y="19800"/>
                </a:lnTo>
                <a:lnTo>
                  <a:pt x="5772" y="19800"/>
                </a:lnTo>
                <a:lnTo>
                  <a:pt x="5891" y="19745"/>
                </a:lnTo>
                <a:lnTo>
                  <a:pt x="6069" y="19582"/>
                </a:lnTo>
                <a:lnTo>
                  <a:pt x="6367" y="19309"/>
                </a:lnTo>
                <a:lnTo>
                  <a:pt x="6367" y="19309"/>
                </a:lnTo>
                <a:lnTo>
                  <a:pt x="6724" y="19036"/>
                </a:lnTo>
                <a:lnTo>
                  <a:pt x="7140" y="18818"/>
                </a:lnTo>
                <a:lnTo>
                  <a:pt x="7974" y="18382"/>
                </a:lnTo>
                <a:lnTo>
                  <a:pt x="8866" y="18000"/>
                </a:lnTo>
                <a:lnTo>
                  <a:pt x="9759" y="17618"/>
                </a:lnTo>
                <a:lnTo>
                  <a:pt x="9759" y="17618"/>
                </a:lnTo>
                <a:lnTo>
                  <a:pt x="10294" y="17236"/>
                </a:lnTo>
                <a:lnTo>
                  <a:pt x="10889" y="16964"/>
                </a:lnTo>
                <a:lnTo>
                  <a:pt x="10889" y="16964"/>
                </a:lnTo>
                <a:lnTo>
                  <a:pt x="13686" y="15927"/>
                </a:lnTo>
                <a:lnTo>
                  <a:pt x="13686" y="15927"/>
                </a:lnTo>
                <a:lnTo>
                  <a:pt x="13864" y="15818"/>
                </a:lnTo>
                <a:lnTo>
                  <a:pt x="13864" y="15818"/>
                </a:lnTo>
                <a:lnTo>
                  <a:pt x="16304" y="14945"/>
                </a:lnTo>
                <a:lnTo>
                  <a:pt x="17435" y="14509"/>
                </a:lnTo>
                <a:lnTo>
                  <a:pt x="18625" y="14018"/>
                </a:lnTo>
                <a:lnTo>
                  <a:pt x="18625" y="14018"/>
                </a:lnTo>
                <a:lnTo>
                  <a:pt x="20053" y="13473"/>
                </a:lnTo>
                <a:lnTo>
                  <a:pt x="20053" y="13473"/>
                </a:lnTo>
                <a:lnTo>
                  <a:pt x="20588" y="13309"/>
                </a:lnTo>
                <a:lnTo>
                  <a:pt x="21005" y="12982"/>
                </a:lnTo>
                <a:lnTo>
                  <a:pt x="21005" y="12982"/>
                </a:lnTo>
                <a:lnTo>
                  <a:pt x="20945" y="13800"/>
                </a:lnTo>
                <a:lnTo>
                  <a:pt x="20945" y="13800"/>
                </a:lnTo>
                <a:close/>
                <a:moveTo>
                  <a:pt x="5058" y="19418"/>
                </a:moveTo>
                <a:lnTo>
                  <a:pt x="5058" y="19418"/>
                </a:lnTo>
                <a:lnTo>
                  <a:pt x="7379" y="18436"/>
                </a:lnTo>
                <a:lnTo>
                  <a:pt x="9759" y="17400"/>
                </a:lnTo>
                <a:lnTo>
                  <a:pt x="9759" y="17400"/>
                </a:lnTo>
                <a:lnTo>
                  <a:pt x="8866" y="17945"/>
                </a:lnTo>
                <a:lnTo>
                  <a:pt x="8866" y="17945"/>
                </a:lnTo>
                <a:lnTo>
                  <a:pt x="7914" y="18382"/>
                </a:lnTo>
                <a:lnTo>
                  <a:pt x="6962" y="18764"/>
                </a:lnTo>
                <a:lnTo>
                  <a:pt x="6962" y="18764"/>
                </a:lnTo>
                <a:lnTo>
                  <a:pt x="6605" y="18982"/>
                </a:lnTo>
                <a:lnTo>
                  <a:pt x="6248" y="19200"/>
                </a:lnTo>
                <a:lnTo>
                  <a:pt x="5593" y="19745"/>
                </a:lnTo>
                <a:lnTo>
                  <a:pt x="5593" y="19745"/>
                </a:lnTo>
                <a:lnTo>
                  <a:pt x="5058" y="19418"/>
                </a:lnTo>
                <a:lnTo>
                  <a:pt x="5058" y="19418"/>
                </a:lnTo>
                <a:close/>
                <a:moveTo>
                  <a:pt x="4106" y="18764"/>
                </a:moveTo>
                <a:lnTo>
                  <a:pt x="4106" y="18764"/>
                </a:lnTo>
                <a:lnTo>
                  <a:pt x="4582" y="18655"/>
                </a:lnTo>
                <a:lnTo>
                  <a:pt x="5117" y="18491"/>
                </a:lnTo>
                <a:lnTo>
                  <a:pt x="5950" y="18109"/>
                </a:lnTo>
                <a:lnTo>
                  <a:pt x="6843" y="17618"/>
                </a:lnTo>
                <a:lnTo>
                  <a:pt x="7676" y="17182"/>
                </a:lnTo>
                <a:lnTo>
                  <a:pt x="7676" y="17182"/>
                </a:lnTo>
                <a:lnTo>
                  <a:pt x="8866" y="16691"/>
                </a:lnTo>
                <a:lnTo>
                  <a:pt x="10116" y="16200"/>
                </a:lnTo>
                <a:lnTo>
                  <a:pt x="12555" y="15327"/>
                </a:lnTo>
                <a:lnTo>
                  <a:pt x="12555" y="15327"/>
                </a:lnTo>
                <a:lnTo>
                  <a:pt x="14757" y="14509"/>
                </a:lnTo>
                <a:lnTo>
                  <a:pt x="16959" y="13745"/>
                </a:lnTo>
                <a:lnTo>
                  <a:pt x="16959" y="13745"/>
                </a:lnTo>
                <a:lnTo>
                  <a:pt x="15233" y="14509"/>
                </a:lnTo>
                <a:lnTo>
                  <a:pt x="15233" y="14509"/>
                </a:lnTo>
                <a:lnTo>
                  <a:pt x="14460" y="14836"/>
                </a:lnTo>
                <a:lnTo>
                  <a:pt x="13686" y="15109"/>
                </a:lnTo>
                <a:lnTo>
                  <a:pt x="12198" y="15600"/>
                </a:lnTo>
                <a:lnTo>
                  <a:pt x="12198" y="15600"/>
                </a:lnTo>
                <a:lnTo>
                  <a:pt x="11068" y="15982"/>
                </a:lnTo>
                <a:lnTo>
                  <a:pt x="9997" y="16418"/>
                </a:lnTo>
                <a:lnTo>
                  <a:pt x="8866" y="16909"/>
                </a:lnTo>
                <a:lnTo>
                  <a:pt x="7855" y="17455"/>
                </a:lnTo>
                <a:lnTo>
                  <a:pt x="7855" y="17455"/>
                </a:lnTo>
                <a:lnTo>
                  <a:pt x="7081" y="17891"/>
                </a:lnTo>
                <a:lnTo>
                  <a:pt x="6248" y="18327"/>
                </a:lnTo>
                <a:lnTo>
                  <a:pt x="5474" y="18764"/>
                </a:lnTo>
                <a:lnTo>
                  <a:pt x="5177" y="19036"/>
                </a:lnTo>
                <a:lnTo>
                  <a:pt x="4879" y="19309"/>
                </a:lnTo>
                <a:lnTo>
                  <a:pt x="4879" y="19309"/>
                </a:lnTo>
                <a:lnTo>
                  <a:pt x="4106" y="18764"/>
                </a:lnTo>
                <a:lnTo>
                  <a:pt x="4106" y="18764"/>
                </a:lnTo>
                <a:close/>
                <a:moveTo>
                  <a:pt x="16066" y="15000"/>
                </a:moveTo>
                <a:lnTo>
                  <a:pt x="16066" y="15000"/>
                </a:lnTo>
                <a:lnTo>
                  <a:pt x="16780" y="14727"/>
                </a:lnTo>
                <a:lnTo>
                  <a:pt x="16780" y="14727"/>
                </a:lnTo>
                <a:lnTo>
                  <a:pt x="16066" y="15000"/>
                </a:lnTo>
                <a:lnTo>
                  <a:pt x="16066" y="15000"/>
                </a:lnTo>
                <a:close/>
                <a:moveTo>
                  <a:pt x="20112" y="13364"/>
                </a:moveTo>
                <a:lnTo>
                  <a:pt x="20112" y="13364"/>
                </a:lnTo>
                <a:lnTo>
                  <a:pt x="20469" y="13200"/>
                </a:lnTo>
                <a:lnTo>
                  <a:pt x="20469" y="13200"/>
                </a:lnTo>
                <a:lnTo>
                  <a:pt x="20826" y="12927"/>
                </a:lnTo>
                <a:lnTo>
                  <a:pt x="20291" y="13309"/>
                </a:lnTo>
                <a:lnTo>
                  <a:pt x="20291" y="13309"/>
                </a:lnTo>
                <a:lnTo>
                  <a:pt x="20112" y="13364"/>
                </a:lnTo>
                <a:lnTo>
                  <a:pt x="20112" y="13364"/>
                </a:lnTo>
                <a:close/>
                <a:moveTo>
                  <a:pt x="19696" y="13418"/>
                </a:moveTo>
                <a:lnTo>
                  <a:pt x="19696" y="13418"/>
                </a:lnTo>
                <a:lnTo>
                  <a:pt x="18744" y="13855"/>
                </a:lnTo>
                <a:lnTo>
                  <a:pt x="18744" y="13855"/>
                </a:lnTo>
                <a:lnTo>
                  <a:pt x="17911" y="14182"/>
                </a:lnTo>
                <a:lnTo>
                  <a:pt x="17911" y="14182"/>
                </a:lnTo>
                <a:lnTo>
                  <a:pt x="13745" y="15764"/>
                </a:lnTo>
                <a:lnTo>
                  <a:pt x="13745" y="15764"/>
                </a:lnTo>
                <a:lnTo>
                  <a:pt x="13031" y="15982"/>
                </a:lnTo>
                <a:lnTo>
                  <a:pt x="13031" y="15982"/>
                </a:lnTo>
                <a:lnTo>
                  <a:pt x="11068" y="16745"/>
                </a:lnTo>
                <a:lnTo>
                  <a:pt x="11068" y="16745"/>
                </a:lnTo>
                <a:lnTo>
                  <a:pt x="10711" y="16909"/>
                </a:lnTo>
                <a:lnTo>
                  <a:pt x="10711" y="16909"/>
                </a:lnTo>
                <a:lnTo>
                  <a:pt x="8450" y="17836"/>
                </a:lnTo>
                <a:lnTo>
                  <a:pt x="6307" y="18709"/>
                </a:lnTo>
                <a:lnTo>
                  <a:pt x="6307" y="18709"/>
                </a:lnTo>
                <a:lnTo>
                  <a:pt x="5415" y="19145"/>
                </a:lnTo>
                <a:lnTo>
                  <a:pt x="5415" y="19145"/>
                </a:lnTo>
                <a:lnTo>
                  <a:pt x="5117" y="19255"/>
                </a:lnTo>
                <a:lnTo>
                  <a:pt x="5117" y="19200"/>
                </a:lnTo>
                <a:lnTo>
                  <a:pt x="5177" y="19200"/>
                </a:lnTo>
                <a:lnTo>
                  <a:pt x="5534" y="18927"/>
                </a:lnTo>
                <a:lnTo>
                  <a:pt x="5534" y="18927"/>
                </a:lnTo>
                <a:lnTo>
                  <a:pt x="6129" y="18600"/>
                </a:lnTo>
                <a:lnTo>
                  <a:pt x="6724" y="18273"/>
                </a:lnTo>
                <a:lnTo>
                  <a:pt x="6724" y="18273"/>
                </a:lnTo>
                <a:lnTo>
                  <a:pt x="8390" y="17345"/>
                </a:lnTo>
                <a:lnTo>
                  <a:pt x="9223" y="16909"/>
                </a:lnTo>
                <a:lnTo>
                  <a:pt x="10175" y="16527"/>
                </a:lnTo>
                <a:lnTo>
                  <a:pt x="10175" y="16527"/>
                </a:lnTo>
                <a:lnTo>
                  <a:pt x="12079" y="15818"/>
                </a:lnTo>
                <a:lnTo>
                  <a:pt x="14043" y="15055"/>
                </a:lnTo>
                <a:lnTo>
                  <a:pt x="14043" y="15055"/>
                </a:lnTo>
                <a:lnTo>
                  <a:pt x="14936" y="14782"/>
                </a:lnTo>
                <a:lnTo>
                  <a:pt x="15769" y="14400"/>
                </a:lnTo>
                <a:lnTo>
                  <a:pt x="17375" y="13691"/>
                </a:lnTo>
                <a:lnTo>
                  <a:pt x="17375" y="13691"/>
                </a:lnTo>
                <a:lnTo>
                  <a:pt x="18625" y="13145"/>
                </a:lnTo>
                <a:lnTo>
                  <a:pt x="18625" y="13145"/>
                </a:lnTo>
                <a:lnTo>
                  <a:pt x="19934" y="12600"/>
                </a:lnTo>
                <a:lnTo>
                  <a:pt x="21064" y="12000"/>
                </a:lnTo>
                <a:lnTo>
                  <a:pt x="21064" y="12000"/>
                </a:lnTo>
                <a:lnTo>
                  <a:pt x="21124" y="12000"/>
                </a:lnTo>
                <a:lnTo>
                  <a:pt x="21124" y="12000"/>
                </a:lnTo>
                <a:lnTo>
                  <a:pt x="21064" y="12764"/>
                </a:lnTo>
                <a:lnTo>
                  <a:pt x="21064" y="12764"/>
                </a:lnTo>
                <a:lnTo>
                  <a:pt x="20707" y="12873"/>
                </a:lnTo>
                <a:lnTo>
                  <a:pt x="20350" y="13036"/>
                </a:lnTo>
                <a:lnTo>
                  <a:pt x="19696" y="13418"/>
                </a:lnTo>
                <a:lnTo>
                  <a:pt x="19696" y="13418"/>
                </a:lnTo>
                <a:close/>
                <a:moveTo>
                  <a:pt x="21005" y="11891"/>
                </a:moveTo>
                <a:lnTo>
                  <a:pt x="21005" y="11891"/>
                </a:lnTo>
                <a:lnTo>
                  <a:pt x="20588" y="12000"/>
                </a:lnTo>
                <a:lnTo>
                  <a:pt x="20172" y="12164"/>
                </a:lnTo>
                <a:lnTo>
                  <a:pt x="19398" y="12600"/>
                </a:lnTo>
                <a:lnTo>
                  <a:pt x="19398" y="12600"/>
                </a:lnTo>
                <a:lnTo>
                  <a:pt x="18863" y="12873"/>
                </a:lnTo>
                <a:lnTo>
                  <a:pt x="18863" y="12873"/>
                </a:lnTo>
                <a:lnTo>
                  <a:pt x="17316" y="13473"/>
                </a:lnTo>
                <a:lnTo>
                  <a:pt x="17316" y="13473"/>
                </a:lnTo>
                <a:lnTo>
                  <a:pt x="13507" y="14836"/>
                </a:lnTo>
                <a:lnTo>
                  <a:pt x="9759" y="16255"/>
                </a:lnTo>
                <a:lnTo>
                  <a:pt x="9759" y="16255"/>
                </a:lnTo>
                <a:lnTo>
                  <a:pt x="8093" y="16855"/>
                </a:lnTo>
                <a:lnTo>
                  <a:pt x="6545" y="17618"/>
                </a:lnTo>
                <a:lnTo>
                  <a:pt x="6545" y="17618"/>
                </a:lnTo>
                <a:lnTo>
                  <a:pt x="4998" y="18382"/>
                </a:lnTo>
                <a:lnTo>
                  <a:pt x="4998" y="18382"/>
                </a:lnTo>
                <a:lnTo>
                  <a:pt x="4344" y="18600"/>
                </a:lnTo>
                <a:lnTo>
                  <a:pt x="4165" y="18655"/>
                </a:lnTo>
                <a:lnTo>
                  <a:pt x="4403" y="18545"/>
                </a:lnTo>
                <a:lnTo>
                  <a:pt x="4403" y="18545"/>
                </a:lnTo>
                <a:lnTo>
                  <a:pt x="4879" y="18273"/>
                </a:lnTo>
                <a:lnTo>
                  <a:pt x="5355" y="18000"/>
                </a:lnTo>
                <a:lnTo>
                  <a:pt x="5355" y="18000"/>
                </a:lnTo>
                <a:lnTo>
                  <a:pt x="8866" y="16200"/>
                </a:lnTo>
                <a:lnTo>
                  <a:pt x="10651" y="15382"/>
                </a:lnTo>
                <a:lnTo>
                  <a:pt x="12496" y="14618"/>
                </a:lnTo>
                <a:lnTo>
                  <a:pt x="12496" y="14618"/>
                </a:lnTo>
                <a:lnTo>
                  <a:pt x="13805" y="14073"/>
                </a:lnTo>
                <a:lnTo>
                  <a:pt x="13805" y="14073"/>
                </a:lnTo>
                <a:lnTo>
                  <a:pt x="16840" y="12764"/>
                </a:lnTo>
                <a:lnTo>
                  <a:pt x="16840" y="12764"/>
                </a:lnTo>
                <a:lnTo>
                  <a:pt x="18982" y="11945"/>
                </a:lnTo>
                <a:lnTo>
                  <a:pt x="20053" y="11509"/>
                </a:lnTo>
                <a:lnTo>
                  <a:pt x="20588" y="11236"/>
                </a:lnTo>
                <a:lnTo>
                  <a:pt x="21064" y="10964"/>
                </a:lnTo>
                <a:lnTo>
                  <a:pt x="21064" y="10964"/>
                </a:lnTo>
                <a:lnTo>
                  <a:pt x="21064" y="10964"/>
                </a:lnTo>
                <a:lnTo>
                  <a:pt x="21064" y="10964"/>
                </a:lnTo>
                <a:lnTo>
                  <a:pt x="21124" y="11945"/>
                </a:lnTo>
                <a:lnTo>
                  <a:pt x="21124" y="11945"/>
                </a:lnTo>
                <a:lnTo>
                  <a:pt x="21005" y="11891"/>
                </a:lnTo>
                <a:lnTo>
                  <a:pt x="21005" y="11891"/>
                </a:lnTo>
                <a:close/>
                <a:moveTo>
                  <a:pt x="16483" y="12818"/>
                </a:moveTo>
                <a:lnTo>
                  <a:pt x="16483" y="12818"/>
                </a:lnTo>
                <a:lnTo>
                  <a:pt x="17792" y="12273"/>
                </a:lnTo>
                <a:lnTo>
                  <a:pt x="19041" y="11836"/>
                </a:lnTo>
                <a:lnTo>
                  <a:pt x="19041" y="11836"/>
                </a:lnTo>
                <a:lnTo>
                  <a:pt x="18922" y="11891"/>
                </a:lnTo>
                <a:lnTo>
                  <a:pt x="18922" y="11891"/>
                </a:lnTo>
                <a:lnTo>
                  <a:pt x="16483" y="12818"/>
                </a:lnTo>
                <a:lnTo>
                  <a:pt x="16483" y="12818"/>
                </a:lnTo>
                <a:close/>
                <a:moveTo>
                  <a:pt x="21064" y="10855"/>
                </a:moveTo>
                <a:lnTo>
                  <a:pt x="21064" y="10855"/>
                </a:lnTo>
                <a:lnTo>
                  <a:pt x="21005" y="10855"/>
                </a:lnTo>
                <a:lnTo>
                  <a:pt x="21005" y="10855"/>
                </a:lnTo>
                <a:lnTo>
                  <a:pt x="19993" y="11345"/>
                </a:lnTo>
                <a:lnTo>
                  <a:pt x="18922" y="11727"/>
                </a:lnTo>
                <a:lnTo>
                  <a:pt x="16899" y="12491"/>
                </a:lnTo>
                <a:lnTo>
                  <a:pt x="16899" y="12491"/>
                </a:lnTo>
                <a:lnTo>
                  <a:pt x="15114" y="13364"/>
                </a:lnTo>
                <a:lnTo>
                  <a:pt x="13269" y="14127"/>
                </a:lnTo>
                <a:lnTo>
                  <a:pt x="13269" y="14127"/>
                </a:lnTo>
                <a:lnTo>
                  <a:pt x="10473" y="15164"/>
                </a:lnTo>
                <a:lnTo>
                  <a:pt x="7557" y="16255"/>
                </a:lnTo>
                <a:lnTo>
                  <a:pt x="7557" y="16255"/>
                </a:lnTo>
                <a:lnTo>
                  <a:pt x="5891" y="16964"/>
                </a:lnTo>
                <a:lnTo>
                  <a:pt x="4165" y="17727"/>
                </a:lnTo>
                <a:lnTo>
                  <a:pt x="4165" y="17727"/>
                </a:lnTo>
                <a:lnTo>
                  <a:pt x="3808" y="17836"/>
                </a:lnTo>
                <a:lnTo>
                  <a:pt x="3689" y="17945"/>
                </a:lnTo>
                <a:lnTo>
                  <a:pt x="3511" y="18055"/>
                </a:lnTo>
                <a:lnTo>
                  <a:pt x="3511" y="18055"/>
                </a:lnTo>
                <a:lnTo>
                  <a:pt x="3927" y="17727"/>
                </a:lnTo>
                <a:lnTo>
                  <a:pt x="4284" y="17455"/>
                </a:lnTo>
                <a:lnTo>
                  <a:pt x="4284" y="17455"/>
                </a:lnTo>
                <a:lnTo>
                  <a:pt x="5177" y="17018"/>
                </a:lnTo>
                <a:lnTo>
                  <a:pt x="6010" y="16691"/>
                </a:lnTo>
                <a:lnTo>
                  <a:pt x="6010" y="16691"/>
                </a:lnTo>
                <a:lnTo>
                  <a:pt x="9402" y="15109"/>
                </a:lnTo>
                <a:lnTo>
                  <a:pt x="12853" y="13527"/>
                </a:lnTo>
                <a:lnTo>
                  <a:pt x="12853" y="13527"/>
                </a:lnTo>
                <a:lnTo>
                  <a:pt x="16780" y="12000"/>
                </a:lnTo>
                <a:lnTo>
                  <a:pt x="18684" y="11236"/>
                </a:lnTo>
                <a:lnTo>
                  <a:pt x="20648" y="10473"/>
                </a:lnTo>
                <a:lnTo>
                  <a:pt x="20648" y="10473"/>
                </a:lnTo>
                <a:lnTo>
                  <a:pt x="20767" y="10418"/>
                </a:lnTo>
                <a:lnTo>
                  <a:pt x="20767" y="10418"/>
                </a:lnTo>
                <a:lnTo>
                  <a:pt x="21005" y="10309"/>
                </a:lnTo>
                <a:lnTo>
                  <a:pt x="21005" y="10309"/>
                </a:lnTo>
                <a:lnTo>
                  <a:pt x="21064" y="10855"/>
                </a:lnTo>
                <a:lnTo>
                  <a:pt x="21064" y="10855"/>
                </a:lnTo>
                <a:close/>
                <a:moveTo>
                  <a:pt x="15174" y="12491"/>
                </a:moveTo>
                <a:lnTo>
                  <a:pt x="15174" y="12491"/>
                </a:lnTo>
                <a:lnTo>
                  <a:pt x="16780" y="11836"/>
                </a:lnTo>
                <a:lnTo>
                  <a:pt x="16780" y="11836"/>
                </a:lnTo>
                <a:lnTo>
                  <a:pt x="18863" y="11018"/>
                </a:lnTo>
                <a:lnTo>
                  <a:pt x="18863" y="11018"/>
                </a:lnTo>
                <a:lnTo>
                  <a:pt x="19815" y="10691"/>
                </a:lnTo>
                <a:lnTo>
                  <a:pt x="19815" y="10691"/>
                </a:lnTo>
                <a:lnTo>
                  <a:pt x="19874" y="10636"/>
                </a:lnTo>
                <a:lnTo>
                  <a:pt x="19874" y="10636"/>
                </a:lnTo>
                <a:lnTo>
                  <a:pt x="17494" y="11618"/>
                </a:lnTo>
                <a:lnTo>
                  <a:pt x="15174" y="12491"/>
                </a:lnTo>
                <a:lnTo>
                  <a:pt x="15174" y="12491"/>
                </a:lnTo>
                <a:close/>
                <a:moveTo>
                  <a:pt x="12793" y="13418"/>
                </a:moveTo>
                <a:lnTo>
                  <a:pt x="12793" y="13418"/>
                </a:lnTo>
                <a:lnTo>
                  <a:pt x="12674" y="13473"/>
                </a:lnTo>
                <a:lnTo>
                  <a:pt x="12674" y="13473"/>
                </a:lnTo>
                <a:lnTo>
                  <a:pt x="9045" y="14836"/>
                </a:lnTo>
                <a:lnTo>
                  <a:pt x="7260" y="15545"/>
                </a:lnTo>
                <a:lnTo>
                  <a:pt x="5474" y="16255"/>
                </a:lnTo>
                <a:lnTo>
                  <a:pt x="5474" y="16255"/>
                </a:lnTo>
                <a:lnTo>
                  <a:pt x="4403" y="16691"/>
                </a:lnTo>
                <a:lnTo>
                  <a:pt x="3392" y="17073"/>
                </a:lnTo>
                <a:lnTo>
                  <a:pt x="3392" y="17073"/>
                </a:lnTo>
                <a:lnTo>
                  <a:pt x="3094" y="17182"/>
                </a:lnTo>
                <a:lnTo>
                  <a:pt x="2856" y="17291"/>
                </a:lnTo>
                <a:lnTo>
                  <a:pt x="2856" y="17291"/>
                </a:lnTo>
                <a:lnTo>
                  <a:pt x="3213" y="17073"/>
                </a:lnTo>
                <a:lnTo>
                  <a:pt x="3570" y="16909"/>
                </a:lnTo>
                <a:lnTo>
                  <a:pt x="3570" y="16909"/>
                </a:lnTo>
                <a:lnTo>
                  <a:pt x="5355" y="16036"/>
                </a:lnTo>
                <a:lnTo>
                  <a:pt x="7081" y="15109"/>
                </a:lnTo>
                <a:lnTo>
                  <a:pt x="7081" y="15109"/>
                </a:lnTo>
                <a:lnTo>
                  <a:pt x="8985" y="14236"/>
                </a:lnTo>
                <a:lnTo>
                  <a:pt x="10949" y="13418"/>
                </a:lnTo>
                <a:lnTo>
                  <a:pt x="12853" y="12600"/>
                </a:lnTo>
                <a:lnTo>
                  <a:pt x="14817" y="11836"/>
                </a:lnTo>
                <a:lnTo>
                  <a:pt x="14817" y="11836"/>
                </a:lnTo>
                <a:lnTo>
                  <a:pt x="18208" y="10582"/>
                </a:lnTo>
                <a:lnTo>
                  <a:pt x="18208" y="10582"/>
                </a:lnTo>
                <a:lnTo>
                  <a:pt x="19041" y="10255"/>
                </a:lnTo>
                <a:lnTo>
                  <a:pt x="19934" y="9873"/>
                </a:lnTo>
                <a:lnTo>
                  <a:pt x="19934" y="9873"/>
                </a:lnTo>
                <a:lnTo>
                  <a:pt x="20053" y="9764"/>
                </a:lnTo>
                <a:lnTo>
                  <a:pt x="20053" y="9764"/>
                </a:lnTo>
                <a:lnTo>
                  <a:pt x="20826" y="9436"/>
                </a:lnTo>
                <a:lnTo>
                  <a:pt x="20826" y="9436"/>
                </a:lnTo>
                <a:lnTo>
                  <a:pt x="20826" y="9436"/>
                </a:lnTo>
                <a:lnTo>
                  <a:pt x="20826" y="9436"/>
                </a:lnTo>
                <a:lnTo>
                  <a:pt x="21005" y="10145"/>
                </a:lnTo>
                <a:lnTo>
                  <a:pt x="21005" y="10145"/>
                </a:lnTo>
                <a:lnTo>
                  <a:pt x="18863" y="10855"/>
                </a:lnTo>
                <a:lnTo>
                  <a:pt x="16840" y="11673"/>
                </a:lnTo>
                <a:lnTo>
                  <a:pt x="14876" y="12491"/>
                </a:lnTo>
                <a:lnTo>
                  <a:pt x="12793" y="13418"/>
                </a:lnTo>
                <a:lnTo>
                  <a:pt x="12793" y="13418"/>
                </a:lnTo>
                <a:close/>
                <a:moveTo>
                  <a:pt x="20826" y="9327"/>
                </a:moveTo>
                <a:lnTo>
                  <a:pt x="20826" y="9327"/>
                </a:lnTo>
                <a:lnTo>
                  <a:pt x="20767" y="9327"/>
                </a:lnTo>
                <a:lnTo>
                  <a:pt x="20767" y="9327"/>
                </a:lnTo>
                <a:lnTo>
                  <a:pt x="20410" y="9436"/>
                </a:lnTo>
                <a:lnTo>
                  <a:pt x="20053" y="9655"/>
                </a:lnTo>
                <a:lnTo>
                  <a:pt x="20053" y="9655"/>
                </a:lnTo>
                <a:lnTo>
                  <a:pt x="19220" y="9873"/>
                </a:lnTo>
                <a:lnTo>
                  <a:pt x="19220" y="9873"/>
                </a:lnTo>
                <a:lnTo>
                  <a:pt x="17435" y="10473"/>
                </a:lnTo>
                <a:lnTo>
                  <a:pt x="15650" y="11073"/>
                </a:lnTo>
                <a:lnTo>
                  <a:pt x="13864" y="11782"/>
                </a:lnTo>
                <a:lnTo>
                  <a:pt x="12139" y="12491"/>
                </a:lnTo>
                <a:lnTo>
                  <a:pt x="12139" y="12491"/>
                </a:lnTo>
                <a:lnTo>
                  <a:pt x="10354" y="13309"/>
                </a:lnTo>
                <a:lnTo>
                  <a:pt x="8450" y="14018"/>
                </a:lnTo>
                <a:lnTo>
                  <a:pt x="6664" y="14727"/>
                </a:lnTo>
                <a:lnTo>
                  <a:pt x="4820" y="15491"/>
                </a:lnTo>
                <a:lnTo>
                  <a:pt x="4820" y="15491"/>
                </a:lnTo>
                <a:lnTo>
                  <a:pt x="3808" y="15873"/>
                </a:lnTo>
                <a:lnTo>
                  <a:pt x="2856" y="16255"/>
                </a:lnTo>
                <a:lnTo>
                  <a:pt x="2856" y="16255"/>
                </a:lnTo>
                <a:lnTo>
                  <a:pt x="2499" y="16309"/>
                </a:lnTo>
                <a:lnTo>
                  <a:pt x="2142" y="16418"/>
                </a:lnTo>
                <a:lnTo>
                  <a:pt x="2142" y="16418"/>
                </a:lnTo>
                <a:lnTo>
                  <a:pt x="2856" y="16036"/>
                </a:lnTo>
                <a:lnTo>
                  <a:pt x="2856" y="16036"/>
                </a:lnTo>
                <a:lnTo>
                  <a:pt x="3749" y="15600"/>
                </a:lnTo>
                <a:lnTo>
                  <a:pt x="4760" y="15164"/>
                </a:lnTo>
                <a:lnTo>
                  <a:pt x="6605" y="14400"/>
                </a:lnTo>
                <a:lnTo>
                  <a:pt x="6605" y="14400"/>
                </a:lnTo>
                <a:lnTo>
                  <a:pt x="8569" y="13582"/>
                </a:lnTo>
                <a:lnTo>
                  <a:pt x="10651" y="12764"/>
                </a:lnTo>
                <a:lnTo>
                  <a:pt x="14817" y="11236"/>
                </a:lnTo>
                <a:lnTo>
                  <a:pt x="14817" y="11236"/>
                </a:lnTo>
                <a:lnTo>
                  <a:pt x="16602" y="10636"/>
                </a:lnTo>
                <a:lnTo>
                  <a:pt x="18387" y="10036"/>
                </a:lnTo>
                <a:lnTo>
                  <a:pt x="18387" y="10036"/>
                </a:lnTo>
                <a:lnTo>
                  <a:pt x="19041" y="9818"/>
                </a:lnTo>
                <a:lnTo>
                  <a:pt x="19755" y="9545"/>
                </a:lnTo>
                <a:lnTo>
                  <a:pt x="19755" y="9545"/>
                </a:lnTo>
                <a:lnTo>
                  <a:pt x="20350" y="9218"/>
                </a:lnTo>
                <a:lnTo>
                  <a:pt x="20350" y="9218"/>
                </a:lnTo>
                <a:lnTo>
                  <a:pt x="20767" y="9055"/>
                </a:lnTo>
                <a:lnTo>
                  <a:pt x="20767" y="9055"/>
                </a:lnTo>
                <a:lnTo>
                  <a:pt x="20826" y="9327"/>
                </a:lnTo>
                <a:lnTo>
                  <a:pt x="20826" y="9327"/>
                </a:lnTo>
                <a:close/>
                <a:moveTo>
                  <a:pt x="3451" y="18164"/>
                </a:moveTo>
                <a:lnTo>
                  <a:pt x="3451" y="18164"/>
                </a:lnTo>
                <a:lnTo>
                  <a:pt x="3451" y="18164"/>
                </a:lnTo>
                <a:lnTo>
                  <a:pt x="3451" y="18164"/>
                </a:lnTo>
                <a:lnTo>
                  <a:pt x="5593" y="17236"/>
                </a:lnTo>
                <a:lnTo>
                  <a:pt x="7676" y="16364"/>
                </a:lnTo>
                <a:lnTo>
                  <a:pt x="7676" y="16364"/>
                </a:lnTo>
                <a:lnTo>
                  <a:pt x="9164" y="15764"/>
                </a:lnTo>
                <a:lnTo>
                  <a:pt x="10711" y="15218"/>
                </a:lnTo>
                <a:lnTo>
                  <a:pt x="10711" y="15218"/>
                </a:lnTo>
                <a:lnTo>
                  <a:pt x="9164" y="15873"/>
                </a:lnTo>
                <a:lnTo>
                  <a:pt x="7676" y="16636"/>
                </a:lnTo>
                <a:lnTo>
                  <a:pt x="7676" y="16636"/>
                </a:lnTo>
                <a:lnTo>
                  <a:pt x="5772" y="17618"/>
                </a:lnTo>
                <a:lnTo>
                  <a:pt x="4879" y="18109"/>
                </a:lnTo>
                <a:lnTo>
                  <a:pt x="3987" y="18655"/>
                </a:lnTo>
                <a:lnTo>
                  <a:pt x="3987" y="18655"/>
                </a:lnTo>
                <a:lnTo>
                  <a:pt x="3451" y="18164"/>
                </a:lnTo>
                <a:lnTo>
                  <a:pt x="3451" y="18164"/>
                </a:lnTo>
                <a:close/>
                <a:moveTo>
                  <a:pt x="5891" y="19909"/>
                </a:moveTo>
                <a:lnTo>
                  <a:pt x="5891" y="19909"/>
                </a:lnTo>
                <a:lnTo>
                  <a:pt x="6605" y="19636"/>
                </a:lnTo>
                <a:lnTo>
                  <a:pt x="7379" y="19309"/>
                </a:lnTo>
                <a:lnTo>
                  <a:pt x="8807" y="18600"/>
                </a:lnTo>
                <a:lnTo>
                  <a:pt x="8807" y="18600"/>
                </a:lnTo>
                <a:lnTo>
                  <a:pt x="11008" y="17727"/>
                </a:lnTo>
                <a:lnTo>
                  <a:pt x="13150" y="16855"/>
                </a:lnTo>
                <a:lnTo>
                  <a:pt x="13150" y="16855"/>
                </a:lnTo>
                <a:lnTo>
                  <a:pt x="11722" y="17618"/>
                </a:lnTo>
                <a:lnTo>
                  <a:pt x="10294" y="18327"/>
                </a:lnTo>
                <a:lnTo>
                  <a:pt x="10294" y="18327"/>
                </a:lnTo>
                <a:lnTo>
                  <a:pt x="9580" y="18709"/>
                </a:lnTo>
                <a:lnTo>
                  <a:pt x="8866" y="19091"/>
                </a:lnTo>
                <a:lnTo>
                  <a:pt x="8866" y="19091"/>
                </a:lnTo>
                <a:lnTo>
                  <a:pt x="8450" y="19418"/>
                </a:lnTo>
                <a:lnTo>
                  <a:pt x="7914" y="19691"/>
                </a:lnTo>
                <a:lnTo>
                  <a:pt x="6962" y="20182"/>
                </a:lnTo>
                <a:lnTo>
                  <a:pt x="6962" y="20182"/>
                </a:lnTo>
                <a:lnTo>
                  <a:pt x="6962" y="20182"/>
                </a:lnTo>
                <a:lnTo>
                  <a:pt x="6962" y="20182"/>
                </a:lnTo>
                <a:lnTo>
                  <a:pt x="6902" y="20182"/>
                </a:lnTo>
                <a:lnTo>
                  <a:pt x="6902" y="20182"/>
                </a:lnTo>
                <a:lnTo>
                  <a:pt x="6367" y="20073"/>
                </a:lnTo>
                <a:lnTo>
                  <a:pt x="5891" y="19909"/>
                </a:lnTo>
                <a:lnTo>
                  <a:pt x="5891" y="19909"/>
                </a:lnTo>
                <a:close/>
                <a:moveTo>
                  <a:pt x="7260" y="20236"/>
                </a:moveTo>
                <a:lnTo>
                  <a:pt x="7260" y="20236"/>
                </a:lnTo>
                <a:lnTo>
                  <a:pt x="8271" y="19909"/>
                </a:lnTo>
                <a:lnTo>
                  <a:pt x="9223" y="19527"/>
                </a:lnTo>
                <a:lnTo>
                  <a:pt x="11246" y="18655"/>
                </a:lnTo>
                <a:lnTo>
                  <a:pt x="11246" y="18655"/>
                </a:lnTo>
                <a:lnTo>
                  <a:pt x="14519" y="17291"/>
                </a:lnTo>
                <a:lnTo>
                  <a:pt x="14519" y="17291"/>
                </a:lnTo>
                <a:lnTo>
                  <a:pt x="11901" y="18709"/>
                </a:lnTo>
                <a:lnTo>
                  <a:pt x="11901" y="18709"/>
                </a:lnTo>
                <a:lnTo>
                  <a:pt x="11187" y="19145"/>
                </a:lnTo>
                <a:lnTo>
                  <a:pt x="10532" y="19582"/>
                </a:lnTo>
                <a:lnTo>
                  <a:pt x="10532" y="19582"/>
                </a:lnTo>
                <a:lnTo>
                  <a:pt x="9699" y="20018"/>
                </a:lnTo>
                <a:lnTo>
                  <a:pt x="9699" y="20018"/>
                </a:lnTo>
                <a:lnTo>
                  <a:pt x="9045" y="20127"/>
                </a:lnTo>
                <a:lnTo>
                  <a:pt x="8450" y="20236"/>
                </a:lnTo>
                <a:lnTo>
                  <a:pt x="7855" y="20236"/>
                </a:lnTo>
                <a:lnTo>
                  <a:pt x="7260" y="20236"/>
                </a:lnTo>
                <a:lnTo>
                  <a:pt x="7260" y="20236"/>
                </a:lnTo>
                <a:close/>
                <a:moveTo>
                  <a:pt x="20410" y="15873"/>
                </a:moveTo>
                <a:lnTo>
                  <a:pt x="20410" y="15873"/>
                </a:lnTo>
                <a:lnTo>
                  <a:pt x="20172" y="16527"/>
                </a:lnTo>
                <a:lnTo>
                  <a:pt x="20172" y="16527"/>
                </a:lnTo>
                <a:lnTo>
                  <a:pt x="19577" y="16745"/>
                </a:lnTo>
                <a:lnTo>
                  <a:pt x="18922" y="17018"/>
                </a:lnTo>
                <a:lnTo>
                  <a:pt x="18922" y="17018"/>
                </a:lnTo>
                <a:lnTo>
                  <a:pt x="16959" y="17945"/>
                </a:lnTo>
                <a:lnTo>
                  <a:pt x="14995" y="18818"/>
                </a:lnTo>
                <a:lnTo>
                  <a:pt x="14995" y="18818"/>
                </a:lnTo>
                <a:lnTo>
                  <a:pt x="12734" y="19855"/>
                </a:lnTo>
                <a:lnTo>
                  <a:pt x="12734" y="19855"/>
                </a:lnTo>
                <a:lnTo>
                  <a:pt x="12436" y="20018"/>
                </a:lnTo>
                <a:lnTo>
                  <a:pt x="12615" y="19909"/>
                </a:lnTo>
                <a:lnTo>
                  <a:pt x="13150" y="19582"/>
                </a:lnTo>
                <a:lnTo>
                  <a:pt x="13150" y="19582"/>
                </a:lnTo>
                <a:lnTo>
                  <a:pt x="14162" y="19036"/>
                </a:lnTo>
                <a:lnTo>
                  <a:pt x="14162" y="19036"/>
                </a:lnTo>
                <a:lnTo>
                  <a:pt x="15709" y="18218"/>
                </a:lnTo>
                <a:lnTo>
                  <a:pt x="17197" y="17400"/>
                </a:lnTo>
                <a:lnTo>
                  <a:pt x="17197" y="17400"/>
                </a:lnTo>
                <a:lnTo>
                  <a:pt x="18803" y="16691"/>
                </a:lnTo>
                <a:lnTo>
                  <a:pt x="19636" y="16309"/>
                </a:lnTo>
                <a:lnTo>
                  <a:pt x="20410" y="15873"/>
                </a:lnTo>
                <a:lnTo>
                  <a:pt x="20410" y="15873"/>
                </a:lnTo>
                <a:close/>
                <a:moveTo>
                  <a:pt x="19160" y="18327"/>
                </a:moveTo>
                <a:lnTo>
                  <a:pt x="19160" y="18327"/>
                </a:lnTo>
                <a:lnTo>
                  <a:pt x="19041" y="18327"/>
                </a:lnTo>
                <a:lnTo>
                  <a:pt x="19041" y="18327"/>
                </a:lnTo>
                <a:lnTo>
                  <a:pt x="18446" y="18655"/>
                </a:lnTo>
                <a:lnTo>
                  <a:pt x="17792" y="18982"/>
                </a:lnTo>
                <a:lnTo>
                  <a:pt x="16602" y="19691"/>
                </a:lnTo>
                <a:lnTo>
                  <a:pt x="16602" y="19691"/>
                </a:lnTo>
                <a:lnTo>
                  <a:pt x="15352" y="20345"/>
                </a:lnTo>
                <a:lnTo>
                  <a:pt x="15352" y="20345"/>
                </a:lnTo>
                <a:lnTo>
                  <a:pt x="14638" y="20618"/>
                </a:lnTo>
                <a:lnTo>
                  <a:pt x="14638" y="20618"/>
                </a:lnTo>
                <a:lnTo>
                  <a:pt x="14579" y="20618"/>
                </a:lnTo>
                <a:lnTo>
                  <a:pt x="14579" y="20618"/>
                </a:lnTo>
                <a:lnTo>
                  <a:pt x="14579" y="20618"/>
                </a:lnTo>
                <a:lnTo>
                  <a:pt x="14579" y="20618"/>
                </a:lnTo>
                <a:lnTo>
                  <a:pt x="15233" y="20236"/>
                </a:lnTo>
                <a:lnTo>
                  <a:pt x="15233" y="20236"/>
                </a:lnTo>
                <a:lnTo>
                  <a:pt x="17494" y="18927"/>
                </a:lnTo>
                <a:lnTo>
                  <a:pt x="18565" y="18218"/>
                </a:lnTo>
                <a:lnTo>
                  <a:pt x="19696" y="17400"/>
                </a:lnTo>
                <a:lnTo>
                  <a:pt x="19696" y="17400"/>
                </a:lnTo>
                <a:lnTo>
                  <a:pt x="19160" y="18327"/>
                </a:lnTo>
                <a:lnTo>
                  <a:pt x="19160" y="18327"/>
                </a:lnTo>
                <a:close/>
                <a:moveTo>
                  <a:pt x="13448" y="20509"/>
                </a:moveTo>
                <a:lnTo>
                  <a:pt x="13448" y="20509"/>
                </a:lnTo>
                <a:lnTo>
                  <a:pt x="14102" y="20291"/>
                </a:lnTo>
                <a:lnTo>
                  <a:pt x="14817" y="20018"/>
                </a:lnTo>
                <a:lnTo>
                  <a:pt x="16007" y="19418"/>
                </a:lnTo>
                <a:lnTo>
                  <a:pt x="16007" y="19418"/>
                </a:lnTo>
                <a:lnTo>
                  <a:pt x="17197" y="18818"/>
                </a:lnTo>
                <a:lnTo>
                  <a:pt x="18327" y="18273"/>
                </a:lnTo>
                <a:lnTo>
                  <a:pt x="18327" y="18273"/>
                </a:lnTo>
                <a:lnTo>
                  <a:pt x="17018" y="19091"/>
                </a:lnTo>
                <a:lnTo>
                  <a:pt x="17018" y="19091"/>
                </a:lnTo>
                <a:lnTo>
                  <a:pt x="15709" y="19800"/>
                </a:lnTo>
                <a:lnTo>
                  <a:pt x="15055" y="20182"/>
                </a:lnTo>
                <a:lnTo>
                  <a:pt x="14460" y="20618"/>
                </a:lnTo>
                <a:lnTo>
                  <a:pt x="14460" y="20618"/>
                </a:lnTo>
                <a:lnTo>
                  <a:pt x="13924" y="20564"/>
                </a:lnTo>
                <a:lnTo>
                  <a:pt x="13448" y="20509"/>
                </a:lnTo>
                <a:lnTo>
                  <a:pt x="13448" y="20509"/>
                </a:lnTo>
                <a:close/>
                <a:moveTo>
                  <a:pt x="12377" y="20182"/>
                </a:moveTo>
                <a:lnTo>
                  <a:pt x="12377" y="20182"/>
                </a:lnTo>
                <a:lnTo>
                  <a:pt x="18030" y="17618"/>
                </a:lnTo>
                <a:lnTo>
                  <a:pt x="18030" y="17618"/>
                </a:lnTo>
                <a:lnTo>
                  <a:pt x="17078" y="18218"/>
                </a:lnTo>
                <a:lnTo>
                  <a:pt x="17078" y="18218"/>
                </a:lnTo>
                <a:lnTo>
                  <a:pt x="15174" y="19309"/>
                </a:lnTo>
                <a:lnTo>
                  <a:pt x="13150" y="20400"/>
                </a:lnTo>
                <a:lnTo>
                  <a:pt x="13150" y="20400"/>
                </a:lnTo>
                <a:lnTo>
                  <a:pt x="12377" y="20182"/>
                </a:lnTo>
                <a:lnTo>
                  <a:pt x="12377" y="20182"/>
                </a:lnTo>
                <a:close/>
                <a:moveTo>
                  <a:pt x="19696" y="17291"/>
                </a:moveTo>
                <a:lnTo>
                  <a:pt x="19696" y="17291"/>
                </a:lnTo>
                <a:lnTo>
                  <a:pt x="19220" y="17673"/>
                </a:lnTo>
                <a:lnTo>
                  <a:pt x="18625" y="18000"/>
                </a:lnTo>
                <a:lnTo>
                  <a:pt x="17613" y="18545"/>
                </a:lnTo>
                <a:lnTo>
                  <a:pt x="16542" y="19036"/>
                </a:lnTo>
                <a:lnTo>
                  <a:pt x="15471" y="19582"/>
                </a:lnTo>
                <a:lnTo>
                  <a:pt x="15471" y="19582"/>
                </a:lnTo>
                <a:lnTo>
                  <a:pt x="14995" y="19800"/>
                </a:lnTo>
                <a:lnTo>
                  <a:pt x="14400" y="20018"/>
                </a:lnTo>
                <a:lnTo>
                  <a:pt x="13805" y="20236"/>
                </a:lnTo>
                <a:lnTo>
                  <a:pt x="13448" y="20400"/>
                </a:lnTo>
                <a:lnTo>
                  <a:pt x="13448" y="20400"/>
                </a:lnTo>
                <a:lnTo>
                  <a:pt x="16066" y="18927"/>
                </a:lnTo>
                <a:lnTo>
                  <a:pt x="16066" y="18927"/>
                </a:lnTo>
                <a:lnTo>
                  <a:pt x="18268" y="17727"/>
                </a:lnTo>
                <a:lnTo>
                  <a:pt x="18268" y="17727"/>
                </a:lnTo>
                <a:lnTo>
                  <a:pt x="19160" y="17127"/>
                </a:lnTo>
                <a:lnTo>
                  <a:pt x="19160" y="17127"/>
                </a:lnTo>
                <a:lnTo>
                  <a:pt x="19339" y="17018"/>
                </a:lnTo>
                <a:lnTo>
                  <a:pt x="19339" y="17018"/>
                </a:lnTo>
                <a:lnTo>
                  <a:pt x="20053" y="16691"/>
                </a:lnTo>
                <a:lnTo>
                  <a:pt x="20053" y="16691"/>
                </a:lnTo>
                <a:lnTo>
                  <a:pt x="19755" y="17291"/>
                </a:lnTo>
                <a:lnTo>
                  <a:pt x="19755" y="17291"/>
                </a:lnTo>
                <a:lnTo>
                  <a:pt x="19696" y="17291"/>
                </a:lnTo>
                <a:lnTo>
                  <a:pt x="19696" y="17291"/>
                </a:lnTo>
                <a:lnTo>
                  <a:pt x="19696" y="17291"/>
                </a:lnTo>
                <a:close/>
                <a:moveTo>
                  <a:pt x="12198" y="20127"/>
                </a:moveTo>
                <a:lnTo>
                  <a:pt x="12198" y="20127"/>
                </a:lnTo>
                <a:lnTo>
                  <a:pt x="11484" y="19800"/>
                </a:lnTo>
                <a:lnTo>
                  <a:pt x="11484" y="19800"/>
                </a:lnTo>
                <a:lnTo>
                  <a:pt x="13210" y="19145"/>
                </a:lnTo>
                <a:lnTo>
                  <a:pt x="14936" y="18436"/>
                </a:lnTo>
                <a:lnTo>
                  <a:pt x="14936" y="18436"/>
                </a:lnTo>
                <a:lnTo>
                  <a:pt x="13507" y="19255"/>
                </a:lnTo>
                <a:lnTo>
                  <a:pt x="12198" y="20127"/>
                </a:lnTo>
                <a:lnTo>
                  <a:pt x="12198" y="20127"/>
                </a:lnTo>
                <a:close/>
                <a:moveTo>
                  <a:pt x="14936" y="20618"/>
                </a:moveTo>
                <a:lnTo>
                  <a:pt x="14936" y="20618"/>
                </a:lnTo>
                <a:lnTo>
                  <a:pt x="15769" y="20291"/>
                </a:lnTo>
                <a:lnTo>
                  <a:pt x="16542" y="19855"/>
                </a:lnTo>
                <a:lnTo>
                  <a:pt x="18089" y="18927"/>
                </a:lnTo>
                <a:lnTo>
                  <a:pt x="18089" y="18927"/>
                </a:lnTo>
                <a:lnTo>
                  <a:pt x="18625" y="18655"/>
                </a:lnTo>
                <a:lnTo>
                  <a:pt x="18625" y="18655"/>
                </a:lnTo>
                <a:lnTo>
                  <a:pt x="18863" y="18545"/>
                </a:lnTo>
                <a:lnTo>
                  <a:pt x="18863" y="18545"/>
                </a:lnTo>
                <a:lnTo>
                  <a:pt x="18803" y="18655"/>
                </a:lnTo>
                <a:lnTo>
                  <a:pt x="18803" y="18655"/>
                </a:lnTo>
                <a:lnTo>
                  <a:pt x="18446" y="18927"/>
                </a:lnTo>
                <a:lnTo>
                  <a:pt x="18089" y="19200"/>
                </a:lnTo>
                <a:lnTo>
                  <a:pt x="18089" y="19200"/>
                </a:lnTo>
                <a:lnTo>
                  <a:pt x="17256" y="19800"/>
                </a:lnTo>
                <a:lnTo>
                  <a:pt x="16423" y="20345"/>
                </a:lnTo>
                <a:lnTo>
                  <a:pt x="16423" y="20345"/>
                </a:lnTo>
                <a:lnTo>
                  <a:pt x="16364" y="20400"/>
                </a:lnTo>
                <a:lnTo>
                  <a:pt x="16364" y="20400"/>
                </a:lnTo>
                <a:lnTo>
                  <a:pt x="15650" y="20564"/>
                </a:lnTo>
                <a:lnTo>
                  <a:pt x="14936" y="20618"/>
                </a:lnTo>
                <a:lnTo>
                  <a:pt x="14936" y="20618"/>
                </a:lnTo>
                <a:close/>
                <a:moveTo>
                  <a:pt x="16780" y="20236"/>
                </a:moveTo>
                <a:lnTo>
                  <a:pt x="16780" y="20236"/>
                </a:lnTo>
                <a:lnTo>
                  <a:pt x="17375" y="19855"/>
                </a:lnTo>
                <a:lnTo>
                  <a:pt x="18030" y="19473"/>
                </a:lnTo>
                <a:lnTo>
                  <a:pt x="18030" y="19473"/>
                </a:lnTo>
                <a:lnTo>
                  <a:pt x="17554" y="19800"/>
                </a:lnTo>
                <a:lnTo>
                  <a:pt x="17554" y="19800"/>
                </a:lnTo>
                <a:lnTo>
                  <a:pt x="17197" y="20073"/>
                </a:lnTo>
                <a:lnTo>
                  <a:pt x="16780" y="20236"/>
                </a:lnTo>
                <a:lnTo>
                  <a:pt x="16780" y="20236"/>
                </a:lnTo>
                <a:close/>
                <a:moveTo>
                  <a:pt x="20469" y="15764"/>
                </a:moveTo>
                <a:lnTo>
                  <a:pt x="20469" y="15764"/>
                </a:lnTo>
                <a:lnTo>
                  <a:pt x="20350" y="15764"/>
                </a:lnTo>
                <a:lnTo>
                  <a:pt x="20350" y="15764"/>
                </a:lnTo>
                <a:lnTo>
                  <a:pt x="20112" y="15873"/>
                </a:lnTo>
                <a:lnTo>
                  <a:pt x="20112" y="15873"/>
                </a:lnTo>
                <a:lnTo>
                  <a:pt x="19993" y="15927"/>
                </a:lnTo>
                <a:lnTo>
                  <a:pt x="19993" y="15927"/>
                </a:lnTo>
                <a:lnTo>
                  <a:pt x="18149" y="16745"/>
                </a:lnTo>
                <a:lnTo>
                  <a:pt x="16364" y="17673"/>
                </a:lnTo>
                <a:lnTo>
                  <a:pt x="16364" y="17673"/>
                </a:lnTo>
                <a:lnTo>
                  <a:pt x="13864" y="18709"/>
                </a:lnTo>
                <a:lnTo>
                  <a:pt x="11365" y="19691"/>
                </a:lnTo>
                <a:lnTo>
                  <a:pt x="11365" y="19691"/>
                </a:lnTo>
                <a:lnTo>
                  <a:pt x="11246" y="19636"/>
                </a:lnTo>
                <a:lnTo>
                  <a:pt x="11246" y="19636"/>
                </a:lnTo>
                <a:lnTo>
                  <a:pt x="11187" y="19636"/>
                </a:lnTo>
                <a:lnTo>
                  <a:pt x="11068" y="19636"/>
                </a:lnTo>
                <a:lnTo>
                  <a:pt x="10949" y="19691"/>
                </a:lnTo>
                <a:lnTo>
                  <a:pt x="10949" y="19691"/>
                </a:lnTo>
                <a:lnTo>
                  <a:pt x="10889" y="19691"/>
                </a:lnTo>
                <a:lnTo>
                  <a:pt x="10889" y="19691"/>
                </a:lnTo>
                <a:lnTo>
                  <a:pt x="10770" y="19745"/>
                </a:lnTo>
                <a:lnTo>
                  <a:pt x="10651" y="19800"/>
                </a:lnTo>
                <a:lnTo>
                  <a:pt x="10651" y="19800"/>
                </a:lnTo>
                <a:lnTo>
                  <a:pt x="10651" y="19800"/>
                </a:lnTo>
                <a:lnTo>
                  <a:pt x="10651" y="19800"/>
                </a:lnTo>
                <a:lnTo>
                  <a:pt x="10235" y="19909"/>
                </a:lnTo>
                <a:lnTo>
                  <a:pt x="10235" y="19909"/>
                </a:lnTo>
                <a:lnTo>
                  <a:pt x="10354" y="19855"/>
                </a:lnTo>
                <a:lnTo>
                  <a:pt x="10354" y="19855"/>
                </a:lnTo>
                <a:lnTo>
                  <a:pt x="10354" y="19855"/>
                </a:lnTo>
                <a:lnTo>
                  <a:pt x="10354" y="19855"/>
                </a:lnTo>
                <a:lnTo>
                  <a:pt x="11068" y="19527"/>
                </a:lnTo>
                <a:lnTo>
                  <a:pt x="11722" y="19145"/>
                </a:lnTo>
                <a:lnTo>
                  <a:pt x="11722" y="19145"/>
                </a:lnTo>
                <a:lnTo>
                  <a:pt x="12258" y="18873"/>
                </a:lnTo>
                <a:lnTo>
                  <a:pt x="12793" y="18600"/>
                </a:lnTo>
                <a:lnTo>
                  <a:pt x="13924" y="18164"/>
                </a:lnTo>
                <a:lnTo>
                  <a:pt x="13924" y="18164"/>
                </a:lnTo>
                <a:lnTo>
                  <a:pt x="15233" y="17618"/>
                </a:lnTo>
                <a:lnTo>
                  <a:pt x="16364" y="16964"/>
                </a:lnTo>
                <a:lnTo>
                  <a:pt x="16364" y="16964"/>
                </a:lnTo>
                <a:lnTo>
                  <a:pt x="18446" y="15927"/>
                </a:lnTo>
                <a:lnTo>
                  <a:pt x="20707" y="15000"/>
                </a:lnTo>
                <a:lnTo>
                  <a:pt x="20707" y="15000"/>
                </a:lnTo>
                <a:lnTo>
                  <a:pt x="20588" y="15218"/>
                </a:lnTo>
                <a:lnTo>
                  <a:pt x="20588" y="15218"/>
                </a:lnTo>
                <a:lnTo>
                  <a:pt x="20469" y="15764"/>
                </a:lnTo>
                <a:lnTo>
                  <a:pt x="20469" y="15764"/>
                </a:lnTo>
                <a:close/>
                <a:moveTo>
                  <a:pt x="20410" y="7909"/>
                </a:moveTo>
                <a:lnTo>
                  <a:pt x="20410" y="7909"/>
                </a:lnTo>
                <a:lnTo>
                  <a:pt x="19160" y="8455"/>
                </a:lnTo>
                <a:lnTo>
                  <a:pt x="17851" y="9000"/>
                </a:lnTo>
                <a:lnTo>
                  <a:pt x="15293" y="9818"/>
                </a:lnTo>
                <a:lnTo>
                  <a:pt x="15293" y="9818"/>
                </a:lnTo>
                <a:lnTo>
                  <a:pt x="13864" y="10309"/>
                </a:lnTo>
                <a:lnTo>
                  <a:pt x="13864" y="10309"/>
                </a:lnTo>
                <a:lnTo>
                  <a:pt x="12258" y="10855"/>
                </a:lnTo>
                <a:lnTo>
                  <a:pt x="12258" y="10855"/>
                </a:lnTo>
                <a:lnTo>
                  <a:pt x="10473" y="11509"/>
                </a:lnTo>
                <a:lnTo>
                  <a:pt x="8628" y="12164"/>
                </a:lnTo>
                <a:lnTo>
                  <a:pt x="5117" y="13582"/>
                </a:lnTo>
                <a:lnTo>
                  <a:pt x="5117" y="13582"/>
                </a:lnTo>
                <a:lnTo>
                  <a:pt x="3332" y="14291"/>
                </a:lnTo>
                <a:lnTo>
                  <a:pt x="2440" y="14673"/>
                </a:lnTo>
                <a:lnTo>
                  <a:pt x="1666" y="15055"/>
                </a:lnTo>
                <a:lnTo>
                  <a:pt x="1666" y="15055"/>
                </a:lnTo>
                <a:lnTo>
                  <a:pt x="2618" y="14564"/>
                </a:lnTo>
                <a:lnTo>
                  <a:pt x="3570" y="14127"/>
                </a:lnTo>
                <a:lnTo>
                  <a:pt x="4522" y="13745"/>
                </a:lnTo>
                <a:lnTo>
                  <a:pt x="5534" y="13418"/>
                </a:lnTo>
                <a:lnTo>
                  <a:pt x="5534" y="13418"/>
                </a:lnTo>
                <a:lnTo>
                  <a:pt x="6486" y="12927"/>
                </a:lnTo>
                <a:lnTo>
                  <a:pt x="7438" y="12545"/>
                </a:lnTo>
                <a:lnTo>
                  <a:pt x="8331" y="12109"/>
                </a:lnTo>
                <a:lnTo>
                  <a:pt x="9283" y="11673"/>
                </a:lnTo>
                <a:lnTo>
                  <a:pt x="9283" y="11673"/>
                </a:lnTo>
                <a:lnTo>
                  <a:pt x="13507" y="10145"/>
                </a:lnTo>
                <a:lnTo>
                  <a:pt x="13507" y="10145"/>
                </a:lnTo>
                <a:lnTo>
                  <a:pt x="15650" y="9273"/>
                </a:lnTo>
                <a:lnTo>
                  <a:pt x="17613" y="8345"/>
                </a:lnTo>
                <a:lnTo>
                  <a:pt x="17613" y="8345"/>
                </a:lnTo>
                <a:lnTo>
                  <a:pt x="18149" y="8127"/>
                </a:lnTo>
                <a:lnTo>
                  <a:pt x="18149" y="8127"/>
                </a:lnTo>
                <a:lnTo>
                  <a:pt x="19160" y="7745"/>
                </a:lnTo>
                <a:lnTo>
                  <a:pt x="19636" y="7473"/>
                </a:lnTo>
                <a:lnTo>
                  <a:pt x="20053" y="7200"/>
                </a:lnTo>
                <a:lnTo>
                  <a:pt x="20053" y="7200"/>
                </a:lnTo>
                <a:lnTo>
                  <a:pt x="20410" y="7909"/>
                </a:lnTo>
                <a:lnTo>
                  <a:pt x="20410" y="7909"/>
                </a:lnTo>
                <a:close/>
                <a:moveTo>
                  <a:pt x="19160" y="5945"/>
                </a:moveTo>
                <a:lnTo>
                  <a:pt x="19160" y="5945"/>
                </a:lnTo>
                <a:lnTo>
                  <a:pt x="15352" y="7418"/>
                </a:lnTo>
                <a:lnTo>
                  <a:pt x="11603" y="8945"/>
                </a:lnTo>
                <a:lnTo>
                  <a:pt x="4106" y="12055"/>
                </a:lnTo>
                <a:lnTo>
                  <a:pt x="4106" y="12055"/>
                </a:lnTo>
                <a:lnTo>
                  <a:pt x="2440" y="12764"/>
                </a:lnTo>
                <a:lnTo>
                  <a:pt x="1607" y="13200"/>
                </a:lnTo>
                <a:lnTo>
                  <a:pt x="714" y="13473"/>
                </a:lnTo>
                <a:lnTo>
                  <a:pt x="714" y="13473"/>
                </a:lnTo>
                <a:lnTo>
                  <a:pt x="714" y="13473"/>
                </a:lnTo>
                <a:lnTo>
                  <a:pt x="714" y="13473"/>
                </a:lnTo>
                <a:lnTo>
                  <a:pt x="1071" y="13255"/>
                </a:lnTo>
                <a:lnTo>
                  <a:pt x="1369" y="12982"/>
                </a:lnTo>
                <a:lnTo>
                  <a:pt x="1369" y="12982"/>
                </a:lnTo>
                <a:lnTo>
                  <a:pt x="2083" y="12600"/>
                </a:lnTo>
                <a:lnTo>
                  <a:pt x="2083" y="12600"/>
                </a:lnTo>
                <a:lnTo>
                  <a:pt x="3927" y="11727"/>
                </a:lnTo>
                <a:lnTo>
                  <a:pt x="3927" y="11727"/>
                </a:lnTo>
                <a:lnTo>
                  <a:pt x="7676" y="10036"/>
                </a:lnTo>
                <a:lnTo>
                  <a:pt x="11484" y="8345"/>
                </a:lnTo>
                <a:lnTo>
                  <a:pt x="11484" y="8345"/>
                </a:lnTo>
                <a:lnTo>
                  <a:pt x="11841" y="8182"/>
                </a:lnTo>
                <a:lnTo>
                  <a:pt x="11841" y="8182"/>
                </a:lnTo>
                <a:lnTo>
                  <a:pt x="16483" y="6491"/>
                </a:lnTo>
                <a:lnTo>
                  <a:pt x="16483" y="6491"/>
                </a:lnTo>
                <a:lnTo>
                  <a:pt x="17197" y="6273"/>
                </a:lnTo>
                <a:lnTo>
                  <a:pt x="17197" y="6273"/>
                </a:lnTo>
                <a:lnTo>
                  <a:pt x="17792" y="6000"/>
                </a:lnTo>
                <a:lnTo>
                  <a:pt x="17792" y="6000"/>
                </a:lnTo>
                <a:lnTo>
                  <a:pt x="17970" y="5945"/>
                </a:lnTo>
                <a:lnTo>
                  <a:pt x="17970" y="5945"/>
                </a:lnTo>
                <a:lnTo>
                  <a:pt x="18744" y="5618"/>
                </a:lnTo>
                <a:lnTo>
                  <a:pt x="18744" y="5618"/>
                </a:lnTo>
                <a:lnTo>
                  <a:pt x="19160" y="5945"/>
                </a:lnTo>
                <a:lnTo>
                  <a:pt x="19160" y="5945"/>
                </a:lnTo>
                <a:close/>
                <a:moveTo>
                  <a:pt x="18089" y="5073"/>
                </a:moveTo>
                <a:lnTo>
                  <a:pt x="18089" y="5073"/>
                </a:lnTo>
                <a:lnTo>
                  <a:pt x="16185" y="5782"/>
                </a:lnTo>
                <a:lnTo>
                  <a:pt x="16185" y="5782"/>
                </a:lnTo>
                <a:lnTo>
                  <a:pt x="15590" y="6000"/>
                </a:lnTo>
                <a:lnTo>
                  <a:pt x="15590" y="6000"/>
                </a:lnTo>
                <a:lnTo>
                  <a:pt x="12615" y="7036"/>
                </a:lnTo>
                <a:lnTo>
                  <a:pt x="12615" y="7036"/>
                </a:lnTo>
                <a:lnTo>
                  <a:pt x="9402" y="8236"/>
                </a:lnTo>
                <a:lnTo>
                  <a:pt x="6188" y="9491"/>
                </a:lnTo>
                <a:lnTo>
                  <a:pt x="6188" y="9491"/>
                </a:lnTo>
                <a:lnTo>
                  <a:pt x="4879" y="9982"/>
                </a:lnTo>
                <a:lnTo>
                  <a:pt x="3570" y="10582"/>
                </a:lnTo>
                <a:lnTo>
                  <a:pt x="3570" y="10582"/>
                </a:lnTo>
                <a:lnTo>
                  <a:pt x="2202" y="11291"/>
                </a:lnTo>
                <a:lnTo>
                  <a:pt x="1547" y="11618"/>
                </a:lnTo>
                <a:lnTo>
                  <a:pt x="833" y="11891"/>
                </a:lnTo>
                <a:lnTo>
                  <a:pt x="833" y="11891"/>
                </a:lnTo>
                <a:lnTo>
                  <a:pt x="595" y="11945"/>
                </a:lnTo>
                <a:lnTo>
                  <a:pt x="774" y="11836"/>
                </a:lnTo>
                <a:lnTo>
                  <a:pt x="1428" y="11564"/>
                </a:lnTo>
                <a:lnTo>
                  <a:pt x="1428" y="11564"/>
                </a:lnTo>
                <a:lnTo>
                  <a:pt x="2678" y="10855"/>
                </a:lnTo>
                <a:lnTo>
                  <a:pt x="2678" y="10855"/>
                </a:lnTo>
                <a:lnTo>
                  <a:pt x="4165" y="10036"/>
                </a:lnTo>
                <a:lnTo>
                  <a:pt x="5712" y="9327"/>
                </a:lnTo>
                <a:lnTo>
                  <a:pt x="5712" y="9327"/>
                </a:lnTo>
                <a:lnTo>
                  <a:pt x="7200" y="8564"/>
                </a:lnTo>
                <a:lnTo>
                  <a:pt x="8628" y="7909"/>
                </a:lnTo>
                <a:lnTo>
                  <a:pt x="11722" y="6655"/>
                </a:lnTo>
                <a:lnTo>
                  <a:pt x="11722" y="6655"/>
                </a:lnTo>
                <a:lnTo>
                  <a:pt x="13210" y="6055"/>
                </a:lnTo>
                <a:lnTo>
                  <a:pt x="14817" y="5455"/>
                </a:lnTo>
                <a:lnTo>
                  <a:pt x="14817" y="5455"/>
                </a:lnTo>
                <a:lnTo>
                  <a:pt x="16007" y="5018"/>
                </a:lnTo>
                <a:lnTo>
                  <a:pt x="16602" y="4745"/>
                </a:lnTo>
                <a:lnTo>
                  <a:pt x="17137" y="4473"/>
                </a:lnTo>
                <a:lnTo>
                  <a:pt x="17137" y="4473"/>
                </a:lnTo>
                <a:lnTo>
                  <a:pt x="17554" y="4691"/>
                </a:lnTo>
                <a:lnTo>
                  <a:pt x="17554" y="4691"/>
                </a:lnTo>
                <a:lnTo>
                  <a:pt x="18089" y="5073"/>
                </a:lnTo>
                <a:lnTo>
                  <a:pt x="18089" y="5073"/>
                </a:lnTo>
                <a:close/>
                <a:moveTo>
                  <a:pt x="12853" y="3164"/>
                </a:moveTo>
                <a:lnTo>
                  <a:pt x="12853" y="3164"/>
                </a:lnTo>
                <a:lnTo>
                  <a:pt x="12079" y="3436"/>
                </a:lnTo>
                <a:lnTo>
                  <a:pt x="12079" y="3436"/>
                </a:lnTo>
                <a:lnTo>
                  <a:pt x="12139" y="3109"/>
                </a:lnTo>
                <a:lnTo>
                  <a:pt x="12139" y="3109"/>
                </a:lnTo>
                <a:lnTo>
                  <a:pt x="12853" y="3164"/>
                </a:lnTo>
                <a:lnTo>
                  <a:pt x="12853" y="3164"/>
                </a:lnTo>
                <a:close/>
                <a:moveTo>
                  <a:pt x="11425" y="3109"/>
                </a:moveTo>
                <a:lnTo>
                  <a:pt x="11425" y="3109"/>
                </a:lnTo>
                <a:lnTo>
                  <a:pt x="11365" y="3164"/>
                </a:lnTo>
                <a:lnTo>
                  <a:pt x="11365" y="3164"/>
                </a:lnTo>
                <a:lnTo>
                  <a:pt x="8926" y="4145"/>
                </a:lnTo>
                <a:lnTo>
                  <a:pt x="6605" y="5291"/>
                </a:lnTo>
                <a:lnTo>
                  <a:pt x="4225" y="6491"/>
                </a:lnTo>
                <a:lnTo>
                  <a:pt x="1964" y="7691"/>
                </a:lnTo>
                <a:lnTo>
                  <a:pt x="1964" y="7691"/>
                </a:lnTo>
                <a:lnTo>
                  <a:pt x="1428" y="7964"/>
                </a:lnTo>
                <a:lnTo>
                  <a:pt x="1428" y="7964"/>
                </a:lnTo>
                <a:lnTo>
                  <a:pt x="1428" y="7964"/>
                </a:lnTo>
                <a:lnTo>
                  <a:pt x="1428" y="7964"/>
                </a:lnTo>
                <a:lnTo>
                  <a:pt x="1607" y="7855"/>
                </a:lnTo>
                <a:lnTo>
                  <a:pt x="1607" y="7855"/>
                </a:lnTo>
                <a:lnTo>
                  <a:pt x="2797" y="7091"/>
                </a:lnTo>
                <a:lnTo>
                  <a:pt x="2797" y="7091"/>
                </a:lnTo>
                <a:lnTo>
                  <a:pt x="3987" y="6436"/>
                </a:lnTo>
                <a:lnTo>
                  <a:pt x="5296" y="5782"/>
                </a:lnTo>
                <a:lnTo>
                  <a:pt x="5296" y="5782"/>
                </a:lnTo>
                <a:lnTo>
                  <a:pt x="7974" y="4473"/>
                </a:lnTo>
                <a:lnTo>
                  <a:pt x="10770" y="3109"/>
                </a:lnTo>
                <a:lnTo>
                  <a:pt x="10770" y="3109"/>
                </a:lnTo>
                <a:lnTo>
                  <a:pt x="11425" y="3109"/>
                </a:lnTo>
                <a:lnTo>
                  <a:pt x="11425" y="3109"/>
                </a:lnTo>
                <a:close/>
                <a:moveTo>
                  <a:pt x="6367" y="3927"/>
                </a:moveTo>
                <a:lnTo>
                  <a:pt x="6367" y="3927"/>
                </a:lnTo>
                <a:lnTo>
                  <a:pt x="7200" y="3655"/>
                </a:lnTo>
                <a:lnTo>
                  <a:pt x="8033" y="3436"/>
                </a:lnTo>
                <a:lnTo>
                  <a:pt x="8033" y="3436"/>
                </a:lnTo>
                <a:lnTo>
                  <a:pt x="7319" y="3764"/>
                </a:lnTo>
                <a:lnTo>
                  <a:pt x="6664" y="4091"/>
                </a:lnTo>
                <a:lnTo>
                  <a:pt x="6664" y="4091"/>
                </a:lnTo>
                <a:lnTo>
                  <a:pt x="4939" y="4964"/>
                </a:lnTo>
                <a:lnTo>
                  <a:pt x="3154" y="5782"/>
                </a:lnTo>
                <a:lnTo>
                  <a:pt x="3154" y="5782"/>
                </a:lnTo>
                <a:lnTo>
                  <a:pt x="3808" y="5236"/>
                </a:lnTo>
                <a:lnTo>
                  <a:pt x="4582" y="4745"/>
                </a:lnTo>
                <a:lnTo>
                  <a:pt x="5474" y="4309"/>
                </a:lnTo>
                <a:lnTo>
                  <a:pt x="6367" y="3927"/>
                </a:lnTo>
                <a:lnTo>
                  <a:pt x="6367" y="3927"/>
                </a:lnTo>
                <a:close/>
                <a:moveTo>
                  <a:pt x="2975" y="5945"/>
                </a:moveTo>
                <a:lnTo>
                  <a:pt x="2975" y="5945"/>
                </a:lnTo>
                <a:lnTo>
                  <a:pt x="2975" y="6000"/>
                </a:lnTo>
                <a:lnTo>
                  <a:pt x="3035" y="6000"/>
                </a:lnTo>
                <a:lnTo>
                  <a:pt x="3035" y="6000"/>
                </a:lnTo>
                <a:lnTo>
                  <a:pt x="4939" y="5073"/>
                </a:lnTo>
                <a:lnTo>
                  <a:pt x="6724" y="4145"/>
                </a:lnTo>
                <a:lnTo>
                  <a:pt x="6724" y="4145"/>
                </a:lnTo>
                <a:lnTo>
                  <a:pt x="7557" y="3764"/>
                </a:lnTo>
                <a:lnTo>
                  <a:pt x="8450" y="3382"/>
                </a:lnTo>
                <a:lnTo>
                  <a:pt x="8450" y="3382"/>
                </a:lnTo>
                <a:lnTo>
                  <a:pt x="8926" y="3273"/>
                </a:lnTo>
                <a:lnTo>
                  <a:pt x="8926" y="3273"/>
                </a:lnTo>
                <a:lnTo>
                  <a:pt x="8985" y="3273"/>
                </a:lnTo>
                <a:lnTo>
                  <a:pt x="8985" y="3273"/>
                </a:lnTo>
                <a:lnTo>
                  <a:pt x="8033" y="3709"/>
                </a:lnTo>
                <a:lnTo>
                  <a:pt x="8033" y="3709"/>
                </a:lnTo>
                <a:lnTo>
                  <a:pt x="5236" y="5018"/>
                </a:lnTo>
                <a:lnTo>
                  <a:pt x="3808" y="5673"/>
                </a:lnTo>
                <a:lnTo>
                  <a:pt x="2499" y="6436"/>
                </a:lnTo>
                <a:lnTo>
                  <a:pt x="2499" y="6436"/>
                </a:lnTo>
                <a:lnTo>
                  <a:pt x="2975" y="5945"/>
                </a:lnTo>
                <a:lnTo>
                  <a:pt x="2975" y="5945"/>
                </a:lnTo>
                <a:close/>
                <a:moveTo>
                  <a:pt x="893" y="13909"/>
                </a:moveTo>
                <a:lnTo>
                  <a:pt x="893" y="13909"/>
                </a:lnTo>
                <a:lnTo>
                  <a:pt x="1607" y="13527"/>
                </a:lnTo>
                <a:lnTo>
                  <a:pt x="2440" y="13200"/>
                </a:lnTo>
                <a:lnTo>
                  <a:pt x="4046" y="12600"/>
                </a:lnTo>
                <a:lnTo>
                  <a:pt x="5712" y="12055"/>
                </a:lnTo>
                <a:lnTo>
                  <a:pt x="6486" y="11782"/>
                </a:lnTo>
                <a:lnTo>
                  <a:pt x="7319" y="11455"/>
                </a:lnTo>
                <a:lnTo>
                  <a:pt x="7319" y="11455"/>
                </a:lnTo>
                <a:lnTo>
                  <a:pt x="8747" y="10855"/>
                </a:lnTo>
                <a:lnTo>
                  <a:pt x="10294" y="10255"/>
                </a:lnTo>
                <a:lnTo>
                  <a:pt x="10294" y="10255"/>
                </a:lnTo>
                <a:lnTo>
                  <a:pt x="6724" y="11891"/>
                </a:lnTo>
                <a:lnTo>
                  <a:pt x="4998" y="12764"/>
                </a:lnTo>
                <a:lnTo>
                  <a:pt x="3154" y="13582"/>
                </a:lnTo>
                <a:lnTo>
                  <a:pt x="3154" y="13582"/>
                </a:lnTo>
                <a:lnTo>
                  <a:pt x="2618" y="13855"/>
                </a:lnTo>
                <a:lnTo>
                  <a:pt x="2618" y="13855"/>
                </a:lnTo>
                <a:lnTo>
                  <a:pt x="1845" y="14182"/>
                </a:lnTo>
                <a:lnTo>
                  <a:pt x="1131" y="14618"/>
                </a:lnTo>
                <a:lnTo>
                  <a:pt x="1131" y="14618"/>
                </a:lnTo>
                <a:lnTo>
                  <a:pt x="893" y="13909"/>
                </a:lnTo>
                <a:lnTo>
                  <a:pt x="893" y="13909"/>
                </a:lnTo>
                <a:close/>
              </a:path>
            </a:pathLst>
          </a:custGeom>
          <a:solidFill>
            <a:srgbClr val="FFFFFF"/>
          </a:solidFill>
          <a:ln w="12700"/>
        </p:spPr>
        <p:txBody>
          <a:bodyPr lIns="0" tIns="0" rIns="0" bIns="0"/>
          <a:lstStyle/>
          <a:p>
            <a:pPr algn="l" defTabSz="866986">
              <a:defRPr b="0" sz="2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08" name="形狀"/>
          <p:cNvSpPr/>
          <p:nvPr/>
        </p:nvSpPr>
        <p:spPr>
          <a:xfrm>
            <a:off x="923431" y="7389707"/>
            <a:ext cx="889566" cy="6366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80" y="7123"/>
                </a:moveTo>
                <a:lnTo>
                  <a:pt x="1480" y="7123"/>
                </a:lnTo>
                <a:lnTo>
                  <a:pt x="1151" y="7277"/>
                </a:lnTo>
                <a:lnTo>
                  <a:pt x="877" y="7506"/>
                </a:lnTo>
                <a:lnTo>
                  <a:pt x="603" y="7813"/>
                </a:lnTo>
                <a:lnTo>
                  <a:pt x="384" y="8119"/>
                </a:lnTo>
                <a:lnTo>
                  <a:pt x="219" y="8426"/>
                </a:lnTo>
                <a:lnTo>
                  <a:pt x="110" y="8809"/>
                </a:lnTo>
                <a:lnTo>
                  <a:pt x="0" y="9268"/>
                </a:lnTo>
                <a:lnTo>
                  <a:pt x="0" y="9728"/>
                </a:lnTo>
                <a:lnTo>
                  <a:pt x="0" y="9728"/>
                </a:lnTo>
                <a:lnTo>
                  <a:pt x="55" y="10417"/>
                </a:lnTo>
                <a:lnTo>
                  <a:pt x="164" y="10877"/>
                </a:lnTo>
                <a:lnTo>
                  <a:pt x="384" y="11336"/>
                </a:lnTo>
                <a:lnTo>
                  <a:pt x="658" y="11643"/>
                </a:lnTo>
                <a:lnTo>
                  <a:pt x="987" y="11949"/>
                </a:lnTo>
                <a:lnTo>
                  <a:pt x="1371" y="12255"/>
                </a:lnTo>
                <a:lnTo>
                  <a:pt x="1809" y="12409"/>
                </a:lnTo>
                <a:lnTo>
                  <a:pt x="2193" y="12562"/>
                </a:lnTo>
                <a:lnTo>
                  <a:pt x="2193" y="12562"/>
                </a:lnTo>
                <a:lnTo>
                  <a:pt x="1919" y="12868"/>
                </a:lnTo>
                <a:lnTo>
                  <a:pt x="1590" y="13251"/>
                </a:lnTo>
                <a:lnTo>
                  <a:pt x="1425" y="13634"/>
                </a:lnTo>
                <a:lnTo>
                  <a:pt x="1316" y="14094"/>
                </a:lnTo>
                <a:lnTo>
                  <a:pt x="1261" y="14477"/>
                </a:lnTo>
                <a:lnTo>
                  <a:pt x="1316" y="14936"/>
                </a:lnTo>
                <a:lnTo>
                  <a:pt x="1480" y="15396"/>
                </a:lnTo>
                <a:lnTo>
                  <a:pt x="1809" y="15855"/>
                </a:lnTo>
                <a:lnTo>
                  <a:pt x="1809" y="15855"/>
                </a:lnTo>
                <a:lnTo>
                  <a:pt x="2138" y="16391"/>
                </a:lnTo>
                <a:lnTo>
                  <a:pt x="2577" y="16621"/>
                </a:lnTo>
                <a:lnTo>
                  <a:pt x="3015" y="16851"/>
                </a:lnTo>
                <a:lnTo>
                  <a:pt x="3509" y="16928"/>
                </a:lnTo>
                <a:lnTo>
                  <a:pt x="3947" y="16928"/>
                </a:lnTo>
                <a:lnTo>
                  <a:pt x="4441" y="16928"/>
                </a:lnTo>
                <a:lnTo>
                  <a:pt x="4934" y="16774"/>
                </a:lnTo>
                <a:lnTo>
                  <a:pt x="5373" y="16621"/>
                </a:lnTo>
                <a:lnTo>
                  <a:pt x="5373" y="16621"/>
                </a:lnTo>
                <a:lnTo>
                  <a:pt x="5208" y="17234"/>
                </a:lnTo>
                <a:lnTo>
                  <a:pt x="4934" y="17923"/>
                </a:lnTo>
                <a:lnTo>
                  <a:pt x="4660" y="18460"/>
                </a:lnTo>
                <a:lnTo>
                  <a:pt x="4331" y="19072"/>
                </a:lnTo>
                <a:lnTo>
                  <a:pt x="3563" y="20068"/>
                </a:lnTo>
                <a:lnTo>
                  <a:pt x="2796" y="20987"/>
                </a:lnTo>
                <a:lnTo>
                  <a:pt x="2796" y="20987"/>
                </a:lnTo>
                <a:lnTo>
                  <a:pt x="2741" y="21140"/>
                </a:lnTo>
                <a:lnTo>
                  <a:pt x="2741" y="21217"/>
                </a:lnTo>
                <a:lnTo>
                  <a:pt x="2796" y="21370"/>
                </a:lnTo>
                <a:lnTo>
                  <a:pt x="2796" y="21370"/>
                </a:lnTo>
                <a:lnTo>
                  <a:pt x="2906" y="21523"/>
                </a:lnTo>
                <a:lnTo>
                  <a:pt x="2960" y="21600"/>
                </a:lnTo>
                <a:lnTo>
                  <a:pt x="3070" y="21600"/>
                </a:lnTo>
                <a:lnTo>
                  <a:pt x="3070" y="21600"/>
                </a:lnTo>
                <a:lnTo>
                  <a:pt x="4441" y="20757"/>
                </a:lnTo>
                <a:lnTo>
                  <a:pt x="5153" y="20374"/>
                </a:lnTo>
                <a:lnTo>
                  <a:pt x="5756" y="19915"/>
                </a:lnTo>
                <a:lnTo>
                  <a:pt x="6469" y="19379"/>
                </a:lnTo>
                <a:lnTo>
                  <a:pt x="7017" y="18766"/>
                </a:lnTo>
                <a:lnTo>
                  <a:pt x="7620" y="18077"/>
                </a:lnTo>
                <a:lnTo>
                  <a:pt x="8114" y="17311"/>
                </a:lnTo>
                <a:lnTo>
                  <a:pt x="8114" y="17311"/>
                </a:lnTo>
                <a:lnTo>
                  <a:pt x="8278" y="17694"/>
                </a:lnTo>
                <a:lnTo>
                  <a:pt x="8497" y="18000"/>
                </a:lnTo>
                <a:lnTo>
                  <a:pt x="8662" y="18230"/>
                </a:lnTo>
                <a:lnTo>
                  <a:pt x="8881" y="18383"/>
                </a:lnTo>
                <a:lnTo>
                  <a:pt x="9155" y="18536"/>
                </a:lnTo>
                <a:lnTo>
                  <a:pt x="9375" y="18613"/>
                </a:lnTo>
                <a:lnTo>
                  <a:pt x="9649" y="18689"/>
                </a:lnTo>
                <a:lnTo>
                  <a:pt x="9868" y="18689"/>
                </a:lnTo>
                <a:lnTo>
                  <a:pt x="10361" y="18536"/>
                </a:lnTo>
                <a:lnTo>
                  <a:pt x="10910" y="18230"/>
                </a:lnTo>
                <a:lnTo>
                  <a:pt x="11348" y="17770"/>
                </a:lnTo>
                <a:lnTo>
                  <a:pt x="11732" y="17157"/>
                </a:lnTo>
                <a:lnTo>
                  <a:pt x="11732" y="17157"/>
                </a:lnTo>
                <a:lnTo>
                  <a:pt x="12116" y="17694"/>
                </a:lnTo>
                <a:lnTo>
                  <a:pt x="12554" y="18230"/>
                </a:lnTo>
                <a:lnTo>
                  <a:pt x="12774" y="18460"/>
                </a:lnTo>
                <a:lnTo>
                  <a:pt x="13048" y="18613"/>
                </a:lnTo>
                <a:lnTo>
                  <a:pt x="13322" y="18766"/>
                </a:lnTo>
                <a:lnTo>
                  <a:pt x="13596" y="18766"/>
                </a:lnTo>
                <a:lnTo>
                  <a:pt x="13596" y="18766"/>
                </a:lnTo>
                <a:lnTo>
                  <a:pt x="13870" y="18766"/>
                </a:lnTo>
                <a:lnTo>
                  <a:pt x="14144" y="18689"/>
                </a:lnTo>
                <a:lnTo>
                  <a:pt x="14363" y="18536"/>
                </a:lnTo>
                <a:lnTo>
                  <a:pt x="14638" y="18230"/>
                </a:lnTo>
                <a:lnTo>
                  <a:pt x="15131" y="17694"/>
                </a:lnTo>
                <a:lnTo>
                  <a:pt x="15515" y="17004"/>
                </a:lnTo>
                <a:lnTo>
                  <a:pt x="15515" y="17004"/>
                </a:lnTo>
                <a:lnTo>
                  <a:pt x="15789" y="17311"/>
                </a:lnTo>
                <a:lnTo>
                  <a:pt x="16173" y="17464"/>
                </a:lnTo>
                <a:lnTo>
                  <a:pt x="16611" y="17464"/>
                </a:lnTo>
                <a:lnTo>
                  <a:pt x="16995" y="17464"/>
                </a:lnTo>
                <a:lnTo>
                  <a:pt x="17379" y="17311"/>
                </a:lnTo>
                <a:lnTo>
                  <a:pt x="17653" y="17004"/>
                </a:lnTo>
                <a:lnTo>
                  <a:pt x="17872" y="16698"/>
                </a:lnTo>
                <a:lnTo>
                  <a:pt x="17982" y="16468"/>
                </a:lnTo>
                <a:lnTo>
                  <a:pt x="17982" y="16238"/>
                </a:lnTo>
                <a:lnTo>
                  <a:pt x="17982" y="16238"/>
                </a:lnTo>
                <a:lnTo>
                  <a:pt x="18365" y="16468"/>
                </a:lnTo>
                <a:lnTo>
                  <a:pt x="18694" y="16545"/>
                </a:lnTo>
                <a:lnTo>
                  <a:pt x="19078" y="16468"/>
                </a:lnTo>
                <a:lnTo>
                  <a:pt x="19407" y="16315"/>
                </a:lnTo>
                <a:lnTo>
                  <a:pt x="19846" y="16085"/>
                </a:lnTo>
                <a:lnTo>
                  <a:pt x="20120" y="15626"/>
                </a:lnTo>
                <a:lnTo>
                  <a:pt x="20449" y="15243"/>
                </a:lnTo>
                <a:lnTo>
                  <a:pt x="20668" y="14783"/>
                </a:lnTo>
                <a:lnTo>
                  <a:pt x="20887" y="14323"/>
                </a:lnTo>
                <a:lnTo>
                  <a:pt x="21052" y="13787"/>
                </a:lnTo>
                <a:lnTo>
                  <a:pt x="21161" y="13251"/>
                </a:lnTo>
                <a:lnTo>
                  <a:pt x="21161" y="12715"/>
                </a:lnTo>
                <a:lnTo>
                  <a:pt x="21161" y="12179"/>
                </a:lnTo>
                <a:lnTo>
                  <a:pt x="21052" y="11719"/>
                </a:lnTo>
                <a:lnTo>
                  <a:pt x="20832" y="11260"/>
                </a:lnTo>
                <a:lnTo>
                  <a:pt x="20504" y="10877"/>
                </a:lnTo>
                <a:lnTo>
                  <a:pt x="20504" y="10877"/>
                </a:lnTo>
                <a:lnTo>
                  <a:pt x="20832" y="10647"/>
                </a:lnTo>
                <a:lnTo>
                  <a:pt x="21107" y="10264"/>
                </a:lnTo>
                <a:lnTo>
                  <a:pt x="21271" y="9957"/>
                </a:lnTo>
                <a:lnTo>
                  <a:pt x="21436" y="9421"/>
                </a:lnTo>
                <a:lnTo>
                  <a:pt x="21545" y="9038"/>
                </a:lnTo>
                <a:lnTo>
                  <a:pt x="21600" y="8579"/>
                </a:lnTo>
                <a:lnTo>
                  <a:pt x="21545" y="8043"/>
                </a:lnTo>
                <a:lnTo>
                  <a:pt x="21436" y="7583"/>
                </a:lnTo>
                <a:lnTo>
                  <a:pt x="21436" y="7583"/>
                </a:lnTo>
                <a:lnTo>
                  <a:pt x="21271" y="7123"/>
                </a:lnTo>
                <a:lnTo>
                  <a:pt x="21052" y="6817"/>
                </a:lnTo>
                <a:lnTo>
                  <a:pt x="20778" y="6511"/>
                </a:lnTo>
                <a:lnTo>
                  <a:pt x="20504" y="6281"/>
                </a:lnTo>
                <a:lnTo>
                  <a:pt x="20229" y="6051"/>
                </a:lnTo>
                <a:lnTo>
                  <a:pt x="19955" y="5974"/>
                </a:lnTo>
                <a:lnTo>
                  <a:pt x="19626" y="5898"/>
                </a:lnTo>
                <a:lnTo>
                  <a:pt x="19243" y="5898"/>
                </a:lnTo>
                <a:lnTo>
                  <a:pt x="19243" y="5898"/>
                </a:lnTo>
                <a:lnTo>
                  <a:pt x="19297" y="5515"/>
                </a:lnTo>
                <a:lnTo>
                  <a:pt x="19297" y="5055"/>
                </a:lnTo>
                <a:lnTo>
                  <a:pt x="19297" y="4596"/>
                </a:lnTo>
                <a:lnTo>
                  <a:pt x="19243" y="4136"/>
                </a:lnTo>
                <a:lnTo>
                  <a:pt x="19133" y="3753"/>
                </a:lnTo>
                <a:lnTo>
                  <a:pt x="19023" y="3294"/>
                </a:lnTo>
                <a:lnTo>
                  <a:pt x="18859" y="2911"/>
                </a:lnTo>
                <a:lnTo>
                  <a:pt x="18640" y="2528"/>
                </a:lnTo>
                <a:lnTo>
                  <a:pt x="18640" y="2528"/>
                </a:lnTo>
                <a:lnTo>
                  <a:pt x="18365" y="2221"/>
                </a:lnTo>
                <a:lnTo>
                  <a:pt x="17982" y="1991"/>
                </a:lnTo>
                <a:lnTo>
                  <a:pt x="17653" y="1915"/>
                </a:lnTo>
                <a:lnTo>
                  <a:pt x="17269" y="1915"/>
                </a:lnTo>
                <a:lnTo>
                  <a:pt x="16940" y="1991"/>
                </a:lnTo>
                <a:lnTo>
                  <a:pt x="16556" y="2145"/>
                </a:lnTo>
                <a:lnTo>
                  <a:pt x="16227" y="2374"/>
                </a:lnTo>
                <a:lnTo>
                  <a:pt x="15898" y="2681"/>
                </a:lnTo>
                <a:lnTo>
                  <a:pt x="15898" y="2681"/>
                </a:lnTo>
                <a:lnTo>
                  <a:pt x="15844" y="2145"/>
                </a:lnTo>
                <a:lnTo>
                  <a:pt x="15734" y="1685"/>
                </a:lnTo>
                <a:lnTo>
                  <a:pt x="15570" y="1226"/>
                </a:lnTo>
                <a:lnTo>
                  <a:pt x="15350" y="919"/>
                </a:lnTo>
                <a:lnTo>
                  <a:pt x="15021" y="689"/>
                </a:lnTo>
                <a:lnTo>
                  <a:pt x="14747" y="460"/>
                </a:lnTo>
                <a:lnTo>
                  <a:pt x="14473" y="306"/>
                </a:lnTo>
                <a:lnTo>
                  <a:pt x="14144" y="230"/>
                </a:lnTo>
                <a:lnTo>
                  <a:pt x="13815" y="230"/>
                </a:lnTo>
                <a:lnTo>
                  <a:pt x="13486" y="306"/>
                </a:lnTo>
                <a:lnTo>
                  <a:pt x="13157" y="460"/>
                </a:lnTo>
                <a:lnTo>
                  <a:pt x="12828" y="613"/>
                </a:lnTo>
                <a:lnTo>
                  <a:pt x="12499" y="843"/>
                </a:lnTo>
                <a:lnTo>
                  <a:pt x="12225" y="1072"/>
                </a:lnTo>
                <a:lnTo>
                  <a:pt x="11951" y="1455"/>
                </a:lnTo>
                <a:lnTo>
                  <a:pt x="11732" y="1838"/>
                </a:lnTo>
                <a:lnTo>
                  <a:pt x="11732" y="1838"/>
                </a:lnTo>
                <a:lnTo>
                  <a:pt x="11403" y="1072"/>
                </a:lnTo>
                <a:lnTo>
                  <a:pt x="11239" y="766"/>
                </a:lnTo>
                <a:lnTo>
                  <a:pt x="11019" y="460"/>
                </a:lnTo>
                <a:lnTo>
                  <a:pt x="10745" y="230"/>
                </a:lnTo>
                <a:lnTo>
                  <a:pt x="10416" y="77"/>
                </a:lnTo>
                <a:lnTo>
                  <a:pt x="10142" y="0"/>
                </a:lnTo>
                <a:lnTo>
                  <a:pt x="9813" y="0"/>
                </a:lnTo>
                <a:lnTo>
                  <a:pt x="9813" y="0"/>
                </a:lnTo>
                <a:lnTo>
                  <a:pt x="9484" y="153"/>
                </a:lnTo>
                <a:lnTo>
                  <a:pt x="9210" y="306"/>
                </a:lnTo>
                <a:lnTo>
                  <a:pt x="8936" y="536"/>
                </a:lnTo>
                <a:lnTo>
                  <a:pt x="8717" y="843"/>
                </a:lnTo>
                <a:lnTo>
                  <a:pt x="8497" y="1149"/>
                </a:lnTo>
                <a:lnTo>
                  <a:pt x="8333" y="1532"/>
                </a:lnTo>
                <a:lnTo>
                  <a:pt x="8169" y="1915"/>
                </a:lnTo>
                <a:lnTo>
                  <a:pt x="8059" y="2298"/>
                </a:lnTo>
                <a:lnTo>
                  <a:pt x="8059" y="2298"/>
                </a:lnTo>
                <a:lnTo>
                  <a:pt x="7840" y="1915"/>
                </a:lnTo>
                <a:lnTo>
                  <a:pt x="7620" y="1609"/>
                </a:lnTo>
                <a:lnTo>
                  <a:pt x="7346" y="1379"/>
                </a:lnTo>
                <a:lnTo>
                  <a:pt x="7072" y="1226"/>
                </a:lnTo>
                <a:lnTo>
                  <a:pt x="6743" y="1072"/>
                </a:lnTo>
                <a:lnTo>
                  <a:pt x="6469" y="996"/>
                </a:lnTo>
                <a:lnTo>
                  <a:pt x="6030" y="1072"/>
                </a:lnTo>
                <a:lnTo>
                  <a:pt x="5702" y="1149"/>
                </a:lnTo>
                <a:lnTo>
                  <a:pt x="5702" y="1149"/>
                </a:lnTo>
                <a:lnTo>
                  <a:pt x="5318" y="1379"/>
                </a:lnTo>
                <a:lnTo>
                  <a:pt x="4989" y="1762"/>
                </a:lnTo>
                <a:lnTo>
                  <a:pt x="4715" y="2145"/>
                </a:lnTo>
                <a:lnTo>
                  <a:pt x="4495" y="2528"/>
                </a:lnTo>
                <a:lnTo>
                  <a:pt x="4386" y="3064"/>
                </a:lnTo>
                <a:lnTo>
                  <a:pt x="4276" y="3523"/>
                </a:lnTo>
                <a:lnTo>
                  <a:pt x="4166" y="4749"/>
                </a:lnTo>
                <a:lnTo>
                  <a:pt x="4166" y="4749"/>
                </a:lnTo>
                <a:lnTo>
                  <a:pt x="3838" y="4213"/>
                </a:lnTo>
                <a:lnTo>
                  <a:pt x="3509" y="3753"/>
                </a:lnTo>
                <a:lnTo>
                  <a:pt x="3125" y="3370"/>
                </a:lnTo>
                <a:lnTo>
                  <a:pt x="2741" y="3140"/>
                </a:lnTo>
                <a:lnTo>
                  <a:pt x="2303" y="2987"/>
                </a:lnTo>
                <a:lnTo>
                  <a:pt x="1864" y="3064"/>
                </a:lnTo>
                <a:lnTo>
                  <a:pt x="1590" y="3140"/>
                </a:lnTo>
                <a:lnTo>
                  <a:pt x="1371" y="3294"/>
                </a:lnTo>
                <a:lnTo>
                  <a:pt x="1151" y="3523"/>
                </a:lnTo>
                <a:lnTo>
                  <a:pt x="987" y="3830"/>
                </a:lnTo>
                <a:lnTo>
                  <a:pt x="987" y="3830"/>
                </a:lnTo>
                <a:lnTo>
                  <a:pt x="713" y="4289"/>
                </a:lnTo>
                <a:lnTo>
                  <a:pt x="603" y="4749"/>
                </a:lnTo>
                <a:lnTo>
                  <a:pt x="548" y="5132"/>
                </a:lnTo>
                <a:lnTo>
                  <a:pt x="603" y="5591"/>
                </a:lnTo>
                <a:lnTo>
                  <a:pt x="768" y="6051"/>
                </a:lnTo>
                <a:lnTo>
                  <a:pt x="932" y="6434"/>
                </a:lnTo>
                <a:lnTo>
                  <a:pt x="1151" y="6817"/>
                </a:lnTo>
                <a:lnTo>
                  <a:pt x="1480" y="7123"/>
                </a:lnTo>
                <a:lnTo>
                  <a:pt x="1480" y="7123"/>
                </a:lnTo>
                <a:close/>
                <a:moveTo>
                  <a:pt x="1096" y="5055"/>
                </a:moveTo>
                <a:lnTo>
                  <a:pt x="1096" y="5055"/>
                </a:lnTo>
                <a:lnTo>
                  <a:pt x="1096" y="5055"/>
                </a:lnTo>
                <a:lnTo>
                  <a:pt x="1096" y="5055"/>
                </a:lnTo>
                <a:lnTo>
                  <a:pt x="2028" y="4136"/>
                </a:lnTo>
                <a:lnTo>
                  <a:pt x="2028" y="4136"/>
                </a:lnTo>
                <a:lnTo>
                  <a:pt x="2303" y="3830"/>
                </a:lnTo>
                <a:lnTo>
                  <a:pt x="2028" y="4289"/>
                </a:lnTo>
                <a:lnTo>
                  <a:pt x="2028" y="4289"/>
                </a:lnTo>
                <a:lnTo>
                  <a:pt x="1535" y="4826"/>
                </a:lnTo>
                <a:lnTo>
                  <a:pt x="1096" y="5362"/>
                </a:lnTo>
                <a:lnTo>
                  <a:pt x="1096" y="5362"/>
                </a:lnTo>
                <a:lnTo>
                  <a:pt x="1096" y="5055"/>
                </a:lnTo>
                <a:lnTo>
                  <a:pt x="1096" y="5055"/>
                </a:lnTo>
                <a:close/>
                <a:moveTo>
                  <a:pt x="2851" y="3906"/>
                </a:moveTo>
                <a:lnTo>
                  <a:pt x="2851" y="3906"/>
                </a:lnTo>
                <a:lnTo>
                  <a:pt x="2522" y="4213"/>
                </a:lnTo>
                <a:lnTo>
                  <a:pt x="2138" y="4519"/>
                </a:lnTo>
                <a:lnTo>
                  <a:pt x="2138" y="4519"/>
                </a:lnTo>
                <a:lnTo>
                  <a:pt x="1590" y="5055"/>
                </a:lnTo>
                <a:lnTo>
                  <a:pt x="1316" y="5285"/>
                </a:lnTo>
                <a:lnTo>
                  <a:pt x="1096" y="5515"/>
                </a:lnTo>
                <a:lnTo>
                  <a:pt x="1096" y="5515"/>
                </a:lnTo>
                <a:lnTo>
                  <a:pt x="1096" y="5515"/>
                </a:lnTo>
                <a:lnTo>
                  <a:pt x="1096" y="5515"/>
                </a:lnTo>
                <a:lnTo>
                  <a:pt x="1425" y="5055"/>
                </a:lnTo>
                <a:lnTo>
                  <a:pt x="1809" y="4672"/>
                </a:lnTo>
                <a:lnTo>
                  <a:pt x="2138" y="4289"/>
                </a:lnTo>
                <a:lnTo>
                  <a:pt x="2467" y="3753"/>
                </a:lnTo>
                <a:lnTo>
                  <a:pt x="2467" y="3753"/>
                </a:lnTo>
                <a:lnTo>
                  <a:pt x="2686" y="3830"/>
                </a:lnTo>
                <a:lnTo>
                  <a:pt x="2851" y="3906"/>
                </a:lnTo>
                <a:lnTo>
                  <a:pt x="2851" y="3906"/>
                </a:lnTo>
                <a:close/>
                <a:moveTo>
                  <a:pt x="3673" y="5438"/>
                </a:moveTo>
                <a:lnTo>
                  <a:pt x="3673" y="5438"/>
                </a:lnTo>
                <a:lnTo>
                  <a:pt x="3399" y="5821"/>
                </a:lnTo>
                <a:lnTo>
                  <a:pt x="3070" y="6204"/>
                </a:lnTo>
                <a:lnTo>
                  <a:pt x="2686" y="6587"/>
                </a:lnTo>
                <a:lnTo>
                  <a:pt x="2357" y="7047"/>
                </a:lnTo>
                <a:lnTo>
                  <a:pt x="2357" y="7047"/>
                </a:lnTo>
                <a:lnTo>
                  <a:pt x="2138" y="6894"/>
                </a:lnTo>
                <a:lnTo>
                  <a:pt x="1864" y="6740"/>
                </a:lnTo>
                <a:lnTo>
                  <a:pt x="1864" y="6740"/>
                </a:lnTo>
                <a:lnTo>
                  <a:pt x="2303" y="6434"/>
                </a:lnTo>
                <a:lnTo>
                  <a:pt x="2796" y="6051"/>
                </a:lnTo>
                <a:lnTo>
                  <a:pt x="2796" y="6051"/>
                </a:lnTo>
                <a:lnTo>
                  <a:pt x="3235" y="5668"/>
                </a:lnTo>
                <a:lnTo>
                  <a:pt x="3235" y="5668"/>
                </a:lnTo>
                <a:lnTo>
                  <a:pt x="3509" y="5438"/>
                </a:lnTo>
                <a:lnTo>
                  <a:pt x="3673" y="5362"/>
                </a:lnTo>
                <a:lnTo>
                  <a:pt x="3728" y="5362"/>
                </a:lnTo>
                <a:lnTo>
                  <a:pt x="3673" y="5438"/>
                </a:lnTo>
                <a:lnTo>
                  <a:pt x="3673" y="5438"/>
                </a:lnTo>
                <a:close/>
                <a:moveTo>
                  <a:pt x="4057" y="5898"/>
                </a:moveTo>
                <a:lnTo>
                  <a:pt x="4057" y="5898"/>
                </a:lnTo>
                <a:lnTo>
                  <a:pt x="3728" y="6128"/>
                </a:lnTo>
                <a:lnTo>
                  <a:pt x="3344" y="6434"/>
                </a:lnTo>
                <a:lnTo>
                  <a:pt x="3344" y="6434"/>
                </a:lnTo>
                <a:lnTo>
                  <a:pt x="2851" y="6894"/>
                </a:lnTo>
                <a:lnTo>
                  <a:pt x="2851" y="6894"/>
                </a:lnTo>
                <a:lnTo>
                  <a:pt x="2577" y="7123"/>
                </a:lnTo>
                <a:lnTo>
                  <a:pt x="2577" y="7123"/>
                </a:lnTo>
                <a:lnTo>
                  <a:pt x="2577" y="7123"/>
                </a:lnTo>
                <a:lnTo>
                  <a:pt x="2577" y="7123"/>
                </a:lnTo>
                <a:lnTo>
                  <a:pt x="2522" y="7047"/>
                </a:lnTo>
                <a:lnTo>
                  <a:pt x="2522" y="7047"/>
                </a:lnTo>
                <a:lnTo>
                  <a:pt x="2577" y="6970"/>
                </a:lnTo>
                <a:lnTo>
                  <a:pt x="2577" y="6970"/>
                </a:lnTo>
                <a:lnTo>
                  <a:pt x="2851" y="6587"/>
                </a:lnTo>
                <a:lnTo>
                  <a:pt x="3235" y="6204"/>
                </a:lnTo>
                <a:lnTo>
                  <a:pt x="3618" y="5745"/>
                </a:lnTo>
                <a:lnTo>
                  <a:pt x="3892" y="5285"/>
                </a:lnTo>
                <a:lnTo>
                  <a:pt x="3892" y="5285"/>
                </a:lnTo>
                <a:lnTo>
                  <a:pt x="4057" y="5898"/>
                </a:lnTo>
                <a:lnTo>
                  <a:pt x="4057" y="5898"/>
                </a:lnTo>
                <a:close/>
                <a:moveTo>
                  <a:pt x="4715" y="3830"/>
                </a:moveTo>
                <a:lnTo>
                  <a:pt x="4715" y="3830"/>
                </a:lnTo>
                <a:lnTo>
                  <a:pt x="5756" y="2834"/>
                </a:lnTo>
                <a:lnTo>
                  <a:pt x="5756" y="2834"/>
                </a:lnTo>
                <a:lnTo>
                  <a:pt x="6250" y="2528"/>
                </a:lnTo>
                <a:lnTo>
                  <a:pt x="6688" y="2298"/>
                </a:lnTo>
                <a:lnTo>
                  <a:pt x="6688" y="2298"/>
                </a:lnTo>
                <a:lnTo>
                  <a:pt x="6359" y="2604"/>
                </a:lnTo>
                <a:lnTo>
                  <a:pt x="5921" y="3064"/>
                </a:lnTo>
                <a:lnTo>
                  <a:pt x="5921" y="3064"/>
                </a:lnTo>
                <a:lnTo>
                  <a:pt x="5263" y="3753"/>
                </a:lnTo>
                <a:lnTo>
                  <a:pt x="4605" y="4519"/>
                </a:lnTo>
                <a:lnTo>
                  <a:pt x="4605" y="4519"/>
                </a:lnTo>
                <a:lnTo>
                  <a:pt x="4715" y="3830"/>
                </a:lnTo>
                <a:lnTo>
                  <a:pt x="4715" y="3830"/>
                </a:lnTo>
                <a:close/>
                <a:moveTo>
                  <a:pt x="7785" y="2911"/>
                </a:moveTo>
                <a:lnTo>
                  <a:pt x="7785" y="2911"/>
                </a:lnTo>
                <a:lnTo>
                  <a:pt x="7894" y="3217"/>
                </a:lnTo>
                <a:lnTo>
                  <a:pt x="7894" y="3217"/>
                </a:lnTo>
                <a:lnTo>
                  <a:pt x="7456" y="3677"/>
                </a:lnTo>
                <a:lnTo>
                  <a:pt x="7017" y="4060"/>
                </a:lnTo>
                <a:lnTo>
                  <a:pt x="6030" y="4672"/>
                </a:lnTo>
                <a:lnTo>
                  <a:pt x="6030" y="4672"/>
                </a:lnTo>
                <a:lnTo>
                  <a:pt x="4550" y="5821"/>
                </a:lnTo>
                <a:lnTo>
                  <a:pt x="4550" y="5821"/>
                </a:lnTo>
                <a:lnTo>
                  <a:pt x="4550" y="5745"/>
                </a:lnTo>
                <a:lnTo>
                  <a:pt x="4550" y="5745"/>
                </a:lnTo>
                <a:lnTo>
                  <a:pt x="6085" y="4366"/>
                </a:lnTo>
                <a:lnTo>
                  <a:pt x="6085" y="4366"/>
                </a:lnTo>
                <a:lnTo>
                  <a:pt x="7127" y="3370"/>
                </a:lnTo>
                <a:lnTo>
                  <a:pt x="7127" y="3370"/>
                </a:lnTo>
                <a:lnTo>
                  <a:pt x="7291" y="3217"/>
                </a:lnTo>
                <a:lnTo>
                  <a:pt x="7291" y="3217"/>
                </a:lnTo>
                <a:lnTo>
                  <a:pt x="7785" y="2911"/>
                </a:lnTo>
                <a:lnTo>
                  <a:pt x="7785" y="2911"/>
                </a:lnTo>
                <a:close/>
                <a:moveTo>
                  <a:pt x="10690" y="996"/>
                </a:moveTo>
                <a:lnTo>
                  <a:pt x="10690" y="996"/>
                </a:lnTo>
                <a:lnTo>
                  <a:pt x="10581" y="996"/>
                </a:lnTo>
                <a:lnTo>
                  <a:pt x="10581" y="996"/>
                </a:lnTo>
                <a:lnTo>
                  <a:pt x="9594" y="1762"/>
                </a:lnTo>
                <a:lnTo>
                  <a:pt x="9046" y="2145"/>
                </a:lnTo>
                <a:lnTo>
                  <a:pt x="8552" y="2451"/>
                </a:lnTo>
                <a:lnTo>
                  <a:pt x="8552" y="2451"/>
                </a:lnTo>
                <a:lnTo>
                  <a:pt x="8607" y="2221"/>
                </a:lnTo>
                <a:lnTo>
                  <a:pt x="8607" y="2221"/>
                </a:lnTo>
                <a:lnTo>
                  <a:pt x="9265" y="1609"/>
                </a:lnTo>
                <a:lnTo>
                  <a:pt x="9265" y="1609"/>
                </a:lnTo>
                <a:lnTo>
                  <a:pt x="9758" y="1149"/>
                </a:lnTo>
                <a:lnTo>
                  <a:pt x="10252" y="689"/>
                </a:lnTo>
                <a:lnTo>
                  <a:pt x="10252" y="689"/>
                </a:lnTo>
                <a:lnTo>
                  <a:pt x="10471" y="843"/>
                </a:lnTo>
                <a:lnTo>
                  <a:pt x="10690" y="996"/>
                </a:lnTo>
                <a:lnTo>
                  <a:pt x="10690" y="996"/>
                </a:lnTo>
                <a:close/>
                <a:moveTo>
                  <a:pt x="11019" y="1455"/>
                </a:moveTo>
                <a:lnTo>
                  <a:pt x="11019" y="1455"/>
                </a:lnTo>
                <a:lnTo>
                  <a:pt x="8443" y="3677"/>
                </a:lnTo>
                <a:lnTo>
                  <a:pt x="5866" y="5821"/>
                </a:lnTo>
                <a:lnTo>
                  <a:pt x="5866" y="5821"/>
                </a:lnTo>
                <a:lnTo>
                  <a:pt x="4550" y="6894"/>
                </a:lnTo>
                <a:lnTo>
                  <a:pt x="3235" y="7813"/>
                </a:lnTo>
                <a:lnTo>
                  <a:pt x="1974" y="8885"/>
                </a:lnTo>
                <a:lnTo>
                  <a:pt x="1261" y="9421"/>
                </a:lnTo>
                <a:lnTo>
                  <a:pt x="658" y="10111"/>
                </a:lnTo>
                <a:lnTo>
                  <a:pt x="658" y="10111"/>
                </a:lnTo>
                <a:lnTo>
                  <a:pt x="658" y="10187"/>
                </a:lnTo>
                <a:lnTo>
                  <a:pt x="658" y="10187"/>
                </a:lnTo>
                <a:lnTo>
                  <a:pt x="658" y="10264"/>
                </a:lnTo>
                <a:lnTo>
                  <a:pt x="713" y="10264"/>
                </a:lnTo>
                <a:lnTo>
                  <a:pt x="713" y="10264"/>
                </a:lnTo>
                <a:lnTo>
                  <a:pt x="1316" y="9574"/>
                </a:lnTo>
                <a:lnTo>
                  <a:pt x="2028" y="9038"/>
                </a:lnTo>
                <a:lnTo>
                  <a:pt x="3344" y="7966"/>
                </a:lnTo>
                <a:lnTo>
                  <a:pt x="4605" y="6970"/>
                </a:lnTo>
                <a:lnTo>
                  <a:pt x="5921" y="5974"/>
                </a:lnTo>
                <a:lnTo>
                  <a:pt x="5921" y="5974"/>
                </a:lnTo>
                <a:lnTo>
                  <a:pt x="8497" y="3906"/>
                </a:lnTo>
                <a:lnTo>
                  <a:pt x="8497" y="3906"/>
                </a:lnTo>
                <a:lnTo>
                  <a:pt x="9758" y="2757"/>
                </a:lnTo>
                <a:lnTo>
                  <a:pt x="10361" y="2221"/>
                </a:lnTo>
                <a:lnTo>
                  <a:pt x="10910" y="1685"/>
                </a:lnTo>
                <a:lnTo>
                  <a:pt x="10910" y="1685"/>
                </a:lnTo>
                <a:lnTo>
                  <a:pt x="10307" y="2298"/>
                </a:lnTo>
                <a:lnTo>
                  <a:pt x="9704" y="2834"/>
                </a:lnTo>
                <a:lnTo>
                  <a:pt x="8497" y="3906"/>
                </a:lnTo>
                <a:lnTo>
                  <a:pt x="8497" y="3906"/>
                </a:lnTo>
                <a:lnTo>
                  <a:pt x="7127" y="5132"/>
                </a:lnTo>
                <a:lnTo>
                  <a:pt x="5702" y="6281"/>
                </a:lnTo>
                <a:lnTo>
                  <a:pt x="5702" y="6281"/>
                </a:lnTo>
                <a:lnTo>
                  <a:pt x="4276" y="7430"/>
                </a:lnTo>
                <a:lnTo>
                  <a:pt x="2906" y="8655"/>
                </a:lnTo>
                <a:lnTo>
                  <a:pt x="2906" y="8655"/>
                </a:lnTo>
                <a:lnTo>
                  <a:pt x="1809" y="9574"/>
                </a:lnTo>
                <a:lnTo>
                  <a:pt x="1206" y="10187"/>
                </a:lnTo>
                <a:lnTo>
                  <a:pt x="713" y="10723"/>
                </a:lnTo>
                <a:lnTo>
                  <a:pt x="713" y="10723"/>
                </a:lnTo>
                <a:lnTo>
                  <a:pt x="548" y="10264"/>
                </a:lnTo>
                <a:lnTo>
                  <a:pt x="548" y="10264"/>
                </a:lnTo>
                <a:lnTo>
                  <a:pt x="548" y="10187"/>
                </a:lnTo>
                <a:lnTo>
                  <a:pt x="548" y="10187"/>
                </a:lnTo>
                <a:lnTo>
                  <a:pt x="1096" y="9498"/>
                </a:lnTo>
                <a:lnTo>
                  <a:pt x="1809" y="8885"/>
                </a:lnTo>
                <a:lnTo>
                  <a:pt x="3070" y="7813"/>
                </a:lnTo>
                <a:lnTo>
                  <a:pt x="4386" y="6817"/>
                </a:lnTo>
                <a:lnTo>
                  <a:pt x="5702" y="5745"/>
                </a:lnTo>
                <a:lnTo>
                  <a:pt x="5702" y="5745"/>
                </a:lnTo>
                <a:lnTo>
                  <a:pt x="8497" y="3217"/>
                </a:lnTo>
                <a:lnTo>
                  <a:pt x="8497" y="3217"/>
                </a:lnTo>
                <a:lnTo>
                  <a:pt x="9649" y="2221"/>
                </a:lnTo>
                <a:lnTo>
                  <a:pt x="10197" y="1685"/>
                </a:lnTo>
                <a:lnTo>
                  <a:pt x="10800" y="1149"/>
                </a:lnTo>
                <a:lnTo>
                  <a:pt x="10800" y="1149"/>
                </a:lnTo>
                <a:lnTo>
                  <a:pt x="11019" y="1455"/>
                </a:lnTo>
                <a:lnTo>
                  <a:pt x="11019" y="1455"/>
                </a:lnTo>
                <a:close/>
                <a:moveTo>
                  <a:pt x="11348" y="2145"/>
                </a:moveTo>
                <a:lnTo>
                  <a:pt x="11348" y="2145"/>
                </a:lnTo>
                <a:lnTo>
                  <a:pt x="10745" y="2604"/>
                </a:lnTo>
                <a:lnTo>
                  <a:pt x="10142" y="3064"/>
                </a:lnTo>
                <a:lnTo>
                  <a:pt x="9101" y="4060"/>
                </a:lnTo>
                <a:lnTo>
                  <a:pt x="9101" y="4060"/>
                </a:lnTo>
                <a:lnTo>
                  <a:pt x="7675" y="5209"/>
                </a:lnTo>
                <a:lnTo>
                  <a:pt x="6305" y="6281"/>
                </a:lnTo>
                <a:lnTo>
                  <a:pt x="6305" y="6281"/>
                </a:lnTo>
                <a:lnTo>
                  <a:pt x="3563" y="8272"/>
                </a:lnTo>
                <a:lnTo>
                  <a:pt x="3563" y="8272"/>
                </a:lnTo>
                <a:lnTo>
                  <a:pt x="2248" y="9345"/>
                </a:lnTo>
                <a:lnTo>
                  <a:pt x="2248" y="9345"/>
                </a:lnTo>
                <a:lnTo>
                  <a:pt x="2083" y="9498"/>
                </a:lnTo>
                <a:lnTo>
                  <a:pt x="2083" y="9498"/>
                </a:lnTo>
                <a:lnTo>
                  <a:pt x="3125" y="8579"/>
                </a:lnTo>
                <a:lnTo>
                  <a:pt x="4166" y="7736"/>
                </a:lnTo>
                <a:lnTo>
                  <a:pt x="6305" y="5974"/>
                </a:lnTo>
                <a:lnTo>
                  <a:pt x="6305" y="5974"/>
                </a:lnTo>
                <a:lnTo>
                  <a:pt x="8772" y="3983"/>
                </a:lnTo>
                <a:lnTo>
                  <a:pt x="9978" y="2834"/>
                </a:lnTo>
                <a:lnTo>
                  <a:pt x="10526" y="2298"/>
                </a:lnTo>
                <a:lnTo>
                  <a:pt x="11129" y="1609"/>
                </a:lnTo>
                <a:lnTo>
                  <a:pt x="11129" y="1609"/>
                </a:lnTo>
                <a:lnTo>
                  <a:pt x="11348" y="2145"/>
                </a:lnTo>
                <a:lnTo>
                  <a:pt x="11348" y="2145"/>
                </a:lnTo>
                <a:close/>
                <a:moveTo>
                  <a:pt x="13377" y="1455"/>
                </a:moveTo>
                <a:lnTo>
                  <a:pt x="13377" y="1455"/>
                </a:lnTo>
                <a:lnTo>
                  <a:pt x="13815" y="1149"/>
                </a:lnTo>
                <a:lnTo>
                  <a:pt x="13980" y="996"/>
                </a:lnTo>
                <a:lnTo>
                  <a:pt x="13980" y="996"/>
                </a:lnTo>
                <a:lnTo>
                  <a:pt x="13212" y="1685"/>
                </a:lnTo>
                <a:lnTo>
                  <a:pt x="13212" y="1685"/>
                </a:lnTo>
                <a:lnTo>
                  <a:pt x="11458" y="3370"/>
                </a:lnTo>
                <a:lnTo>
                  <a:pt x="11458" y="3370"/>
                </a:lnTo>
                <a:lnTo>
                  <a:pt x="9704" y="4826"/>
                </a:lnTo>
                <a:lnTo>
                  <a:pt x="8004" y="6204"/>
                </a:lnTo>
                <a:lnTo>
                  <a:pt x="8004" y="6204"/>
                </a:lnTo>
                <a:lnTo>
                  <a:pt x="6305" y="7506"/>
                </a:lnTo>
                <a:lnTo>
                  <a:pt x="4605" y="8885"/>
                </a:lnTo>
                <a:lnTo>
                  <a:pt x="4605" y="8885"/>
                </a:lnTo>
                <a:lnTo>
                  <a:pt x="3838" y="9498"/>
                </a:lnTo>
                <a:lnTo>
                  <a:pt x="3070" y="10264"/>
                </a:lnTo>
                <a:lnTo>
                  <a:pt x="2357" y="10953"/>
                </a:lnTo>
                <a:lnTo>
                  <a:pt x="1535" y="11643"/>
                </a:lnTo>
                <a:lnTo>
                  <a:pt x="1535" y="11643"/>
                </a:lnTo>
                <a:lnTo>
                  <a:pt x="1151" y="11336"/>
                </a:lnTo>
                <a:lnTo>
                  <a:pt x="1151" y="11336"/>
                </a:lnTo>
                <a:lnTo>
                  <a:pt x="1480" y="11183"/>
                </a:lnTo>
                <a:lnTo>
                  <a:pt x="1864" y="11030"/>
                </a:lnTo>
                <a:lnTo>
                  <a:pt x="2467" y="10494"/>
                </a:lnTo>
                <a:lnTo>
                  <a:pt x="3070" y="9957"/>
                </a:lnTo>
                <a:lnTo>
                  <a:pt x="3618" y="9421"/>
                </a:lnTo>
                <a:lnTo>
                  <a:pt x="3618" y="9421"/>
                </a:lnTo>
                <a:lnTo>
                  <a:pt x="5318" y="8119"/>
                </a:lnTo>
                <a:lnTo>
                  <a:pt x="7017" y="6894"/>
                </a:lnTo>
                <a:lnTo>
                  <a:pt x="7017" y="6894"/>
                </a:lnTo>
                <a:lnTo>
                  <a:pt x="8717" y="5591"/>
                </a:lnTo>
                <a:lnTo>
                  <a:pt x="9594" y="4902"/>
                </a:lnTo>
                <a:lnTo>
                  <a:pt x="10416" y="4213"/>
                </a:lnTo>
                <a:lnTo>
                  <a:pt x="10416" y="4213"/>
                </a:lnTo>
                <a:lnTo>
                  <a:pt x="11896" y="2757"/>
                </a:lnTo>
                <a:lnTo>
                  <a:pt x="12609" y="2068"/>
                </a:lnTo>
                <a:lnTo>
                  <a:pt x="13377" y="1455"/>
                </a:lnTo>
                <a:lnTo>
                  <a:pt x="13377" y="1455"/>
                </a:lnTo>
                <a:close/>
                <a:moveTo>
                  <a:pt x="14912" y="1302"/>
                </a:moveTo>
                <a:lnTo>
                  <a:pt x="14912" y="1302"/>
                </a:lnTo>
                <a:lnTo>
                  <a:pt x="13760" y="2298"/>
                </a:lnTo>
                <a:lnTo>
                  <a:pt x="12609" y="3294"/>
                </a:lnTo>
                <a:lnTo>
                  <a:pt x="11513" y="4366"/>
                </a:lnTo>
                <a:lnTo>
                  <a:pt x="10361" y="5362"/>
                </a:lnTo>
                <a:lnTo>
                  <a:pt x="10361" y="5362"/>
                </a:lnTo>
                <a:lnTo>
                  <a:pt x="9429" y="6051"/>
                </a:lnTo>
                <a:lnTo>
                  <a:pt x="9429" y="6051"/>
                </a:lnTo>
                <a:lnTo>
                  <a:pt x="8881" y="6434"/>
                </a:lnTo>
                <a:lnTo>
                  <a:pt x="8881" y="6434"/>
                </a:lnTo>
                <a:lnTo>
                  <a:pt x="7346" y="7506"/>
                </a:lnTo>
                <a:lnTo>
                  <a:pt x="5702" y="8655"/>
                </a:lnTo>
                <a:lnTo>
                  <a:pt x="2577" y="10953"/>
                </a:lnTo>
                <a:lnTo>
                  <a:pt x="2577" y="10953"/>
                </a:lnTo>
                <a:lnTo>
                  <a:pt x="2686" y="10800"/>
                </a:lnTo>
                <a:lnTo>
                  <a:pt x="2686" y="10800"/>
                </a:lnTo>
                <a:lnTo>
                  <a:pt x="4166" y="9421"/>
                </a:lnTo>
                <a:lnTo>
                  <a:pt x="4166" y="9421"/>
                </a:lnTo>
                <a:lnTo>
                  <a:pt x="5811" y="8043"/>
                </a:lnTo>
                <a:lnTo>
                  <a:pt x="7565" y="6740"/>
                </a:lnTo>
                <a:lnTo>
                  <a:pt x="7565" y="6740"/>
                </a:lnTo>
                <a:lnTo>
                  <a:pt x="9265" y="5438"/>
                </a:lnTo>
                <a:lnTo>
                  <a:pt x="10964" y="3983"/>
                </a:lnTo>
                <a:lnTo>
                  <a:pt x="12609" y="2451"/>
                </a:lnTo>
                <a:lnTo>
                  <a:pt x="14254" y="919"/>
                </a:lnTo>
                <a:lnTo>
                  <a:pt x="14254" y="919"/>
                </a:lnTo>
                <a:lnTo>
                  <a:pt x="14583" y="1072"/>
                </a:lnTo>
                <a:lnTo>
                  <a:pt x="14912" y="1302"/>
                </a:lnTo>
                <a:lnTo>
                  <a:pt x="14912" y="1302"/>
                </a:lnTo>
                <a:close/>
                <a:moveTo>
                  <a:pt x="15405" y="3140"/>
                </a:moveTo>
                <a:lnTo>
                  <a:pt x="15405" y="3140"/>
                </a:lnTo>
                <a:lnTo>
                  <a:pt x="15405" y="3217"/>
                </a:lnTo>
                <a:lnTo>
                  <a:pt x="15460" y="3294"/>
                </a:lnTo>
                <a:lnTo>
                  <a:pt x="15460" y="3294"/>
                </a:lnTo>
                <a:lnTo>
                  <a:pt x="15131" y="3677"/>
                </a:lnTo>
                <a:lnTo>
                  <a:pt x="15131" y="3677"/>
                </a:lnTo>
                <a:lnTo>
                  <a:pt x="15021" y="3753"/>
                </a:lnTo>
                <a:lnTo>
                  <a:pt x="15021" y="3753"/>
                </a:lnTo>
                <a:lnTo>
                  <a:pt x="14363" y="4289"/>
                </a:lnTo>
                <a:lnTo>
                  <a:pt x="13651" y="4749"/>
                </a:lnTo>
                <a:lnTo>
                  <a:pt x="13651" y="4749"/>
                </a:lnTo>
                <a:lnTo>
                  <a:pt x="12006" y="5974"/>
                </a:lnTo>
                <a:lnTo>
                  <a:pt x="11184" y="6664"/>
                </a:lnTo>
                <a:lnTo>
                  <a:pt x="10307" y="7277"/>
                </a:lnTo>
                <a:lnTo>
                  <a:pt x="10307" y="7277"/>
                </a:lnTo>
                <a:lnTo>
                  <a:pt x="7017" y="9498"/>
                </a:lnTo>
                <a:lnTo>
                  <a:pt x="5373" y="10800"/>
                </a:lnTo>
                <a:lnTo>
                  <a:pt x="3783" y="12026"/>
                </a:lnTo>
                <a:lnTo>
                  <a:pt x="3783" y="12026"/>
                </a:lnTo>
                <a:lnTo>
                  <a:pt x="3235" y="12562"/>
                </a:lnTo>
                <a:lnTo>
                  <a:pt x="2686" y="13098"/>
                </a:lnTo>
                <a:lnTo>
                  <a:pt x="2686" y="13098"/>
                </a:lnTo>
                <a:lnTo>
                  <a:pt x="2193" y="13634"/>
                </a:lnTo>
                <a:lnTo>
                  <a:pt x="2193" y="13634"/>
                </a:lnTo>
                <a:lnTo>
                  <a:pt x="2577" y="13098"/>
                </a:lnTo>
                <a:lnTo>
                  <a:pt x="2960" y="12562"/>
                </a:lnTo>
                <a:lnTo>
                  <a:pt x="2960" y="12562"/>
                </a:lnTo>
                <a:lnTo>
                  <a:pt x="3015" y="12562"/>
                </a:lnTo>
                <a:lnTo>
                  <a:pt x="3015" y="12562"/>
                </a:lnTo>
                <a:lnTo>
                  <a:pt x="3125" y="12409"/>
                </a:lnTo>
                <a:lnTo>
                  <a:pt x="3125" y="12409"/>
                </a:lnTo>
                <a:lnTo>
                  <a:pt x="3947" y="11566"/>
                </a:lnTo>
                <a:lnTo>
                  <a:pt x="4770" y="10800"/>
                </a:lnTo>
                <a:lnTo>
                  <a:pt x="4770" y="10800"/>
                </a:lnTo>
                <a:lnTo>
                  <a:pt x="7127" y="8809"/>
                </a:lnTo>
                <a:lnTo>
                  <a:pt x="9484" y="6894"/>
                </a:lnTo>
                <a:lnTo>
                  <a:pt x="9484" y="6894"/>
                </a:lnTo>
                <a:lnTo>
                  <a:pt x="12499" y="4902"/>
                </a:lnTo>
                <a:lnTo>
                  <a:pt x="13925" y="3830"/>
                </a:lnTo>
                <a:lnTo>
                  <a:pt x="15405" y="2528"/>
                </a:lnTo>
                <a:lnTo>
                  <a:pt x="15405" y="2528"/>
                </a:lnTo>
                <a:lnTo>
                  <a:pt x="15405" y="3140"/>
                </a:lnTo>
                <a:lnTo>
                  <a:pt x="15405" y="3140"/>
                </a:lnTo>
                <a:close/>
                <a:moveTo>
                  <a:pt x="2741" y="14247"/>
                </a:moveTo>
                <a:lnTo>
                  <a:pt x="2741" y="14247"/>
                </a:lnTo>
                <a:lnTo>
                  <a:pt x="3618" y="13404"/>
                </a:lnTo>
                <a:lnTo>
                  <a:pt x="4550" y="12715"/>
                </a:lnTo>
                <a:lnTo>
                  <a:pt x="6469" y="11336"/>
                </a:lnTo>
                <a:lnTo>
                  <a:pt x="6469" y="11336"/>
                </a:lnTo>
                <a:lnTo>
                  <a:pt x="8443" y="9728"/>
                </a:lnTo>
                <a:lnTo>
                  <a:pt x="10416" y="8272"/>
                </a:lnTo>
                <a:lnTo>
                  <a:pt x="10416" y="8272"/>
                </a:lnTo>
                <a:lnTo>
                  <a:pt x="14363" y="5745"/>
                </a:lnTo>
                <a:lnTo>
                  <a:pt x="14363" y="5745"/>
                </a:lnTo>
                <a:lnTo>
                  <a:pt x="15131" y="5209"/>
                </a:lnTo>
                <a:lnTo>
                  <a:pt x="15789" y="4672"/>
                </a:lnTo>
                <a:lnTo>
                  <a:pt x="17159" y="3523"/>
                </a:lnTo>
                <a:lnTo>
                  <a:pt x="17159" y="3523"/>
                </a:lnTo>
                <a:lnTo>
                  <a:pt x="16611" y="4136"/>
                </a:lnTo>
                <a:lnTo>
                  <a:pt x="16611" y="4136"/>
                </a:lnTo>
                <a:lnTo>
                  <a:pt x="15679" y="4979"/>
                </a:lnTo>
                <a:lnTo>
                  <a:pt x="14692" y="5668"/>
                </a:lnTo>
                <a:lnTo>
                  <a:pt x="14692" y="5668"/>
                </a:lnTo>
                <a:lnTo>
                  <a:pt x="13541" y="6511"/>
                </a:lnTo>
                <a:lnTo>
                  <a:pt x="12390" y="7277"/>
                </a:lnTo>
                <a:lnTo>
                  <a:pt x="10032" y="8885"/>
                </a:lnTo>
                <a:lnTo>
                  <a:pt x="10032" y="8885"/>
                </a:lnTo>
                <a:lnTo>
                  <a:pt x="5482" y="12332"/>
                </a:lnTo>
                <a:lnTo>
                  <a:pt x="5482" y="12332"/>
                </a:lnTo>
                <a:lnTo>
                  <a:pt x="4605" y="12945"/>
                </a:lnTo>
                <a:lnTo>
                  <a:pt x="3728" y="13711"/>
                </a:lnTo>
                <a:lnTo>
                  <a:pt x="2906" y="14477"/>
                </a:lnTo>
                <a:lnTo>
                  <a:pt x="2083" y="15319"/>
                </a:lnTo>
                <a:lnTo>
                  <a:pt x="2083" y="15319"/>
                </a:lnTo>
                <a:lnTo>
                  <a:pt x="1919" y="15013"/>
                </a:lnTo>
                <a:lnTo>
                  <a:pt x="1919" y="15013"/>
                </a:lnTo>
                <a:lnTo>
                  <a:pt x="2303" y="14630"/>
                </a:lnTo>
                <a:lnTo>
                  <a:pt x="2303" y="14630"/>
                </a:lnTo>
                <a:lnTo>
                  <a:pt x="2741" y="14247"/>
                </a:lnTo>
                <a:lnTo>
                  <a:pt x="2741" y="14247"/>
                </a:lnTo>
                <a:close/>
                <a:moveTo>
                  <a:pt x="2577" y="15779"/>
                </a:moveTo>
                <a:lnTo>
                  <a:pt x="2577" y="15779"/>
                </a:lnTo>
                <a:lnTo>
                  <a:pt x="2357" y="15626"/>
                </a:lnTo>
                <a:lnTo>
                  <a:pt x="2193" y="15396"/>
                </a:lnTo>
                <a:lnTo>
                  <a:pt x="2193" y="15396"/>
                </a:lnTo>
                <a:lnTo>
                  <a:pt x="2577" y="15013"/>
                </a:lnTo>
                <a:lnTo>
                  <a:pt x="3015" y="14630"/>
                </a:lnTo>
                <a:lnTo>
                  <a:pt x="3947" y="13940"/>
                </a:lnTo>
                <a:lnTo>
                  <a:pt x="5866" y="12638"/>
                </a:lnTo>
                <a:lnTo>
                  <a:pt x="5866" y="12638"/>
                </a:lnTo>
                <a:lnTo>
                  <a:pt x="10252" y="9651"/>
                </a:lnTo>
                <a:lnTo>
                  <a:pt x="10252" y="9651"/>
                </a:lnTo>
                <a:lnTo>
                  <a:pt x="12499" y="8196"/>
                </a:lnTo>
                <a:lnTo>
                  <a:pt x="14692" y="6740"/>
                </a:lnTo>
                <a:lnTo>
                  <a:pt x="14692" y="6740"/>
                </a:lnTo>
                <a:lnTo>
                  <a:pt x="15789" y="6128"/>
                </a:lnTo>
                <a:lnTo>
                  <a:pt x="16830" y="5438"/>
                </a:lnTo>
                <a:lnTo>
                  <a:pt x="16830" y="5438"/>
                </a:lnTo>
                <a:lnTo>
                  <a:pt x="17708" y="4826"/>
                </a:lnTo>
                <a:lnTo>
                  <a:pt x="18146" y="4519"/>
                </a:lnTo>
                <a:lnTo>
                  <a:pt x="18530" y="4060"/>
                </a:lnTo>
                <a:lnTo>
                  <a:pt x="18530" y="4060"/>
                </a:lnTo>
                <a:lnTo>
                  <a:pt x="18091" y="4519"/>
                </a:lnTo>
                <a:lnTo>
                  <a:pt x="17653" y="4979"/>
                </a:lnTo>
                <a:lnTo>
                  <a:pt x="17159" y="5362"/>
                </a:lnTo>
                <a:lnTo>
                  <a:pt x="16666" y="5745"/>
                </a:lnTo>
                <a:lnTo>
                  <a:pt x="14528" y="6970"/>
                </a:lnTo>
                <a:lnTo>
                  <a:pt x="14528" y="6970"/>
                </a:lnTo>
                <a:lnTo>
                  <a:pt x="12335" y="8426"/>
                </a:lnTo>
                <a:lnTo>
                  <a:pt x="10142" y="10034"/>
                </a:lnTo>
                <a:lnTo>
                  <a:pt x="10142" y="10034"/>
                </a:lnTo>
                <a:lnTo>
                  <a:pt x="8223" y="11336"/>
                </a:lnTo>
                <a:lnTo>
                  <a:pt x="6305" y="12715"/>
                </a:lnTo>
                <a:lnTo>
                  <a:pt x="4386" y="14170"/>
                </a:lnTo>
                <a:lnTo>
                  <a:pt x="3509" y="15013"/>
                </a:lnTo>
                <a:lnTo>
                  <a:pt x="2577" y="15779"/>
                </a:lnTo>
                <a:lnTo>
                  <a:pt x="2577" y="15779"/>
                </a:lnTo>
                <a:close/>
                <a:moveTo>
                  <a:pt x="2248" y="14477"/>
                </a:moveTo>
                <a:lnTo>
                  <a:pt x="2248" y="14477"/>
                </a:lnTo>
                <a:lnTo>
                  <a:pt x="2028" y="14630"/>
                </a:lnTo>
                <a:lnTo>
                  <a:pt x="2028" y="14706"/>
                </a:lnTo>
                <a:lnTo>
                  <a:pt x="2028" y="14783"/>
                </a:lnTo>
                <a:lnTo>
                  <a:pt x="2028" y="14783"/>
                </a:lnTo>
                <a:lnTo>
                  <a:pt x="1864" y="14860"/>
                </a:lnTo>
                <a:lnTo>
                  <a:pt x="1864" y="14860"/>
                </a:lnTo>
                <a:lnTo>
                  <a:pt x="1809" y="14630"/>
                </a:lnTo>
                <a:lnTo>
                  <a:pt x="1809" y="14400"/>
                </a:lnTo>
                <a:lnTo>
                  <a:pt x="1809" y="14400"/>
                </a:lnTo>
                <a:lnTo>
                  <a:pt x="2467" y="13557"/>
                </a:lnTo>
                <a:lnTo>
                  <a:pt x="3235" y="12791"/>
                </a:lnTo>
                <a:lnTo>
                  <a:pt x="4002" y="12102"/>
                </a:lnTo>
                <a:lnTo>
                  <a:pt x="4770" y="11413"/>
                </a:lnTo>
                <a:lnTo>
                  <a:pt x="4770" y="11413"/>
                </a:lnTo>
                <a:lnTo>
                  <a:pt x="6798" y="9957"/>
                </a:lnTo>
                <a:lnTo>
                  <a:pt x="8772" y="8426"/>
                </a:lnTo>
                <a:lnTo>
                  <a:pt x="8772" y="8426"/>
                </a:lnTo>
                <a:lnTo>
                  <a:pt x="10581" y="7200"/>
                </a:lnTo>
                <a:lnTo>
                  <a:pt x="12445" y="5898"/>
                </a:lnTo>
                <a:lnTo>
                  <a:pt x="12445" y="5898"/>
                </a:lnTo>
                <a:lnTo>
                  <a:pt x="12774" y="5668"/>
                </a:lnTo>
                <a:lnTo>
                  <a:pt x="12774" y="5668"/>
                </a:lnTo>
                <a:lnTo>
                  <a:pt x="12280" y="6051"/>
                </a:lnTo>
                <a:lnTo>
                  <a:pt x="12280" y="6051"/>
                </a:lnTo>
                <a:lnTo>
                  <a:pt x="10252" y="7583"/>
                </a:lnTo>
                <a:lnTo>
                  <a:pt x="8223" y="9038"/>
                </a:lnTo>
                <a:lnTo>
                  <a:pt x="8223" y="9038"/>
                </a:lnTo>
                <a:lnTo>
                  <a:pt x="6359" y="10570"/>
                </a:lnTo>
                <a:lnTo>
                  <a:pt x="5427" y="11336"/>
                </a:lnTo>
                <a:lnTo>
                  <a:pt x="4495" y="12102"/>
                </a:lnTo>
                <a:lnTo>
                  <a:pt x="4495" y="12102"/>
                </a:lnTo>
                <a:lnTo>
                  <a:pt x="3728" y="12945"/>
                </a:lnTo>
                <a:lnTo>
                  <a:pt x="2906" y="13711"/>
                </a:lnTo>
                <a:lnTo>
                  <a:pt x="2906" y="13711"/>
                </a:lnTo>
                <a:lnTo>
                  <a:pt x="2248" y="14477"/>
                </a:lnTo>
                <a:lnTo>
                  <a:pt x="2248" y="14477"/>
                </a:lnTo>
                <a:close/>
                <a:moveTo>
                  <a:pt x="6908" y="8043"/>
                </a:moveTo>
                <a:lnTo>
                  <a:pt x="6908" y="8043"/>
                </a:lnTo>
                <a:lnTo>
                  <a:pt x="4660" y="9957"/>
                </a:lnTo>
                <a:lnTo>
                  <a:pt x="2522" y="11949"/>
                </a:lnTo>
                <a:lnTo>
                  <a:pt x="2522" y="11949"/>
                </a:lnTo>
                <a:lnTo>
                  <a:pt x="2138" y="11872"/>
                </a:lnTo>
                <a:lnTo>
                  <a:pt x="1699" y="11719"/>
                </a:lnTo>
                <a:lnTo>
                  <a:pt x="1699" y="11719"/>
                </a:lnTo>
                <a:lnTo>
                  <a:pt x="4331" y="9957"/>
                </a:lnTo>
                <a:lnTo>
                  <a:pt x="6908" y="8043"/>
                </a:lnTo>
                <a:lnTo>
                  <a:pt x="6908" y="8043"/>
                </a:lnTo>
                <a:close/>
                <a:moveTo>
                  <a:pt x="3125" y="12179"/>
                </a:moveTo>
                <a:lnTo>
                  <a:pt x="3125" y="12179"/>
                </a:lnTo>
                <a:lnTo>
                  <a:pt x="3125" y="12179"/>
                </a:lnTo>
                <a:lnTo>
                  <a:pt x="3125" y="12179"/>
                </a:lnTo>
                <a:lnTo>
                  <a:pt x="3070" y="12026"/>
                </a:lnTo>
                <a:lnTo>
                  <a:pt x="2906" y="11949"/>
                </a:lnTo>
                <a:lnTo>
                  <a:pt x="2906" y="11949"/>
                </a:lnTo>
                <a:lnTo>
                  <a:pt x="2851" y="11949"/>
                </a:lnTo>
                <a:lnTo>
                  <a:pt x="2851" y="11949"/>
                </a:lnTo>
                <a:lnTo>
                  <a:pt x="3454" y="11489"/>
                </a:lnTo>
                <a:lnTo>
                  <a:pt x="4057" y="11030"/>
                </a:lnTo>
                <a:lnTo>
                  <a:pt x="5208" y="10034"/>
                </a:lnTo>
                <a:lnTo>
                  <a:pt x="5208" y="10034"/>
                </a:lnTo>
                <a:lnTo>
                  <a:pt x="7456" y="8349"/>
                </a:lnTo>
                <a:lnTo>
                  <a:pt x="7456" y="8349"/>
                </a:lnTo>
                <a:lnTo>
                  <a:pt x="6359" y="9191"/>
                </a:lnTo>
                <a:lnTo>
                  <a:pt x="5208" y="10187"/>
                </a:lnTo>
                <a:lnTo>
                  <a:pt x="4112" y="11183"/>
                </a:lnTo>
                <a:lnTo>
                  <a:pt x="3125" y="12179"/>
                </a:lnTo>
                <a:lnTo>
                  <a:pt x="3125" y="12179"/>
                </a:lnTo>
                <a:close/>
                <a:moveTo>
                  <a:pt x="11129" y="5668"/>
                </a:moveTo>
                <a:lnTo>
                  <a:pt x="11129" y="5668"/>
                </a:lnTo>
                <a:lnTo>
                  <a:pt x="11184" y="5668"/>
                </a:lnTo>
                <a:lnTo>
                  <a:pt x="11184" y="5668"/>
                </a:lnTo>
                <a:lnTo>
                  <a:pt x="12609" y="4519"/>
                </a:lnTo>
                <a:lnTo>
                  <a:pt x="13980" y="3294"/>
                </a:lnTo>
                <a:lnTo>
                  <a:pt x="13980" y="3294"/>
                </a:lnTo>
                <a:lnTo>
                  <a:pt x="14638" y="2757"/>
                </a:lnTo>
                <a:lnTo>
                  <a:pt x="14638" y="2757"/>
                </a:lnTo>
                <a:lnTo>
                  <a:pt x="15021" y="2528"/>
                </a:lnTo>
                <a:lnTo>
                  <a:pt x="15186" y="2451"/>
                </a:lnTo>
                <a:lnTo>
                  <a:pt x="14912" y="2681"/>
                </a:lnTo>
                <a:lnTo>
                  <a:pt x="14912" y="2681"/>
                </a:lnTo>
                <a:lnTo>
                  <a:pt x="14089" y="3447"/>
                </a:lnTo>
                <a:lnTo>
                  <a:pt x="13212" y="4136"/>
                </a:lnTo>
                <a:lnTo>
                  <a:pt x="13212" y="4136"/>
                </a:lnTo>
                <a:lnTo>
                  <a:pt x="11129" y="5668"/>
                </a:lnTo>
                <a:lnTo>
                  <a:pt x="11129" y="5668"/>
                </a:lnTo>
                <a:close/>
                <a:moveTo>
                  <a:pt x="12445" y="4443"/>
                </a:moveTo>
                <a:lnTo>
                  <a:pt x="12445" y="4443"/>
                </a:lnTo>
                <a:lnTo>
                  <a:pt x="9101" y="7047"/>
                </a:lnTo>
                <a:lnTo>
                  <a:pt x="9101" y="7047"/>
                </a:lnTo>
                <a:lnTo>
                  <a:pt x="6524" y="8809"/>
                </a:lnTo>
                <a:lnTo>
                  <a:pt x="6524" y="8809"/>
                </a:lnTo>
                <a:lnTo>
                  <a:pt x="4605" y="10340"/>
                </a:lnTo>
                <a:lnTo>
                  <a:pt x="2741" y="11949"/>
                </a:lnTo>
                <a:lnTo>
                  <a:pt x="2741" y="11949"/>
                </a:lnTo>
                <a:lnTo>
                  <a:pt x="4824" y="10034"/>
                </a:lnTo>
                <a:lnTo>
                  <a:pt x="6962" y="8196"/>
                </a:lnTo>
                <a:lnTo>
                  <a:pt x="6962" y="8196"/>
                </a:lnTo>
                <a:lnTo>
                  <a:pt x="9210" y="6434"/>
                </a:lnTo>
                <a:lnTo>
                  <a:pt x="11513" y="4672"/>
                </a:lnTo>
                <a:lnTo>
                  <a:pt x="11513" y="4672"/>
                </a:lnTo>
                <a:lnTo>
                  <a:pt x="13322" y="3217"/>
                </a:lnTo>
                <a:lnTo>
                  <a:pt x="14199" y="2374"/>
                </a:lnTo>
                <a:lnTo>
                  <a:pt x="14583" y="1915"/>
                </a:lnTo>
                <a:lnTo>
                  <a:pt x="14966" y="1455"/>
                </a:lnTo>
                <a:lnTo>
                  <a:pt x="14966" y="1455"/>
                </a:lnTo>
                <a:lnTo>
                  <a:pt x="14966" y="1455"/>
                </a:lnTo>
                <a:lnTo>
                  <a:pt x="14966" y="1455"/>
                </a:lnTo>
                <a:lnTo>
                  <a:pt x="15241" y="1838"/>
                </a:lnTo>
                <a:lnTo>
                  <a:pt x="15350" y="2298"/>
                </a:lnTo>
                <a:lnTo>
                  <a:pt x="15350" y="2298"/>
                </a:lnTo>
                <a:lnTo>
                  <a:pt x="14912" y="2374"/>
                </a:lnTo>
                <a:lnTo>
                  <a:pt x="14528" y="2604"/>
                </a:lnTo>
                <a:lnTo>
                  <a:pt x="13815" y="3140"/>
                </a:lnTo>
                <a:lnTo>
                  <a:pt x="13103" y="3906"/>
                </a:lnTo>
                <a:lnTo>
                  <a:pt x="12445" y="4443"/>
                </a:lnTo>
                <a:lnTo>
                  <a:pt x="12445" y="4443"/>
                </a:lnTo>
                <a:close/>
                <a:moveTo>
                  <a:pt x="12664" y="3447"/>
                </a:moveTo>
                <a:lnTo>
                  <a:pt x="12664" y="3447"/>
                </a:lnTo>
                <a:lnTo>
                  <a:pt x="13596" y="2604"/>
                </a:lnTo>
                <a:lnTo>
                  <a:pt x="14473" y="1838"/>
                </a:lnTo>
                <a:lnTo>
                  <a:pt x="14473" y="1838"/>
                </a:lnTo>
                <a:lnTo>
                  <a:pt x="14583" y="1762"/>
                </a:lnTo>
                <a:lnTo>
                  <a:pt x="14583" y="1762"/>
                </a:lnTo>
                <a:lnTo>
                  <a:pt x="14528" y="1838"/>
                </a:lnTo>
                <a:lnTo>
                  <a:pt x="14528" y="1838"/>
                </a:lnTo>
                <a:lnTo>
                  <a:pt x="14144" y="2221"/>
                </a:lnTo>
                <a:lnTo>
                  <a:pt x="13706" y="2604"/>
                </a:lnTo>
                <a:lnTo>
                  <a:pt x="13706" y="2604"/>
                </a:lnTo>
                <a:lnTo>
                  <a:pt x="12664" y="3447"/>
                </a:lnTo>
                <a:lnTo>
                  <a:pt x="12664" y="3447"/>
                </a:lnTo>
                <a:close/>
                <a:moveTo>
                  <a:pt x="768" y="10800"/>
                </a:moveTo>
                <a:lnTo>
                  <a:pt x="768" y="10800"/>
                </a:lnTo>
                <a:lnTo>
                  <a:pt x="2193" y="9574"/>
                </a:lnTo>
                <a:lnTo>
                  <a:pt x="3509" y="8502"/>
                </a:lnTo>
                <a:lnTo>
                  <a:pt x="6359" y="6434"/>
                </a:lnTo>
                <a:lnTo>
                  <a:pt x="6359" y="6434"/>
                </a:lnTo>
                <a:lnTo>
                  <a:pt x="7401" y="5591"/>
                </a:lnTo>
                <a:lnTo>
                  <a:pt x="7401" y="5591"/>
                </a:lnTo>
                <a:lnTo>
                  <a:pt x="5866" y="6740"/>
                </a:lnTo>
                <a:lnTo>
                  <a:pt x="5866" y="6740"/>
                </a:lnTo>
                <a:lnTo>
                  <a:pt x="4605" y="7660"/>
                </a:lnTo>
                <a:lnTo>
                  <a:pt x="3399" y="8732"/>
                </a:lnTo>
                <a:lnTo>
                  <a:pt x="2193" y="9957"/>
                </a:lnTo>
                <a:lnTo>
                  <a:pt x="987" y="11183"/>
                </a:lnTo>
                <a:lnTo>
                  <a:pt x="987" y="11183"/>
                </a:lnTo>
                <a:lnTo>
                  <a:pt x="768" y="10800"/>
                </a:lnTo>
                <a:lnTo>
                  <a:pt x="768" y="10800"/>
                </a:lnTo>
                <a:close/>
                <a:moveTo>
                  <a:pt x="439" y="9498"/>
                </a:moveTo>
                <a:lnTo>
                  <a:pt x="439" y="9498"/>
                </a:lnTo>
                <a:lnTo>
                  <a:pt x="2412" y="7736"/>
                </a:lnTo>
                <a:lnTo>
                  <a:pt x="2412" y="7736"/>
                </a:lnTo>
                <a:lnTo>
                  <a:pt x="2412" y="7736"/>
                </a:lnTo>
                <a:lnTo>
                  <a:pt x="2412" y="7736"/>
                </a:lnTo>
                <a:lnTo>
                  <a:pt x="2467" y="7736"/>
                </a:lnTo>
                <a:lnTo>
                  <a:pt x="2467" y="7736"/>
                </a:lnTo>
                <a:lnTo>
                  <a:pt x="2522" y="7736"/>
                </a:lnTo>
                <a:lnTo>
                  <a:pt x="2631" y="7660"/>
                </a:lnTo>
                <a:lnTo>
                  <a:pt x="2741" y="7506"/>
                </a:lnTo>
                <a:lnTo>
                  <a:pt x="2741" y="7506"/>
                </a:lnTo>
                <a:lnTo>
                  <a:pt x="3235" y="7123"/>
                </a:lnTo>
                <a:lnTo>
                  <a:pt x="3728" y="6664"/>
                </a:lnTo>
                <a:lnTo>
                  <a:pt x="3728" y="6664"/>
                </a:lnTo>
                <a:lnTo>
                  <a:pt x="4386" y="6204"/>
                </a:lnTo>
                <a:lnTo>
                  <a:pt x="4386" y="6204"/>
                </a:lnTo>
                <a:lnTo>
                  <a:pt x="4495" y="6128"/>
                </a:lnTo>
                <a:lnTo>
                  <a:pt x="4550" y="6051"/>
                </a:lnTo>
                <a:lnTo>
                  <a:pt x="4550" y="6051"/>
                </a:lnTo>
                <a:lnTo>
                  <a:pt x="5373" y="5438"/>
                </a:lnTo>
                <a:lnTo>
                  <a:pt x="6140" y="4826"/>
                </a:lnTo>
                <a:lnTo>
                  <a:pt x="6140" y="4826"/>
                </a:lnTo>
                <a:lnTo>
                  <a:pt x="6634" y="4443"/>
                </a:lnTo>
                <a:lnTo>
                  <a:pt x="7072" y="4136"/>
                </a:lnTo>
                <a:lnTo>
                  <a:pt x="7565" y="3830"/>
                </a:lnTo>
                <a:lnTo>
                  <a:pt x="8004" y="3370"/>
                </a:lnTo>
                <a:lnTo>
                  <a:pt x="8004" y="3370"/>
                </a:lnTo>
                <a:lnTo>
                  <a:pt x="8059" y="3447"/>
                </a:lnTo>
                <a:lnTo>
                  <a:pt x="8059" y="3447"/>
                </a:lnTo>
                <a:lnTo>
                  <a:pt x="5373" y="5821"/>
                </a:lnTo>
                <a:lnTo>
                  <a:pt x="5373" y="5821"/>
                </a:lnTo>
                <a:lnTo>
                  <a:pt x="4166" y="6817"/>
                </a:lnTo>
                <a:lnTo>
                  <a:pt x="2906" y="7813"/>
                </a:lnTo>
                <a:lnTo>
                  <a:pt x="1645" y="8809"/>
                </a:lnTo>
                <a:lnTo>
                  <a:pt x="1042" y="9345"/>
                </a:lnTo>
                <a:lnTo>
                  <a:pt x="493" y="10034"/>
                </a:lnTo>
                <a:lnTo>
                  <a:pt x="493" y="10034"/>
                </a:lnTo>
                <a:lnTo>
                  <a:pt x="439" y="9498"/>
                </a:lnTo>
                <a:lnTo>
                  <a:pt x="439" y="9498"/>
                </a:lnTo>
                <a:close/>
                <a:moveTo>
                  <a:pt x="2741" y="7277"/>
                </a:moveTo>
                <a:lnTo>
                  <a:pt x="2741" y="7277"/>
                </a:lnTo>
                <a:lnTo>
                  <a:pt x="2686" y="7200"/>
                </a:lnTo>
                <a:lnTo>
                  <a:pt x="2686" y="7200"/>
                </a:lnTo>
                <a:lnTo>
                  <a:pt x="3125" y="6817"/>
                </a:lnTo>
                <a:lnTo>
                  <a:pt x="3125" y="6817"/>
                </a:lnTo>
                <a:lnTo>
                  <a:pt x="3618" y="6357"/>
                </a:lnTo>
                <a:lnTo>
                  <a:pt x="3618" y="6357"/>
                </a:lnTo>
                <a:lnTo>
                  <a:pt x="3783" y="6204"/>
                </a:lnTo>
                <a:lnTo>
                  <a:pt x="3783" y="6204"/>
                </a:lnTo>
                <a:lnTo>
                  <a:pt x="2741" y="7277"/>
                </a:lnTo>
                <a:lnTo>
                  <a:pt x="2741" y="7277"/>
                </a:lnTo>
                <a:close/>
                <a:moveTo>
                  <a:pt x="8497" y="2681"/>
                </a:moveTo>
                <a:lnTo>
                  <a:pt x="8497" y="2681"/>
                </a:lnTo>
                <a:lnTo>
                  <a:pt x="8936" y="2374"/>
                </a:lnTo>
                <a:lnTo>
                  <a:pt x="9429" y="2068"/>
                </a:lnTo>
                <a:lnTo>
                  <a:pt x="10307" y="1379"/>
                </a:lnTo>
                <a:lnTo>
                  <a:pt x="10307" y="1379"/>
                </a:lnTo>
                <a:lnTo>
                  <a:pt x="9375" y="2298"/>
                </a:lnTo>
                <a:lnTo>
                  <a:pt x="8388" y="3140"/>
                </a:lnTo>
                <a:lnTo>
                  <a:pt x="8388" y="3140"/>
                </a:lnTo>
                <a:lnTo>
                  <a:pt x="8443" y="2987"/>
                </a:lnTo>
                <a:lnTo>
                  <a:pt x="8443" y="2987"/>
                </a:lnTo>
                <a:lnTo>
                  <a:pt x="8497" y="2681"/>
                </a:lnTo>
                <a:lnTo>
                  <a:pt x="8497" y="2681"/>
                </a:lnTo>
                <a:close/>
                <a:moveTo>
                  <a:pt x="4605" y="5438"/>
                </a:moveTo>
                <a:lnTo>
                  <a:pt x="4605" y="5438"/>
                </a:lnTo>
                <a:lnTo>
                  <a:pt x="4605" y="5055"/>
                </a:lnTo>
                <a:lnTo>
                  <a:pt x="4605" y="5055"/>
                </a:lnTo>
                <a:lnTo>
                  <a:pt x="5044" y="4672"/>
                </a:lnTo>
                <a:lnTo>
                  <a:pt x="5537" y="4289"/>
                </a:lnTo>
                <a:lnTo>
                  <a:pt x="6579" y="3753"/>
                </a:lnTo>
                <a:lnTo>
                  <a:pt x="6579" y="3753"/>
                </a:lnTo>
                <a:lnTo>
                  <a:pt x="4605" y="5438"/>
                </a:lnTo>
                <a:lnTo>
                  <a:pt x="4605" y="5438"/>
                </a:lnTo>
                <a:close/>
                <a:moveTo>
                  <a:pt x="1699" y="6664"/>
                </a:moveTo>
                <a:lnTo>
                  <a:pt x="1699" y="6664"/>
                </a:lnTo>
                <a:lnTo>
                  <a:pt x="1425" y="6281"/>
                </a:lnTo>
                <a:lnTo>
                  <a:pt x="1425" y="6281"/>
                </a:lnTo>
                <a:lnTo>
                  <a:pt x="1864" y="6051"/>
                </a:lnTo>
                <a:lnTo>
                  <a:pt x="2193" y="5745"/>
                </a:lnTo>
                <a:lnTo>
                  <a:pt x="2851" y="4979"/>
                </a:lnTo>
                <a:lnTo>
                  <a:pt x="2851" y="4979"/>
                </a:lnTo>
                <a:lnTo>
                  <a:pt x="3180" y="4749"/>
                </a:lnTo>
                <a:lnTo>
                  <a:pt x="2796" y="5209"/>
                </a:lnTo>
                <a:lnTo>
                  <a:pt x="2796" y="5209"/>
                </a:lnTo>
                <a:lnTo>
                  <a:pt x="1809" y="6587"/>
                </a:lnTo>
                <a:lnTo>
                  <a:pt x="1809" y="6587"/>
                </a:lnTo>
                <a:lnTo>
                  <a:pt x="1699" y="6664"/>
                </a:lnTo>
                <a:lnTo>
                  <a:pt x="1699" y="6664"/>
                </a:lnTo>
                <a:close/>
                <a:moveTo>
                  <a:pt x="1645" y="5974"/>
                </a:moveTo>
                <a:lnTo>
                  <a:pt x="1645" y="5974"/>
                </a:lnTo>
                <a:lnTo>
                  <a:pt x="1535" y="5898"/>
                </a:lnTo>
                <a:lnTo>
                  <a:pt x="1535" y="5821"/>
                </a:lnTo>
                <a:lnTo>
                  <a:pt x="1699" y="5668"/>
                </a:lnTo>
                <a:lnTo>
                  <a:pt x="1699" y="5668"/>
                </a:lnTo>
                <a:lnTo>
                  <a:pt x="2083" y="5285"/>
                </a:lnTo>
                <a:lnTo>
                  <a:pt x="2083" y="5285"/>
                </a:lnTo>
                <a:lnTo>
                  <a:pt x="2960" y="4060"/>
                </a:lnTo>
                <a:lnTo>
                  <a:pt x="2960" y="4060"/>
                </a:lnTo>
                <a:lnTo>
                  <a:pt x="2960" y="4060"/>
                </a:lnTo>
                <a:lnTo>
                  <a:pt x="2960" y="4060"/>
                </a:lnTo>
                <a:lnTo>
                  <a:pt x="3344" y="4443"/>
                </a:lnTo>
                <a:lnTo>
                  <a:pt x="3344" y="4443"/>
                </a:lnTo>
                <a:lnTo>
                  <a:pt x="2906" y="4749"/>
                </a:lnTo>
                <a:lnTo>
                  <a:pt x="2522" y="5209"/>
                </a:lnTo>
                <a:lnTo>
                  <a:pt x="2083" y="5591"/>
                </a:lnTo>
                <a:lnTo>
                  <a:pt x="1645" y="5974"/>
                </a:lnTo>
                <a:lnTo>
                  <a:pt x="1645" y="5974"/>
                </a:lnTo>
                <a:close/>
                <a:moveTo>
                  <a:pt x="1151" y="5668"/>
                </a:moveTo>
                <a:lnTo>
                  <a:pt x="1151" y="5668"/>
                </a:lnTo>
                <a:lnTo>
                  <a:pt x="1535" y="5362"/>
                </a:lnTo>
                <a:lnTo>
                  <a:pt x="1974" y="4979"/>
                </a:lnTo>
                <a:lnTo>
                  <a:pt x="2357" y="4519"/>
                </a:lnTo>
                <a:lnTo>
                  <a:pt x="2796" y="4136"/>
                </a:lnTo>
                <a:lnTo>
                  <a:pt x="2796" y="4136"/>
                </a:lnTo>
                <a:lnTo>
                  <a:pt x="2412" y="4519"/>
                </a:lnTo>
                <a:lnTo>
                  <a:pt x="2028" y="4979"/>
                </a:lnTo>
                <a:lnTo>
                  <a:pt x="1590" y="5515"/>
                </a:lnTo>
                <a:lnTo>
                  <a:pt x="1261" y="6051"/>
                </a:lnTo>
                <a:lnTo>
                  <a:pt x="1261" y="6051"/>
                </a:lnTo>
                <a:lnTo>
                  <a:pt x="1151" y="5668"/>
                </a:lnTo>
                <a:lnTo>
                  <a:pt x="1151" y="5668"/>
                </a:lnTo>
                <a:close/>
                <a:moveTo>
                  <a:pt x="2248" y="7736"/>
                </a:moveTo>
                <a:lnTo>
                  <a:pt x="2248" y="7736"/>
                </a:lnTo>
                <a:lnTo>
                  <a:pt x="1316" y="8502"/>
                </a:lnTo>
                <a:lnTo>
                  <a:pt x="439" y="9268"/>
                </a:lnTo>
                <a:lnTo>
                  <a:pt x="439" y="9268"/>
                </a:lnTo>
                <a:lnTo>
                  <a:pt x="548" y="8962"/>
                </a:lnTo>
                <a:lnTo>
                  <a:pt x="713" y="8579"/>
                </a:lnTo>
                <a:lnTo>
                  <a:pt x="877" y="8349"/>
                </a:lnTo>
                <a:lnTo>
                  <a:pt x="1096" y="8119"/>
                </a:lnTo>
                <a:lnTo>
                  <a:pt x="1371" y="7889"/>
                </a:lnTo>
                <a:lnTo>
                  <a:pt x="1645" y="7813"/>
                </a:lnTo>
                <a:lnTo>
                  <a:pt x="1974" y="7736"/>
                </a:lnTo>
                <a:lnTo>
                  <a:pt x="2248" y="7736"/>
                </a:lnTo>
                <a:lnTo>
                  <a:pt x="2248" y="7736"/>
                </a:lnTo>
                <a:close/>
                <a:moveTo>
                  <a:pt x="2577" y="12868"/>
                </a:moveTo>
                <a:lnTo>
                  <a:pt x="2577" y="12868"/>
                </a:lnTo>
                <a:lnTo>
                  <a:pt x="1864" y="13940"/>
                </a:lnTo>
                <a:lnTo>
                  <a:pt x="1864" y="13940"/>
                </a:lnTo>
                <a:lnTo>
                  <a:pt x="1974" y="13711"/>
                </a:lnTo>
                <a:lnTo>
                  <a:pt x="1974" y="13711"/>
                </a:lnTo>
                <a:lnTo>
                  <a:pt x="2083" y="13481"/>
                </a:lnTo>
                <a:lnTo>
                  <a:pt x="2248" y="13251"/>
                </a:lnTo>
                <a:lnTo>
                  <a:pt x="2577" y="12868"/>
                </a:lnTo>
                <a:lnTo>
                  <a:pt x="2577" y="12868"/>
                </a:lnTo>
                <a:close/>
                <a:moveTo>
                  <a:pt x="3125" y="16162"/>
                </a:moveTo>
                <a:lnTo>
                  <a:pt x="3125" y="16162"/>
                </a:lnTo>
                <a:lnTo>
                  <a:pt x="3509" y="15702"/>
                </a:lnTo>
                <a:lnTo>
                  <a:pt x="3892" y="15396"/>
                </a:lnTo>
                <a:lnTo>
                  <a:pt x="4770" y="14860"/>
                </a:lnTo>
                <a:lnTo>
                  <a:pt x="5647" y="14323"/>
                </a:lnTo>
                <a:lnTo>
                  <a:pt x="6524" y="13787"/>
                </a:lnTo>
                <a:lnTo>
                  <a:pt x="6524" y="13787"/>
                </a:lnTo>
                <a:lnTo>
                  <a:pt x="10252" y="11106"/>
                </a:lnTo>
                <a:lnTo>
                  <a:pt x="10252" y="11106"/>
                </a:lnTo>
                <a:lnTo>
                  <a:pt x="12280" y="9728"/>
                </a:lnTo>
                <a:lnTo>
                  <a:pt x="14309" y="8502"/>
                </a:lnTo>
                <a:lnTo>
                  <a:pt x="14309" y="8502"/>
                </a:lnTo>
                <a:lnTo>
                  <a:pt x="15350" y="7889"/>
                </a:lnTo>
                <a:lnTo>
                  <a:pt x="16282" y="7277"/>
                </a:lnTo>
                <a:lnTo>
                  <a:pt x="17269" y="6664"/>
                </a:lnTo>
                <a:lnTo>
                  <a:pt x="18201" y="6051"/>
                </a:lnTo>
                <a:lnTo>
                  <a:pt x="18201" y="6051"/>
                </a:lnTo>
                <a:lnTo>
                  <a:pt x="18475" y="5898"/>
                </a:lnTo>
                <a:lnTo>
                  <a:pt x="18311" y="6051"/>
                </a:lnTo>
                <a:lnTo>
                  <a:pt x="18311" y="6051"/>
                </a:lnTo>
                <a:lnTo>
                  <a:pt x="17379" y="6740"/>
                </a:lnTo>
                <a:lnTo>
                  <a:pt x="17379" y="6740"/>
                </a:lnTo>
                <a:lnTo>
                  <a:pt x="16502" y="7430"/>
                </a:lnTo>
                <a:lnTo>
                  <a:pt x="15624" y="8043"/>
                </a:lnTo>
                <a:lnTo>
                  <a:pt x="15624" y="8043"/>
                </a:lnTo>
                <a:lnTo>
                  <a:pt x="13706" y="9268"/>
                </a:lnTo>
                <a:lnTo>
                  <a:pt x="12828" y="10034"/>
                </a:lnTo>
                <a:lnTo>
                  <a:pt x="11951" y="10647"/>
                </a:lnTo>
                <a:lnTo>
                  <a:pt x="11951" y="10647"/>
                </a:lnTo>
                <a:lnTo>
                  <a:pt x="11019" y="11336"/>
                </a:lnTo>
                <a:lnTo>
                  <a:pt x="10087" y="12026"/>
                </a:lnTo>
                <a:lnTo>
                  <a:pt x="8278" y="13328"/>
                </a:lnTo>
                <a:lnTo>
                  <a:pt x="8278" y="13328"/>
                </a:lnTo>
                <a:lnTo>
                  <a:pt x="6414" y="14630"/>
                </a:lnTo>
                <a:lnTo>
                  <a:pt x="5427" y="15319"/>
                </a:lnTo>
                <a:lnTo>
                  <a:pt x="4550" y="16238"/>
                </a:lnTo>
                <a:lnTo>
                  <a:pt x="4550" y="16238"/>
                </a:lnTo>
                <a:lnTo>
                  <a:pt x="4166" y="16315"/>
                </a:lnTo>
                <a:lnTo>
                  <a:pt x="3838" y="16315"/>
                </a:lnTo>
                <a:lnTo>
                  <a:pt x="3509" y="16238"/>
                </a:lnTo>
                <a:lnTo>
                  <a:pt x="3125" y="16162"/>
                </a:lnTo>
                <a:lnTo>
                  <a:pt x="3125" y="16162"/>
                </a:lnTo>
                <a:close/>
                <a:moveTo>
                  <a:pt x="19023" y="6664"/>
                </a:moveTo>
                <a:lnTo>
                  <a:pt x="19023" y="6664"/>
                </a:lnTo>
                <a:lnTo>
                  <a:pt x="17762" y="7889"/>
                </a:lnTo>
                <a:lnTo>
                  <a:pt x="17762" y="7889"/>
                </a:lnTo>
                <a:lnTo>
                  <a:pt x="16995" y="8579"/>
                </a:lnTo>
                <a:lnTo>
                  <a:pt x="16173" y="9191"/>
                </a:lnTo>
                <a:lnTo>
                  <a:pt x="14418" y="10417"/>
                </a:lnTo>
                <a:lnTo>
                  <a:pt x="14418" y="10417"/>
                </a:lnTo>
                <a:lnTo>
                  <a:pt x="11129" y="12562"/>
                </a:lnTo>
                <a:lnTo>
                  <a:pt x="7785" y="14706"/>
                </a:lnTo>
                <a:lnTo>
                  <a:pt x="7785" y="14706"/>
                </a:lnTo>
                <a:lnTo>
                  <a:pt x="6962" y="15243"/>
                </a:lnTo>
                <a:lnTo>
                  <a:pt x="6962" y="15243"/>
                </a:lnTo>
                <a:lnTo>
                  <a:pt x="6030" y="15932"/>
                </a:lnTo>
                <a:lnTo>
                  <a:pt x="6030" y="15932"/>
                </a:lnTo>
                <a:lnTo>
                  <a:pt x="5921" y="15702"/>
                </a:lnTo>
                <a:lnTo>
                  <a:pt x="5921" y="15702"/>
                </a:lnTo>
                <a:lnTo>
                  <a:pt x="7456" y="14783"/>
                </a:lnTo>
                <a:lnTo>
                  <a:pt x="7456" y="14783"/>
                </a:lnTo>
                <a:lnTo>
                  <a:pt x="10964" y="12485"/>
                </a:lnTo>
                <a:lnTo>
                  <a:pt x="10964" y="12485"/>
                </a:lnTo>
                <a:lnTo>
                  <a:pt x="14418" y="10187"/>
                </a:lnTo>
                <a:lnTo>
                  <a:pt x="16173" y="8962"/>
                </a:lnTo>
                <a:lnTo>
                  <a:pt x="17872" y="7736"/>
                </a:lnTo>
                <a:lnTo>
                  <a:pt x="17872" y="7736"/>
                </a:lnTo>
                <a:lnTo>
                  <a:pt x="18420" y="7200"/>
                </a:lnTo>
                <a:lnTo>
                  <a:pt x="19023" y="6664"/>
                </a:lnTo>
                <a:lnTo>
                  <a:pt x="19023" y="6664"/>
                </a:lnTo>
                <a:lnTo>
                  <a:pt x="19023" y="6664"/>
                </a:lnTo>
                <a:lnTo>
                  <a:pt x="19023" y="6664"/>
                </a:lnTo>
                <a:close/>
                <a:moveTo>
                  <a:pt x="20942" y="7813"/>
                </a:moveTo>
                <a:lnTo>
                  <a:pt x="20942" y="7813"/>
                </a:lnTo>
                <a:lnTo>
                  <a:pt x="21052" y="8043"/>
                </a:lnTo>
                <a:lnTo>
                  <a:pt x="21107" y="8349"/>
                </a:lnTo>
                <a:lnTo>
                  <a:pt x="21107" y="8349"/>
                </a:lnTo>
                <a:lnTo>
                  <a:pt x="19078" y="9498"/>
                </a:lnTo>
                <a:lnTo>
                  <a:pt x="17050" y="10647"/>
                </a:lnTo>
                <a:lnTo>
                  <a:pt x="14966" y="11643"/>
                </a:lnTo>
                <a:lnTo>
                  <a:pt x="12993" y="12868"/>
                </a:lnTo>
                <a:lnTo>
                  <a:pt x="12993" y="12868"/>
                </a:lnTo>
                <a:lnTo>
                  <a:pt x="8826" y="15472"/>
                </a:lnTo>
                <a:lnTo>
                  <a:pt x="8826" y="15472"/>
                </a:lnTo>
                <a:lnTo>
                  <a:pt x="7894" y="16162"/>
                </a:lnTo>
                <a:lnTo>
                  <a:pt x="7017" y="16774"/>
                </a:lnTo>
                <a:lnTo>
                  <a:pt x="7017" y="16774"/>
                </a:lnTo>
                <a:lnTo>
                  <a:pt x="8497" y="15549"/>
                </a:lnTo>
                <a:lnTo>
                  <a:pt x="10032" y="14477"/>
                </a:lnTo>
                <a:lnTo>
                  <a:pt x="13212" y="12332"/>
                </a:lnTo>
                <a:lnTo>
                  <a:pt x="13212" y="12332"/>
                </a:lnTo>
                <a:lnTo>
                  <a:pt x="14199" y="11796"/>
                </a:lnTo>
                <a:lnTo>
                  <a:pt x="15186" y="11260"/>
                </a:lnTo>
                <a:lnTo>
                  <a:pt x="17105" y="10187"/>
                </a:lnTo>
                <a:lnTo>
                  <a:pt x="19023" y="9038"/>
                </a:lnTo>
                <a:lnTo>
                  <a:pt x="20065" y="8426"/>
                </a:lnTo>
                <a:lnTo>
                  <a:pt x="20942" y="7813"/>
                </a:lnTo>
                <a:lnTo>
                  <a:pt x="20942" y="7813"/>
                </a:lnTo>
                <a:close/>
                <a:moveTo>
                  <a:pt x="12225" y="16928"/>
                </a:moveTo>
                <a:lnTo>
                  <a:pt x="12225" y="16928"/>
                </a:lnTo>
                <a:lnTo>
                  <a:pt x="11896" y="16468"/>
                </a:lnTo>
                <a:lnTo>
                  <a:pt x="11896" y="16468"/>
                </a:lnTo>
                <a:lnTo>
                  <a:pt x="13925" y="15319"/>
                </a:lnTo>
                <a:lnTo>
                  <a:pt x="13925" y="15319"/>
                </a:lnTo>
                <a:lnTo>
                  <a:pt x="15241" y="14706"/>
                </a:lnTo>
                <a:lnTo>
                  <a:pt x="16556" y="14170"/>
                </a:lnTo>
                <a:lnTo>
                  <a:pt x="17817" y="13557"/>
                </a:lnTo>
                <a:lnTo>
                  <a:pt x="19023" y="12868"/>
                </a:lnTo>
                <a:lnTo>
                  <a:pt x="19023" y="12868"/>
                </a:lnTo>
                <a:lnTo>
                  <a:pt x="19736" y="12485"/>
                </a:lnTo>
                <a:lnTo>
                  <a:pt x="20394" y="12026"/>
                </a:lnTo>
                <a:lnTo>
                  <a:pt x="20394" y="12026"/>
                </a:lnTo>
                <a:lnTo>
                  <a:pt x="20120" y="12255"/>
                </a:lnTo>
                <a:lnTo>
                  <a:pt x="19846" y="12485"/>
                </a:lnTo>
                <a:lnTo>
                  <a:pt x="19572" y="12715"/>
                </a:lnTo>
                <a:lnTo>
                  <a:pt x="19243" y="12868"/>
                </a:lnTo>
                <a:lnTo>
                  <a:pt x="19243" y="12868"/>
                </a:lnTo>
                <a:lnTo>
                  <a:pt x="18146" y="13404"/>
                </a:lnTo>
                <a:lnTo>
                  <a:pt x="17105" y="14017"/>
                </a:lnTo>
                <a:lnTo>
                  <a:pt x="17105" y="14017"/>
                </a:lnTo>
                <a:lnTo>
                  <a:pt x="14418" y="15626"/>
                </a:lnTo>
                <a:lnTo>
                  <a:pt x="14418" y="15626"/>
                </a:lnTo>
                <a:lnTo>
                  <a:pt x="13322" y="16315"/>
                </a:lnTo>
                <a:lnTo>
                  <a:pt x="12225" y="16928"/>
                </a:lnTo>
                <a:lnTo>
                  <a:pt x="12225" y="16928"/>
                </a:lnTo>
                <a:close/>
                <a:moveTo>
                  <a:pt x="8552" y="17081"/>
                </a:moveTo>
                <a:lnTo>
                  <a:pt x="8552" y="17081"/>
                </a:lnTo>
                <a:lnTo>
                  <a:pt x="8991" y="17004"/>
                </a:lnTo>
                <a:lnTo>
                  <a:pt x="9429" y="16851"/>
                </a:lnTo>
                <a:lnTo>
                  <a:pt x="9868" y="16621"/>
                </a:lnTo>
                <a:lnTo>
                  <a:pt x="10252" y="16391"/>
                </a:lnTo>
                <a:lnTo>
                  <a:pt x="10252" y="16391"/>
                </a:lnTo>
                <a:lnTo>
                  <a:pt x="11787" y="15396"/>
                </a:lnTo>
                <a:lnTo>
                  <a:pt x="13267" y="14553"/>
                </a:lnTo>
                <a:lnTo>
                  <a:pt x="13267" y="14553"/>
                </a:lnTo>
                <a:lnTo>
                  <a:pt x="16447" y="12945"/>
                </a:lnTo>
                <a:lnTo>
                  <a:pt x="19626" y="11413"/>
                </a:lnTo>
                <a:lnTo>
                  <a:pt x="19626" y="11413"/>
                </a:lnTo>
                <a:lnTo>
                  <a:pt x="18311" y="12102"/>
                </a:lnTo>
                <a:lnTo>
                  <a:pt x="17050" y="12791"/>
                </a:lnTo>
                <a:lnTo>
                  <a:pt x="14473" y="14400"/>
                </a:lnTo>
                <a:lnTo>
                  <a:pt x="14473" y="14400"/>
                </a:lnTo>
                <a:lnTo>
                  <a:pt x="13157" y="15166"/>
                </a:lnTo>
                <a:lnTo>
                  <a:pt x="11732" y="15932"/>
                </a:lnTo>
                <a:lnTo>
                  <a:pt x="10307" y="16774"/>
                </a:lnTo>
                <a:lnTo>
                  <a:pt x="8936" y="17617"/>
                </a:lnTo>
                <a:lnTo>
                  <a:pt x="8936" y="17617"/>
                </a:lnTo>
                <a:lnTo>
                  <a:pt x="8772" y="17387"/>
                </a:lnTo>
                <a:lnTo>
                  <a:pt x="8552" y="17081"/>
                </a:lnTo>
                <a:lnTo>
                  <a:pt x="8552" y="17081"/>
                </a:lnTo>
                <a:close/>
                <a:moveTo>
                  <a:pt x="9046" y="17694"/>
                </a:moveTo>
                <a:lnTo>
                  <a:pt x="9046" y="17694"/>
                </a:lnTo>
                <a:lnTo>
                  <a:pt x="10197" y="17157"/>
                </a:lnTo>
                <a:lnTo>
                  <a:pt x="11458" y="16468"/>
                </a:lnTo>
                <a:lnTo>
                  <a:pt x="11458" y="16468"/>
                </a:lnTo>
                <a:lnTo>
                  <a:pt x="11403" y="16545"/>
                </a:lnTo>
                <a:lnTo>
                  <a:pt x="11403" y="16545"/>
                </a:lnTo>
                <a:lnTo>
                  <a:pt x="9046" y="17694"/>
                </a:lnTo>
                <a:lnTo>
                  <a:pt x="9046" y="17694"/>
                </a:lnTo>
                <a:lnTo>
                  <a:pt x="9046" y="17694"/>
                </a:lnTo>
                <a:lnTo>
                  <a:pt x="9046" y="17694"/>
                </a:lnTo>
                <a:close/>
                <a:moveTo>
                  <a:pt x="17927" y="13251"/>
                </a:moveTo>
                <a:lnTo>
                  <a:pt x="17927" y="13251"/>
                </a:lnTo>
                <a:lnTo>
                  <a:pt x="16447" y="13940"/>
                </a:lnTo>
                <a:lnTo>
                  <a:pt x="14966" y="14706"/>
                </a:lnTo>
                <a:lnTo>
                  <a:pt x="14966" y="14706"/>
                </a:lnTo>
                <a:lnTo>
                  <a:pt x="13377" y="15472"/>
                </a:lnTo>
                <a:lnTo>
                  <a:pt x="11842" y="16315"/>
                </a:lnTo>
                <a:lnTo>
                  <a:pt x="11842" y="16315"/>
                </a:lnTo>
                <a:lnTo>
                  <a:pt x="11787" y="16238"/>
                </a:lnTo>
                <a:lnTo>
                  <a:pt x="11787" y="16238"/>
                </a:lnTo>
                <a:lnTo>
                  <a:pt x="14583" y="14553"/>
                </a:lnTo>
                <a:lnTo>
                  <a:pt x="14583" y="14553"/>
                </a:lnTo>
                <a:lnTo>
                  <a:pt x="17434" y="12868"/>
                </a:lnTo>
                <a:lnTo>
                  <a:pt x="17434" y="12868"/>
                </a:lnTo>
                <a:lnTo>
                  <a:pt x="18749" y="12179"/>
                </a:lnTo>
                <a:lnTo>
                  <a:pt x="19352" y="11719"/>
                </a:lnTo>
                <a:lnTo>
                  <a:pt x="19681" y="11489"/>
                </a:lnTo>
                <a:lnTo>
                  <a:pt x="19955" y="11260"/>
                </a:lnTo>
                <a:lnTo>
                  <a:pt x="19955" y="11260"/>
                </a:lnTo>
                <a:lnTo>
                  <a:pt x="19955" y="11183"/>
                </a:lnTo>
                <a:lnTo>
                  <a:pt x="19955" y="11183"/>
                </a:lnTo>
                <a:lnTo>
                  <a:pt x="20010" y="11260"/>
                </a:lnTo>
                <a:lnTo>
                  <a:pt x="20010" y="11260"/>
                </a:lnTo>
                <a:lnTo>
                  <a:pt x="20339" y="11489"/>
                </a:lnTo>
                <a:lnTo>
                  <a:pt x="20504" y="11872"/>
                </a:lnTo>
                <a:lnTo>
                  <a:pt x="20504" y="11872"/>
                </a:lnTo>
                <a:lnTo>
                  <a:pt x="19901" y="12179"/>
                </a:lnTo>
                <a:lnTo>
                  <a:pt x="19188" y="12562"/>
                </a:lnTo>
                <a:lnTo>
                  <a:pt x="18585" y="12868"/>
                </a:lnTo>
                <a:lnTo>
                  <a:pt x="17927" y="13251"/>
                </a:lnTo>
                <a:lnTo>
                  <a:pt x="17927" y="13251"/>
                </a:lnTo>
                <a:close/>
                <a:moveTo>
                  <a:pt x="20010" y="10723"/>
                </a:moveTo>
                <a:lnTo>
                  <a:pt x="20010" y="10723"/>
                </a:lnTo>
                <a:lnTo>
                  <a:pt x="19901" y="10877"/>
                </a:lnTo>
                <a:lnTo>
                  <a:pt x="19955" y="11106"/>
                </a:lnTo>
                <a:lnTo>
                  <a:pt x="19955" y="11106"/>
                </a:lnTo>
                <a:lnTo>
                  <a:pt x="19901" y="11106"/>
                </a:lnTo>
                <a:lnTo>
                  <a:pt x="19901" y="11106"/>
                </a:lnTo>
                <a:lnTo>
                  <a:pt x="16721" y="12638"/>
                </a:lnTo>
                <a:lnTo>
                  <a:pt x="13541" y="14247"/>
                </a:lnTo>
                <a:lnTo>
                  <a:pt x="13541" y="14247"/>
                </a:lnTo>
                <a:lnTo>
                  <a:pt x="12171" y="14936"/>
                </a:lnTo>
                <a:lnTo>
                  <a:pt x="10855" y="15779"/>
                </a:lnTo>
                <a:lnTo>
                  <a:pt x="10855" y="15779"/>
                </a:lnTo>
                <a:lnTo>
                  <a:pt x="10087" y="16315"/>
                </a:lnTo>
                <a:lnTo>
                  <a:pt x="9320" y="16698"/>
                </a:lnTo>
                <a:lnTo>
                  <a:pt x="9320" y="16698"/>
                </a:lnTo>
                <a:lnTo>
                  <a:pt x="8936" y="16851"/>
                </a:lnTo>
                <a:lnTo>
                  <a:pt x="8717" y="16928"/>
                </a:lnTo>
                <a:lnTo>
                  <a:pt x="8662" y="16928"/>
                </a:lnTo>
                <a:lnTo>
                  <a:pt x="8717" y="16851"/>
                </a:lnTo>
                <a:lnTo>
                  <a:pt x="8717" y="16851"/>
                </a:lnTo>
                <a:lnTo>
                  <a:pt x="9210" y="16621"/>
                </a:lnTo>
                <a:lnTo>
                  <a:pt x="9649" y="16315"/>
                </a:lnTo>
                <a:lnTo>
                  <a:pt x="9649" y="16315"/>
                </a:lnTo>
                <a:lnTo>
                  <a:pt x="16008" y="12791"/>
                </a:lnTo>
                <a:lnTo>
                  <a:pt x="16008" y="12791"/>
                </a:lnTo>
                <a:lnTo>
                  <a:pt x="16940" y="12255"/>
                </a:lnTo>
                <a:lnTo>
                  <a:pt x="17982" y="11796"/>
                </a:lnTo>
                <a:lnTo>
                  <a:pt x="18969" y="11336"/>
                </a:lnTo>
                <a:lnTo>
                  <a:pt x="20010" y="10647"/>
                </a:lnTo>
                <a:lnTo>
                  <a:pt x="20010" y="10647"/>
                </a:lnTo>
                <a:lnTo>
                  <a:pt x="20010" y="10723"/>
                </a:lnTo>
                <a:lnTo>
                  <a:pt x="20010" y="10723"/>
                </a:lnTo>
                <a:close/>
                <a:moveTo>
                  <a:pt x="20887" y="9421"/>
                </a:moveTo>
                <a:lnTo>
                  <a:pt x="20887" y="9421"/>
                </a:lnTo>
                <a:lnTo>
                  <a:pt x="20120" y="9957"/>
                </a:lnTo>
                <a:lnTo>
                  <a:pt x="19243" y="10417"/>
                </a:lnTo>
                <a:lnTo>
                  <a:pt x="18475" y="10877"/>
                </a:lnTo>
                <a:lnTo>
                  <a:pt x="17708" y="11260"/>
                </a:lnTo>
                <a:lnTo>
                  <a:pt x="17708" y="11260"/>
                </a:lnTo>
                <a:lnTo>
                  <a:pt x="16118" y="12026"/>
                </a:lnTo>
                <a:lnTo>
                  <a:pt x="14473" y="12945"/>
                </a:lnTo>
                <a:lnTo>
                  <a:pt x="14473" y="12945"/>
                </a:lnTo>
                <a:lnTo>
                  <a:pt x="13048" y="13711"/>
                </a:lnTo>
                <a:lnTo>
                  <a:pt x="11622" y="14477"/>
                </a:lnTo>
                <a:lnTo>
                  <a:pt x="11622" y="14477"/>
                </a:lnTo>
                <a:lnTo>
                  <a:pt x="13431" y="13328"/>
                </a:lnTo>
                <a:lnTo>
                  <a:pt x="15350" y="12179"/>
                </a:lnTo>
                <a:lnTo>
                  <a:pt x="15350" y="12179"/>
                </a:lnTo>
                <a:lnTo>
                  <a:pt x="16940" y="11336"/>
                </a:lnTo>
                <a:lnTo>
                  <a:pt x="18475" y="10417"/>
                </a:lnTo>
                <a:lnTo>
                  <a:pt x="18475" y="10417"/>
                </a:lnTo>
                <a:lnTo>
                  <a:pt x="19133" y="10034"/>
                </a:lnTo>
                <a:lnTo>
                  <a:pt x="19901" y="9574"/>
                </a:lnTo>
                <a:lnTo>
                  <a:pt x="20558" y="9191"/>
                </a:lnTo>
                <a:lnTo>
                  <a:pt x="20832" y="8885"/>
                </a:lnTo>
                <a:lnTo>
                  <a:pt x="21107" y="8579"/>
                </a:lnTo>
                <a:lnTo>
                  <a:pt x="21107" y="8579"/>
                </a:lnTo>
                <a:lnTo>
                  <a:pt x="21052" y="9038"/>
                </a:lnTo>
                <a:lnTo>
                  <a:pt x="20887" y="9421"/>
                </a:lnTo>
                <a:lnTo>
                  <a:pt x="20887" y="9421"/>
                </a:lnTo>
                <a:close/>
                <a:moveTo>
                  <a:pt x="4221" y="20145"/>
                </a:moveTo>
                <a:lnTo>
                  <a:pt x="4221" y="20145"/>
                </a:lnTo>
                <a:lnTo>
                  <a:pt x="4386" y="20145"/>
                </a:lnTo>
                <a:lnTo>
                  <a:pt x="4386" y="20145"/>
                </a:lnTo>
                <a:lnTo>
                  <a:pt x="4112" y="20221"/>
                </a:lnTo>
                <a:lnTo>
                  <a:pt x="4112" y="20221"/>
                </a:lnTo>
                <a:lnTo>
                  <a:pt x="4221" y="20145"/>
                </a:lnTo>
                <a:lnTo>
                  <a:pt x="4221" y="20145"/>
                </a:lnTo>
                <a:close/>
                <a:moveTo>
                  <a:pt x="4989" y="19762"/>
                </a:moveTo>
                <a:lnTo>
                  <a:pt x="4989" y="19762"/>
                </a:lnTo>
                <a:lnTo>
                  <a:pt x="4386" y="19915"/>
                </a:lnTo>
                <a:lnTo>
                  <a:pt x="4386" y="19915"/>
                </a:lnTo>
                <a:lnTo>
                  <a:pt x="4770" y="19379"/>
                </a:lnTo>
                <a:lnTo>
                  <a:pt x="4770" y="19379"/>
                </a:lnTo>
                <a:lnTo>
                  <a:pt x="6359" y="18613"/>
                </a:lnTo>
                <a:lnTo>
                  <a:pt x="6359" y="18613"/>
                </a:lnTo>
                <a:lnTo>
                  <a:pt x="5647" y="19226"/>
                </a:lnTo>
                <a:lnTo>
                  <a:pt x="4989" y="19762"/>
                </a:lnTo>
                <a:lnTo>
                  <a:pt x="4989" y="19762"/>
                </a:lnTo>
                <a:close/>
                <a:moveTo>
                  <a:pt x="12609" y="12562"/>
                </a:moveTo>
                <a:lnTo>
                  <a:pt x="12609" y="12562"/>
                </a:lnTo>
                <a:lnTo>
                  <a:pt x="10855" y="13711"/>
                </a:lnTo>
                <a:lnTo>
                  <a:pt x="9046" y="14936"/>
                </a:lnTo>
                <a:lnTo>
                  <a:pt x="7346" y="16315"/>
                </a:lnTo>
                <a:lnTo>
                  <a:pt x="5592" y="17694"/>
                </a:lnTo>
                <a:lnTo>
                  <a:pt x="5592" y="17694"/>
                </a:lnTo>
                <a:lnTo>
                  <a:pt x="5811" y="16851"/>
                </a:lnTo>
                <a:lnTo>
                  <a:pt x="5811" y="16851"/>
                </a:lnTo>
                <a:lnTo>
                  <a:pt x="7840" y="15472"/>
                </a:lnTo>
                <a:lnTo>
                  <a:pt x="9813" y="14247"/>
                </a:lnTo>
                <a:lnTo>
                  <a:pt x="11842" y="13021"/>
                </a:lnTo>
                <a:lnTo>
                  <a:pt x="13870" y="11796"/>
                </a:lnTo>
                <a:lnTo>
                  <a:pt x="13870" y="11796"/>
                </a:lnTo>
                <a:lnTo>
                  <a:pt x="15898" y="10723"/>
                </a:lnTo>
                <a:lnTo>
                  <a:pt x="17872" y="9498"/>
                </a:lnTo>
                <a:lnTo>
                  <a:pt x="17872" y="9498"/>
                </a:lnTo>
                <a:lnTo>
                  <a:pt x="19736" y="8426"/>
                </a:lnTo>
                <a:lnTo>
                  <a:pt x="19736" y="8426"/>
                </a:lnTo>
                <a:lnTo>
                  <a:pt x="19901" y="8349"/>
                </a:lnTo>
                <a:lnTo>
                  <a:pt x="19901" y="8349"/>
                </a:lnTo>
                <a:lnTo>
                  <a:pt x="18969" y="8962"/>
                </a:lnTo>
                <a:lnTo>
                  <a:pt x="18091" y="9498"/>
                </a:lnTo>
                <a:lnTo>
                  <a:pt x="16282" y="10570"/>
                </a:lnTo>
                <a:lnTo>
                  <a:pt x="14418" y="11489"/>
                </a:lnTo>
                <a:lnTo>
                  <a:pt x="13486" y="12026"/>
                </a:lnTo>
                <a:lnTo>
                  <a:pt x="12609" y="12562"/>
                </a:lnTo>
                <a:lnTo>
                  <a:pt x="12609" y="12562"/>
                </a:lnTo>
                <a:close/>
                <a:moveTo>
                  <a:pt x="5976" y="16545"/>
                </a:moveTo>
                <a:lnTo>
                  <a:pt x="5976" y="16545"/>
                </a:lnTo>
                <a:lnTo>
                  <a:pt x="5866" y="16621"/>
                </a:lnTo>
                <a:lnTo>
                  <a:pt x="5866" y="16621"/>
                </a:lnTo>
                <a:lnTo>
                  <a:pt x="5921" y="16315"/>
                </a:lnTo>
                <a:lnTo>
                  <a:pt x="5921" y="16315"/>
                </a:lnTo>
                <a:lnTo>
                  <a:pt x="5921" y="16238"/>
                </a:lnTo>
                <a:lnTo>
                  <a:pt x="5921" y="16238"/>
                </a:lnTo>
                <a:lnTo>
                  <a:pt x="5921" y="16238"/>
                </a:lnTo>
                <a:lnTo>
                  <a:pt x="5921" y="16238"/>
                </a:lnTo>
                <a:lnTo>
                  <a:pt x="6688" y="15779"/>
                </a:lnTo>
                <a:lnTo>
                  <a:pt x="7346" y="15243"/>
                </a:lnTo>
                <a:lnTo>
                  <a:pt x="8772" y="14247"/>
                </a:lnTo>
                <a:lnTo>
                  <a:pt x="8772" y="14247"/>
                </a:lnTo>
                <a:lnTo>
                  <a:pt x="10745" y="13021"/>
                </a:lnTo>
                <a:lnTo>
                  <a:pt x="10745" y="13021"/>
                </a:lnTo>
                <a:lnTo>
                  <a:pt x="14254" y="10877"/>
                </a:lnTo>
                <a:lnTo>
                  <a:pt x="16063" y="9728"/>
                </a:lnTo>
                <a:lnTo>
                  <a:pt x="17762" y="8579"/>
                </a:lnTo>
                <a:lnTo>
                  <a:pt x="17762" y="8579"/>
                </a:lnTo>
                <a:lnTo>
                  <a:pt x="19352" y="7430"/>
                </a:lnTo>
                <a:lnTo>
                  <a:pt x="19352" y="7430"/>
                </a:lnTo>
                <a:lnTo>
                  <a:pt x="19462" y="7430"/>
                </a:lnTo>
                <a:lnTo>
                  <a:pt x="19462" y="7430"/>
                </a:lnTo>
                <a:lnTo>
                  <a:pt x="18694" y="8043"/>
                </a:lnTo>
                <a:lnTo>
                  <a:pt x="17927" y="8579"/>
                </a:lnTo>
                <a:lnTo>
                  <a:pt x="16392" y="9651"/>
                </a:lnTo>
                <a:lnTo>
                  <a:pt x="16392" y="9651"/>
                </a:lnTo>
                <a:lnTo>
                  <a:pt x="13103" y="11796"/>
                </a:lnTo>
                <a:lnTo>
                  <a:pt x="11458" y="12791"/>
                </a:lnTo>
                <a:lnTo>
                  <a:pt x="9813" y="13864"/>
                </a:lnTo>
                <a:lnTo>
                  <a:pt x="9813" y="13864"/>
                </a:lnTo>
                <a:lnTo>
                  <a:pt x="5976" y="16545"/>
                </a:lnTo>
                <a:lnTo>
                  <a:pt x="5976" y="16545"/>
                </a:lnTo>
                <a:close/>
                <a:moveTo>
                  <a:pt x="18640" y="6281"/>
                </a:moveTo>
                <a:lnTo>
                  <a:pt x="18640" y="6281"/>
                </a:lnTo>
                <a:lnTo>
                  <a:pt x="18585" y="6434"/>
                </a:lnTo>
                <a:lnTo>
                  <a:pt x="18640" y="6587"/>
                </a:lnTo>
                <a:lnTo>
                  <a:pt x="18640" y="6587"/>
                </a:lnTo>
                <a:lnTo>
                  <a:pt x="18749" y="6740"/>
                </a:lnTo>
                <a:lnTo>
                  <a:pt x="18749" y="6740"/>
                </a:lnTo>
                <a:lnTo>
                  <a:pt x="17598" y="7660"/>
                </a:lnTo>
                <a:lnTo>
                  <a:pt x="16502" y="8502"/>
                </a:lnTo>
                <a:lnTo>
                  <a:pt x="16502" y="8502"/>
                </a:lnTo>
                <a:lnTo>
                  <a:pt x="14528" y="9957"/>
                </a:lnTo>
                <a:lnTo>
                  <a:pt x="12609" y="11260"/>
                </a:lnTo>
                <a:lnTo>
                  <a:pt x="12609" y="11260"/>
                </a:lnTo>
                <a:lnTo>
                  <a:pt x="8662" y="13787"/>
                </a:lnTo>
                <a:lnTo>
                  <a:pt x="8662" y="13787"/>
                </a:lnTo>
                <a:lnTo>
                  <a:pt x="7291" y="14706"/>
                </a:lnTo>
                <a:lnTo>
                  <a:pt x="5811" y="15626"/>
                </a:lnTo>
                <a:lnTo>
                  <a:pt x="5811" y="15626"/>
                </a:lnTo>
                <a:lnTo>
                  <a:pt x="5647" y="15626"/>
                </a:lnTo>
                <a:lnTo>
                  <a:pt x="5647" y="15626"/>
                </a:lnTo>
                <a:lnTo>
                  <a:pt x="5318" y="15855"/>
                </a:lnTo>
                <a:lnTo>
                  <a:pt x="4989" y="16085"/>
                </a:lnTo>
                <a:lnTo>
                  <a:pt x="4989" y="16085"/>
                </a:lnTo>
                <a:lnTo>
                  <a:pt x="5537" y="15472"/>
                </a:lnTo>
                <a:lnTo>
                  <a:pt x="6085" y="15013"/>
                </a:lnTo>
                <a:lnTo>
                  <a:pt x="6085" y="15013"/>
                </a:lnTo>
                <a:lnTo>
                  <a:pt x="8059" y="13634"/>
                </a:lnTo>
                <a:lnTo>
                  <a:pt x="8059" y="13634"/>
                </a:lnTo>
                <a:lnTo>
                  <a:pt x="9868" y="12332"/>
                </a:lnTo>
                <a:lnTo>
                  <a:pt x="11732" y="11030"/>
                </a:lnTo>
                <a:lnTo>
                  <a:pt x="11732" y="11030"/>
                </a:lnTo>
                <a:lnTo>
                  <a:pt x="13541" y="9651"/>
                </a:lnTo>
                <a:lnTo>
                  <a:pt x="15405" y="8426"/>
                </a:lnTo>
                <a:lnTo>
                  <a:pt x="15405" y="8426"/>
                </a:lnTo>
                <a:lnTo>
                  <a:pt x="17105" y="7277"/>
                </a:lnTo>
                <a:lnTo>
                  <a:pt x="17982" y="6587"/>
                </a:lnTo>
                <a:lnTo>
                  <a:pt x="18749" y="5821"/>
                </a:lnTo>
                <a:lnTo>
                  <a:pt x="18749" y="5821"/>
                </a:lnTo>
                <a:lnTo>
                  <a:pt x="18640" y="6281"/>
                </a:lnTo>
                <a:lnTo>
                  <a:pt x="18640" y="6281"/>
                </a:lnTo>
                <a:close/>
                <a:moveTo>
                  <a:pt x="6688" y="18306"/>
                </a:moveTo>
                <a:lnTo>
                  <a:pt x="6688" y="18306"/>
                </a:lnTo>
                <a:lnTo>
                  <a:pt x="5811" y="18689"/>
                </a:lnTo>
                <a:lnTo>
                  <a:pt x="4934" y="19072"/>
                </a:lnTo>
                <a:lnTo>
                  <a:pt x="4934" y="19072"/>
                </a:lnTo>
                <a:lnTo>
                  <a:pt x="5098" y="18766"/>
                </a:lnTo>
                <a:lnTo>
                  <a:pt x="5098" y="18766"/>
                </a:lnTo>
                <a:lnTo>
                  <a:pt x="5592" y="18536"/>
                </a:lnTo>
                <a:lnTo>
                  <a:pt x="6140" y="18153"/>
                </a:lnTo>
                <a:lnTo>
                  <a:pt x="6140" y="18153"/>
                </a:lnTo>
                <a:lnTo>
                  <a:pt x="6798" y="17694"/>
                </a:lnTo>
                <a:lnTo>
                  <a:pt x="6798" y="17694"/>
                </a:lnTo>
                <a:lnTo>
                  <a:pt x="7182" y="17464"/>
                </a:lnTo>
                <a:lnTo>
                  <a:pt x="7565" y="17234"/>
                </a:lnTo>
                <a:lnTo>
                  <a:pt x="7565" y="17234"/>
                </a:lnTo>
                <a:lnTo>
                  <a:pt x="7127" y="17770"/>
                </a:lnTo>
                <a:lnTo>
                  <a:pt x="6688" y="18306"/>
                </a:lnTo>
                <a:lnTo>
                  <a:pt x="6688" y="18306"/>
                </a:lnTo>
                <a:close/>
                <a:moveTo>
                  <a:pt x="7730" y="16928"/>
                </a:moveTo>
                <a:lnTo>
                  <a:pt x="7730" y="16928"/>
                </a:lnTo>
                <a:lnTo>
                  <a:pt x="7730" y="16928"/>
                </a:lnTo>
                <a:lnTo>
                  <a:pt x="7730" y="16928"/>
                </a:lnTo>
                <a:lnTo>
                  <a:pt x="7072" y="17311"/>
                </a:lnTo>
                <a:lnTo>
                  <a:pt x="6469" y="17770"/>
                </a:lnTo>
                <a:lnTo>
                  <a:pt x="5811" y="18230"/>
                </a:lnTo>
                <a:lnTo>
                  <a:pt x="5208" y="18536"/>
                </a:lnTo>
                <a:lnTo>
                  <a:pt x="5208" y="18536"/>
                </a:lnTo>
                <a:lnTo>
                  <a:pt x="5427" y="18077"/>
                </a:lnTo>
                <a:lnTo>
                  <a:pt x="5427" y="18077"/>
                </a:lnTo>
                <a:lnTo>
                  <a:pt x="6798" y="17157"/>
                </a:lnTo>
                <a:lnTo>
                  <a:pt x="8059" y="16238"/>
                </a:lnTo>
                <a:lnTo>
                  <a:pt x="8059" y="16238"/>
                </a:lnTo>
                <a:lnTo>
                  <a:pt x="11403" y="14017"/>
                </a:lnTo>
                <a:lnTo>
                  <a:pt x="11403" y="14017"/>
                </a:lnTo>
                <a:lnTo>
                  <a:pt x="13212" y="12945"/>
                </a:lnTo>
                <a:lnTo>
                  <a:pt x="14966" y="11949"/>
                </a:lnTo>
                <a:lnTo>
                  <a:pt x="18640" y="10034"/>
                </a:lnTo>
                <a:lnTo>
                  <a:pt x="18640" y="10034"/>
                </a:lnTo>
                <a:lnTo>
                  <a:pt x="20065" y="9191"/>
                </a:lnTo>
                <a:lnTo>
                  <a:pt x="20065" y="9191"/>
                </a:lnTo>
                <a:lnTo>
                  <a:pt x="20887" y="8655"/>
                </a:lnTo>
                <a:lnTo>
                  <a:pt x="20887" y="8655"/>
                </a:lnTo>
                <a:lnTo>
                  <a:pt x="20942" y="8655"/>
                </a:lnTo>
                <a:lnTo>
                  <a:pt x="20668" y="8809"/>
                </a:lnTo>
                <a:lnTo>
                  <a:pt x="20229" y="9115"/>
                </a:lnTo>
                <a:lnTo>
                  <a:pt x="20229" y="9115"/>
                </a:lnTo>
                <a:lnTo>
                  <a:pt x="16776" y="11260"/>
                </a:lnTo>
                <a:lnTo>
                  <a:pt x="16776" y="11260"/>
                </a:lnTo>
                <a:lnTo>
                  <a:pt x="13322" y="13251"/>
                </a:lnTo>
                <a:lnTo>
                  <a:pt x="11677" y="14247"/>
                </a:lnTo>
                <a:lnTo>
                  <a:pt x="9978" y="15319"/>
                </a:lnTo>
                <a:lnTo>
                  <a:pt x="9978" y="15319"/>
                </a:lnTo>
                <a:lnTo>
                  <a:pt x="9813" y="15472"/>
                </a:lnTo>
                <a:lnTo>
                  <a:pt x="9813" y="15472"/>
                </a:lnTo>
                <a:lnTo>
                  <a:pt x="9046" y="15932"/>
                </a:lnTo>
                <a:lnTo>
                  <a:pt x="8333" y="16468"/>
                </a:lnTo>
                <a:lnTo>
                  <a:pt x="8333" y="16468"/>
                </a:lnTo>
                <a:lnTo>
                  <a:pt x="8169" y="16468"/>
                </a:lnTo>
                <a:lnTo>
                  <a:pt x="8169" y="16468"/>
                </a:lnTo>
                <a:lnTo>
                  <a:pt x="8059" y="16468"/>
                </a:lnTo>
                <a:lnTo>
                  <a:pt x="7949" y="16545"/>
                </a:lnTo>
                <a:lnTo>
                  <a:pt x="7949" y="16545"/>
                </a:lnTo>
                <a:lnTo>
                  <a:pt x="7730" y="16928"/>
                </a:lnTo>
                <a:lnTo>
                  <a:pt x="7730" y="16928"/>
                </a:lnTo>
                <a:close/>
                <a:moveTo>
                  <a:pt x="8443" y="16621"/>
                </a:moveTo>
                <a:lnTo>
                  <a:pt x="8443" y="16621"/>
                </a:lnTo>
                <a:lnTo>
                  <a:pt x="9649" y="15779"/>
                </a:lnTo>
                <a:lnTo>
                  <a:pt x="9649" y="15779"/>
                </a:lnTo>
                <a:lnTo>
                  <a:pt x="9813" y="15626"/>
                </a:lnTo>
                <a:lnTo>
                  <a:pt x="9813" y="15626"/>
                </a:lnTo>
                <a:lnTo>
                  <a:pt x="11513" y="14783"/>
                </a:lnTo>
                <a:lnTo>
                  <a:pt x="13157" y="13940"/>
                </a:lnTo>
                <a:lnTo>
                  <a:pt x="13157" y="13940"/>
                </a:lnTo>
                <a:lnTo>
                  <a:pt x="14802" y="12945"/>
                </a:lnTo>
                <a:lnTo>
                  <a:pt x="15734" y="12409"/>
                </a:lnTo>
                <a:lnTo>
                  <a:pt x="16556" y="11949"/>
                </a:lnTo>
                <a:lnTo>
                  <a:pt x="16556" y="11949"/>
                </a:lnTo>
                <a:lnTo>
                  <a:pt x="18256" y="11106"/>
                </a:lnTo>
                <a:lnTo>
                  <a:pt x="19078" y="10647"/>
                </a:lnTo>
                <a:lnTo>
                  <a:pt x="20010" y="10187"/>
                </a:lnTo>
                <a:lnTo>
                  <a:pt x="20010" y="10187"/>
                </a:lnTo>
                <a:lnTo>
                  <a:pt x="20394" y="9957"/>
                </a:lnTo>
                <a:lnTo>
                  <a:pt x="20668" y="9651"/>
                </a:lnTo>
                <a:lnTo>
                  <a:pt x="20778" y="9651"/>
                </a:lnTo>
                <a:lnTo>
                  <a:pt x="20778" y="9651"/>
                </a:lnTo>
                <a:lnTo>
                  <a:pt x="20778" y="9651"/>
                </a:lnTo>
                <a:lnTo>
                  <a:pt x="20778" y="9728"/>
                </a:lnTo>
                <a:lnTo>
                  <a:pt x="20778" y="9728"/>
                </a:lnTo>
                <a:lnTo>
                  <a:pt x="20668" y="9881"/>
                </a:lnTo>
                <a:lnTo>
                  <a:pt x="20668" y="9881"/>
                </a:lnTo>
                <a:lnTo>
                  <a:pt x="20339" y="10187"/>
                </a:lnTo>
                <a:lnTo>
                  <a:pt x="20010" y="10417"/>
                </a:lnTo>
                <a:lnTo>
                  <a:pt x="20010" y="10417"/>
                </a:lnTo>
                <a:lnTo>
                  <a:pt x="19133" y="10953"/>
                </a:lnTo>
                <a:lnTo>
                  <a:pt x="18311" y="11413"/>
                </a:lnTo>
                <a:lnTo>
                  <a:pt x="18311" y="11413"/>
                </a:lnTo>
                <a:lnTo>
                  <a:pt x="16556" y="12332"/>
                </a:lnTo>
                <a:lnTo>
                  <a:pt x="14747" y="13251"/>
                </a:lnTo>
                <a:lnTo>
                  <a:pt x="14747" y="13251"/>
                </a:lnTo>
                <a:lnTo>
                  <a:pt x="11622" y="14936"/>
                </a:lnTo>
                <a:lnTo>
                  <a:pt x="10032" y="15779"/>
                </a:lnTo>
                <a:lnTo>
                  <a:pt x="8497" y="16851"/>
                </a:lnTo>
                <a:lnTo>
                  <a:pt x="8497" y="16851"/>
                </a:lnTo>
                <a:lnTo>
                  <a:pt x="8443" y="16621"/>
                </a:lnTo>
                <a:lnTo>
                  <a:pt x="8443" y="16621"/>
                </a:lnTo>
                <a:lnTo>
                  <a:pt x="8443" y="16621"/>
                </a:lnTo>
                <a:lnTo>
                  <a:pt x="8443" y="16621"/>
                </a:lnTo>
                <a:close/>
                <a:moveTo>
                  <a:pt x="9155" y="17847"/>
                </a:moveTo>
                <a:lnTo>
                  <a:pt x="9155" y="17847"/>
                </a:lnTo>
                <a:lnTo>
                  <a:pt x="10142" y="17311"/>
                </a:lnTo>
                <a:lnTo>
                  <a:pt x="11239" y="16774"/>
                </a:lnTo>
                <a:lnTo>
                  <a:pt x="11239" y="16774"/>
                </a:lnTo>
                <a:lnTo>
                  <a:pt x="11348" y="16698"/>
                </a:lnTo>
                <a:lnTo>
                  <a:pt x="11348" y="16698"/>
                </a:lnTo>
                <a:lnTo>
                  <a:pt x="11129" y="17081"/>
                </a:lnTo>
                <a:lnTo>
                  <a:pt x="10910" y="17387"/>
                </a:lnTo>
                <a:lnTo>
                  <a:pt x="10581" y="17694"/>
                </a:lnTo>
                <a:lnTo>
                  <a:pt x="10307" y="17847"/>
                </a:lnTo>
                <a:lnTo>
                  <a:pt x="9978" y="18000"/>
                </a:lnTo>
                <a:lnTo>
                  <a:pt x="9704" y="18000"/>
                </a:lnTo>
                <a:lnTo>
                  <a:pt x="9429" y="17923"/>
                </a:lnTo>
                <a:lnTo>
                  <a:pt x="9155" y="17847"/>
                </a:lnTo>
                <a:lnTo>
                  <a:pt x="9155" y="17847"/>
                </a:lnTo>
                <a:close/>
                <a:moveTo>
                  <a:pt x="12335" y="17081"/>
                </a:moveTo>
                <a:lnTo>
                  <a:pt x="12335" y="17081"/>
                </a:lnTo>
                <a:lnTo>
                  <a:pt x="16666" y="15013"/>
                </a:lnTo>
                <a:lnTo>
                  <a:pt x="16666" y="15013"/>
                </a:lnTo>
                <a:lnTo>
                  <a:pt x="17708" y="14553"/>
                </a:lnTo>
                <a:lnTo>
                  <a:pt x="18694" y="14017"/>
                </a:lnTo>
                <a:lnTo>
                  <a:pt x="18694" y="14017"/>
                </a:lnTo>
                <a:lnTo>
                  <a:pt x="19901" y="13404"/>
                </a:lnTo>
                <a:lnTo>
                  <a:pt x="19901" y="13404"/>
                </a:lnTo>
                <a:lnTo>
                  <a:pt x="20339" y="13174"/>
                </a:lnTo>
                <a:lnTo>
                  <a:pt x="20449" y="13174"/>
                </a:lnTo>
                <a:lnTo>
                  <a:pt x="20284" y="13328"/>
                </a:lnTo>
                <a:lnTo>
                  <a:pt x="20284" y="13328"/>
                </a:lnTo>
                <a:lnTo>
                  <a:pt x="19023" y="14094"/>
                </a:lnTo>
                <a:lnTo>
                  <a:pt x="17817" y="14783"/>
                </a:lnTo>
                <a:lnTo>
                  <a:pt x="15405" y="16238"/>
                </a:lnTo>
                <a:lnTo>
                  <a:pt x="15405" y="16238"/>
                </a:lnTo>
                <a:lnTo>
                  <a:pt x="15295" y="16238"/>
                </a:lnTo>
                <a:lnTo>
                  <a:pt x="15241" y="16315"/>
                </a:lnTo>
                <a:lnTo>
                  <a:pt x="15241" y="16315"/>
                </a:lnTo>
                <a:lnTo>
                  <a:pt x="14035" y="17004"/>
                </a:lnTo>
                <a:lnTo>
                  <a:pt x="12938" y="17847"/>
                </a:lnTo>
                <a:lnTo>
                  <a:pt x="12938" y="17847"/>
                </a:lnTo>
                <a:lnTo>
                  <a:pt x="12609" y="17464"/>
                </a:lnTo>
                <a:lnTo>
                  <a:pt x="12335" y="17081"/>
                </a:lnTo>
                <a:lnTo>
                  <a:pt x="12335" y="17081"/>
                </a:lnTo>
                <a:close/>
                <a:moveTo>
                  <a:pt x="18311" y="15626"/>
                </a:moveTo>
                <a:lnTo>
                  <a:pt x="18311" y="15626"/>
                </a:lnTo>
                <a:lnTo>
                  <a:pt x="18091" y="15396"/>
                </a:lnTo>
                <a:lnTo>
                  <a:pt x="18091" y="15396"/>
                </a:lnTo>
                <a:lnTo>
                  <a:pt x="18146" y="15396"/>
                </a:lnTo>
                <a:lnTo>
                  <a:pt x="18146" y="15396"/>
                </a:lnTo>
                <a:lnTo>
                  <a:pt x="19572" y="14630"/>
                </a:lnTo>
                <a:lnTo>
                  <a:pt x="19572" y="14630"/>
                </a:lnTo>
                <a:lnTo>
                  <a:pt x="20065" y="14247"/>
                </a:lnTo>
                <a:lnTo>
                  <a:pt x="20065" y="14247"/>
                </a:lnTo>
                <a:lnTo>
                  <a:pt x="20284" y="14170"/>
                </a:lnTo>
                <a:lnTo>
                  <a:pt x="20339" y="14170"/>
                </a:lnTo>
                <a:lnTo>
                  <a:pt x="20284" y="14247"/>
                </a:lnTo>
                <a:lnTo>
                  <a:pt x="19955" y="14553"/>
                </a:lnTo>
                <a:lnTo>
                  <a:pt x="19955" y="14553"/>
                </a:lnTo>
                <a:lnTo>
                  <a:pt x="19572" y="14860"/>
                </a:lnTo>
                <a:lnTo>
                  <a:pt x="19078" y="15013"/>
                </a:lnTo>
                <a:lnTo>
                  <a:pt x="18640" y="15243"/>
                </a:lnTo>
                <a:lnTo>
                  <a:pt x="18475" y="15396"/>
                </a:lnTo>
                <a:lnTo>
                  <a:pt x="18311" y="15626"/>
                </a:lnTo>
                <a:lnTo>
                  <a:pt x="18311" y="15626"/>
                </a:lnTo>
                <a:close/>
                <a:moveTo>
                  <a:pt x="20394" y="13940"/>
                </a:moveTo>
                <a:lnTo>
                  <a:pt x="20394" y="13940"/>
                </a:lnTo>
                <a:lnTo>
                  <a:pt x="19901" y="14170"/>
                </a:lnTo>
                <a:lnTo>
                  <a:pt x="19352" y="14553"/>
                </a:lnTo>
                <a:lnTo>
                  <a:pt x="19352" y="14553"/>
                </a:lnTo>
                <a:lnTo>
                  <a:pt x="18091" y="15243"/>
                </a:lnTo>
                <a:lnTo>
                  <a:pt x="18091" y="15243"/>
                </a:lnTo>
                <a:lnTo>
                  <a:pt x="18037" y="15319"/>
                </a:lnTo>
                <a:lnTo>
                  <a:pt x="18037" y="15396"/>
                </a:lnTo>
                <a:lnTo>
                  <a:pt x="18037" y="15396"/>
                </a:lnTo>
                <a:lnTo>
                  <a:pt x="17982" y="15243"/>
                </a:lnTo>
                <a:lnTo>
                  <a:pt x="17982" y="15243"/>
                </a:lnTo>
                <a:lnTo>
                  <a:pt x="17817" y="15166"/>
                </a:lnTo>
                <a:lnTo>
                  <a:pt x="17708" y="15166"/>
                </a:lnTo>
                <a:lnTo>
                  <a:pt x="17708" y="15166"/>
                </a:lnTo>
                <a:lnTo>
                  <a:pt x="17598" y="15166"/>
                </a:lnTo>
                <a:lnTo>
                  <a:pt x="17543" y="15319"/>
                </a:lnTo>
                <a:lnTo>
                  <a:pt x="17543" y="15319"/>
                </a:lnTo>
                <a:lnTo>
                  <a:pt x="17324" y="15319"/>
                </a:lnTo>
                <a:lnTo>
                  <a:pt x="17324" y="15319"/>
                </a:lnTo>
                <a:lnTo>
                  <a:pt x="18037" y="14936"/>
                </a:lnTo>
                <a:lnTo>
                  <a:pt x="18037" y="14936"/>
                </a:lnTo>
                <a:lnTo>
                  <a:pt x="19846" y="13787"/>
                </a:lnTo>
                <a:lnTo>
                  <a:pt x="19846" y="13787"/>
                </a:lnTo>
                <a:lnTo>
                  <a:pt x="20284" y="13481"/>
                </a:lnTo>
                <a:lnTo>
                  <a:pt x="20504" y="13328"/>
                </a:lnTo>
                <a:lnTo>
                  <a:pt x="20668" y="13174"/>
                </a:lnTo>
                <a:lnTo>
                  <a:pt x="20668" y="13174"/>
                </a:lnTo>
                <a:lnTo>
                  <a:pt x="20613" y="13557"/>
                </a:lnTo>
                <a:lnTo>
                  <a:pt x="20504" y="14017"/>
                </a:lnTo>
                <a:lnTo>
                  <a:pt x="20504" y="14017"/>
                </a:lnTo>
                <a:lnTo>
                  <a:pt x="20449" y="13940"/>
                </a:lnTo>
                <a:lnTo>
                  <a:pt x="20394" y="13940"/>
                </a:lnTo>
                <a:lnTo>
                  <a:pt x="20394" y="13940"/>
                </a:lnTo>
                <a:close/>
                <a:moveTo>
                  <a:pt x="16118" y="16698"/>
                </a:moveTo>
                <a:lnTo>
                  <a:pt x="16118" y="16698"/>
                </a:lnTo>
                <a:lnTo>
                  <a:pt x="15898" y="16621"/>
                </a:lnTo>
                <a:lnTo>
                  <a:pt x="15734" y="16468"/>
                </a:lnTo>
                <a:lnTo>
                  <a:pt x="15734" y="16468"/>
                </a:lnTo>
                <a:lnTo>
                  <a:pt x="16173" y="16238"/>
                </a:lnTo>
                <a:lnTo>
                  <a:pt x="16173" y="16238"/>
                </a:lnTo>
                <a:lnTo>
                  <a:pt x="17050" y="15626"/>
                </a:lnTo>
                <a:lnTo>
                  <a:pt x="17050" y="15626"/>
                </a:lnTo>
                <a:lnTo>
                  <a:pt x="17214" y="15549"/>
                </a:lnTo>
                <a:lnTo>
                  <a:pt x="17324" y="15549"/>
                </a:lnTo>
                <a:lnTo>
                  <a:pt x="17379" y="15626"/>
                </a:lnTo>
                <a:lnTo>
                  <a:pt x="17324" y="15626"/>
                </a:lnTo>
                <a:lnTo>
                  <a:pt x="17214" y="15779"/>
                </a:lnTo>
                <a:lnTo>
                  <a:pt x="17214" y="15779"/>
                </a:lnTo>
                <a:lnTo>
                  <a:pt x="16611" y="16238"/>
                </a:lnTo>
                <a:lnTo>
                  <a:pt x="16392" y="16391"/>
                </a:lnTo>
                <a:lnTo>
                  <a:pt x="16118" y="16698"/>
                </a:lnTo>
                <a:lnTo>
                  <a:pt x="16118" y="16698"/>
                </a:lnTo>
                <a:lnTo>
                  <a:pt x="16118" y="16698"/>
                </a:lnTo>
                <a:lnTo>
                  <a:pt x="16118" y="16698"/>
                </a:lnTo>
                <a:close/>
                <a:moveTo>
                  <a:pt x="16666" y="16391"/>
                </a:moveTo>
                <a:lnTo>
                  <a:pt x="16666" y="16391"/>
                </a:lnTo>
                <a:lnTo>
                  <a:pt x="17105" y="16085"/>
                </a:lnTo>
                <a:lnTo>
                  <a:pt x="17488" y="15702"/>
                </a:lnTo>
                <a:lnTo>
                  <a:pt x="17488" y="15702"/>
                </a:lnTo>
                <a:lnTo>
                  <a:pt x="17543" y="15932"/>
                </a:lnTo>
                <a:lnTo>
                  <a:pt x="17488" y="16238"/>
                </a:lnTo>
                <a:lnTo>
                  <a:pt x="17488" y="16238"/>
                </a:lnTo>
                <a:lnTo>
                  <a:pt x="16885" y="16468"/>
                </a:lnTo>
                <a:lnTo>
                  <a:pt x="16885" y="16468"/>
                </a:lnTo>
                <a:lnTo>
                  <a:pt x="16447" y="16545"/>
                </a:lnTo>
                <a:lnTo>
                  <a:pt x="16447" y="16545"/>
                </a:lnTo>
                <a:lnTo>
                  <a:pt x="16447" y="16545"/>
                </a:lnTo>
                <a:lnTo>
                  <a:pt x="16666" y="16391"/>
                </a:lnTo>
                <a:lnTo>
                  <a:pt x="16666" y="16391"/>
                </a:lnTo>
                <a:close/>
                <a:moveTo>
                  <a:pt x="13596" y="18153"/>
                </a:moveTo>
                <a:lnTo>
                  <a:pt x="13596" y="18153"/>
                </a:lnTo>
                <a:lnTo>
                  <a:pt x="13322" y="18077"/>
                </a:lnTo>
                <a:lnTo>
                  <a:pt x="13103" y="18000"/>
                </a:lnTo>
                <a:lnTo>
                  <a:pt x="13103" y="18000"/>
                </a:lnTo>
                <a:lnTo>
                  <a:pt x="14912" y="16928"/>
                </a:lnTo>
                <a:lnTo>
                  <a:pt x="14912" y="16928"/>
                </a:lnTo>
                <a:lnTo>
                  <a:pt x="14638" y="17387"/>
                </a:lnTo>
                <a:lnTo>
                  <a:pt x="14309" y="17694"/>
                </a:lnTo>
                <a:lnTo>
                  <a:pt x="13980" y="18000"/>
                </a:lnTo>
                <a:lnTo>
                  <a:pt x="13596" y="18153"/>
                </a:lnTo>
                <a:lnTo>
                  <a:pt x="13596" y="18153"/>
                </a:lnTo>
                <a:close/>
                <a:moveTo>
                  <a:pt x="16337" y="16774"/>
                </a:moveTo>
                <a:lnTo>
                  <a:pt x="16337" y="16774"/>
                </a:lnTo>
                <a:lnTo>
                  <a:pt x="17434" y="16391"/>
                </a:lnTo>
                <a:lnTo>
                  <a:pt x="17434" y="16391"/>
                </a:lnTo>
                <a:lnTo>
                  <a:pt x="17269" y="16621"/>
                </a:lnTo>
                <a:lnTo>
                  <a:pt x="16995" y="16774"/>
                </a:lnTo>
                <a:lnTo>
                  <a:pt x="16666" y="16851"/>
                </a:lnTo>
                <a:lnTo>
                  <a:pt x="16337" y="16774"/>
                </a:lnTo>
                <a:lnTo>
                  <a:pt x="16337" y="16774"/>
                </a:lnTo>
                <a:close/>
                <a:moveTo>
                  <a:pt x="18749" y="15779"/>
                </a:moveTo>
                <a:lnTo>
                  <a:pt x="18749" y="15779"/>
                </a:lnTo>
                <a:lnTo>
                  <a:pt x="19462" y="15472"/>
                </a:lnTo>
                <a:lnTo>
                  <a:pt x="19462" y="15472"/>
                </a:lnTo>
                <a:lnTo>
                  <a:pt x="19133" y="15702"/>
                </a:lnTo>
                <a:lnTo>
                  <a:pt x="18749" y="15779"/>
                </a:lnTo>
                <a:lnTo>
                  <a:pt x="18749" y="15779"/>
                </a:lnTo>
                <a:close/>
                <a:moveTo>
                  <a:pt x="19736" y="15243"/>
                </a:moveTo>
                <a:lnTo>
                  <a:pt x="19736" y="15243"/>
                </a:lnTo>
                <a:lnTo>
                  <a:pt x="19736" y="15243"/>
                </a:lnTo>
                <a:lnTo>
                  <a:pt x="19736" y="15243"/>
                </a:lnTo>
                <a:lnTo>
                  <a:pt x="19352" y="15319"/>
                </a:lnTo>
                <a:lnTo>
                  <a:pt x="19078" y="15472"/>
                </a:lnTo>
                <a:lnTo>
                  <a:pt x="18749" y="15626"/>
                </a:lnTo>
                <a:lnTo>
                  <a:pt x="18420" y="15626"/>
                </a:lnTo>
                <a:lnTo>
                  <a:pt x="18420" y="15626"/>
                </a:lnTo>
                <a:lnTo>
                  <a:pt x="18640" y="15472"/>
                </a:lnTo>
                <a:lnTo>
                  <a:pt x="18859" y="15319"/>
                </a:lnTo>
                <a:lnTo>
                  <a:pt x="19352" y="15089"/>
                </a:lnTo>
                <a:lnTo>
                  <a:pt x="19901" y="14783"/>
                </a:lnTo>
                <a:lnTo>
                  <a:pt x="20120" y="14630"/>
                </a:lnTo>
                <a:lnTo>
                  <a:pt x="20284" y="14400"/>
                </a:lnTo>
                <a:lnTo>
                  <a:pt x="20284" y="14400"/>
                </a:lnTo>
                <a:lnTo>
                  <a:pt x="20065" y="14860"/>
                </a:lnTo>
                <a:lnTo>
                  <a:pt x="19736" y="15243"/>
                </a:lnTo>
                <a:lnTo>
                  <a:pt x="19736" y="15243"/>
                </a:lnTo>
                <a:close/>
                <a:moveTo>
                  <a:pt x="20723" y="12868"/>
                </a:moveTo>
                <a:lnTo>
                  <a:pt x="20723" y="12868"/>
                </a:lnTo>
                <a:lnTo>
                  <a:pt x="18365" y="14017"/>
                </a:lnTo>
                <a:lnTo>
                  <a:pt x="16063" y="15166"/>
                </a:lnTo>
                <a:lnTo>
                  <a:pt x="16063" y="15166"/>
                </a:lnTo>
                <a:lnTo>
                  <a:pt x="14254" y="15932"/>
                </a:lnTo>
                <a:lnTo>
                  <a:pt x="14254" y="15932"/>
                </a:lnTo>
                <a:lnTo>
                  <a:pt x="15734" y="15089"/>
                </a:lnTo>
                <a:lnTo>
                  <a:pt x="17159" y="14170"/>
                </a:lnTo>
                <a:lnTo>
                  <a:pt x="17159" y="14170"/>
                </a:lnTo>
                <a:lnTo>
                  <a:pt x="17982" y="13711"/>
                </a:lnTo>
                <a:lnTo>
                  <a:pt x="18914" y="13251"/>
                </a:lnTo>
                <a:lnTo>
                  <a:pt x="19352" y="13021"/>
                </a:lnTo>
                <a:lnTo>
                  <a:pt x="19846" y="12715"/>
                </a:lnTo>
                <a:lnTo>
                  <a:pt x="20229" y="12409"/>
                </a:lnTo>
                <a:lnTo>
                  <a:pt x="20613" y="12026"/>
                </a:lnTo>
                <a:lnTo>
                  <a:pt x="20613" y="12026"/>
                </a:lnTo>
                <a:lnTo>
                  <a:pt x="20668" y="12409"/>
                </a:lnTo>
                <a:lnTo>
                  <a:pt x="20723" y="12868"/>
                </a:lnTo>
                <a:lnTo>
                  <a:pt x="20723" y="12868"/>
                </a:lnTo>
                <a:close/>
                <a:moveTo>
                  <a:pt x="20887" y="7660"/>
                </a:moveTo>
                <a:lnTo>
                  <a:pt x="20887" y="7660"/>
                </a:lnTo>
                <a:lnTo>
                  <a:pt x="18914" y="8809"/>
                </a:lnTo>
                <a:lnTo>
                  <a:pt x="16940" y="9957"/>
                </a:lnTo>
                <a:lnTo>
                  <a:pt x="14912" y="11030"/>
                </a:lnTo>
                <a:lnTo>
                  <a:pt x="12993" y="12102"/>
                </a:lnTo>
                <a:lnTo>
                  <a:pt x="12993" y="12102"/>
                </a:lnTo>
                <a:lnTo>
                  <a:pt x="10252" y="13787"/>
                </a:lnTo>
                <a:lnTo>
                  <a:pt x="10252" y="13787"/>
                </a:lnTo>
                <a:lnTo>
                  <a:pt x="13322" y="11796"/>
                </a:lnTo>
                <a:lnTo>
                  <a:pt x="13322" y="11796"/>
                </a:lnTo>
                <a:lnTo>
                  <a:pt x="15131" y="10723"/>
                </a:lnTo>
                <a:lnTo>
                  <a:pt x="16885" y="9498"/>
                </a:lnTo>
                <a:lnTo>
                  <a:pt x="18640" y="8272"/>
                </a:lnTo>
                <a:lnTo>
                  <a:pt x="19462" y="7583"/>
                </a:lnTo>
                <a:lnTo>
                  <a:pt x="20339" y="6817"/>
                </a:lnTo>
                <a:lnTo>
                  <a:pt x="20339" y="6817"/>
                </a:lnTo>
                <a:lnTo>
                  <a:pt x="20613" y="7200"/>
                </a:lnTo>
                <a:lnTo>
                  <a:pt x="20887" y="7660"/>
                </a:lnTo>
                <a:lnTo>
                  <a:pt x="20887" y="7660"/>
                </a:lnTo>
                <a:close/>
                <a:moveTo>
                  <a:pt x="20175" y="6740"/>
                </a:moveTo>
                <a:lnTo>
                  <a:pt x="20175" y="6740"/>
                </a:lnTo>
                <a:lnTo>
                  <a:pt x="19297" y="7277"/>
                </a:lnTo>
                <a:lnTo>
                  <a:pt x="18475" y="7889"/>
                </a:lnTo>
                <a:lnTo>
                  <a:pt x="16885" y="9038"/>
                </a:lnTo>
                <a:lnTo>
                  <a:pt x="16885" y="9038"/>
                </a:lnTo>
                <a:lnTo>
                  <a:pt x="14912" y="10340"/>
                </a:lnTo>
                <a:lnTo>
                  <a:pt x="12938" y="11566"/>
                </a:lnTo>
                <a:lnTo>
                  <a:pt x="12938" y="11566"/>
                </a:lnTo>
                <a:lnTo>
                  <a:pt x="12061" y="12026"/>
                </a:lnTo>
                <a:lnTo>
                  <a:pt x="12061" y="12026"/>
                </a:lnTo>
                <a:lnTo>
                  <a:pt x="12609" y="11719"/>
                </a:lnTo>
                <a:lnTo>
                  <a:pt x="12609" y="11719"/>
                </a:lnTo>
                <a:lnTo>
                  <a:pt x="14309" y="10647"/>
                </a:lnTo>
                <a:lnTo>
                  <a:pt x="16063" y="9421"/>
                </a:lnTo>
                <a:lnTo>
                  <a:pt x="16063" y="9421"/>
                </a:lnTo>
                <a:lnTo>
                  <a:pt x="16940" y="8809"/>
                </a:lnTo>
                <a:lnTo>
                  <a:pt x="17762" y="8119"/>
                </a:lnTo>
                <a:lnTo>
                  <a:pt x="19297" y="6587"/>
                </a:lnTo>
                <a:lnTo>
                  <a:pt x="19297" y="6587"/>
                </a:lnTo>
                <a:lnTo>
                  <a:pt x="19791" y="6587"/>
                </a:lnTo>
                <a:lnTo>
                  <a:pt x="20175" y="6740"/>
                </a:lnTo>
                <a:lnTo>
                  <a:pt x="20175" y="6740"/>
                </a:lnTo>
                <a:close/>
                <a:moveTo>
                  <a:pt x="18804" y="5668"/>
                </a:moveTo>
                <a:lnTo>
                  <a:pt x="18804" y="5668"/>
                </a:lnTo>
                <a:lnTo>
                  <a:pt x="18749" y="5668"/>
                </a:lnTo>
                <a:lnTo>
                  <a:pt x="18749" y="5668"/>
                </a:lnTo>
                <a:lnTo>
                  <a:pt x="17762" y="6204"/>
                </a:lnTo>
                <a:lnTo>
                  <a:pt x="16776" y="6817"/>
                </a:lnTo>
                <a:lnTo>
                  <a:pt x="15844" y="7430"/>
                </a:lnTo>
                <a:lnTo>
                  <a:pt x="14802" y="8043"/>
                </a:lnTo>
                <a:lnTo>
                  <a:pt x="14802" y="8043"/>
                </a:lnTo>
                <a:lnTo>
                  <a:pt x="12774" y="9268"/>
                </a:lnTo>
                <a:lnTo>
                  <a:pt x="10800" y="10570"/>
                </a:lnTo>
                <a:lnTo>
                  <a:pt x="10800" y="10570"/>
                </a:lnTo>
                <a:lnTo>
                  <a:pt x="8607" y="12102"/>
                </a:lnTo>
                <a:lnTo>
                  <a:pt x="6469" y="13634"/>
                </a:lnTo>
                <a:lnTo>
                  <a:pt x="6469" y="13634"/>
                </a:lnTo>
                <a:lnTo>
                  <a:pt x="5537" y="14170"/>
                </a:lnTo>
                <a:lnTo>
                  <a:pt x="4660" y="14706"/>
                </a:lnTo>
                <a:lnTo>
                  <a:pt x="3783" y="15319"/>
                </a:lnTo>
                <a:lnTo>
                  <a:pt x="3399" y="15626"/>
                </a:lnTo>
                <a:lnTo>
                  <a:pt x="3015" y="16085"/>
                </a:lnTo>
                <a:lnTo>
                  <a:pt x="3015" y="16085"/>
                </a:lnTo>
                <a:lnTo>
                  <a:pt x="2741" y="15932"/>
                </a:lnTo>
                <a:lnTo>
                  <a:pt x="2741" y="15932"/>
                </a:lnTo>
                <a:lnTo>
                  <a:pt x="3618" y="15013"/>
                </a:lnTo>
                <a:lnTo>
                  <a:pt x="4550" y="14247"/>
                </a:lnTo>
                <a:lnTo>
                  <a:pt x="6524" y="12715"/>
                </a:lnTo>
                <a:lnTo>
                  <a:pt x="8497" y="11336"/>
                </a:lnTo>
                <a:lnTo>
                  <a:pt x="10471" y="9957"/>
                </a:lnTo>
                <a:lnTo>
                  <a:pt x="10471" y="9957"/>
                </a:lnTo>
                <a:lnTo>
                  <a:pt x="12828" y="8272"/>
                </a:lnTo>
                <a:lnTo>
                  <a:pt x="15186" y="6740"/>
                </a:lnTo>
                <a:lnTo>
                  <a:pt x="15186" y="6740"/>
                </a:lnTo>
                <a:lnTo>
                  <a:pt x="16118" y="6204"/>
                </a:lnTo>
                <a:lnTo>
                  <a:pt x="17050" y="5591"/>
                </a:lnTo>
                <a:lnTo>
                  <a:pt x="17927" y="4902"/>
                </a:lnTo>
                <a:lnTo>
                  <a:pt x="18365" y="4519"/>
                </a:lnTo>
                <a:lnTo>
                  <a:pt x="18749" y="4060"/>
                </a:lnTo>
                <a:lnTo>
                  <a:pt x="18749" y="4060"/>
                </a:lnTo>
                <a:lnTo>
                  <a:pt x="18804" y="4443"/>
                </a:lnTo>
                <a:lnTo>
                  <a:pt x="18859" y="4826"/>
                </a:lnTo>
                <a:lnTo>
                  <a:pt x="18804" y="5285"/>
                </a:lnTo>
                <a:lnTo>
                  <a:pt x="18804" y="5668"/>
                </a:lnTo>
                <a:lnTo>
                  <a:pt x="18804" y="5668"/>
                </a:lnTo>
                <a:close/>
                <a:moveTo>
                  <a:pt x="18694" y="3830"/>
                </a:moveTo>
                <a:lnTo>
                  <a:pt x="18694" y="3830"/>
                </a:lnTo>
                <a:lnTo>
                  <a:pt x="18420" y="3983"/>
                </a:lnTo>
                <a:lnTo>
                  <a:pt x="18201" y="4213"/>
                </a:lnTo>
                <a:lnTo>
                  <a:pt x="17762" y="4596"/>
                </a:lnTo>
                <a:lnTo>
                  <a:pt x="17762" y="4596"/>
                </a:lnTo>
                <a:lnTo>
                  <a:pt x="17050" y="5132"/>
                </a:lnTo>
                <a:lnTo>
                  <a:pt x="16282" y="5668"/>
                </a:lnTo>
                <a:lnTo>
                  <a:pt x="16282" y="5668"/>
                </a:lnTo>
                <a:lnTo>
                  <a:pt x="15460" y="6204"/>
                </a:lnTo>
                <a:lnTo>
                  <a:pt x="14583" y="6664"/>
                </a:lnTo>
                <a:lnTo>
                  <a:pt x="12993" y="7660"/>
                </a:lnTo>
                <a:lnTo>
                  <a:pt x="12993" y="7660"/>
                </a:lnTo>
                <a:lnTo>
                  <a:pt x="9649" y="9957"/>
                </a:lnTo>
                <a:lnTo>
                  <a:pt x="6414" y="12102"/>
                </a:lnTo>
                <a:lnTo>
                  <a:pt x="6414" y="12102"/>
                </a:lnTo>
                <a:lnTo>
                  <a:pt x="4934" y="13098"/>
                </a:lnTo>
                <a:lnTo>
                  <a:pt x="3563" y="14094"/>
                </a:lnTo>
                <a:lnTo>
                  <a:pt x="3563" y="14094"/>
                </a:lnTo>
                <a:lnTo>
                  <a:pt x="5044" y="12868"/>
                </a:lnTo>
                <a:lnTo>
                  <a:pt x="6579" y="11719"/>
                </a:lnTo>
                <a:lnTo>
                  <a:pt x="9539" y="9421"/>
                </a:lnTo>
                <a:lnTo>
                  <a:pt x="9539" y="9421"/>
                </a:lnTo>
                <a:lnTo>
                  <a:pt x="12774" y="7123"/>
                </a:lnTo>
                <a:lnTo>
                  <a:pt x="14418" y="5974"/>
                </a:lnTo>
                <a:lnTo>
                  <a:pt x="16063" y="4826"/>
                </a:lnTo>
                <a:lnTo>
                  <a:pt x="16063" y="4826"/>
                </a:lnTo>
                <a:lnTo>
                  <a:pt x="16611" y="4366"/>
                </a:lnTo>
                <a:lnTo>
                  <a:pt x="17105" y="3906"/>
                </a:lnTo>
                <a:lnTo>
                  <a:pt x="17105" y="3906"/>
                </a:lnTo>
                <a:lnTo>
                  <a:pt x="17488" y="3370"/>
                </a:lnTo>
                <a:lnTo>
                  <a:pt x="17488" y="3370"/>
                </a:lnTo>
                <a:lnTo>
                  <a:pt x="17653" y="3217"/>
                </a:lnTo>
                <a:lnTo>
                  <a:pt x="17762" y="3064"/>
                </a:lnTo>
                <a:lnTo>
                  <a:pt x="17762" y="3064"/>
                </a:lnTo>
                <a:lnTo>
                  <a:pt x="18146" y="2834"/>
                </a:lnTo>
                <a:lnTo>
                  <a:pt x="18146" y="2834"/>
                </a:lnTo>
                <a:lnTo>
                  <a:pt x="18420" y="3140"/>
                </a:lnTo>
                <a:lnTo>
                  <a:pt x="18420" y="3140"/>
                </a:lnTo>
                <a:lnTo>
                  <a:pt x="18585" y="3447"/>
                </a:lnTo>
                <a:lnTo>
                  <a:pt x="18694" y="3830"/>
                </a:lnTo>
                <a:lnTo>
                  <a:pt x="18694" y="3830"/>
                </a:lnTo>
                <a:close/>
                <a:moveTo>
                  <a:pt x="17982" y="2757"/>
                </a:moveTo>
                <a:lnTo>
                  <a:pt x="17982" y="2757"/>
                </a:lnTo>
                <a:lnTo>
                  <a:pt x="17872" y="2834"/>
                </a:lnTo>
                <a:lnTo>
                  <a:pt x="17872" y="2834"/>
                </a:lnTo>
                <a:lnTo>
                  <a:pt x="17872" y="2834"/>
                </a:lnTo>
                <a:lnTo>
                  <a:pt x="17872" y="2834"/>
                </a:lnTo>
                <a:lnTo>
                  <a:pt x="17488" y="3064"/>
                </a:lnTo>
                <a:lnTo>
                  <a:pt x="17159" y="3447"/>
                </a:lnTo>
                <a:lnTo>
                  <a:pt x="17159" y="3447"/>
                </a:lnTo>
                <a:lnTo>
                  <a:pt x="16392" y="4136"/>
                </a:lnTo>
                <a:lnTo>
                  <a:pt x="15624" y="4672"/>
                </a:lnTo>
                <a:lnTo>
                  <a:pt x="14035" y="5745"/>
                </a:lnTo>
                <a:lnTo>
                  <a:pt x="14035" y="5745"/>
                </a:lnTo>
                <a:lnTo>
                  <a:pt x="10910" y="7889"/>
                </a:lnTo>
                <a:lnTo>
                  <a:pt x="9265" y="8962"/>
                </a:lnTo>
                <a:lnTo>
                  <a:pt x="7730" y="10111"/>
                </a:lnTo>
                <a:lnTo>
                  <a:pt x="7730" y="10111"/>
                </a:lnTo>
                <a:lnTo>
                  <a:pt x="6140" y="11336"/>
                </a:lnTo>
                <a:lnTo>
                  <a:pt x="4550" y="12562"/>
                </a:lnTo>
                <a:lnTo>
                  <a:pt x="4550" y="12562"/>
                </a:lnTo>
                <a:lnTo>
                  <a:pt x="3454" y="13404"/>
                </a:lnTo>
                <a:lnTo>
                  <a:pt x="3454" y="13404"/>
                </a:lnTo>
                <a:lnTo>
                  <a:pt x="4770" y="12179"/>
                </a:lnTo>
                <a:lnTo>
                  <a:pt x="6140" y="10953"/>
                </a:lnTo>
                <a:lnTo>
                  <a:pt x="7565" y="9728"/>
                </a:lnTo>
                <a:lnTo>
                  <a:pt x="8936" y="8655"/>
                </a:lnTo>
                <a:lnTo>
                  <a:pt x="11787" y="6587"/>
                </a:lnTo>
                <a:lnTo>
                  <a:pt x="14583" y="4366"/>
                </a:lnTo>
                <a:lnTo>
                  <a:pt x="14583" y="4366"/>
                </a:lnTo>
                <a:lnTo>
                  <a:pt x="15350" y="3753"/>
                </a:lnTo>
                <a:lnTo>
                  <a:pt x="15350" y="3753"/>
                </a:lnTo>
                <a:lnTo>
                  <a:pt x="15515" y="3447"/>
                </a:lnTo>
                <a:lnTo>
                  <a:pt x="15515" y="3447"/>
                </a:lnTo>
                <a:lnTo>
                  <a:pt x="15570" y="3447"/>
                </a:lnTo>
                <a:lnTo>
                  <a:pt x="15570" y="3447"/>
                </a:lnTo>
                <a:lnTo>
                  <a:pt x="15734" y="3523"/>
                </a:lnTo>
                <a:lnTo>
                  <a:pt x="15789" y="3523"/>
                </a:lnTo>
                <a:lnTo>
                  <a:pt x="15898" y="3447"/>
                </a:lnTo>
                <a:lnTo>
                  <a:pt x="15898" y="3447"/>
                </a:lnTo>
                <a:lnTo>
                  <a:pt x="16392" y="2987"/>
                </a:lnTo>
                <a:lnTo>
                  <a:pt x="16611" y="2834"/>
                </a:lnTo>
                <a:lnTo>
                  <a:pt x="16885" y="2681"/>
                </a:lnTo>
                <a:lnTo>
                  <a:pt x="17159" y="2604"/>
                </a:lnTo>
                <a:lnTo>
                  <a:pt x="17434" y="2528"/>
                </a:lnTo>
                <a:lnTo>
                  <a:pt x="17708" y="2604"/>
                </a:lnTo>
                <a:lnTo>
                  <a:pt x="17982" y="2757"/>
                </a:lnTo>
                <a:lnTo>
                  <a:pt x="17982" y="2757"/>
                </a:lnTo>
                <a:close/>
                <a:moveTo>
                  <a:pt x="13980" y="919"/>
                </a:moveTo>
                <a:lnTo>
                  <a:pt x="13980" y="919"/>
                </a:lnTo>
                <a:lnTo>
                  <a:pt x="13486" y="1226"/>
                </a:lnTo>
                <a:lnTo>
                  <a:pt x="12993" y="1609"/>
                </a:lnTo>
                <a:lnTo>
                  <a:pt x="12061" y="2451"/>
                </a:lnTo>
                <a:lnTo>
                  <a:pt x="12061" y="2451"/>
                </a:lnTo>
                <a:lnTo>
                  <a:pt x="12225" y="2068"/>
                </a:lnTo>
                <a:lnTo>
                  <a:pt x="12390" y="1762"/>
                </a:lnTo>
                <a:lnTo>
                  <a:pt x="12609" y="1532"/>
                </a:lnTo>
                <a:lnTo>
                  <a:pt x="12883" y="1302"/>
                </a:lnTo>
                <a:lnTo>
                  <a:pt x="13157" y="1149"/>
                </a:lnTo>
                <a:lnTo>
                  <a:pt x="13431" y="996"/>
                </a:lnTo>
                <a:lnTo>
                  <a:pt x="13706" y="919"/>
                </a:lnTo>
                <a:lnTo>
                  <a:pt x="13980" y="919"/>
                </a:lnTo>
                <a:lnTo>
                  <a:pt x="13980" y="919"/>
                </a:lnTo>
                <a:close/>
                <a:moveTo>
                  <a:pt x="11677" y="2757"/>
                </a:moveTo>
                <a:lnTo>
                  <a:pt x="11677" y="2757"/>
                </a:lnTo>
                <a:lnTo>
                  <a:pt x="10252" y="4136"/>
                </a:lnTo>
                <a:lnTo>
                  <a:pt x="8826" y="5362"/>
                </a:lnTo>
                <a:lnTo>
                  <a:pt x="8826" y="5362"/>
                </a:lnTo>
                <a:lnTo>
                  <a:pt x="7291" y="6587"/>
                </a:lnTo>
                <a:lnTo>
                  <a:pt x="5647" y="7736"/>
                </a:lnTo>
                <a:lnTo>
                  <a:pt x="4112" y="8885"/>
                </a:lnTo>
                <a:lnTo>
                  <a:pt x="2577" y="10111"/>
                </a:lnTo>
                <a:lnTo>
                  <a:pt x="2577" y="10111"/>
                </a:lnTo>
                <a:lnTo>
                  <a:pt x="1919" y="10723"/>
                </a:lnTo>
                <a:lnTo>
                  <a:pt x="1480" y="11030"/>
                </a:lnTo>
                <a:lnTo>
                  <a:pt x="1151" y="11183"/>
                </a:lnTo>
                <a:lnTo>
                  <a:pt x="1151" y="11183"/>
                </a:lnTo>
                <a:lnTo>
                  <a:pt x="1480" y="10953"/>
                </a:lnTo>
                <a:lnTo>
                  <a:pt x="1864" y="10647"/>
                </a:lnTo>
                <a:lnTo>
                  <a:pt x="2467" y="9957"/>
                </a:lnTo>
                <a:lnTo>
                  <a:pt x="2467" y="9957"/>
                </a:lnTo>
                <a:lnTo>
                  <a:pt x="3180" y="9115"/>
                </a:lnTo>
                <a:lnTo>
                  <a:pt x="3892" y="8502"/>
                </a:lnTo>
                <a:lnTo>
                  <a:pt x="5427" y="7277"/>
                </a:lnTo>
                <a:lnTo>
                  <a:pt x="5427" y="7277"/>
                </a:lnTo>
                <a:lnTo>
                  <a:pt x="7072" y="6051"/>
                </a:lnTo>
                <a:lnTo>
                  <a:pt x="8607" y="4826"/>
                </a:lnTo>
                <a:lnTo>
                  <a:pt x="8607" y="4826"/>
                </a:lnTo>
                <a:lnTo>
                  <a:pt x="9210" y="4289"/>
                </a:lnTo>
                <a:lnTo>
                  <a:pt x="9813" y="3753"/>
                </a:lnTo>
                <a:lnTo>
                  <a:pt x="11019" y="2604"/>
                </a:lnTo>
                <a:lnTo>
                  <a:pt x="11019" y="2604"/>
                </a:lnTo>
                <a:lnTo>
                  <a:pt x="11129" y="2528"/>
                </a:lnTo>
                <a:lnTo>
                  <a:pt x="11184" y="2451"/>
                </a:lnTo>
                <a:lnTo>
                  <a:pt x="11184" y="2451"/>
                </a:lnTo>
                <a:lnTo>
                  <a:pt x="11403" y="2298"/>
                </a:lnTo>
                <a:lnTo>
                  <a:pt x="11403" y="2298"/>
                </a:lnTo>
                <a:lnTo>
                  <a:pt x="11458" y="2604"/>
                </a:lnTo>
                <a:lnTo>
                  <a:pt x="11458" y="2604"/>
                </a:lnTo>
                <a:lnTo>
                  <a:pt x="11568" y="2757"/>
                </a:lnTo>
                <a:lnTo>
                  <a:pt x="11677" y="2757"/>
                </a:lnTo>
                <a:lnTo>
                  <a:pt x="11677" y="2757"/>
                </a:lnTo>
                <a:close/>
                <a:moveTo>
                  <a:pt x="9484" y="843"/>
                </a:moveTo>
                <a:lnTo>
                  <a:pt x="9484" y="843"/>
                </a:lnTo>
                <a:lnTo>
                  <a:pt x="9813" y="689"/>
                </a:lnTo>
                <a:lnTo>
                  <a:pt x="10087" y="613"/>
                </a:lnTo>
                <a:lnTo>
                  <a:pt x="10087" y="613"/>
                </a:lnTo>
                <a:lnTo>
                  <a:pt x="9539" y="1149"/>
                </a:lnTo>
                <a:lnTo>
                  <a:pt x="8936" y="1685"/>
                </a:lnTo>
                <a:lnTo>
                  <a:pt x="8936" y="1685"/>
                </a:lnTo>
                <a:lnTo>
                  <a:pt x="8717" y="1915"/>
                </a:lnTo>
                <a:lnTo>
                  <a:pt x="8717" y="1915"/>
                </a:lnTo>
                <a:lnTo>
                  <a:pt x="8881" y="1609"/>
                </a:lnTo>
                <a:lnTo>
                  <a:pt x="9046" y="1302"/>
                </a:lnTo>
                <a:lnTo>
                  <a:pt x="9265" y="1072"/>
                </a:lnTo>
                <a:lnTo>
                  <a:pt x="9484" y="843"/>
                </a:lnTo>
                <a:lnTo>
                  <a:pt x="9484" y="843"/>
                </a:lnTo>
                <a:close/>
                <a:moveTo>
                  <a:pt x="7675" y="2757"/>
                </a:moveTo>
                <a:lnTo>
                  <a:pt x="7675" y="2757"/>
                </a:lnTo>
                <a:lnTo>
                  <a:pt x="7291" y="3064"/>
                </a:lnTo>
                <a:lnTo>
                  <a:pt x="7291" y="3064"/>
                </a:lnTo>
                <a:lnTo>
                  <a:pt x="6634" y="3447"/>
                </a:lnTo>
                <a:lnTo>
                  <a:pt x="5921" y="3906"/>
                </a:lnTo>
                <a:lnTo>
                  <a:pt x="5263" y="4366"/>
                </a:lnTo>
                <a:lnTo>
                  <a:pt x="4605" y="4826"/>
                </a:lnTo>
                <a:lnTo>
                  <a:pt x="4605" y="4826"/>
                </a:lnTo>
                <a:lnTo>
                  <a:pt x="4605" y="4826"/>
                </a:lnTo>
                <a:lnTo>
                  <a:pt x="4605" y="4826"/>
                </a:lnTo>
                <a:lnTo>
                  <a:pt x="5756" y="3523"/>
                </a:lnTo>
                <a:lnTo>
                  <a:pt x="6962" y="2145"/>
                </a:lnTo>
                <a:lnTo>
                  <a:pt x="6962" y="2145"/>
                </a:lnTo>
                <a:lnTo>
                  <a:pt x="6962" y="2068"/>
                </a:lnTo>
                <a:lnTo>
                  <a:pt x="6908" y="2068"/>
                </a:lnTo>
                <a:lnTo>
                  <a:pt x="6908" y="2068"/>
                </a:lnTo>
                <a:lnTo>
                  <a:pt x="6359" y="2298"/>
                </a:lnTo>
                <a:lnTo>
                  <a:pt x="5811" y="2604"/>
                </a:lnTo>
                <a:lnTo>
                  <a:pt x="4824" y="3447"/>
                </a:lnTo>
                <a:lnTo>
                  <a:pt x="4824" y="3447"/>
                </a:lnTo>
                <a:lnTo>
                  <a:pt x="4770" y="3523"/>
                </a:lnTo>
                <a:lnTo>
                  <a:pt x="4770" y="3523"/>
                </a:lnTo>
                <a:lnTo>
                  <a:pt x="4824" y="3294"/>
                </a:lnTo>
                <a:lnTo>
                  <a:pt x="4824" y="3294"/>
                </a:lnTo>
                <a:lnTo>
                  <a:pt x="5263" y="2757"/>
                </a:lnTo>
                <a:lnTo>
                  <a:pt x="5263" y="2757"/>
                </a:lnTo>
                <a:lnTo>
                  <a:pt x="6469" y="1685"/>
                </a:lnTo>
                <a:lnTo>
                  <a:pt x="6469" y="1685"/>
                </a:lnTo>
                <a:lnTo>
                  <a:pt x="6853" y="1762"/>
                </a:lnTo>
                <a:lnTo>
                  <a:pt x="7127" y="1991"/>
                </a:lnTo>
                <a:lnTo>
                  <a:pt x="7456" y="2298"/>
                </a:lnTo>
                <a:lnTo>
                  <a:pt x="7675" y="2757"/>
                </a:lnTo>
                <a:lnTo>
                  <a:pt x="7675" y="2757"/>
                </a:lnTo>
                <a:close/>
                <a:moveTo>
                  <a:pt x="5537" y="1991"/>
                </a:moveTo>
                <a:lnTo>
                  <a:pt x="5537" y="1991"/>
                </a:lnTo>
                <a:lnTo>
                  <a:pt x="5866" y="1762"/>
                </a:lnTo>
                <a:lnTo>
                  <a:pt x="6250" y="1685"/>
                </a:lnTo>
                <a:lnTo>
                  <a:pt x="6250" y="1685"/>
                </a:lnTo>
                <a:lnTo>
                  <a:pt x="5592" y="2145"/>
                </a:lnTo>
                <a:lnTo>
                  <a:pt x="4989" y="2757"/>
                </a:lnTo>
                <a:lnTo>
                  <a:pt x="4989" y="2757"/>
                </a:lnTo>
                <a:lnTo>
                  <a:pt x="5263" y="2374"/>
                </a:lnTo>
                <a:lnTo>
                  <a:pt x="5537" y="1991"/>
                </a:lnTo>
                <a:lnTo>
                  <a:pt x="5537" y="1991"/>
                </a:lnTo>
                <a:close/>
                <a:moveTo>
                  <a:pt x="3783" y="5055"/>
                </a:moveTo>
                <a:lnTo>
                  <a:pt x="3783" y="5055"/>
                </a:lnTo>
                <a:lnTo>
                  <a:pt x="3015" y="5668"/>
                </a:lnTo>
                <a:lnTo>
                  <a:pt x="2248" y="6281"/>
                </a:lnTo>
                <a:lnTo>
                  <a:pt x="2248" y="6281"/>
                </a:lnTo>
                <a:lnTo>
                  <a:pt x="2138" y="6357"/>
                </a:lnTo>
                <a:lnTo>
                  <a:pt x="2083" y="6357"/>
                </a:lnTo>
                <a:lnTo>
                  <a:pt x="2248" y="6128"/>
                </a:lnTo>
                <a:lnTo>
                  <a:pt x="2686" y="5591"/>
                </a:lnTo>
                <a:lnTo>
                  <a:pt x="2686" y="5591"/>
                </a:lnTo>
                <a:lnTo>
                  <a:pt x="3454" y="4519"/>
                </a:lnTo>
                <a:lnTo>
                  <a:pt x="3454" y="4519"/>
                </a:lnTo>
                <a:lnTo>
                  <a:pt x="3783" y="5055"/>
                </a:lnTo>
                <a:lnTo>
                  <a:pt x="3783" y="5055"/>
                </a:lnTo>
                <a:close/>
                <a:moveTo>
                  <a:pt x="2193" y="3753"/>
                </a:moveTo>
                <a:lnTo>
                  <a:pt x="2193" y="3753"/>
                </a:lnTo>
                <a:lnTo>
                  <a:pt x="1096" y="4826"/>
                </a:lnTo>
                <a:lnTo>
                  <a:pt x="1096" y="4826"/>
                </a:lnTo>
                <a:lnTo>
                  <a:pt x="1206" y="4519"/>
                </a:lnTo>
                <a:lnTo>
                  <a:pt x="1206" y="4519"/>
                </a:lnTo>
                <a:lnTo>
                  <a:pt x="1371" y="4213"/>
                </a:lnTo>
                <a:lnTo>
                  <a:pt x="1590" y="3983"/>
                </a:lnTo>
                <a:lnTo>
                  <a:pt x="1919" y="3830"/>
                </a:lnTo>
                <a:lnTo>
                  <a:pt x="2193" y="3753"/>
                </a:lnTo>
                <a:lnTo>
                  <a:pt x="2193" y="3753"/>
                </a:lnTo>
                <a:close/>
              </a:path>
            </a:pathLst>
          </a:custGeom>
          <a:solidFill>
            <a:srgbClr val="FFFFFF"/>
          </a:solidFill>
          <a:ln w="12700"/>
        </p:spPr>
        <p:txBody>
          <a:bodyPr lIns="0" tIns="0" rIns="0" bIns="0"/>
          <a:lstStyle/>
          <a:p>
            <a:pPr algn="l" defTabSz="866986">
              <a:defRPr b="0" sz="2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09" name="形狀"/>
          <p:cNvSpPr/>
          <p:nvPr/>
        </p:nvSpPr>
        <p:spPr>
          <a:xfrm>
            <a:off x="10444480" y="2153919"/>
            <a:ext cx="1494650" cy="12779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567" y="7213"/>
                </a:moveTo>
                <a:lnTo>
                  <a:pt x="21567" y="7213"/>
                </a:lnTo>
                <a:lnTo>
                  <a:pt x="21535" y="7175"/>
                </a:lnTo>
                <a:lnTo>
                  <a:pt x="21502" y="7175"/>
                </a:lnTo>
                <a:lnTo>
                  <a:pt x="21502" y="7175"/>
                </a:lnTo>
                <a:lnTo>
                  <a:pt x="21404" y="7175"/>
                </a:lnTo>
                <a:lnTo>
                  <a:pt x="21339" y="7098"/>
                </a:lnTo>
                <a:lnTo>
                  <a:pt x="21241" y="6946"/>
                </a:lnTo>
                <a:lnTo>
                  <a:pt x="21176" y="6755"/>
                </a:lnTo>
                <a:lnTo>
                  <a:pt x="21111" y="6602"/>
                </a:lnTo>
                <a:lnTo>
                  <a:pt x="21111" y="6602"/>
                </a:lnTo>
                <a:lnTo>
                  <a:pt x="21078" y="6259"/>
                </a:lnTo>
                <a:lnTo>
                  <a:pt x="21078" y="5915"/>
                </a:lnTo>
                <a:lnTo>
                  <a:pt x="21111" y="5610"/>
                </a:lnTo>
                <a:lnTo>
                  <a:pt x="21208" y="5266"/>
                </a:lnTo>
                <a:lnTo>
                  <a:pt x="21208" y="5266"/>
                </a:lnTo>
                <a:lnTo>
                  <a:pt x="21241" y="5228"/>
                </a:lnTo>
                <a:lnTo>
                  <a:pt x="21241" y="5190"/>
                </a:lnTo>
                <a:lnTo>
                  <a:pt x="21241" y="5190"/>
                </a:lnTo>
                <a:lnTo>
                  <a:pt x="21241" y="5114"/>
                </a:lnTo>
                <a:lnTo>
                  <a:pt x="21176" y="5076"/>
                </a:lnTo>
                <a:lnTo>
                  <a:pt x="21176" y="5076"/>
                </a:lnTo>
                <a:lnTo>
                  <a:pt x="16706" y="2710"/>
                </a:lnTo>
                <a:lnTo>
                  <a:pt x="16706" y="2710"/>
                </a:lnTo>
                <a:lnTo>
                  <a:pt x="13932" y="1298"/>
                </a:lnTo>
                <a:lnTo>
                  <a:pt x="12497" y="611"/>
                </a:lnTo>
                <a:lnTo>
                  <a:pt x="11811" y="267"/>
                </a:lnTo>
                <a:lnTo>
                  <a:pt x="11094" y="0"/>
                </a:lnTo>
                <a:lnTo>
                  <a:pt x="11094" y="0"/>
                </a:lnTo>
                <a:lnTo>
                  <a:pt x="11028" y="0"/>
                </a:lnTo>
                <a:lnTo>
                  <a:pt x="10963" y="38"/>
                </a:lnTo>
                <a:lnTo>
                  <a:pt x="10963" y="38"/>
                </a:lnTo>
                <a:lnTo>
                  <a:pt x="10278" y="840"/>
                </a:lnTo>
                <a:lnTo>
                  <a:pt x="9527" y="1679"/>
                </a:lnTo>
                <a:lnTo>
                  <a:pt x="8190" y="3358"/>
                </a:lnTo>
                <a:lnTo>
                  <a:pt x="5482" y="6793"/>
                </a:lnTo>
                <a:lnTo>
                  <a:pt x="5482" y="6793"/>
                </a:lnTo>
                <a:lnTo>
                  <a:pt x="3002" y="9884"/>
                </a:lnTo>
                <a:lnTo>
                  <a:pt x="1729" y="11487"/>
                </a:lnTo>
                <a:lnTo>
                  <a:pt x="587" y="13090"/>
                </a:lnTo>
                <a:lnTo>
                  <a:pt x="587" y="13090"/>
                </a:lnTo>
                <a:lnTo>
                  <a:pt x="457" y="13204"/>
                </a:lnTo>
                <a:lnTo>
                  <a:pt x="359" y="13357"/>
                </a:lnTo>
                <a:lnTo>
                  <a:pt x="261" y="13510"/>
                </a:lnTo>
                <a:lnTo>
                  <a:pt x="163" y="13739"/>
                </a:lnTo>
                <a:lnTo>
                  <a:pt x="65" y="14158"/>
                </a:lnTo>
                <a:lnTo>
                  <a:pt x="0" y="14578"/>
                </a:lnTo>
                <a:lnTo>
                  <a:pt x="33" y="15036"/>
                </a:lnTo>
                <a:lnTo>
                  <a:pt x="65" y="15227"/>
                </a:lnTo>
                <a:lnTo>
                  <a:pt x="131" y="15418"/>
                </a:lnTo>
                <a:lnTo>
                  <a:pt x="228" y="15608"/>
                </a:lnTo>
                <a:lnTo>
                  <a:pt x="326" y="15761"/>
                </a:lnTo>
                <a:lnTo>
                  <a:pt x="457" y="15876"/>
                </a:lnTo>
                <a:lnTo>
                  <a:pt x="587" y="15952"/>
                </a:lnTo>
                <a:lnTo>
                  <a:pt x="587" y="15952"/>
                </a:lnTo>
                <a:lnTo>
                  <a:pt x="979" y="16257"/>
                </a:lnTo>
                <a:lnTo>
                  <a:pt x="1403" y="16524"/>
                </a:lnTo>
                <a:lnTo>
                  <a:pt x="2284" y="17097"/>
                </a:lnTo>
                <a:lnTo>
                  <a:pt x="2284" y="17097"/>
                </a:lnTo>
                <a:lnTo>
                  <a:pt x="3785" y="17975"/>
                </a:lnTo>
                <a:lnTo>
                  <a:pt x="5318" y="18890"/>
                </a:lnTo>
                <a:lnTo>
                  <a:pt x="5318" y="18890"/>
                </a:lnTo>
                <a:lnTo>
                  <a:pt x="7733" y="20341"/>
                </a:lnTo>
                <a:lnTo>
                  <a:pt x="8940" y="20989"/>
                </a:lnTo>
                <a:lnTo>
                  <a:pt x="9527" y="21333"/>
                </a:lnTo>
                <a:lnTo>
                  <a:pt x="10180" y="21600"/>
                </a:lnTo>
                <a:lnTo>
                  <a:pt x="10180" y="21600"/>
                </a:lnTo>
                <a:lnTo>
                  <a:pt x="10278" y="21600"/>
                </a:lnTo>
                <a:lnTo>
                  <a:pt x="10311" y="21524"/>
                </a:lnTo>
                <a:lnTo>
                  <a:pt x="10311" y="21524"/>
                </a:lnTo>
                <a:lnTo>
                  <a:pt x="10343" y="21524"/>
                </a:lnTo>
                <a:lnTo>
                  <a:pt x="10343" y="21524"/>
                </a:lnTo>
                <a:lnTo>
                  <a:pt x="11453" y="20073"/>
                </a:lnTo>
                <a:lnTo>
                  <a:pt x="12627" y="18661"/>
                </a:lnTo>
                <a:lnTo>
                  <a:pt x="14911" y="15876"/>
                </a:lnTo>
                <a:lnTo>
                  <a:pt x="14911" y="15876"/>
                </a:lnTo>
                <a:lnTo>
                  <a:pt x="17913" y="12174"/>
                </a:lnTo>
                <a:lnTo>
                  <a:pt x="19381" y="10304"/>
                </a:lnTo>
                <a:lnTo>
                  <a:pt x="20882" y="8434"/>
                </a:lnTo>
                <a:lnTo>
                  <a:pt x="20882" y="8434"/>
                </a:lnTo>
                <a:lnTo>
                  <a:pt x="21274" y="7938"/>
                </a:lnTo>
                <a:lnTo>
                  <a:pt x="21469" y="7671"/>
                </a:lnTo>
                <a:lnTo>
                  <a:pt x="21567" y="7518"/>
                </a:lnTo>
                <a:lnTo>
                  <a:pt x="21600" y="7404"/>
                </a:lnTo>
                <a:lnTo>
                  <a:pt x="21600" y="7404"/>
                </a:lnTo>
                <a:lnTo>
                  <a:pt x="21600" y="7289"/>
                </a:lnTo>
                <a:lnTo>
                  <a:pt x="21567" y="7213"/>
                </a:lnTo>
                <a:lnTo>
                  <a:pt x="21567" y="7213"/>
                </a:lnTo>
                <a:close/>
                <a:moveTo>
                  <a:pt x="20295" y="4923"/>
                </a:moveTo>
                <a:lnTo>
                  <a:pt x="20295" y="4923"/>
                </a:lnTo>
                <a:lnTo>
                  <a:pt x="19283" y="5190"/>
                </a:lnTo>
                <a:lnTo>
                  <a:pt x="18272" y="5419"/>
                </a:lnTo>
                <a:lnTo>
                  <a:pt x="16184" y="6030"/>
                </a:lnTo>
                <a:lnTo>
                  <a:pt x="14128" y="6640"/>
                </a:lnTo>
                <a:lnTo>
                  <a:pt x="12073" y="7251"/>
                </a:lnTo>
                <a:lnTo>
                  <a:pt x="12073" y="7251"/>
                </a:lnTo>
                <a:lnTo>
                  <a:pt x="8157" y="8434"/>
                </a:lnTo>
                <a:lnTo>
                  <a:pt x="4176" y="9655"/>
                </a:lnTo>
                <a:lnTo>
                  <a:pt x="4176" y="9655"/>
                </a:lnTo>
                <a:lnTo>
                  <a:pt x="4666" y="9502"/>
                </a:lnTo>
                <a:lnTo>
                  <a:pt x="4666" y="9502"/>
                </a:lnTo>
                <a:lnTo>
                  <a:pt x="6819" y="8777"/>
                </a:lnTo>
                <a:lnTo>
                  <a:pt x="6819" y="8777"/>
                </a:lnTo>
                <a:lnTo>
                  <a:pt x="11159" y="7251"/>
                </a:lnTo>
                <a:lnTo>
                  <a:pt x="11159" y="7251"/>
                </a:lnTo>
                <a:lnTo>
                  <a:pt x="13312" y="6526"/>
                </a:lnTo>
                <a:lnTo>
                  <a:pt x="15466" y="5877"/>
                </a:lnTo>
                <a:lnTo>
                  <a:pt x="15466" y="5877"/>
                </a:lnTo>
                <a:lnTo>
                  <a:pt x="16477" y="5572"/>
                </a:lnTo>
                <a:lnTo>
                  <a:pt x="17521" y="5266"/>
                </a:lnTo>
                <a:lnTo>
                  <a:pt x="18598" y="4961"/>
                </a:lnTo>
                <a:lnTo>
                  <a:pt x="19088" y="4770"/>
                </a:lnTo>
                <a:lnTo>
                  <a:pt x="19577" y="4541"/>
                </a:lnTo>
                <a:lnTo>
                  <a:pt x="19577" y="4541"/>
                </a:lnTo>
                <a:lnTo>
                  <a:pt x="20295" y="4923"/>
                </a:lnTo>
                <a:lnTo>
                  <a:pt x="20295" y="4923"/>
                </a:lnTo>
                <a:close/>
                <a:moveTo>
                  <a:pt x="18207" y="3778"/>
                </a:moveTo>
                <a:lnTo>
                  <a:pt x="18207" y="3778"/>
                </a:lnTo>
                <a:lnTo>
                  <a:pt x="18435" y="3893"/>
                </a:lnTo>
                <a:lnTo>
                  <a:pt x="18435" y="3893"/>
                </a:lnTo>
                <a:lnTo>
                  <a:pt x="14846" y="5076"/>
                </a:lnTo>
                <a:lnTo>
                  <a:pt x="13084" y="5648"/>
                </a:lnTo>
                <a:lnTo>
                  <a:pt x="11322" y="6259"/>
                </a:lnTo>
                <a:lnTo>
                  <a:pt x="11322" y="6259"/>
                </a:lnTo>
                <a:lnTo>
                  <a:pt x="9462" y="6907"/>
                </a:lnTo>
                <a:lnTo>
                  <a:pt x="7668" y="7633"/>
                </a:lnTo>
                <a:lnTo>
                  <a:pt x="7668" y="7633"/>
                </a:lnTo>
                <a:lnTo>
                  <a:pt x="6950" y="7861"/>
                </a:lnTo>
                <a:lnTo>
                  <a:pt x="6265" y="8090"/>
                </a:lnTo>
                <a:lnTo>
                  <a:pt x="4862" y="8510"/>
                </a:lnTo>
                <a:lnTo>
                  <a:pt x="4862" y="8510"/>
                </a:lnTo>
                <a:lnTo>
                  <a:pt x="5612" y="8243"/>
                </a:lnTo>
                <a:lnTo>
                  <a:pt x="5612" y="8243"/>
                </a:lnTo>
                <a:lnTo>
                  <a:pt x="6526" y="7823"/>
                </a:lnTo>
                <a:lnTo>
                  <a:pt x="7505" y="7404"/>
                </a:lnTo>
                <a:lnTo>
                  <a:pt x="7505" y="7404"/>
                </a:lnTo>
                <a:lnTo>
                  <a:pt x="8385" y="7022"/>
                </a:lnTo>
                <a:lnTo>
                  <a:pt x="9299" y="6678"/>
                </a:lnTo>
                <a:lnTo>
                  <a:pt x="11159" y="6068"/>
                </a:lnTo>
                <a:lnTo>
                  <a:pt x="11159" y="6068"/>
                </a:lnTo>
                <a:lnTo>
                  <a:pt x="12986" y="5457"/>
                </a:lnTo>
                <a:lnTo>
                  <a:pt x="14813" y="4847"/>
                </a:lnTo>
                <a:lnTo>
                  <a:pt x="14813" y="4847"/>
                </a:lnTo>
                <a:lnTo>
                  <a:pt x="15694" y="4656"/>
                </a:lnTo>
                <a:lnTo>
                  <a:pt x="16510" y="4427"/>
                </a:lnTo>
                <a:lnTo>
                  <a:pt x="17358" y="4122"/>
                </a:lnTo>
                <a:lnTo>
                  <a:pt x="17750" y="3969"/>
                </a:lnTo>
                <a:lnTo>
                  <a:pt x="18174" y="3816"/>
                </a:lnTo>
                <a:lnTo>
                  <a:pt x="18174" y="3816"/>
                </a:lnTo>
                <a:lnTo>
                  <a:pt x="18207" y="3778"/>
                </a:lnTo>
                <a:lnTo>
                  <a:pt x="18207" y="3778"/>
                </a:lnTo>
                <a:close/>
                <a:moveTo>
                  <a:pt x="14683" y="1984"/>
                </a:moveTo>
                <a:lnTo>
                  <a:pt x="14683" y="1984"/>
                </a:lnTo>
                <a:lnTo>
                  <a:pt x="13443" y="2290"/>
                </a:lnTo>
                <a:lnTo>
                  <a:pt x="12170" y="2633"/>
                </a:lnTo>
                <a:lnTo>
                  <a:pt x="12170" y="2633"/>
                </a:lnTo>
                <a:lnTo>
                  <a:pt x="12725" y="2442"/>
                </a:lnTo>
                <a:lnTo>
                  <a:pt x="13247" y="2252"/>
                </a:lnTo>
                <a:lnTo>
                  <a:pt x="13737" y="2023"/>
                </a:lnTo>
                <a:lnTo>
                  <a:pt x="14226" y="1755"/>
                </a:lnTo>
                <a:lnTo>
                  <a:pt x="14226" y="1755"/>
                </a:lnTo>
                <a:lnTo>
                  <a:pt x="14683" y="1984"/>
                </a:lnTo>
                <a:lnTo>
                  <a:pt x="14683" y="1984"/>
                </a:lnTo>
                <a:close/>
                <a:moveTo>
                  <a:pt x="14683" y="2023"/>
                </a:moveTo>
                <a:lnTo>
                  <a:pt x="14683" y="2023"/>
                </a:lnTo>
                <a:lnTo>
                  <a:pt x="14422" y="2175"/>
                </a:lnTo>
                <a:lnTo>
                  <a:pt x="14128" y="2290"/>
                </a:lnTo>
                <a:lnTo>
                  <a:pt x="14128" y="2290"/>
                </a:lnTo>
                <a:lnTo>
                  <a:pt x="13215" y="2633"/>
                </a:lnTo>
                <a:lnTo>
                  <a:pt x="12236" y="2900"/>
                </a:lnTo>
                <a:lnTo>
                  <a:pt x="11289" y="3206"/>
                </a:lnTo>
                <a:lnTo>
                  <a:pt x="10343" y="3473"/>
                </a:lnTo>
                <a:lnTo>
                  <a:pt x="10343" y="3473"/>
                </a:lnTo>
                <a:lnTo>
                  <a:pt x="9136" y="3854"/>
                </a:lnTo>
                <a:lnTo>
                  <a:pt x="9136" y="3854"/>
                </a:lnTo>
                <a:lnTo>
                  <a:pt x="10213" y="3396"/>
                </a:lnTo>
                <a:lnTo>
                  <a:pt x="11257" y="2977"/>
                </a:lnTo>
                <a:lnTo>
                  <a:pt x="11257" y="2977"/>
                </a:lnTo>
                <a:lnTo>
                  <a:pt x="11746" y="2824"/>
                </a:lnTo>
                <a:lnTo>
                  <a:pt x="12236" y="2710"/>
                </a:lnTo>
                <a:lnTo>
                  <a:pt x="13215" y="2442"/>
                </a:lnTo>
                <a:lnTo>
                  <a:pt x="13215" y="2442"/>
                </a:lnTo>
                <a:lnTo>
                  <a:pt x="14291" y="2175"/>
                </a:lnTo>
                <a:lnTo>
                  <a:pt x="14291" y="2175"/>
                </a:lnTo>
                <a:lnTo>
                  <a:pt x="14487" y="2137"/>
                </a:lnTo>
                <a:lnTo>
                  <a:pt x="14683" y="2023"/>
                </a:lnTo>
                <a:lnTo>
                  <a:pt x="14683" y="2023"/>
                </a:lnTo>
                <a:close/>
                <a:moveTo>
                  <a:pt x="12040" y="687"/>
                </a:moveTo>
                <a:lnTo>
                  <a:pt x="12040" y="687"/>
                </a:lnTo>
                <a:lnTo>
                  <a:pt x="11126" y="954"/>
                </a:lnTo>
                <a:lnTo>
                  <a:pt x="11126" y="954"/>
                </a:lnTo>
                <a:lnTo>
                  <a:pt x="10637" y="1107"/>
                </a:lnTo>
                <a:lnTo>
                  <a:pt x="10637" y="1107"/>
                </a:lnTo>
                <a:lnTo>
                  <a:pt x="10572" y="1145"/>
                </a:lnTo>
                <a:lnTo>
                  <a:pt x="10572" y="1145"/>
                </a:lnTo>
                <a:lnTo>
                  <a:pt x="10931" y="954"/>
                </a:lnTo>
                <a:lnTo>
                  <a:pt x="10931" y="954"/>
                </a:lnTo>
                <a:lnTo>
                  <a:pt x="11322" y="763"/>
                </a:lnTo>
                <a:lnTo>
                  <a:pt x="11714" y="534"/>
                </a:lnTo>
                <a:lnTo>
                  <a:pt x="11714" y="534"/>
                </a:lnTo>
                <a:lnTo>
                  <a:pt x="12040" y="687"/>
                </a:lnTo>
                <a:lnTo>
                  <a:pt x="12040" y="687"/>
                </a:lnTo>
                <a:close/>
                <a:moveTo>
                  <a:pt x="11094" y="305"/>
                </a:moveTo>
                <a:lnTo>
                  <a:pt x="11094" y="305"/>
                </a:lnTo>
                <a:lnTo>
                  <a:pt x="11518" y="458"/>
                </a:lnTo>
                <a:lnTo>
                  <a:pt x="11518" y="458"/>
                </a:lnTo>
                <a:lnTo>
                  <a:pt x="11159" y="534"/>
                </a:lnTo>
                <a:lnTo>
                  <a:pt x="10767" y="649"/>
                </a:lnTo>
                <a:lnTo>
                  <a:pt x="10767" y="649"/>
                </a:lnTo>
                <a:lnTo>
                  <a:pt x="11094" y="305"/>
                </a:lnTo>
                <a:lnTo>
                  <a:pt x="11094" y="305"/>
                </a:lnTo>
                <a:close/>
                <a:moveTo>
                  <a:pt x="10669" y="763"/>
                </a:moveTo>
                <a:lnTo>
                  <a:pt x="10669" y="763"/>
                </a:lnTo>
                <a:lnTo>
                  <a:pt x="11094" y="649"/>
                </a:lnTo>
                <a:lnTo>
                  <a:pt x="11094" y="649"/>
                </a:lnTo>
                <a:lnTo>
                  <a:pt x="11583" y="534"/>
                </a:lnTo>
                <a:lnTo>
                  <a:pt x="11583" y="534"/>
                </a:lnTo>
                <a:lnTo>
                  <a:pt x="11616" y="534"/>
                </a:lnTo>
                <a:lnTo>
                  <a:pt x="11616" y="572"/>
                </a:lnTo>
                <a:lnTo>
                  <a:pt x="11453" y="611"/>
                </a:lnTo>
                <a:lnTo>
                  <a:pt x="11192" y="725"/>
                </a:lnTo>
                <a:lnTo>
                  <a:pt x="11192" y="725"/>
                </a:lnTo>
                <a:lnTo>
                  <a:pt x="10735" y="954"/>
                </a:lnTo>
                <a:lnTo>
                  <a:pt x="10311" y="1221"/>
                </a:lnTo>
                <a:lnTo>
                  <a:pt x="10311" y="1221"/>
                </a:lnTo>
                <a:lnTo>
                  <a:pt x="10669" y="763"/>
                </a:lnTo>
                <a:lnTo>
                  <a:pt x="10669" y="763"/>
                </a:lnTo>
                <a:close/>
                <a:moveTo>
                  <a:pt x="10147" y="1412"/>
                </a:moveTo>
                <a:lnTo>
                  <a:pt x="10147" y="1412"/>
                </a:lnTo>
                <a:lnTo>
                  <a:pt x="11322" y="954"/>
                </a:lnTo>
                <a:lnTo>
                  <a:pt x="11322" y="954"/>
                </a:lnTo>
                <a:lnTo>
                  <a:pt x="11975" y="763"/>
                </a:lnTo>
                <a:lnTo>
                  <a:pt x="11975" y="763"/>
                </a:lnTo>
                <a:lnTo>
                  <a:pt x="11877" y="840"/>
                </a:lnTo>
                <a:lnTo>
                  <a:pt x="11877" y="840"/>
                </a:lnTo>
                <a:lnTo>
                  <a:pt x="11518" y="1030"/>
                </a:lnTo>
                <a:lnTo>
                  <a:pt x="11518" y="1030"/>
                </a:lnTo>
                <a:lnTo>
                  <a:pt x="11159" y="1145"/>
                </a:lnTo>
                <a:lnTo>
                  <a:pt x="10800" y="1298"/>
                </a:lnTo>
                <a:lnTo>
                  <a:pt x="10408" y="1374"/>
                </a:lnTo>
                <a:lnTo>
                  <a:pt x="10050" y="1527"/>
                </a:lnTo>
                <a:lnTo>
                  <a:pt x="10050" y="1527"/>
                </a:lnTo>
                <a:lnTo>
                  <a:pt x="10147" y="1412"/>
                </a:lnTo>
                <a:lnTo>
                  <a:pt x="10147" y="1412"/>
                </a:lnTo>
                <a:close/>
                <a:moveTo>
                  <a:pt x="9952" y="1641"/>
                </a:moveTo>
                <a:lnTo>
                  <a:pt x="9952" y="1641"/>
                </a:lnTo>
                <a:lnTo>
                  <a:pt x="10311" y="1488"/>
                </a:lnTo>
                <a:lnTo>
                  <a:pt x="10311" y="1488"/>
                </a:lnTo>
                <a:lnTo>
                  <a:pt x="10996" y="1298"/>
                </a:lnTo>
                <a:lnTo>
                  <a:pt x="10996" y="1298"/>
                </a:lnTo>
                <a:lnTo>
                  <a:pt x="11322" y="1221"/>
                </a:lnTo>
                <a:lnTo>
                  <a:pt x="11616" y="1069"/>
                </a:lnTo>
                <a:lnTo>
                  <a:pt x="11877" y="916"/>
                </a:lnTo>
                <a:lnTo>
                  <a:pt x="12138" y="725"/>
                </a:lnTo>
                <a:lnTo>
                  <a:pt x="12138" y="725"/>
                </a:lnTo>
                <a:lnTo>
                  <a:pt x="12497" y="916"/>
                </a:lnTo>
                <a:lnTo>
                  <a:pt x="12497" y="916"/>
                </a:lnTo>
                <a:lnTo>
                  <a:pt x="12236" y="954"/>
                </a:lnTo>
                <a:lnTo>
                  <a:pt x="11975" y="1069"/>
                </a:lnTo>
                <a:lnTo>
                  <a:pt x="11420" y="1298"/>
                </a:lnTo>
                <a:lnTo>
                  <a:pt x="11420" y="1298"/>
                </a:lnTo>
                <a:lnTo>
                  <a:pt x="10669" y="1527"/>
                </a:lnTo>
                <a:lnTo>
                  <a:pt x="9854" y="1717"/>
                </a:lnTo>
                <a:lnTo>
                  <a:pt x="9854" y="1717"/>
                </a:lnTo>
                <a:lnTo>
                  <a:pt x="9952" y="1641"/>
                </a:lnTo>
                <a:lnTo>
                  <a:pt x="9952" y="1641"/>
                </a:lnTo>
                <a:close/>
                <a:moveTo>
                  <a:pt x="9756" y="1832"/>
                </a:moveTo>
                <a:lnTo>
                  <a:pt x="9756" y="1832"/>
                </a:lnTo>
                <a:lnTo>
                  <a:pt x="10082" y="1755"/>
                </a:lnTo>
                <a:lnTo>
                  <a:pt x="10376" y="1679"/>
                </a:lnTo>
                <a:lnTo>
                  <a:pt x="10963" y="1488"/>
                </a:lnTo>
                <a:lnTo>
                  <a:pt x="10963" y="1488"/>
                </a:lnTo>
                <a:lnTo>
                  <a:pt x="11355" y="1412"/>
                </a:lnTo>
                <a:lnTo>
                  <a:pt x="11746" y="1259"/>
                </a:lnTo>
                <a:lnTo>
                  <a:pt x="11746" y="1259"/>
                </a:lnTo>
                <a:lnTo>
                  <a:pt x="12170" y="1069"/>
                </a:lnTo>
                <a:lnTo>
                  <a:pt x="12170" y="1069"/>
                </a:lnTo>
                <a:lnTo>
                  <a:pt x="12399" y="954"/>
                </a:lnTo>
                <a:lnTo>
                  <a:pt x="12464" y="954"/>
                </a:lnTo>
                <a:lnTo>
                  <a:pt x="12366" y="1030"/>
                </a:lnTo>
                <a:lnTo>
                  <a:pt x="12366" y="1030"/>
                </a:lnTo>
                <a:lnTo>
                  <a:pt x="12203" y="1145"/>
                </a:lnTo>
                <a:lnTo>
                  <a:pt x="12007" y="1298"/>
                </a:lnTo>
                <a:lnTo>
                  <a:pt x="11583" y="1412"/>
                </a:lnTo>
                <a:lnTo>
                  <a:pt x="10767" y="1641"/>
                </a:lnTo>
                <a:lnTo>
                  <a:pt x="10767" y="1641"/>
                </a:lnTo>
                <a:lnTo>
                  <a:pt x="10441" y="1717"/>
                </a:lnTo>
                <a:lnTo>
                  <a:pt x="10147" y="1832"/>
                </a:lnTo>
                <a:lnTo>
                  <a:pt x="9495" y="2175"/>
                </a:lnTo>
                <a:lnTo>
                  <a:pt x="9495" y="2175"/>
                </a:lnTo>
                <a:lnTo>
                  <a:pt x="9756" y="1832"/>
                </a:lnTo>
                <a:lnTo>
                  <a:pt x="9756" y="1832"/>
                </a:lnTo>
                <a:close/>
                <a:moveTo>
                  <a:pt x="11192" y="1603"/>
                </a:moveTo>
                <a:lnTo>
                  <a:pt x="11192" y="1603"/>
                </a:lnTo>
                <a:lnTo>
                  <a:pt x="11583" y="1488"/>
                </a:lnTo>
                <a:lnTo>
                  <a:pt x="11942" y="1374"/>
                </a:lnTo>
                <a:lnTo>
                  <a:pt x="12301" y="1221"/>
                </a:lnTo>
                <a:lnTo>
                  <a:pt x="12660" y="954"/>
                </a:lnTo>
                <a:lnTo>
                  <a:pt x="12660" y="954"/>
                </a:lnTo>
                <a:lnTo>
                  <a:pt x="12660" y="954"/>
                </a:lnTo>
                <a:lnTo>
                  <a:pt x="12660" y="954"/>
                </a:lnTo>
                <a:lnTo>
                  <a:pt x="13182" y="1221"/>
                </a:lnTo>
                <a:lnTo>
                  <a:pt x="13182" y="1221"/>
                </a:lnTo>
                <a:lnTo>
                  <a:pt x="12236" y="1412"/>
                </a:lnTo>
                <a:lnTo>
                  <a:pt x="11322" y="1641"/>
                </a:lnTo>
                <a:lnTo>
                  <a:pt x="11322" y="1641"/>
                </a:lnTo>
                <a:lnTo>
                  <a:pt x="10343" y="1908"/>
                </a:lnTo>
                <a:lnTo>
                  <a:pt x="9854" y="2099"/>
                </a:lnTo>
                <a:lnTo>
                  <a:pt x="9430" y="2290"/>
                </a:lnTo>
                <a:lnTo>
                  <a:pt x="9430" y="2290"/>
                </a:lnTo>
                <a:lnTo>
                  <a:pt x="9854" y="2061"/>
                </a:lnTo>
                <a:lnTo>
                  <a:pt x="10311" y="1870"/>
                </a:lnTo>
                <a:lnTo>
                  <a:pt x="10735" y="1717"/>
                </a:lnTo>
                <a:lnTo>
                  <a:pt x="11192" y="1603"/>
                </a:lnTo>
                <a:lnTo>
                  <a:pt x="11192" y="1603"/>
                </a:lnTo>
                <a:close/>
                <a:moveTo>
                  <a:pt x="9332" y="2366"/>
                </a:moveTo>
                <a:lnTo>
                  <a:pt x="9332" y="2366"/>
                </a:lnTo>
                <a:lnTo>
                  <a:pt x="10343" y="2023"/>
                </a:lnTo>
                <a:lnTo>
                  <a:pt x="11322" y="1717"/>
                </a:lnTo>
                <a:lnTo>
                  <a:pt x="11322" y="1717"/>
                </a:lnTo>
                <a:lnTo>
                  <a:pt x="11844" y="1603"/>
                </a:lnTo>
                <a:lnTo>
                  <a:pt x="12399" y="1488"/>
                </a:lnTo>
                <a:lnTo>
                  <a:pt x="12399" y="1488"/>
                </a:lnTo>
                <a:lnTo>
                  <a:pt x="12888" y="1374"/>
                </a:lnTo>
                <a:lnTo>
                  <a:pt x="12888" y="1374"/>
                </a:lnTo>
                <a:lnTo>
                  <a:pt x="11877" y="1755"/>
                </a:lnTo>
                <a:lnTo>
                  <a:pt x="10931" y="2061"/>
                </a:lnTo>
                <a:lnTo>
                  <a:pt x="9952" y="2404"/>
                </a:lnTo>
                <a:lnTo>
                  <a:pt x="8973" y="2786"/>
                </a:lnTo>
                <a:lnTo>
                  <a:pt x="8973" y="2786"/>
                </a:lnTo>
                <a:lnTo>
                  <a:pt x="9332" y="2366"/>
                </a:lnTo>
                <a:lnTo>
                  <a:pt x="9332" y="2366"/>
                </a:lnTo>
                <a:close/>
                <a:moveTo>
                  <a:pt x="8908" y="2862"/>
                </a:moveTo>
                <a:lnTo>
                  <a:pt x="8908" y="2862"/>
                </a:lnTo>
                <a:lnTo>
                  <a:pt x="9364" y="2710"/>
                </a:lnTo>
                <a:lnTo>
                  <a:pt x="9364" y="2710"/>
                </a:lnTo>
                <a:lnTo>
                  <a:pt x="10767" y="2175"/>
                </a:lnTo>
                <a:lnTo>
                  <a:pt x="10767" y="2175"/>
                </a:lnTo>
                <a:lnTo>
                  <a:pt x="11387" y="1946"/>
                </a:lnTo>
                <a:lnTo>
                  <a:pt x="12007" y="1755"/>
                </a:lnTo>
                <a:lnTo>
                  <a:pt x="12660" y="1527"/>
                </a:lnTo>
                <a:lnTo>
                  <a:pt x="13280" y="1298"/>
                </a:lnTo>
                <a:lnTo>
                  <a:pt x="13280" y="1298"/>
                </a:lnTo>
                <a:lnTo>
                  <a:pt x="13280" y="1298"/>
                </a:lnTo>
                <a:lnTo>
                  <a:pt x="13280" y="1298"/>
                </a:lnTo>
                <a:lnTo>
                  <a:pt x="13573" y="1450"/>
                </a:lnTo>
                <a:lnTo>
                  <a:pt x="13573" y="1450"/>
                </a:lnTo>
                <a:lnTo>
                  <a:pt x="13410" y="1488"/>
                </a:lnTo>
                <a:lnTo>
                  <a:pt x="13247" y="1527"/>
                </a:lnTo>
                <a:lnTo>
                  <a:pt x="12888" y="1641"/>
                </a:lnTo>
                <a:lnTo>
                  <a:pt x="12888" y="1641"/>
                </a:lnTo>
                <a:lnTo>
                  <a:pt x="12301" y="1755"/>
                </a:lnTo>
                <a:lnTo>
                  <a:pt x="11746" y="1908"/>
                </a:lnTo>
                <a:lnTo>
                  <a:pt x="11746" y="1908"/>
                </a:lnTo>
                <a:lnTo>
                  <a:pt x="11126" y="2099"/>
                </a:lnTo>
                <a:lnTo>
                  <a:pt x="10539" y="2328"/>
                </a:lnTo>
                <a:lnTo>
                  <a:pt x="9952" y="2557"/>
                </a:lnTo>
                <a:lnTo>
                  <a:pt x="9299" y="2748"/>
                </a:lnTo>
                <a:lnTo>
                  <a:pt x="9299" y="2748"/>
                </a:lnTo>
                <a:lnTo>
                  <a:pt x="8908" y="2862"/>
                </a:lnTo>
                <a:lnTo>
                  <a:pt x="8908" y="2862"/>
                </a:lnTo>
                <a:lnTo>
                  <a:pt x="8908" y="2862"/>
                </a:lnTo>
                <a:lnTo>
                  <a:pt x="8908" y="2862"/>
                </a:lnTo>
                <a:close/>
                <a:moveTo>
                  <a:pt x="8810" y="2977"/>
                </a:moveTo>
                <a:lnTo>
                  <a:pt x="8810" y="2977"/>
                </a:lnTo>
                <a:lnTo>
                  <a:pt x="9397" y="2824"/>
                </a:lnTo>
                <a:lnTo>
                  <a:pt x="9984" y="2595"/>
                </a:lnTo>
                <a:lnTo>
                  <a:pt x="11126" y="2175"/>
                </a:lnTo>
                <a:lnTo>
                  <a:pt x="11126" y="2175"/>
                </a:lnTo>
                <a:lnTo>
                  <a:pt x="11746" y="1984"/>
                </a:lnTo>
                <a:lnTo>
                  <a:pt x="12399" y="1832"/>
                </a:lnTo>
                <a:lnTo>
                  <a:pt x="12399" y="1832"/>
                </a:lnTo>
                <a:lnTo>
                  <a:pt x="12986" y="1717"/>
                </a:lnTo>
                <a:lnTo>
                  <a:pt x="13280" y="1641"/>
                </a:lnTo>
                <a:lnTo>
                  <a:pt x="13541" y="1527"/>
                </a:lnTo>
                <a:lnTo>
                  <a:pt x="13541" y="1527"/>
                </a:lnTo>
                <a:lnTo>
                  <a:pt x="13215" y="1679"/>
                </a:lnTo>
                <a:lnTo>
                  <a:pt x="12888" y="1794"/>
                </a:lnTo>
                <a:lnTo>
                  <a:pt x="12170" y="2023"/>
                </a:lnTo>
                <a:lnTo>
                  <a:pt x="12170" y="2023"/>
                </a:lnTo>
                <a:lnTo>
                  <a:pt x="10735" y="2481"/>
                </a:lnTo>
                <a:lnTo>
                  <a:pt x="10735" y="2481"/>
                </a:lnTo>
                <a:lnTo>
                  <a:pt x="9593" y="2862"/>
                </a:lnTo>
                <a:lnTo>
                  <a:pt x="9071" y="3053"/>
                </a:lnTo>
                <a:lnTo>
                  <a:pt x="8549" y="3320"/>
                </a:lnTo>
                <a:lnTo>
                  <a:pt x="8549" y="3320"/>
                </a:lnTo>
                <a:lnTo>
                  <a:pt x="8810" y="2977"/>
                </a:lnTo>
                <a:lnTo>
                  <a:pt x="8810" y="2977"/>
                </a:lnTo>
                <a:close/>
                <a:moveTo>
                  <a:pt x="8908" y="3206"/>
                </a:moveTo>
                <a:lnTo>
                  <a:pt x="8908" y="3206"/>
                </a:lnTo>
                <a:lnTo>
                  <a:pt x="9560" y="2939"/>
                </a:lnTo>
                <a:lnTo>
                  <a:pt x="9560" y="2939"/>
                </a:lnTo>
                <a:lnTo>
                  <a:pt x="10343" y="2671"/>
                </a:lnTo>
                <a:lnTo>
                  <a:pt x="11094" y="2442"/>
                </a:lnTo>
                <a:lnTo>
                  <a:pt x="11094" y="2442"/>
                </a:lnTo>
                <a:lnTo>
                  <a:pt x="12399" y="2061"/>
                </a:lnTo>
                <a:lnTo>
                  <a:pt x="13084" y="1832"/>
                </a:lnTo>
                <a:lnTo>
                  <a:pt x="13410" y="1679"/>
                </a:lnTo>
                <a:lnTo>
                  <a:pt x="13704" y="1527"/>
                </a:lnTo>
                <a:lnTo>
                  <a:pt x="13704" y="1527"/>
                </a:lnTo>
                <a:lnTo>
                  <a:pt x="13704" y="1488"/>
                </a:lnTo>
                <a:lnTo>
                  <a:pt x="13704" y="1488"/>
                </a:lnTo>
                <a:lnTo>
                  <a:pt x="14128" y="1717"/>
                </a:lnTo>
                <a:lnTo>
                  <a:pt x="14128" y="1717"/>
                </a:lnTo>
                <a:lnTo>
                  <a:pt x="12758" y="2061"/>
                </a:lnTo>
                <a:lnTo>
                  <a:pt x="11387" y="2404"/>
                </a:lnTo>
                <a:lnTo>
                  <a:pt x="11387" y="2404"/>
                </a:lnTo>
                <a:lnTo>
                  <a:pt x="10702" y="2633"/>
                </a:lnTo>
                <a:lnTo>
                  <a:pt x="10050" y="2862"/>
                </a:lnTo>
                <a:lnTo>
                  <a:pt x="9364" y="3129"/>
                </a:lnTo>
                <a:lnTo>
                  <a:pt x="8712" y="3396"/>
                </a:lnTo>
                <a:lnTo>
                  <a:pt x="8712" y="3396"/>
                </a:lnTo>
                <a:lnTo>
                  <a:pt x="8451" y="3435"/>
                </a:lnTo>
                <a:lnTo>
                  <a:pt x="8451" y="3435"/>
                </a:lnTo>
                <a:lnTo>
                  <a:pt x="8908" y="3206"/>
                </a:lnTo>
                <a:lnTo>
                  <a:pt x="8908" y="3206"/>
                </a:lnTo>
                <a:close/>
                <a:moveTo>
                  <a:pt x="8353" y="3549"/>
                </a:moveTo>
                <a:lnTo>
                  <a:pt x="8353" y="3549"/>
                </a:lnTo>
                <a:lnTo>
                  <a:pt x="8679" y="3473"/>
                </a:lnTo>
                <a:lnTo>
                  <a:pt x="9005" y="3358"/>
                </a:lnTo>
                <a:lnTo>
                  <a:pt x="9625" y="3091"/>
                </a:lnTo>
                <a:lnTo>
                  <a:pt x="9625" y="3091"/>
                </a:lnTo>
                <a:lnTo>
                  <a:pt x="10441" y="2786"/>
                </a:lnTo>
                <a:lnTo>
                  <a:pt x="11257" y="2519"/>
                </a:lnTo>
                <a:lnTo>
                  <a:pt x="11257" y="2519"/>
                </a:lnTo>
                <a:lnTo>
                  <a:pt x="12105" y="2328"/>
                </a:lnTo>
                <a:lnTo>
                  <a:pt x="13019" y="2099"/>
                </a:lnTo>
                <a:lnTo>
                  <a:pt x="13019" y="2099"/>
                </a:lnTo>
                <a:lnTo>
                  <a:pt x="13932" y="1832"/>
                </a:lnTo>
                <a:lnTo>
                  <a:pt x="13932" y="1832"/>
                </a:lnTo>
                <a:lnTo>
                  <a:pt x="13932" y="1832"/>
                </a:lnTo>
                <a:lnTo>
                  <a:pt x="13932" y="1832"/>
                </a:lnTo>
                <a:lnTo>
                  <a:pt x="13541" y="2061"/>
                </a:lnTo>
                <a:lnTo>
                  <a:pt x="13541" y="2061"/>
                </a:lnTo>
                <a:lnTo>
                  <a:pt x="12758" y="2366"/>
                </a:lnTo>
                <a:lnTo>
                  <a:pt x="11942" y="2633"/>
                </a:lnTo>
                <a:lnTo>
                  <a:pt x="11159" y="2862"/>
                </a:lnTo>
                <a:lnTo>
                  <a:pt x="10376" y="3129"/>
                </a:lnTo>
                <a:lnTo>
                  <a:pt x="10376" y="3129"/>
                </a:lnTo>
                <a:lnTo>
                  <a:pt x="9593" y="3396"/>
                </a:lnTo>
                <a:lnTo>
                  <a:pt x="8810" y="3664"/>
                </a:lnTo>
                <a:lnTo>
                  <a:pt x="8810" y="3664"/>
                </a:lnTo>
                <a:lnTo>
                  <a:pt x="8418" y="3816"/>
                </a:lnTo>
                <a:lnTo>
                  <a:pt x="8027" y="3931"/>
                </a:lnTo>
                <a:lnTo>
                  <a:pt x="8027" y="3931"/>
                </a:lnTo>
                <a:lnTo>
                  <a:pt x="8353" y="3549"/>
                </a:lnTo>
                <a:lnTo>
                  <a:pt x="8353" y="3549"/>
                </a:lnTo>
                <a:close/>
                <a:moveTo>
                  <a:pt x="7929" y="4083"/>
                </a:moveTo>
                <a:lnTo>
                  <a:pt x="7929" y="4083"/>
                </a:lnTo>
                <a:lnTo>
                  <a:pt x="8255" y="3931"/>
                </a:lnTo>
                <a:lnTo>
                  <a:pt x="8614" y="3816"/>
                </a:lnTo>
                <a:lnTo>
                  <a:pt x="9299" y="3587"/>
                </a:lnTo>
                <a:lnTo>
                  <a:pt x="9299" y="3587"/>
                </a:lnTo>
                <a:lnTo>
                  <a:pt x="10180" y="3282"/>
                </a:lnTo>
                <a:lnTo>
                  <a:pt x="11028" y="2977"/>
                </a:lnTo>
                <a:lnTo>
                  <a:pt x="11028" y="2977"/>
                </a:lnTo>
                <a:lnTo>
                  <a:pt x="11355" y="2862"/>
                </a:lnTo>
                <a:lnTo>
                  <a:pt x="11355" y="2862"/>
                </a:lnTo>
                <a:lnTo>
                  <a:pt x="11061" y="2977"/>
                </a:lnTo>
                <a:lnTo>
                  <a:pt x="11061" y="2977"/>
                </a:lnTo>
                <a:lnTo>
                  <a:pt x="9332" y="3625"/>
                </a:lnTo>
                <a:lnTo>
                  <a:pt x="9332" y="3625"/>
                </a:lnTo>
                <a:lnTo>
                  <a:pt x="8549" y="3931"/>
                </a:lnTo>
                <a:lnTo>
                  <a:pt x="8549" y="3931"/>
                </a:lnTo>
                <a:lnTo>
                  <a:pt x="8059" y="4122"/>
                </a:lnTo>
                <a:lnTo>
                  <a:pt x="8059" y="4122"/>
                </a:lnTo>
                <a:lnTo>
                  <a:pt x="7831" y="4198"/>
                </a:lnTo>
                <a:lnTo>
                  <a:pt x="7831" y="4198"/>
                </a:lnTo>
                <a:lnTo>
                  <a:pt x="7929" y="4083"/>
                </a:lnTo>
                <a:lnTo>
                  <a:pt x="7929" y="4083"/>
                </a:lnTo>
                <a:close/>
                <a:moveTo>
                  <a:pt x="7798" y="4236"/>
                </a:moveTo>
                <a:lnTo>
                  <a:pt x="7798" y="4236"/>
                </a:lnTo>
                <a:lnTo>
                  <a:pt x="8451" y="4083"/>
                </a:lnTo>
                <a:lnTo>
                  <a:pt x="8451" y="4083"/>
                </a:lnTo>
                <a:lnTo>
                  <a:pt x="8027" y="4312"/>
                </a:lnTo>
                <a:lnTo>
                  <a:pt x="7602" y="4503"/>
                </a:lnTo>
                <a:lnTo>
                  <a:pt x="7602" y="4503"/>
                </a:lnTo>
                <a:lnTo>
                  <a:pt x="7798" y="4236"/>
                </a:lnTo>
                <a:lnTo>
                  <a:pt x="7798" y="4236"/>
                </a:lnTo>
                <a:close/>
                <a:moveTo>
                  <a:pt x="7505" y="4656"/>
                </a:moveTo>
                <a:lnTo>
                  <a:pt x="7505" y="4656"/>
                </a:lnTo>
                <a:lnTo>
                  <a:pt x="7863" y="4465"/>
                </a:lnTo>
                <a:lnTo>
                  <a:pt x="8255" y="4236"/>
                </a:lnTo>
                <a:lnTo>
                  <a:pt x="9038" y="3969"/>
                </a:lnTo>
                <a:lnTo>
                  <a:pt x="9038" y="3969"/>
                </a:lnTo>
                <a:lnTo>
                  <a:pt x="11061" y="3320"/>
                </a:lnTo>
                <a:lnTo>
                  <a:pt x="11061" y="3320"/>
                </a:lnTo>
                <a:lnTo>
                  <a:pt x="13117" y="2671"/>
                </a:lnTo>
                <a:lnTo>
                  <a:pt x="13117" y="2671"/>
                </a:lnTo>
                <a:lnTo>
                  <a:pt x="13965" y="2442"/>
                </a:lnTo>
                <a:lnTo>
                  <a:pt x="14389" y="2252"/>
                </a:lnTo>
                <a:lnTo>
                  <a:pt x="14781" y="2061"/>
                </a:lnTo>
                <a:lnTo>
                  <a:pt x="14781" y="2061"/>
                </a:lnTo>
                <a:lnTo>
                  <a:pt x="15368" y="2328"/>
                </a:lnTo>
                <a:lnTo>
                  <a:pt x="15368" y="2328"/>
                </a:lnTo>
                <a:lnTo>
                  <a:pt x="14911" y="2519"/>
                </a:lnTo>
                <a:lnTo>
                  <a:pt x="14454" y="2671"/>
                </a:lnTo>
                <a:lnTo>
                  <a:pt x="13541" y="2900"/>
                </a:lnTo>
                <a:lnTo>
                  <a:pt x="13541" y="2900"/>
                </a:lnTo>
                <a:lnTo>
                  <a:pt x="12431" y="3206"/>
                </a:lnTo>
                <a:lnTo>
                  <a:pt x="11355" y="3549"/>
                </a:lnTo>
                <a:lnTo>
                  <a:pt x="11355" y="3549"/>
                </a:lnTo>
                <a:lnTo>
                  <a:pt x="10311" y="3854"/>
                </a:lnTo>
                <a:lnTo>
                  <a:pt x="9266" y="4160"/>
                </a:lnTo>
                <a:lnTo>
                  <a:pt x="9266" y="4160"/>
                </a:lnTo>
                <a:lnTo>
                  <a:pt x="8288" y="4541"/>
                </a:lnTo>
                <a:lnTo>
                  <a:pt x="8288" y="4541"/>
                </a:lnTo>
                <a:lnTo>
                  <a:pt x="7863" y="4618"/>
                </a:lnTo>
                <a:lnTo>
                  <a:pt x="7635" y="4656"/>
                </a:lnTo>
                <a:lnTo>
                  <a:pt x="7439" y="4732"/>
                </a:lnTo>
                <a:lnTo>
                  <a:pt x="7439" y="4732"/>
                </a:lnTo>
                <a:lnTo>
                  <a:pt x="7505" y="4656"/>
                </a:lnTo>
                <a:lnTo>
                  <a:pt x="7505" y="4656"/>
                </a:lnTo>
                <a:close/>
                <a:moveTo>
                  <a:pt x="7341" y="4885"/>
                </a:moveTo>
                <a:lnTo>
                  <a:pt x="7341" y="4885"/>
                </a:lnTo>
                <a:lnTo>
                  <a:pt x="8353" y="4618"/>
                </a:lnTo>
                <a:lnTo>
                  <a:pt x="9332" y="4312"/>
                </a:lnTo>
                <a:lnTo>
                  <a:pt x="10376" y="3931"/>
                </a:lnTo>
                <a:lnTo>
                  <a:pt x="11355" y="3625"/>
                </a:lnTo>
                <a:lnTo>
                  <a:pt x="11355" y="3625"/>
                </a:lnTo>
                <a:lnTo>
                  <a:pt x="12366" y="3320"/>
                </a:lnTo>
                <a:lnTo>
                  <a:pt x="13410" y="3015"/>
                </a:lnTo>
                <a:lnTo>
                  <a:pt x="13410" y="3015"/>
                </a:lnTo>
                <a:lnTo>
                  <a:pt x="14422" y="2748"/>
                </a:lnTo>
                <a:lnTo>
                  <a:pt x="14944" y="2595"/>
                </a:lnTo>
                <a:lnTo>
                  <a:pt x="15466" y="2366"/>
                </a:lnTo>
                <a:lnTo>
                  <a:pt x="15466" y="2366"/>
                </a:lnTo>
                <a:lnTo>
                  <a:pt x="16053" y="2671"/>
                </a:lnTo>
                <a:lnTo>
                  <a:pt x="16053" y="2671"/>
                </a:lnTo>
                <a:lnTo>
                  <a:pt x="15792" y="2671"/>
                </a:lnTo>
                <a:lnTo>
                  <a:pt x="15564" y="2710"/>
                </a:lnTo>
                <a:lnTo>
                  <a:pt x="15042" y="2862"/>
                </a:lnTo>
                <a:lnTo>
                  <a:pt x="14128" y="3206"/>
                </a:lnTo>
                <a:lnTo>
                  <a:pt x="14128" y="3206"/>
                </a:lnTo>
                <a:lnTo>
                  <a:pt x="12921" y="3587"/>
                </a:lnTo>
                <a:lnTo>
                  <a:pt x="11681" y="3969"/>
                </a:lnTo>
                <a:lnTo>
                  <a:pt x="11681" y="3969"/>
                </a:lnTo>
                <a:lnTo>
                  <a:pt x="10441" y="4389"/>
                </a:lnTo>
                <a:lnTo>
                  <a:pt x="9201" y="4732"/>
                </a:lnTo>
                <a:lnTo>
                  <a:pt x="9201" y="4732"/>
                </a:lnTo>
                <a:lnTo>
                  <a:pt x="8092" y="5037"/>
                </a:lnTo>
                <a:lnTo>
                  <a:pt x="6950" y="5343"/>
                </a:lnTo>
                <a:lnTo>
                  <a:pt x="6950" y="5343"/>
                </a:lnTo>
                <a:lnTo>
                  <a:pt x="7341" y="4885"/>
                </a:lnTo>
                <a:lnTo>
                  <a:pt x="7341" y="4885"/>
                </a:lnTo>
                <a:close/>
                <a:moveTo>
                  <a:pt x="6852" y="5457"/>
                </a:moveTo>
                <a:lnTo>
                  <a:pt x="6852" y="5457"/>
                </a:lnTo>
                <a:lnTo>
                  <a:pt x="8059" y="5114"/>
                </a:lnTo>
                <a:lnTo>
                  <a:pt x="9201" y="4847"/>
                </a:lnTo>
                <a:lnTo>
                  <a:pt x="9201" y="4847"/>
                </a:lnTo>
                <a:lnTo>
                  <a:pt x="9854" y="4656"/>
                </a:lnTo>
                <a:lnTo>
                  <a:pt x="10539" y="4427"/>
                </a:lnTo>
                <a:lnTo>
                  <a:pt x="11844" y="3969"/>
                </a:lnTo>
                <a:lnTo>
                  <a:pt x="11844" y="3969"/>
                </a:lnTo>
                <a:lnTo>
                  <a:pt x="14324" y="3206"/>
                </a:lnTo>
                <a:lnTo>
                  <a:pt x="14324" y="3206"/>
                </a:lnTo>
                <a:lnTo>
                  <a:pt x="15401" y="2862"/>
                </a:lnTo>
                <a:lnTo>
                  <a:pt x="15401" y="2862"/>
                </a:lnTo>
                <a:lnTo>
                  <a:pt x="15694" y="2824"/>
                </a:lnTo>
                <a:lnTo>
                  <a:pt x="15955" y="2786"/>
                </a:lnTo>
                <a:lnTo>
                  <a:pt x="15955" y="2786"/>
                </a:lnTo>
                <a:lnTo>
                  <a:pt x="15596" y="2939"/>
                </a:lnTo>
                <a:lnTo>
                  <a:pt x="15270" y="3091"/>
                </a:lnTo>
                <a:lnTo>
                  <a:pt x="15270" y="3091"/>
                </a:lnTo>
                <a:lnTo>
                  <a:pt x="14715" y="3282"/>
                </a:lnTo>
                <a:lnTo>
                  <a:pt x="14161" y="3435"/>
                </a:lnTo>
                <a:lnTo>
                  <a:pt x="13639" y="3587"/>
                </a:lnTo>
                <a:lnTo>
                  <a:pt x="13117" y="3778"/>
                </a:lnTo>
                <a:lnTo>
                  <a:pt x="13117" y="3778"/>
                </a:lnTo>
                <a:lnTo>
                  <a:pt x="11779" y="4312"/>
                </a:lnTo>
                <a:lnTo>
                  <a:pt x="10474" y="4770"/>
                </a:lnTo>
                <a:lnTo>
                  <a:pt x="10474" y="4770"/>
                </a:lnTo>
                <a:lnTo>
                  <a:pt x="9169" y="5152"/>
                </a:lnTo>
                <a:lnTo>
                  <a:pt x="7896" y="5534"/>
                </a:lnTo>
                <a:lnTo>
                  <a:pt x="7896" y="5534"/>
                </a:lnTo>
                <a:lnTo>
                  <a:pt x="7146" y="5724"/>
                </a:lnTo>
                <a:lnTo>
                  <a:pt x="6787" y="5839"/>
                </a:lnTo>
                <a:lnTo>
                  <a:pt x="6428" y="5992"/>
                </a:lnTo>
                <a:lnTo>
                  <a:pt x="6428" y="5992"/>
                </a:lnTo>
                <a:lnTo>
                  <a:pt x="6852" y="5457"/>
                </a:lnTo>
                <a:lnTo>
                  <a:pt x="6852" y="5457"/>
                </a:lnTo>
                <a:close/>
                <a:moveTo>
                  <a:pt x="6330" y="6106"/>
                </a:moveTo>
                <a:lnTo>
                  <a:pt x="6330" y="6106"/>
                </a:lnTo>
                <a:lnTo>
                  <a:pt x="6526" y="6030"/>
                </a:lnTo>
                <a:lnTo>
                  <a:pt x="6754" y="5953"/>
                </a:lnTo>
                <a:lnTo>
                  <a:pt x="7211" y="5839"/>
                </a:lnTo>
                <a:lnTo>
                  <a:pt x="7211" y="5839"/>
                </a:lnTo>
                <a:lnTo>
                  <a:pt x="8581" y="5419"/>
                </a:lnTo>
                <a:lnTo>
                  <a:pt x="8581" y="5419"/>
                </a:lnTo>
                <a:lnTo>
                  <a:pt x="9984" y="4999"/>
                </a:lnTo>
                <a:lnTo>
                  <a:pt x="10669" y="4770"/>
                </a:lnTo>
                <a:lnTo>
                  <a:pt x="11355" y="4541"/>
                </a:lnTo>
                <a:lnTo>
                  <a:pt x="11355" y="4541"/>
                </a:lnTo>
                <a:lnTo>
                  <a:pt x="12660" y="4007"/>
                </a:lnTo>
                <a:lnTo>
                  <a:pt x="13280" y="3778"/>
                </a:lnTo>
                <a:lnTo>
                  <a:pt x="13932" y="3587"/>
                </a:lnTo>
                <a:lnTo>
                  <a:pt x="13932" y="3587"/>
                </a:lnTo>
                <a:lnTo>
                  <a:pt x="14487" y="3435"/>
                </a:lnTo>
                <a:lnTo>
                  <a:pt x="15009" y="3244"/>
                </a:lnTo>
                <a:lnTo>
                  <a:pt x="15596" y="3053"/>
                </a:lnTo>
                <a:lnTo>
                  <a:pt x="16086" y="2786"/>
                </a:lnTo>
                <a:lnTo>
                  <a:pt x="16086" y="2786"/>
                </a:lnTo>
                <a:lnTo>
                  <a:pt x="16118" y="2710"/>
                </a:lnTo>
                <a:lnTo>
                  <a:pt x="16118" y="2710"/>
                </a:lnTo>
                <a:lnTo>
                  <a:pt x="16608" y="2977"/>
                </a:lnTo>
                <a:lnTo>
                  <a:pt x="16608" y="2977"/>
                </a:lnTo>
                <a:lnTo>
                  <a:pt x="13900" y="3778"/>
                </a:lnTo>
                <a:lnTo>
                  <a:pt x="12562" y="4160"/>
                </a:lnTo>
                <a:lnTo>
                  <a:pt x="11192" y="4656"/>
                </a:lnTo>
                <a:lnTo>
                  <a:pt x="11192" y="4656"/>
                </a:lnTo>
                <a:lnTo>
                  <a:pt x="8581" y="5572"/>
                </a:lnTo>
                <a:lnTo>
                  <a:pt x="8581" y="5572"/>
                </a:lnTo>
                <a:lnTo>
                  <a:pt x="7896" y="5801"/>
                </a:lnTo>
                <a:lnTo>
                  <a:pt x="7211" y="5992"/>
                </a:lnTo>
                <a:lnTo>
                  <a:pt x="7211" y="5992"/>
                </a:lnTo>
                <a:lnTo>
                  <a:pt x="6526" y="6220"/>
                </a:lnTo>
                <a:lnTo>
                  <a:pt x="6526" y="6220"/>
                </a:lnTo>
                <a:lnTo>
                  <a:pt x="6363" y="6220"/>
                </a:lnTo>
                <a:lnTo>
                  <a:pt x="6232" y="6259"/>
                </a:lnTo>
                <a:lnTo>
                  <a:pt x="6232" y="6259"/>
                </a:lnTo>
                <a:lnTo>
                  <a:pt x="6330" y="6106"/>
                </a:lnTo>
                <a:lnTo>
                  <a:pt x="6330" y="6106"/>
                </a:lnTo>
                <a:close/>
                <a:moveTo>
                  <a:pt x="6167" y="6297"/>
                </a:moveTo>
                <a:lnTo>
                  <a:pt x="6167" y="6297"/>
                </a:lnTo>
                <a:lnTo>
                  <a:pt x="6395" y="6297"/>
                </a:lnTo>
                <a:lnTo>
                  <a:pt x="6656" y="6297"/>
                </a:lnTo>
                <a:lnTo>
                  <a:pt x="7146" y="6144"/>
                </a:lnTo>
                <a:lnTo>
                  <a:pt x="8092" y="5839"/>
                </a:lnTo>
                <a:lnTo>
                  <a:pt x="8092" y="5839"/>
                </a:lnTo>
                <a:lnTo>
                  <a:pt x="8810" y="5610"/>
                </a:lnTo>
                <a:lnTo>
                  <a:pt x="9560" y="5343"/>
                </a:lnTo>
                <a:lnTo>
                  <a:pt x="11028" y="4808"/>
                </a:lnTo>
                <a:lnTo>
                  <a:pt x="11028" y="4808"/>
                </a:lnTo>
                <a:lnTo>
                  <a:pt x="12431" y="4312"/>
                </a:lnTo>
                <a:lnTo>
                  <a:pt x="13867" y="3854"/>
                </a:lnTo>
                <a:lnTo>
                  <a:pt x="13867" y="3854"/>
                </a:lnTo>
                <a:lnTo>
                  <a:pt x="15303" y="3473"/>
                </a:lnTo>
                <a:lnTo>
                  <a:pt x="15303" y="3473"/>
                </a:lnTo>
                <a:lnTo>
                  <a:pt x="16021" y="3244"/>
                </a:lnTo>
                <a:lnTo>
                  <a:pt x="16021" y="3244"/>
                </a:lnTo>
                <a:lnTo>
                  <a:pt x="16086" y="3244"/>
                </a:lnTo>
                <a:lnTo>
                  <a:pt x="16086" y="3244"/>
                </a:lnTo>
                <a:lnTo>
                  <a:pt x="15498" y="3473"/>
                </a:lnTo>
                <a:lnTo>
                  <a:pt x="14846" y="3664"/>
                </a:lnTo>
                <a:lnTo>
                  <a:pt x="13606" y="3969"/>
                </a:lnTo>
                <a:lnTo>
                  <a:pt x="13606" y="3969"/>
                </a:lnTo>
                <a:lnTo>
                  <a:pt x="12856" y="4198"/>
                </a:lnTo>
                <a:lnTo>
                  <a:pt x="12073" y="4503"/>
                </a:lnTo>
                <a:lnTo>
                  <a:pt x="10572" y="5037"/>
                </a:lnTo>
                <a:lnTo>
                  <a:pt x="10572" y="5037"/>
                </a:lnTo>
                <a:lnTo>
                  <a:pt x="7733" y="6030"/>
                </a:lnTo>
                <a:lnTo>
                  <a:pt x="7733" y="6030"/>
                </a:lnTo>
                <a:lnTo>
                  <a:pt x="6689" y="6411"/>
                </a:lnTo>
                <a:lnTo>
                  <a:pt x="6199" y="6602"/>
                </a:lnTo>
                <a:lnTo>
                  <a:pt x="5743" y="6869"/>
                </a:lnTo>
                <a:lnTo>
                  <a:pt x="5743" y="6869"/>
                </a:lnTo>
                <a:lnTo>
                  <a:pt x="6167" y="6297"/>
                </a:lnTo>
                <a:lnTo>
                  <a:pt x="6167" y="6297"/>
                </a:lnTo>
                <a:close/>
                <a:moveTo>
                  <a:pt x="5579" y="7098"/>
                </a:moveTo>
                <a:lnTo>
                  <a:pt x="5579" y="7098"/>
                </a:lnTo>
                <a:lnTo>
                  <a:pt x="5612" y="7022"/>
                </a:lnTo>
                <a:lnTo>
                  <a:pt x="5612" y="7022"/>
                </a:lnTo>
                <a:lnTo>
                  <a:pt x="5612" y="7022"/>
                </a:lnTo>
                <a:lnTo>
                  <a:pt x="5612" y="7022"/>
                </a:lnTo>
                <a:lnTo>
                  <a:pt x="5938" y="6831"/>
                </a:lnTo>
                <a:lnTo>
                  <a:pt x="6297" y="6678"/>
                </a:lnTo>
                <a:lnTo>
                  <a:pt x="6297" y="6678"/>
                </a:lnTo>
                <a:lnTo>
                  <a:pt x="6982" y="6373"/>
                </a:lnTo>
                <a:lnTo>
                  <a:pt x="7733" y="6106"/>
                </a:lnTo>
                <a:lnTo>
                  <a:pt x="7733" y="6106"/>
                </a:lnTo>
                <a:lnTo>
                  <a:pt x="10767" y="5076"/>
                </a:lnTo>
                <a:lnTo>
                  <a:pt x="10767" y="5076"/>
                </a:lnTo>
                <a:lnTo>
                  <a:pt x="12268" y="4541"/>
                </a:lnTo>
                <a:lnTo>
                  <a:pt x="13051" y="4236"/>
                </a:lnTo>
                <a:lnTo>
                  <a:pt x="13802" y="4007"/>
                </a:lnTo>
                <a:lnTo>
                  <a:pt x="13802" y="4007"/>
                </a:lnTo>
                <a:lnTo>
                  <a:pt x="14520" y="3816"/>
                </a:lnTo>
                <a:lnTo>
                  <a:pt x="15303" y="3587"/>
                </a:lnTo>
                <a:lnTo>
                  <a:pt x="16021" y="3358"/>
                </a:lnTo>
                <a:lnTo>
                  <a:pt x="16706" y="3053"/>
                </a:lnTo>
                <a:lnTo>
                  <a:pt x="16706" y="3053"/>
                </a:lnTo>
                <a:lnTo>
                  <a:pt x="17554" y="3473"/>
                </a:lnTo>
                <a:lnTo>
                  <a:pt x="17554" y="3473"/>
                </a:lnTo>
                <a:lnTo>
                  <a:pt x="17521" y="3473"/>
                </a:lnTo>
                <a:lnTo>
                  <a:pt x="17521" y="3473"/>
                </a:lnTo>
                <a:lnTo>
                  <a:pt x="16836" y="3664"/>
                </a:lnTo>
                <a:lnTo>
                  <a:pt x="16118" y="3854"/>
                </a:lnTo>
                <a:lnTo>
                  <a:pt x="14650" y="4236"/>
                </a:lnTo>
                <a:lnTo>
                  <a:pt x="14650" y="4236"/>
                </a:lnTo>
                <a:lnTo>
                  <a:pt x="13182" y="4694"/>
                </a:lnTo>
                <a:lnTo>
                  <a:pt x="11648" y="5114"/>
                </a:lnTo>
                <a:lnTo>
                  <a:pt x="11648" y="5114"/>
                </a:lnTo>
                <a:lnTo>
                  <a:pt x="10180" y="5534"/>
                </a:lnTo>
                <a:lnTo>
                  <a:pt x="8712" y="5992"/>
                </a:lnTo>
                <a:lnTo>
                  <a:pt x="7276" y="6449"/>
                </a:lnTo>
                <a:lnTo>
                  <a:pt x="5808" y="6984"/>
                </a:lnTo>
                <a:lnTo>
                  <a:pt x="5808" y="6984"/>
                </a:lnTo>
                <a:lnTo>
                  <a:pt x="5579" y="7098"/>
                </a:lnTo>
                <a:lnTo>
                  <a:pt x="5579" y="7098"/>
                </a:lnTo>
                <a:lnTo>
                  <a:pt x="5579" y="7098"/>
                </a:lnTo>
                <a:lnTo>
                  <a:pt x="5579" y="7098"/>
                </a:lnTo>
                <a:close/>
                <a:moveTo>
                  <a:pt x="5514" y="7136"/>
                </a:moveTo>
                <a:lnTo>
                  <a:pt x="5514" y="7136"/>
                </a:lnTo>
                <a:lnTo>
                  <a:pt x="6917" y="6678"/>
                </a:lnTo>
                <a:lnTo>
                  <a:pt x="7635" y="6411"/>
                </a:lnTo>
                <a:lnTo>
                  <a:pt x="8353" y="6182"/>
                </a:lnTo>
                <a:lnTo>
                  <a:pt x="8353" y="6182"/>
                </a:lnTo>
                <a:lnTo>
                  <a:pt x="11485" y="5228"/>
                </a:lnTo>
                <a:lnTo>
                  <a:pt x="11485" y="5228"/>
                </a:lnTo>
                <a:lnTo>
                  <a:pt x="13117" y="4808"/>
                </a:lnTo>
                <a:lnTo>
                  <a:pt x="14683" y="4389"/>
                </a:lnTo>
                <a:lnTo>
                  <a:pt x="14683" y="4389"/>
                </a:lnTo>
                <a:lnTo>
                  <a:pt x="15498" y="4083"/>
                </a:lnTo>
                <a:lnTo>
                  <a:pt x="16282" y="3893"/>
                </a:lnTo>
                <a:lnTo>
                  <a:pt x="16282" y="3893"/>
                </a:lnTo>
                <a:lnTo>
                  <a:pt x="16673" y="3778"/>
                </a:lnTo>
                <a:lnTo>
                  <a:pt x="16673" y="3778"/>
                </a:lnTo>
                <a:lnTo>
                  <a:pt x="15140" y="4312"/>
                </a:lnTo>
                <a:lnTo>
                  <a:pt x="13639" y="4732"/>
                </a:lnTo>
                <a:lnTo>
                  <a:pt x="12073" y="5152"/>
                </a:lnTo>
                <a:lnTo>
                  <a:pt x="11322" y="5381"/>
                </a:lnTo>
                <a:lnTo>
                  <a:pt x="10604" y="5648"/>
                </a:lnTo>
                <a:lnTo>
                  <a:pt x="10604" y="5648"/>
                </a:lnTo>
                <a:lnTo>
                  <a:pt x="7439" y="6831"/>
                </a:lnTo>
                <a:lnTo>
                  <a:pt x="7439" y="6831"/>
                </a:lnTo>
                <a:lnTo>
                  <a:pt x="6656" y="7098"/>
                </a:lnTo>
                <a:lnTo>
                  <a:pt x="5906" y="7404"/>
                </a:lnTo>
                <a:lnTo>
                  <a:pt x="5906" y="7404"/>
                </a:lnTo>
                <a:lnTo>
                  <a:pt x="5514" y="7518"/>
                </a:lnTo>
                <a:lnTo>
                  <a:pt x="5155" y="7633"/>
                </a:lnTo>
                <a:lnTo>
                  <a:pt x="5155" y="7633"/>
                </a:lnTo>
                <a:lnTo>
                  <a:pt x="5514" y="7136"/>
                </a:lnTo>
                <a:lnTo>
                  <a:pt x="5514" y="7136"/>
                </a:lnTo>
                <a:close/>
                <a:moveTo>
                  <a:pt x="5057" y="7747"/>
                </a:moveTo>
                <a:lnTo>
                  <a:pt x="5057" y="7747"/>
                </a:lnTo>
                <a:lnTo>
                  <a:pt x="5221" y="7709"/>
                </a:lnTo>
                <a:lnTo>
                  <a:pt x="5221" y="7709"/>
                </a:lnTo>
                <a:lnTo>
                  <a:pt x="5579" y="7556"/>
                </a:lnTo>
                <a:lnTo>
                  <a:pt x="5938" y="7480"/>
                </a:lnTo>
                <a:lnTo>
                  <a:pt x="5938" y="7480"/>
                </a:lnTo>
                <a:lnTo>
                  <a:pt x="6754" y="7175"/>
                </a:lnTo>
                <a:lnTo>
                  <a:pt x="7635" y="6869"/>
                </a:lnTo>
                <a:lnTo>
                  <a:pt x="7635" y="6869"/>
                </a:lnTo>
                <a:lnTo>
                  <a:pt x="9266" y="6220"/>
                </a:lnTo>
                <a:lnTo>
                  <a:pt x="10963" y="5610"/>
                </a:lnTo>
                <a:lnTo>
                  <a:pt x="10963" y="5610"/>
                </a:lnTo>
                <a:lnTo>
                  <a:pt x="11779" y="5343"/>
                </a:lnTo>
                <a:lnTo>
                  <a:pt x="12660" y="5076"/>
                </a:lnTo>
                <a:lnTo>
                  <a:pt x="14291" y="4618"/>
                </a:lnTo>
                <a:lnTo>
                  <a:pt x="14291" y="4618"/>
                </a:lnTo>
                <a:lnTo>
                  <a:pt x="15955" y="4083"/>
                </a:lnTo>
                <a:lnTo>
                  <a:pt x="16771" y="3854"/>
                </a:lnTo>
                <a:lnTo>
                  <a:pt x="17554" y="3549"/>
                </a:lnTo>
                <a:lnTo>
                  <a:pt x="17554" y="3549"/>
                </a:lnTo>
                <a:lnTo>
                  <a:pt x="17554" y="3511"/>
                </a:lnTo>
                <a:lnTo>
                  <a:pt x="17554" y="3473"/>
                </a:lnTo>
                <a:lnTo>
                  <a:pt x="17554" y="3473"/>
                </a:lnTo>
                <a:lnTo>
                  <a:pt x="18109" y="3740"/>
                </a:lnTo>
                <a:lnTo>
                  <a:pt x="18109" y="3740"/>
                </a:lnTo>
                <a:lnTo>
                  <a:pt x="16477" y="4160"/>
                </a:lnTo>
                <a:lnTo>
                  <a:pt x="14846" y="4618"/>
                </a:lnTo>
                <a:lnTo>
                  <a:pt x="13247" y="5076"/>
                </a:lnTo>
                <a:lnTo>
                  <a:pt x="11648" y="5610"/>
                </a:lnTo>
                <a:lnTo>
                  <a:pt x="11648" y="5610"/>
                </a:lnTo>
                <a:lnTo>
                  <a:pt x="9952" y="6182"/>
                </a:lnTo>
                <a:lnTo>
                  <a:pt x="8222" y="6717"/>
                </a:lnTo>
                <a:lnTo>
                  <a:pt x="8222" y="6717"/>
                </a:lnTo>
                <a:lnTo>
                  <a:pt x="7439" y="6984"/>
                </a:lnTo>
                <a:lnTo>
                  <a:pt x="6624" y="7289"/>
                </a:lnTo>
                <a:lnTo>
                  <a:pt x="5808" y="7594"/>
                </a:lnTo>
                <a:lnTo>
                  <a:pt x="4992" y="7823"/>
                </a:lnTo>
                <a:lnTo>
                  <a:pt x="4992" y="7823"/>
                </a:lnTo>
                <a:lnTo>
                  <a:pt x="4992" y="7823"/>
                </a:lnTo>
                <a:lnTo>
                  <a:pt x="4992" y="7823"/>
                </a:lnTo>
                <a:lnTo>
                  <a:pt x="5057" y="7747"/>
                </a:lnTo>
                <a:lnTo>
                  <a:pt x="5057" y="7747"/>
                </a:lnTo>
                <a:close/>
                <a:moveTo>
                  <a:pt x="4927" y="7938"/>
                </a:moveTo>
                <a:lnTo>
                  <a:pt x="4927" y="7938"/>
                </a:lnTo>
                <a:lnTo>
                  <a:pt x="5710" y="7709"/>
                </a:lnTo>
                <a:lnTo>
                  <a:pt x="6493" y="7442"/>
                </a:lnTo>
                <a:lnTo>
                  <a:pt x="7309" y="7136"/>
                </a:lnTo>
                <a:lnTo>
                  <a:pt x="8059" y="6831"/>
                </a:lnTo>
                <a:lnTo>
                  <a:pt x="8059" y="6831"/>
                </a:lnTo>
                <a:lnTo>
                  <a:pt x="9854" y="6259"/>
                </a:lnTo>
                <a:lnTo>
                  <a:pt x="11681" y="5686"/>
                </a:lnTo>
                <a:lnTo>
                  <a:pt x="11681" y="5686"/>
                </a:lnTo>
                <a:lnTo>
                  <a:pt x="13443" y="5114"/>
                </a:lnTo>
                <a:lnTo>
                  <a:pt x="15270" y="4618"/>
                </a:lnTo>
                <a:lnTo>
                  <a:pt x="15270" y="4618"/>
                </a:lnTo>
                <a:lnTo>
                  <a:pt x="16999" y="4083"/>
                </a:lnTo>
                <a:lnTo>
                  <a:pt x="16999" y="4083"/>
                </a:lnTo>
                <a:lnTo>
                  <a:pt x="17652" y="3931"/>
                </a:lnTo>
                <a:lnTo>
                  <a:pt x="17652" y="3931"/>
                </a:lnTo>
                <a:lnTo>
                  <a:pt x="17391" y="4045"/>
                </a:lnTo>
                <a:lnTo>
                  <a:pt x="17391" y="4045"/>
                </a:lnTo>
                <a:lnTo>
                  <a:pt x="16575" y="4312"/>
                </a:lnTo>
                <a:lnTo>
                  <a:pt x="15760" y="4541"/>
                </a:lnTo>
                <a:lnTo>
                  <a:pt x="14911" y="4770"/>
                </a:lnTo>
                <a:lnTo>
                  <a:pt x="14095" y="4999"/>
                </a:lnTo>
                <a:lnTo>
                  <a:pt x="14095" y="4999"/>
                </a:lnTo>
                <a:lnTo>
                  <a:pt x="12334" y="5572"/>
                </a:lnTo>
                <a:lnTo>
                  <a:pt x="10604" y="6144"/>
                </a:lnTo>
                <a:lnTo>
                  <a:pt x="10604" y="6144"/>
                </a:lnTo>
                <a:lnTo>
                  <a:pt x="8842" y="6755"/>
                </a:lnTo>
                <a:lnTo>
                  <a:pt x="7994" y="7060"/>
                </a:lnTo>
                <a:lnTo>
                  <a:pt x="7113" y="7442"/>
                </a:lnTo>
                <a:lnTo>
                  <a:pt x="7113" y="7442"/>
                </a:lnTo>
                <a:lnTo>
                  <a:pt x="6265" y="7823"/>
                </a:lnTo>
                <a:lnTo>
                  <a:pt x="5416" y="8243"/>
                </a:lnTo>
                <a:lnTo>
                  <a:pt x="5416" y="8243"/>
                </a:lnTo>
                <a:lnTo>
                  <a:pt x="4894" y="8434"/>
                </a:lnTo>
                <a:lnTo>
                  <a:pt x="4307" y="8663"/>
                </a:lnTo>
                <a:lnTo>
                  <a:pt x="4307" y="8663"/>
                </a:lnTo>
                <a:lnTo>
                  <a:pt x="4927" y="7938"/>
                </a:lnTo>
                <a:lnTo>
                  <a:pt x="4927" y="7938"/>
                </a:lnTo>
                <a:close/>
                <a:moveTo>
                  <a:pt x="4274" y="8701"/>
                </a:moveTo>
                <a:lnTo>
                  <a:pt x="4274" y="8701"/>
                </a:lnTo>
                <a:lnTo>
                  <a:pt x="4274" y="8701"/>
                </a:lnTo>
                <a:lnTo>
                  <a:pt x="4274" y="8701"/>
                </a:lnTo>
                <a:lnTo>
                  <a:pt x="4274" y="8701"/>
                </a:lnTo>
                <a:lnTo>
                  <a:pt x="4274" y="8701"/>
                </a:lnTo>
                <a:lnTo>
                  <a:pt x="4274" y="8701"/>
                </a:lnTo>
                <a:lnTo>
                  <a:pt x="4274" y="8701"/>
                </a:lnTo>
                <a:close/>
                <a:moveTo>
                  <a:pt x="4176" y="8816"/>
                </a:moveTo>
                <a:lnTo>
                  <a:pt x="4176" y="8816"/>
                </a:lnTo>
                <a:lnTo>
                  <a:pt x="5025" y="8548"/>
                </a:lnTo>
                <a:lnTo>
                  <a:pt x="5840" y="8319"/>
                </a:lnTo>
                <a:lnTo>
                  <a:pt x="6656" y="8052"/>
                </a:lnTo>
                <a:lnTo>
                  <a:pt x="7505" y="7785"/>
                </a:lnTo>
                <a:lnTo>
                  <a:pt x="7505" y="7785"/>
                </a:lnTo>
                <a:lnTo>
                  <a:pt x="9299" y="7060"/>
                </a:lnTo>
                <a:lnTo>
                  <a:pt x="10245" y="6717"/>
                </a:lnTo>
                <a:lnTo>
                  <a:pt x="11159" y="6411"/>
                </a:lnTo>
                <a:lnTo>
                  <a:pt x="11159" y="6411"/>
                </a:lnTo>
                <a:lnTo>
                  <a:pt x="14813" y="5190"/>
                </a:lnTo>
                <a:lnTo>
                  <a:pt x="18533" y="3969"/>
                </a:lnTo>
                <a:lnTo>
                  <a:pt x="18533" y="3969"/>
                </a:lnTo>
                <a:lnTo>
                  <a:pt x="18990" y="4198"/>
                </a:lnTo>
                <a:lnTo>
                  <a:pt x="18990" y="4198"/>
                </a:lnTo>
                <a:lnTo>
                  <a:pt x="17032" y="4770"/>
                </a:lnTo>
                <a:lnTo>
                  <a:pt x="15107" y="5343"/>
                </a:lnTo>
                <a:lnTo>
                  <a:pt x="13182" y="5953"/>
                </a:lnTo>
                <a:lnTo>
                  <a:pt x="11257" y="6602"/>
                </a:lnTo>
                <a:lnTo>
                  <a:pt x="11257" y="6602"/>
                </a:lnTo>
                <a:lnTo>
                  <a:pt x="7472" y="7976"/>
                </a:lnTo>
                <a:lnTo>
                  <a:pt x="7472" y="7976"/>
                </a:lnTo>
                <a:lnTo>
                  <a:pt x="6558" y="8243"/>
                </a:lnTo>
                <a:lnTo>
                  <a:pt x="5677" y="8510"/>
                </a:lnTo>
                <a:lnTo>
                  <a:pt x="4829" y="8816"/>
                </a:lnTo>
                <a:lnTo>
                  <a:pt x="3915" y="9121"/>
                </a:lnTo>
                <a:lnTo>
                  <a:pt x="3915" y="9121"/>
                </a:lnTo>
                <a:lnTo>
                  <a:pt x="4176" y="8816"/>
                </a:lnTo>
                <a:lnTo>
                  <a:pt x="4176" y="8816"/>
                </a:lnTo>
                <a:close/>
                <a:moveTo>
                  <a:pt x="3818" y="9273"/>
                </a:moveTo>
                <a:lnTo>
                  <a:pt x="3818" y="9273"/>
                </a:lnTo>
                <a:lnTo>
                  <a:pt x="4698" y="8930"/>
                </a:lnTo>
                <a:lnTo>
                  <a:pt x="5547" y="8663"/>
                </a:lnTo>
                <a:lnTo>
                  <a:pt x="6395" y="8396"/>
                </a:lnTo>
                <a:lnTo>
                  <a:pt x="7309" y="8090"/>
                </a:lnTo>
                <a:lnTo>
                  <a:pt x="7309" y="8090"/>
                </a:lnTo>
                <a:lnTo>
                  <a:pt x="11289" y="6678"/>
                </a:lnTo>
                <a:lnTo>
                  <a:pt x="11289" y="6678"/>
                </a:lnTo>
                <a:lnTo>
                  <a:pt x="13215" y="6030"/>
                </a:lnTo>
                <a:lnTo>
                  <a:pt x="15140" y="5419"/>
                </a:lnTo>
                <a:lnTo>
                  <a:pt x="17097" y="4847"/>
                </a:lnTo>
                <a:lnTo>
                  <a:pt x="19055" y="4312"/>
                </a:lnTo>
                <a:lnTo>
                  <a:pt x="19055" y="4312"/>
                </a:lnTo>
                <a:lnTo>
                  <a:pt x="19088" y="4312"/>
                </a:lnTo>
                <a:lnTo>
                  <a:pt x="19088" y="4312"/>
                </a:lnTo>
                <a:lnTo>
                  <a:pt x="19447" y="4503"/>
                </a:lnTo>
                <a:lnTo>
                  <a:pt x="19447" y="4503"/>
                </a:lnTo>
                <a:lnTo>
                  <a:pt x="17619" y="4923"/>
                </a:lnTo>
                <a:lnTo>
                  <a:pt x="16706" y="5152"/>
                </a:lnTo>
                <a:lnTo>
                  <a:pt x="15825" y="5419"/>
                </a:lnTo>
                <a:lnTo>
                  <a:pt x="15825" y="5419"/>
                </a:lnTo>
                <a:lnTo>
                  <a:pt x="13769" y="6068"/>
                </a:lnTo>
                <a:lnTo>
                  <a:pt x="11681" y="6678"/>
                </a:lnTo>
                <a:lnTo>
                  <a:pt x="11681" y="6678"/>
                </a:lnTo>
                <a:lnTo>
                  <a:pt x="9658" y="7289"/>
                </a:lnTo>
                <a:lnTo>
                  <a:pt x="7700" y="7976"/>
                </a:lnTo>
                <a:lnTo>
                  <a:pt x="5677" y="8701"/>
                </a:lnTo>
                <a:lnTo>
                  <a:pt x="3687" y="9426"/>
                </a:lnTo>
                <a:lnTo>
                  <a:pt x="3687" y="9426"/>
                </a:lnTo>
                <a:lnTo>
                  <a:pt x="3818" y="9273"/>
                </a:lnTo>
                <a:lnTo>
                  <a:pt x="3818" y="9273"/>
                </a:lnTo>
                <a:close/>
                <a:moveTo>
                  <a:pt x="3589" y="9541"/>
                </a:moveTo>
                <a:lnTo>
                  <a:pt x="3589" y="9541"/>
                </a:lnTo>
                <a:lnTo>
                  <a:pt x="5677" y="8777"/>
                </a:lnTo>
                <a:lnTo>
                  <a:pt x="7733" y="8052"/>
                </a:lnTo>
                <a:lnTo>
                  <a:pt x="9789" y="7327"/>
                </a:lnTo>
                <a:lnTo>
                  <a:pt x="11877" y="6717"/>
                </a:lnTo>
                <a:lnTo>
                  <a:pt x="11877" y="6717"/>
                </a:lnTo>
                <a:lnTo>
                  <a:pt x="13965" y="6068"/>
                </a:lnTo>
                <a:lnTo>
                  <a:pt x="16021" y="5419"/>
                </a:lnTo>
                <a:lnTo>
                  <a:pt x="16021" y="5419"/>
                </a:lnTo>
                <a:lnTo>
                  <a:pt x="16934" y="5152"/>
                </a:lnTo>
                <a:lnTo>
                  <a:pt x="17424" y="5037"/>
                </a:lnTo>
                <a:lnTo>
                  <a:pt x="17946" y="4923"/>
                </a:lnTo>
                <a:lnTo>
                  <a:pt x="17946" y="4923"/>
                </a:lnTo>
                <a:lnTo>
                  <a:pt x="18924" y="4694"/>
                </a:lnTo>
                <a:lnTo>
                  <a:pt x="18924" y="4694"/>
                </a:lnTo>
                <a:lnTo>
                  <a:pt x="19414" y="4580"/>
                </a:lnTo>
                <a:lnTo>
                  <a:pt x="19414" y="4580"/>
                </a:lnTo>
                <a:lnTo>
                  <a:pt x="19088" y="4694"/>
                </a:lnTo>
                <a:lnTo>
                  <a:pt x="19088" y="4694"/>
                </a:lnTo>
                <a:lnTo>
                  <a:pt x="18631" y="4847"/>
                </a:lnTo>
                <a:lnTo>
                  <a:pt x="18174" y="4999"/>
                </a:lnTo>
                <a:lnTo>
                  <a:pt x="17228" y="5228"/>
                </a:lnTo>
                <a:lnTo>
                  <a:pt x="17228" y="5228"/>
                </a:lnTo>
                <a:lnTo>
                  <a:pt x="16151" y="5534"/>
                </a:lnTo>
                <a:lnTo>
                  <a:pt x="15074" y="5877"/>
                </a:lnTo>
                <a:lnTo>
                  <a:pt x="15074" y="5877"/>
                </a:lnTo>
                <a:lnTo>
                  <a:pt x="13019" y="6526"/>
                </a:lnTo>
                <a:lnTo>
                  <a:pt x="10963" y="7213"/>
                </a:lnTo>
                <a:lnTo>
                  <a:pt x="10963" y="7213"/>
                </a:lnTo>
                <a:lnTo>
                  <a:pt x="6787" y="8701"/>
                </a:lnTo>
                <a:lnTo>
                  <a:pt x="6787" y="8701"/>
                </a:lnTo>
                <a:lnTo>
                  <a:pt x="4829" y="9350"/>
                </a:lnTo>
                <a:lnTo>
                  <a:pt x="4829" y="9350"/>
                </a:lnTo>
                <a:lnTo>
                  <a:pt x="4079" y="9617"/>
                </a:lnTo>
                <a:lnTo>
                  <a:pt x="3687" y="9731"/>
                </a:lnTo>
                <a:lnTo>
                  <a:pt x="3328" y="9884"/>
                </a:lnTo>
                <a:lnTo>
                  <a:pt x="3328" y="9884"/>
                </a:lnTo>
                <a:lnTo>
                  <a:pt x="3589" y="9541"/>
                </a:lnTo>
                <a:lnTo>
                  <a:pt x="3589" y="9541"/>
                </a:lnTo>
                <a:close/>
                <a:moveTo>
                  <a:pt x="3198" y="10037"/>
                </a:moveTo>
                <a:lnTo>
                  <a:pt x="3198" y="10037"/>
                </a:lnTo>
                <a:lnTo>
                  <a:pt x="7472" y="8739"/>
                </a:lnTo>
                <a:lnTo>
                  <a:pt x="9593" y="8090"/>
                </a:lnTo>
                <a:lnTo>
                  <a:pt x="11746" y="7442"/>
                </a:lnTo>
                <a:lnTo>
                  <a:pt x="11746" y="7442"/>
                </a:lnTo>
                <a:lnTo>
                  <a:pt x="13900" y="6793"/>
                </a:lnTo>
                <a:lnTo>
                  <a:pt x="16086" y="6144"/>
                </a:lnTo>
                <a:lnTo>
                  <a:pt x="18272" y="5534"/>
                </a:lnTo>
                <a:lnTo>
                  <a:pt x="19349" y="5228"/>
                </a:lnTo>
                <a:lnTo>
                  <a:pt x="20425" y="4999"/>
                </a:lnTo>
                <a:lnTo>
                  <a:pt x="20425" y="4999"/>
                </a:lnTo>
                <a:lnTo>
                  <a:pt x="20784" y="5190"/>
                </a:lnTo>
                <a:lnTo>
                  <a:pt x="20784" y="5190"/>
                </a:lnTo>
                <a:lnTo>
                  <a:pt x="20295" y="5305"/>
                </a:lnTo>
                <a:lnTo>
                  <a:pt x="19838" y="5457"/>
                </a:lnTo>
                <a:lnTo>
                  <a:pt x="18924" y="5763"/>
                </a:lnTo>
                <a:lnTo>
                  <a:pt x="18924" y="5763"/>
                </a:lnTo>
                <a:lnTo>
                  <a:pt x="18337" y="5915"/>
                </a:lnTo>
                <a:lnTo>
                  <a:pt x="17750" y="6030"/>
                </a:lnTo>
                <a:lnTo>
                  <a:pt x="16608" y="6297"/>
                </a:lnTo>
                <a:lnTo>
                  <a:pt x="16608" y="6297"/>
                </a:lnTo>
                <a:lnTo>
                  <a:pt x="14259" y="6869"/>
                </a:lnTo>
                <a:lnTo>
                  <a:pt x="11909" y="7518"/>
                </a:lnTo>
                <a:lnTo>
                  <a:pt x="11909" y="7518"/>
                </a:lnTo>
                <a:lnTo>
                  <a:pt x="10767" y="7823"/>
                </a:lnTo>
                <a:lnTo>
                  <a:pt x="9593" y="8167"/>
                </a:lnTo>
                <a:lnTo>
                  <a:pt x="7309" y="8892"/>
                </a:lnTo>
                <a:lnTo>
                  <a:pt x="7309" y="8892"/>
                </a:lnTo>
                <a:lnTo>
                  <a:pt x="6199" y="9273"/>
                </a:lnTo>
                <a:lnTo>
                  <a:pt x="5090" y="9617"/>
                </a:lnTo>
                <a:lnTo>
                  <a:pt x="5090" y="9617"/>
                </a:lnTo>
                <a:lnTo>
                  <a:pt x="4013" y="9922"/>
                </a:lnTo>
                <a:lnTo>
                  <a:pt x="3524" y="10075"/>
                </a:lnTo>
                <a:lnTo>
                  <a:pt x="3002" y="10266"/>
                </a:lnTo>
                <a:lnTo>
                  <a:pt x="3002" y="10266"/>
                </a:lnTo>
                <a:lnTo>
                  <a:pt x="3198" y="10037"/>
                </a:lnTo>
                <a:lnTo>
                  <a:pt x="3198" y="10037"/>
                </a:lnTo>
                <a:close/>
                <a:moveTo>
                  <a:pt x="2904" y="10418"/>
                </a:moveTo>
                <a:lnTo>
                  <a:pt x="2904" y="10418"/>
                </a:lnTo>
                <a:lnTo>
                  <a:pt x="3393" y="10228"/>
                </a:lnTo>
                <a:lnTo>
                  <a:pt x="3883" y="10037"/>
                </a:lnTo>
                <a:lnTo>
                  <a:pt x="4927" y="9770"/>
                </a:lnTo>
                <a:lnTo>
                  <a:pt x="4927" y="9770"/>
                </a:lnTo>
                <a:lnTo>
                  <a:pt x="6036" y="9426"/>
                </a:lnTo>
                <a:lnTo>
                  <a:pt x="7146" y="9045"/>
                </a:lnTo>
                <a:lnTo>
                  <a:pt x="7146" y="9045"/>
                </a:lnTo>
                <a:lnTo>
                  <a:pt x="9430" y="8319"/>
                </a:lnTo>
                <a:lnTo>
                  <a:pt x="11746" y="7633"/>
                </a:lnTo>
                <a:lnTo>
                  <a:pt x="11746" y="7633"/>
                </a:lnTo>
                <a:lnTo>
                  <a:pt x="12921" y="7289"/>
                </a:lnTo>
                <a:lnTo>
                  <a:pt x="14095" y="6984"/>
                </a:lnTo>
                <a:lnTo>
                  <a:pt x="16445" y="6411"/>
                </a:lnTo>
                <a:lnTo>
                  <a:pt x="16445" y="6411"/>
                </a:lnTo>
                <a:lnTo>
                  <a:pt x="17587" y="6144"/>
                </a:lnTo>
                <a:lnTo>
                  <a:pt x="18761" y="5877"/>
                </a:lnTo>
                <a:lnTo>
                  <a:pt x="18761" y="5877"/>
                </a:lnTo>
                <a:lnTo>
                  <a:pt x="19283" y="5724"/>
                </a:lnTo>
                <a:lnTo>
                  <a:pt x="19805" y="5572"/>
                </a:lnTo>
                <a:lnTo>
                  <a:pt x="20295" y="5381"/>
                </a:lnTo>
                <a:lnTo>
                  <a:pt x="20850" y="5266"/>
                </a:lnTo>
                <a:lnTo>
                  <a:pt x="20850" y="5266"/>
                </a:lnTo>
                <a:lnTo>
                  <a:pt x="20882" y="5228"/>
                </a:lnTo>
                <a:lnTo>
                  <a:pt x="20882" y="5228"/>
                </a:lnTo>
                <a:lnTo>
                  <a:pt x="20882" y="5228"/>
                </a:lnTo>
                <a:lnTo>
                  <a:pt x="20882" y="5228"/>
                </a:lnTo>
                <a:lnTo>
                  <a:pt x="20393" y="5763"/>
                </a:lnTo>
                <a:lnTo>
                  <a:pt x="20393" y="5763"/>
                </a:lnTo>
                <a:lnTo>
                  <a:pt x="19349" y="6030"/>
                </a:lnTo>
                <a:lnTo>
                  <a:pt x="18272" y="6297"/>
                </a:lnTo>
                <a:lnTo>
                  <a:pt x="17195" y="6564"/>
                </a:lnTo>
                <a:lnTo>
                  <a:pt x="16151" y="6869"/>
                </a:lnTo>
                <a:lnTo>
                  <a:pt x="16151" y="6869"/>
                </a:lnTo>
                <a:lnTo>
                  <a:pt x="15009" y="7175"/>
                </a:lnTo>
                <a:lnTo>
                  <a:pt x="13900" y="7480"/>
                </a:lnTo>
                <a:lnTo>
                  <a:pt x="11681" y="8052"/>
                </a:lnTo>
                <a:lnTo>
                  <a:pt x="11681" y="8052"/>
                </a:lnTo>
                <a:lnTo>
                  <a:pt x="9462" y="8663"/>
                </a:lnTo>
                <a:lnTo>
                  <a:pt x="7276" y="9312"/>
                </a:lnTo>
                <a:lnTo>
                  <a:pt x="7276" y="9312"/>
                </a:lnTo>
                <a:lnTo>
                  <a:pt x="4992" y="9922"/>
                </a:lnTo>
                <a:lnTo>
                  <a:pt x="3850" y="10266"/>
                </a:lnTo>
                <a:lnTo>
                  <a:pt x="2741" y="10686"/>
                </a:lnTo>
                <a:lnTo>
                  <a:pt x="2741" y="10686"/>
                </a:lnTo>
                <a:lnTo>
                  <a:pt x="2904" y="10418"/>
                </a:lnTo>
                <a:lnTo>
                  <a:pt x="2904" y="10418"/>
                </a:lnTo>
                <a:close/>
                <a:moveTo>
                  <a:pt x="9854" y="18394"/>
                </a:moveTo>
                <a:lnTo>
                  <a:pt x="9854" y="18394"/>
                </a:lnTo>
                <a:lnTo>
                  <a:pt x="9430" y="18127"/>
                </a:lnTo>
                <a:lnTo>
                  <a:pt x="9430" y="18127"/>
                </a:lnTo>
                <a:lnTo>
                  <a:pt x="9756" y="18089"/>
                </a:lnTo>
                <a:lnTo>
                  <a:pt x="10082" y="18013"/>
                </a:lnTo>
                <a:lnTo>
                  <a:pt x="10082" y="18013"/>
                </a:lnTo>
                <a:lnTo>
                  <a:pt x="10506" y="17860"/>
                </a:lnTo>
                <a:lnTo>
                  <a:pt x="10506" y="17860"/>
                </a:lnTo>
                <a:lnTo>
                  <a:pt x="10800" y="17784"/>
                </a:lnTo>
                <a:lnTo>
                  <a:pt x="10898" y="17746"/>
                </a:lnTo>
                <a:lnTo>
                  <a:pt x="10931" y="17746"/>
                </a:lnTo>
                <a:lnTo>
                  <a:pt x="10865" y="17784"/>
                </a:lnTo>
                <a:lnTo>
                  <a:pt x="10865" y="17784"/>
                </a:lnTo>
                <a:lnTo>
                  <a:pt x="10343" y="17975"/>
                </a:lnTo>
                <a:lnTo>
                  <a:pt x="10082" y="18127"/>
                </a:lnTo>
                <a:lnTo>
                  <a:pt x="9984" y="18204"/>
                </a:lnTo>
                <a:lnTo>
                  <a:pt x="9854" y="18356"/>
                </a:lnTo>
                <a:lnTo>
                  <a:pt x="9854" y="18356"/>
                </a:lnTo>
                <a:lnTo>
                  <a:pt x="9854" y="18394"/>
                </a:lnTo>
                <a:lnTo>
                  <a:pt x="9854" y="18394"/>
                </a:lnTo>
                <a:close/>
                <a:moveTo>
                  <a:pt x="3687" y="12899"/>
                </a:moveTo>
                <a:lnTo>
                  <a:pt x="3687" y="12899"/>
                </a:lnTo>
                <a:lnTo>
                  <a:pt x="4829" y="12555"/>
                </a:lnTo>
                <a:lnTo>
                  <a:pt x="5938" y="12174"/>
                </a:lnTo>
                <a:lnTo>
                  <a:pt x="5938" y="12174"/>
                </a:lnTo>
                <a:lnTo>
                  <a:pt x="8092" y="11449"/>
                </a:lnTo>
                <a:lnTo>
                  <a:pt x="9136" y="11105"/>
                </a:lnTo>
                <a:lnTo>
                  <a:pt x="10245" y="10800"/>
                </a:lnTo>
                <a:lnTo>
                  <a:pt x="10245" y="10800"/>
                </a:lnTo>
                <a:lnTo>
                  <a:pt x="11192" y="10533"/>
                </a:lnTo>
                <a:lnTo>
                  <a:pt x="11192" y="10533"/>
                </a:lnTo>
                <a:lnTo>
                  <a:pt x="12758" y="10075"/>
                </a:lnTo>
                <a:lnTo>
                  <a:pt x="14291" y="9579"/>
                </a:lnTo>
                <a:lnTo>
                  <a:pt x="14291" y="9579"/>
                </a:lnTo>
                <a:lnTo>
                  <a:pt x="14618" y="9502"/>
                </a:lnTo>
                <a:lnTo>
                  <a:pt x="14618" y="9502"/>
                </a:lnTo>
                <a:lnTo>
                  <a:pt x="15694" y="9235"/>
                </a:lnTo>
                <a:lnTo>
                  <a:pt x="16738" y="8892"/>
                </a:lnTo>
                <a:lnTo>
                  <a:pt x="16738" y="8892"/>
                </a:lnTo>
                <a:lnTo>
                  <a:pt x="17587" y="8625"/>
                </a:lnTo>
                <a:lnTo>
                  <a:pt x="18044" y="8510"/>
                </a:lnTo>
                <a:lnTo>
                  <a:pt x="18435" y="8319"/>
                </a:lnTo>
                <a:lnTo>
                  <a:pt x="18435" y="8319"/>
                </a:lnTo>
                <a:lnTo>
                  <a:pt x="18076" y="8777"/>
                </a:lnTo>
                <a:lnTo>
                  <a:pt x="18076" y="8777"/>
                </a:lnTo>
                <a:lnTo>
                  <a:pt x="17587" y="8930"/>
                </a:lnTo>
                <a:lnTo>
                  <a:pt x="17130" y="9083"/>
                </a:lnTo>
                <a:lnTo>
                  <a:pt x="16216" y="9426"/>
                </a:lnTo>
                <a:lnTo>
                  <a:pt x="16216" y="9426"/>
                </a:lnTo>
                <a:lnTo>
                  <a:pt x="15237" y="9693"/>
                </a:lnTo>
                <a:lnTo>
                  <a:pt x="14193" y="9999"/>
                </a:lnTo>
                <a:lnTo>
                  <a:pt x="14193" y="9999"/>
                </a:lnTo>
                <a:lnTo>
                  <a:pt x="13704" y="10151"/>
                </a:lnTo>
                <a:lnTo>
                  <a:pt x="13247" y="10304"/>
                </a:lnTo>
                <a:lnTo>
                  <a:pt x="12758" y="10533"/>
                </a:lnTo>
                <a:lnTo>
                  <a:pt x="12236" y="10686"/>
                </a:lnTo>
                <a:lnTo>
                  <a:pt x="12236" y="10686"/>
                </a:lnTo>
                <a:lnTo>
                  <a:pt x="10082" y="11258"/>
                </a:lnTo>
                <a:lnTo>
                  <a:pt x="10082" y="11258"/>
                </a:lnTo>
                <a:lnTo>
                  <a:pt x="8027" y="11869"/>
                </a:lnTo>
                <a:lnTo>
                  <a:pt x="6004" y="12479"/>
                </a:lnTo>
                <a:lnTo>
                  <a:pt x="6004" y="12479"/>
                </a:lnTo>
                <a:lnTo>
                  <a:pt x="5025" y="12784"/>
                </a:lnTo>
                <a:lnTo>
                  <a:pt x="4470" y="12937"/>
                </a:lnTo>
                <a:lnTo>
                  <a:pt x="3981" y="13052"/>
                </a:lnTo>
                <a:lnTo>
                  <a:pt x="3981" y="13052"/>
                </a:lnTo>
                <a:lnTo>
                  <a:pt x="2937" y="13242"/>
                </a:lnTo>
                <a:lnTo>
                  <a:pt x="2447" y="13357"/>
                </a:lnTo>
                <a:lnTo>
                  <a:pt x="1892" y="13471"/>
                </a:lnTo>
                <a:lnTo>
                  <a:pt x="1892" y="13471"/>
                </a:lnTo>
                <a:lnTo>
                  <a:pt x="1860" y="13510"/>
                </a:lnTo>
                <a:lnTo>
                  <a:pt x="1860" y="13510"/>
                </a:lnTo>
                <a:lnTo>
                  <a:pt x="1892" y="13586"/>
                </a:lnTo>
                <a:lnTo>
                  <a:pt x="1925" y="13586"/>
                </a:lnTo>
                <a:lnTo>
                  <a:pt x="1925" y="13586"/>
                </a:lnTo>
                <a:lnTo>
                  <a:pt x="2871" y="13319"/>
                </a:lnTo>
                <a:lnTo>
                  <a:pt x="3818" y="13128"/>
                </a:lnTo>
                <a:lnTo>
                  <a:pt x="4764" y="12937"/>
                </a:lnTo>
                <a:lnTo>
                  <a:pt x="5677" y="12670"/>
                </a:lnTo>
                <a:lnTo>
                  <a:pt x="5677" y="12670"/>
                </a:lnTo>
                <a:lnTo>
                  <a:pt x="7700" y="12021"/>
                </a:lnTo>
                <a:lnTo>
                  <a:pt x="9691" y="11449"/>
                </a:lnTo>
                <a:lnTo>
                  <a:pt x="9691" y="11449"/>
                </a:lnTo>
                <a:lnTo>
                  <a:pt x="11714" y="10876"/>
                </a:lnTo>
                <a:lnTo>
                  <a:pt x="12758" y="10571"/>
                </a:lnTo>
                <a:lnTo>
                  <a:pt x="13737" y="10228"/>
                </a:lnTo>
                <a:lnTo>
                  <a:pt x="13737" y="10228"/>
                </a:lnTo>
                <a:lnTo>
                  <a:pt x="14193" y="10075"/>
                </a:lnTo>
                <a:lnTo>
                  <a:pt x="14650" y="9960"/>
                </a:lnTo>
                <a:lnTo>
                  <a:pt x="15596" y="9693"/>
                </a:lnTo>
                <a:lnTo>
                  <a:pt x="15596" y="9693"/>
                </a:lnTo>
                <a:lnTo>
                  <a:pt x="16379" y="9464"/>
                </a:lnTo>
                <a:lnTo>
                  <a:pt x="17195" y="9159"/>
                </a:lnTo>
                <a:lnTo>
                  <a:pt x="17195" y="9159"/>
                </a:lnTo>
                <a:lnTo>
                  <a:pt x="16608" y="9426"/>
                </a:lnTo>
                <a:lnTo>
                  <a:pt x="16608" y="9426"/>
                </a:lnTo>
                <a:lnTo>
                  <a:pt x="15564" y="9846"/>
                </a:lnTo>
                <a:lnTo>
                  <a:pt x="14487" y="10189"/>
                </a:lnTo>
                <a:lnTo>
                  <a:pt x="14487" y="10189"/>
                </a:lnTo>
                <a:lnTo>
                  <a:pt x="12366" y="10800"/>
                </a:lnTo>
                <a:lnTo>
                  <a:pt x="10311" y="11372"/>
                </a:lnTo>
                <a:lnTo>
                  <a:pt x="10311" y="11372"/>
                </a:lnTo>
                <a:lnTo>
                  <a:pt x="8222" y="11945"/>
                </a:lnTo>
                <a:lnTo>
                  <a:pt x="6167" y="12555"/>
                </a:lnTo>
                <a:lnTo>
                  <a:pt x="6167" y="12555"/>
                </a:lnTo>
                <a:lnTo>
                  <a:pt x="4144" y="13166"/>
                </a:lnTo>
                <a:lnTo>
                  <a:pt x="3165" y="13510"/>
                </a:lnTo>
                <a:lnTo>
                  <a:pt x="2186" y="13929"/>
                </a:lnTo>
                <a:lnTo>
                  <a:pt x="2186" y="13929"/>
                </a:lnTo>
                <a:lnTo>
                  <a:pt x="1599" y="13586"/>
                </a:lnTo>
                <a:lnTo>
                  <a:pt x="1599" y="13586"/>
                </a:lnTo>
                <a:lnTo>
                  <a:pt x="2121" y="13357"/>
                </a:lnTo>
                <a:lnTo>
                  <a:pt x="2643" y="13166"/>
                </a:lnTo>
                <a:lnTo>
                  <a:pt x="3687" y="12899"/>
                </a:lnTo>
                <a:lnTo>
                  <a:pt x="3687" y="12899"/>
                </a:lnTo>
                <a:close/>
                <a:moveTo>
                  <a:pt x="1534" y="13510"/>
                </a:moveTo>
                <a:lnTo>
                  <a:pt x="1534" y="13510"/>
                </a:lnTo>
                <a:lnTo>
                  <a:pt x="946" y="13128"/>
                </a:lnTo>
                <a:lnTo>
                  <a:pt x="946" y="13128"/>
                </a:lnTo>
                <a:lnTo>
                  <a:pt x="1338" y="13090"/>
                </a:lnTo>
                <a:lnTo>
                  <a:pt x="1729" y="12975"/>
                </a:lnTo>
                <a:lnTo>
                  <a:pt x="2153" y="12823"/>
                </a:lnTo>
                <a:lnTo>
                  <a:pt x="2545" y="12670"/>
                </a:lnTo>
                <a:lnTo>
                  <a:pt x="2545" y="12670"/>
                </a:lnTo>
                <a:lnTo>
                  <a:pt x="3100" y="12441"/>
                </a:lnTo>
                <a:lnTo>
                  <a:pt x="3654" y="12288"/>
                </a:lnTo>
                <a:lnTo>
                  <a:pt x="4796" y="11983"/>
                </a:lnTo>
                <a:lnTo>
                  <a:pt x="4796" y="11983"/>
                </a:lnTo>
                <a:lnTo>
                  <a:pt x="6819" y="11525"/>
                </a:lnTo>
                <a:lnTo>
                  <a:pt x="8908" y="11105"/>
                </a:lnTo>
                <a:lnTo>
                  <a:pt x="8908" y="11105"/>
                </a:lnTo>
                <a:lnTo>
                  <a:pt x="7341" y="11601"/>
                </a:lnTo>
                <a:lnTo>
                  <a:pt x="5743" y="12136"/>
                </a:lnTo>
                <a:lnTo>
                  <a:pt x="5743" y="12136"/>
                </a:lnTo>
                <a:lnTo>
                  <a:pt x="3654" y="12823"/>
                </a:lnTo>
                <a:lnTo>
                  <a:pt x="3654" y="12823"/>
                </a:lnTo>
                <a:lnTo>
                  <a:pt x="3165" y="12975"/>
                </a:lnTo>
                <a:lnTo>
                  <a:pt x="2676" y="13090"/>
                </a:lnTo>
                <a:lnTo>
                  <a:pt x="2186" y="13242"/>
                </a:lnTo>
                <a:lnTo>
                  <a:pt x="1664" y="13433"/>
                </a:lnTo>
                <a:lnTo>
                  <a:pt x="1664" y="13433"/>
                </a:lnTo>
                <a:lnTo>
                  <a:pt x="1534" y="13510"/>
                </a:lnTo>
                <a:lnTo>
                  <a:pt x="1534" y="13510"/>
                </a:lnTo>
                <a:close/>
                <a:moveTo>
                  <a:pt x="13541" y="13242"/>
                </a:moveTo>
                <a:lnTo>
                  <a:pt x="13541" y="13242"/>
                </a:lnTo>
                <a:lnTo>
                  <a:pt x="13019" y="13395"/>
                </a:lnTo>
                <a:lnTo>
                  <a:pt x="13019" y="13395"/>
                </a:lnTo>
                <a:lnTo>
                  <a:pt x="12464" y="13586"/>
                </a:lnTo>
                <a:lnTo>
                  <a:pt x="12464" y="13586"/>
                </a:lnTo>
                <a:lnTo>
                  <a:pt x="9984" y="14311"/>
                </a:lnTo>
                <a:lnTo>
                  <a:pt x="9984" y="14311"/>
                </a:lnTo>
                <a:lnTo>
                  <a:pt x="8647" y="14693"/>
                </a:lnTo>
                <a:lnTo>
                  <a:pt x="7341" y="15036"/>
                </a:lnTo>
                <a:lnTo>
                  <a:pt x="7341" y="15036"/>
                </a:lnTo>
                <a:lnTo>
                  <a:pt x="6721" y="15189"/>
                </a:lnTo>
                <a:lnTo>
                  <a:pt x="6134" y="15380"/>
                </a:lnTo>
                <a:lnTo>
                  <a:pt x="6134" y="15380"/>
                </a:lnTo>
                <a:lnTo>
                  <a:pt x="5449" y="15532"/>
                </a:lnTo>
                <a:lnTo>
                  <a:pt x="5449" y="15532"/>
                </a:lnTo>
                <a:lnTo>
                  <a:pt x="5286" y="15570"/>
                </a:lnTo>
                <a:lnTo>
                  <a:pt x="5384" y="15532"/>
                </a:lnTo>
                <a:lnTo>
                  <a:pt x="5743" y="15418"/>
                </a:lnTo>
                <a:lnTo>
                  <a:pt x="5743" y="15418"/>
                </a:lnTo>
                <a:lnTo>
                  <a:pt x="7015" y="14998"/>
                </a:lnTo>
                <a:lnTo>
                  <a:pt x="8320" y="14578"/>
                </a:lnTo>
                <a:lnTo>
                  <a:pt x="10898" y="13739"/>
                </a:lnTo>
                <a:lnTo>
                  <a:pt x="10898" y="13739"/>
                </a:lnTo>
                <a:lnTo>
                  <a:pt x="12203" y="13281"/>
                </a:lnTo>
                <a:lnTo>
                  <a:pt x="12888" y="13052"/>
                </a:lnTo>
                <a:lnTo>
                  <a:pt x="13508" y="12823"/>
                </a:lnTo>
                <a:lnTo>
                  <a:pt x="13508" y="12823"/>
                </a:lnTo>
                <a:lnTo>
                  <a:pt x="14487" y="12479"/>
                </a:lnTo>
                <a:lnTo>
                  <a:pt x="14944" y="12288"/>
                </a:lnTo>
                <a:lnTo>
                  <a:pt x="15433" y="12098"/>
                </a:lnTo>
                <a:lnTo>
                  <a:pt x="15433" y="12098"/>
                </a:lnTo>
                <a:lnTo>
                  <a:pt x="15498" y="12059"/>
                </a:lnTo>
                <a:lnTo>
                  <a:pt x="15498" y="12059"/>
                </a:lnTo>
                <a:lnTo>
                  <a:pt x="14976" y="12746"/>
                </a:lnTo>
                <a:lnTo>
                  <a:pt x="14976" y="12746"/>
                </a:lnTo>
                <a:lnTo>
                  <a:pt x="13541" y="13242"/>
                </a:lnTo>
                <a:lnTo>
                  <a:pt x="13541" y="13242"/>
                </a:lnTo>
                <a:close/>
                <a:moveTo>
                  <a:pt x="14813" y="12899"/>
                </a:moveTo>
                <a:lnTo>
                  <a:pt x="14813" y="12899"/>
                </a:lnTo>
                <a:lnTo>
                  <a:pt x="14095" y="13891"/>
                </a:lnTo>
                <a:lnTo>
                  <a:pt x="14095" y="13891"/>
                </a:lnTo>
                <a:lnTo>
                  <a:pt x="14030" y="13929"/>
                </a:lnTo>
                <a:lnTo>
                  <a:pt x="14030" y="13929"/>
                </a:lnTo>
                <a:lnTo>
                  <a:pt x="13965" y="13891"/>
                </a:lnTo>
                <a:lnTo>
                  <a:pt x="13900" y="13929"/>
                </a:lnTo>
                <a:lnTo>
                  <a:pt x="13769" y="14044"/>
                </a:lnTo>
                <a:lnTo>
                  <a:pt x="13769" y="14044"/>
                </a:lnTo>
                <a:lnTo>
                  <a:pt x="13084" y="14311"/>
                </a:lnTo>
                <a:lnTo>
                  <a:pt x="12334" y="14540"/>
                </a:lnTo>
                <a:lnTo>
                  <a:pt x="12334" y="14540"/>
                </a:lnTo>
                <a:lnTo>
                  <a:pt x="12268" y="14540"/>
                </a:lnTo>
                <a:lnTo>
                  <a:pt x="12268" y="14540"/>
                </a:lnTo>
                <a:lnTo>
                  <a:pt x="12040" y="14616"/>
                </a:lnTo>
                <a:lnTo>
                  <a:pt x="12040" y="14616"/>
                </a:lnTo>
                <a:lnTo>
                  <a:pt x="11028" y="14883"/>
                </a:lnTo>
                <a:lnTo>
                  <a:pt x="10017" y="15151"/>
                </a:lnTo>
                <a:lnTo>
                  <a:pt x="10017" y="15151"/>
                </a:lnTo>
                <a:lnTo>
                  <a:pt x="8842" y="15380"/>
                </a:lnTo>
                <a:lnTo>
                  <a:pt x="7700" y="15608"/>
                </a:lnTo>
                <a:lnTo>
                  <a:pt x="7700" y="15608"/>
                </a:lnTo>
                <a:lnTo>
                  <a:pt x="6591" y="15837"/>
                </a:lnTo>
                <a:lnTo>
                  <a:pt x="6591" y="15837"/>
                </a:lnTo>
                <a:lnTo>
                  <a:pt x="6428" y="15876"/>
                </a:lnTo>
                <a:lnTo>
                  <a:pt x="6428" y="15876"/>
                </a:lnTo>
                <a:lnTo>
                  <a:pt x="8516" y="15112"/>
                </a:lnTo>
                <a:lnTo>
                  <a:pt x="10604" y="14387"/>
                </a:lnTo>
                <a:lnTo>
                  <a:pt x="10604" y="14387"/>
                </a:lnTo>
                <a:lnTo>
                  <a:pt x="12431" y="13700"/>
                </a:lnTo>
                <a:lnTo>
                  <a:pt x="12431" y="13700"/>
                </a:lnTo>
                <a:lnTo>
                  <a:pt x="13737" y="13242"/>
                </a:lnTo>
                <a:lnTo>
                  <a:pt x="13737" y="13242"/>
                </a:lnTo>
                <a:lnTo>
                  <a:pt x="14715" y="12899"/>
                </a:lnTo>
                <a:lnTo>
                  <a:pt x="14715" y="12899"/>
                </a:lnTo>
                <a:lnTo>
                  <a:pt x="14813" y="12899"/>
                </a:lnTo>
                <a:lnTo>
                  <a:pt x="14813" y="12899"/>
                </a:lnTo>
                <a:close/>
                <a:moveTo>
                  <a:pt x="9495" y="13700"/>
                </a:moveTo>
                <a:lnTo>
                  <a:pt x="9495" y="13700"/>
                </a:lnTo>
                <a:lnTo>
                  <a:pt x="8320" y="14006"/>
                </a:lnTo>
                <a:lnTo>
                  <a:pt x="7113" y="14311"/>
                </a:lnTo>
                <a:lnTo>
                  <a:pt x="7113" y="14311"/>
                </a:lnTo>
                <a:lnTo>
                  <a:pt x="8451" y="13815"/>
                </a:lnTo>
                <a:lnTo>
                  <a:pt x="8451" y="13815"/>
                </a:lnTo>
                <a:lnTo>
                  <a:pt x="10604" y="13013"/>
                </a:lnTo>
                <a:lnTo>
                  <a:pt x="11681" y="12670"/>
                </a:lnTo>
                <a:lnTo>
                  <a:pt x="12790" y="12365"/>
                </a:lnTo>
                <a:lnTo>
                  <a:pt x="12790" y="12365"/>
                </a:lnTo>
                <a:lnTo>
                  <a:pt x="13802" y="12059"/>
                </a:lnTo>
                <a:lnTo>
                  <a:pt x="14813" y="11716"/>
                </a:lnTo>
                <a:lnTo>
                  <a:pt x="14813" y="11716"/>
                </a:lnTo>
                <a:lnTo>
                  <a:pt x="15727" y="11334"/>
                </a:lnTo>
                <a:lnTo>
                  <a:pt x="15727" y="11334"/>
                </a:lnTo>
                <a:lnTo>
                  <a:pt x="15988" y="11258"/>
                </a:lnTo>
                <a:lnTo>
                  <a:pt x="15988" y="11258"/>
                </a:lnTo>
                <a:lnTo>
                  <a:pt x="16086" y="11258"/>
                </a:lnTo>
                <a:lnTo>
                  <a:pt x="16118" y="11220"/>
                </a:lnTo>
                <a:lnTo>
                  <a:pt x="16118" y="11220"/>
                </a:lnTo>
                <a:lnTo>
                  <a:pt x="16184" y="11182"/>
                </a:lnTo>
                <a:lnTo>
                  <a:pt x="16184" y="11182"/>
                </a:lnTo>
                <a:lnTo>
                  <a:pt x="15662" y="11869"/>
                </a:lnTo>
                <a:lnTo>
                  <a:pt x="15662" y="11869"/>
                </a:lnTo>
                <a:lnTo>
                  <a:pt x="14879" y="12174"/>
                </a:lnTo>
                <a:lnTo>
                  <a:pt x="14161" y="12479"/>
                </a:lnTo>
                <a:lnTo>
                  <a:pt x="13410" y="12708"/>
                </a:lnTo>
                <a:lnTo>
                  <a:pt x="12627" y="12899"/>
                </a:lnTo>
                <a:lnTo>
                  <a:pt x="11061" y="13281"/>
                </a:lnTo>
                <a:lnTo>
                  <a:pt x="9495" y="13700"/>
                </a:lnTo>
                <a:lnTo>
                  <a:pt x="9495" y="13700"/>
                </a:lnTo>
                <a:close/>
                <a:moveTo>
                  <a:pt x="15662" y="11258"/>
                </a:moveTo>
                <a:lnTo>
                  <a:pt x="15662" y="11258"/>
                </a:lnTo>
                <a:lnTo>
                  <a:pt x="15401" y="11334"/>
                </a:lnTo>
                <a:lnTo>
                  <a:pt x="15401" y="11334"/>
                </a:lnTo>
                <a:lnTo>
                  <a:pt x="14259" y="11640"/>
                </a:lnTo>
                <a:lnTo>
                  <a:pt x="13182" y="11869"/>
                </a:lnTo>
                <a:lnTo>
                  <a:pt x="12040" y="12136"/>
                </a:lnTo>
                <a:lnTo>
                  <a:pt x="10931" y="12441"/>
                </a:lnTo>
                <a:lnTo>
                  <a:pt x="10931" y="12441"/>
                </a:lnTo>
                <a:lnTo>
                  <a:pt x="9821" y="12746"/>
                </a:lnTo>
                <a:lnTo>
                  <a:pt x="8744" y="13128"/>
                </a:lnTo>
                <a:lnTo>
                  <a:pt x="6526" y="13929"/>
                </a:lnTo>
                <a:lnTo>
                  <a:pt x="6526" y="13929"/>
                </a:lnTo>
                <a:lnTo>
                  <a:pt x="5840" y="14120"/>
                </a:lnTo>
                <a:lnTo>
                  <a:pt x="5123" y="14273"/>
                </a:lnTo>
                <a:lnTo>
                  <a:pt x="5123" y="14273"/>
                </a:lnTo>
                <a:lnTo>
                  <a:pt x="7211" y="13471"/>
                </a:lnTo>
                <a:lnTo>
                  <a:pt x="9364" y="12746"/>
                </a:lnTo>
                <a:lnTo>
                  <a:pt x="9364" y="12746"/>
                </a:lnTo>
                <a:lnTo>
                  <a:pt x="10474" y="12403"/>
                </a:lnTo>
                <a:lnTo>
                  <a:pt x="11583" y="12136"/>
                </a:lnTo>
                <a:lnTo>
                  <a:pt x="12725" y="11869"/>
                </a:lnTo>
                <a:lnTo>
                  <a:pt x="13802" y="11563"/>
                </a:lnTo>
                <a:lnTo>
                  <a:pt x="13802" y="11563"/>
                </a:lnTo>
                <a:lnTo>
                  <a:pt x="15042" y="11220"/>
                </a:lnTo>
                <a:lnTo>
                  <a:pt x="16314" y="10838"/>
                </a:lnTo>
                <a:lnTo>
                  <a:pt x="16314" y="10838"/>
                </a:lnTo>
                <a:lnTo>
                  <a:pt x="16412" y="10838"/>
                </a:lnTo>
                <a:lnTo>
                  <a:pt x="16445" y="10762"/>
                </a:lnTo>
                <a:lnTo>
                  <a:pt x="16445" y="10762"/>
                </a:lnTo>
                <a:lnTo>
                  <a:pt x="16543" y="10762"/>
                </a:lnTo>
                <a:lnTo>
                  <a:pt x="16543" y="10762"/>
                </a:lnTo>
                <a:lnTo>
                  <a:pt x="16282" y="11067"/>
                </a:lnTo>
                <a:lnTo>
                  <a:pt x="16282" y="11067"/>
                </a:lnTo>
                <a:lnTo>
                  <a:pt x="16249" y="11067"/>
                </a:lnTo>
                <a:lnTo>
                  <a:pt x="16249" y="11067"/>
                </a:lnTo>
                <a:lnTo>
                  <a:pt x="15662" y="11258"/>
                </a:lnTo>
                <a:lnTo>
                  <a:pt x="15662" y="11258"/>
                </a:lnTo>
                <a:close/>
                <a:moveTo>
                  <a:pt x="12170" y="11754"/>
                </a:moveTo>
                <a:lnTo>
                  <a:pt x="12170" y="11754"/>
                </a:lnTo>
                <a:lnTo>
                  <a:pt x="11094" y="12021"/>
                </a:lnTo>
                <a:lnTo>
                  <a:pt x="9984" y="12288"/>
                </a:lnTo>
                <a:lnTo>
                  <a:pt x="8875" y="12632"/>
                </a:lnTo>
                <a:lnTo>
                  <a:pt x="7798" y="12975"/>
                </a:lnTo>
                <a:lnTo>
                  <a:pt x="7798" y="12975"/>
                </a:lnTo>
                <a:lnTo>
                  <a:pt x="5645" y="13700"/>
                </a:lnTo>
                <a:lnTo>
                  <a:pt x="4535" y="14006"/>
                </a:lnTo>
                <a:lnTo>
                  <a:pt x="3426" y="14273"/>
                </a:lnTo>
                <a:lnTo>
                  <a:pt x="3426" y="14273"/>
                </a:lnTo>
                <a:lnTo>
                  <a:pt x="3263" y="14273"/>
                </a:lnTo>
                <a:lnTo>
                  <a:pt x="3263" y="14273"/>
                </a:lnTo>
                <a:lnTo>
                  <a:pt x="3230" y="14273"/>
                </a:lnTo>
                <a:lnTo>
                  <a:pt x="3230" y="14273"/>
                </a:lnTo>
                <a:lnTo>
                  <a:pt x="3426" y="14196"/>
                </a:lnTo>
                <a:lnTo>
                  <a:pt x="3426" y="14196"/>
                </a:lnTo>
                <a:lnTo>
                  <a:pt x="4437" y="13815"/>
                </a:lnTo>
                <a:lnTo>
                  <a:pt x="4437" y="13815"/>
                </a:lnTo>
                <a:lnTo>
                  <a:pt x="5025" y="13624"/>
                </a:lnTo>
                <a:lnTo>
                  <a:pt x="5612" y="13395"/>
                </a:lnTo>
                <a:lnTo>
                  <a:pt x="6787" y="13090"/>
                </a:lnTo>
                <a:lnTo>
                  <a:pt x="6787" y="13090"/>
                </a:lnTo>
                <a:lnTo>
                  <a:pt x="8973" y="12365"/>
                </a:lnTo>
                <a:lnTo>
                  <a:pt x="10082" y="12059"/>
                </a:lnTo>
                <a:lnTo>
                  <a:pt x="11159" y="11754"/>
                </a:lnTo>
                <a:lnTo>
                  <a:pt x="11159" y="11754"/>
                </a:lnTo>
                <a:lnTo>
                  <a:pt x="13443" y="11220"/>
                </a:lnTo>
                <a:lnTo>
                  <a:pt x="14520" y="10876"/>
                </a:lnTo>
                <a:lnTo>
                  <a:pt x="15662" y="10533"/>
                </a:lnTo>
                <a:lnTo>
                  <a:pt x="15662" y="10533"/>
                </a:lnTo>
                <a:lnTo>
                  <a:pt x="16640" y="10037"/>
                </a:lnTo>
                <a:lnTo>
                  <a:pt x="16640" y="10037"/>
                </a:lnTo>
                <a:lnTo>
                  <a:pt x="16706" y="10037"/>
                </a:lnTo>
                <a:lnTo>
                  <a:pt x="16706" y="10037"/>
                </a:lnTo>
                <a:lnTo>
                  <a:pt x="17195" y="9846"/>
                </a:lnTo>
                <a:lnTo>
                  <a:pt x="17195" y="9846"/>
                </a:lnTo>
                <a:lnTo>
                  <a:pt x="16608" y="10647"/>
                </a:lnTo>
                <a:lnTo>
                  <a:pt x="16608" y="10647"/>
                </a:lnTo>
                <a:lnTo>
                  <a:pt x="16608" y="10647"/>
                </a:lnTo>
                <a:lnTo>
                  <a:pt x="16608" y="10647"/>
                </a:lnTo>
                <a:lnTo>
                  <a:pt x="15531" y="10953"/>
                </a:lnTo>
                <a:lnTo>
                  <a:pt x="14422" y="11258"/>
                </a:lnTo>
                <a:lnTo>
                  <a:pt x="12170" y="11754"/>
                </a:lnTo>
                <a:lnTo>
                  <a:pt x="12170" y="11754"/>
                </a:lnTo>
                <a:close/>
                <a:moveTo>
                  <a:pt x="10376" y="11869"/>
                </a:moveTo>
                <a:lnTo>
                  <a:pt x="10376" y="11869"/>
                </a:lnTo>
                <a:lnTo>
                  <a:pt x="11909" y="11411"/>
                </a:lnTo>
                <a:lnTo>
                  <a:pt x="12725" y="11182"/>
                </a:lnTo>
                <a:lnTo>
                  <a:pt x="13476" y="11029"/>
                </a:lnTo>
                <a:lnTo>
                  <a:pt x="13476" y="11029"/>
                </a:lnTo>
                <a:lnTo>
                  <a:pt x="14193" y="10876"/>
                </a:lnTo>
                <a:lnTo>
                  <a:pt x="14879" y="10686"/>
                </a:lnTo>
                <a:lnTo>
                  <a:pt x="14879" y="10686"/>
                </a:lnTo>
                <a:lnTo>
                  <a:pt x="13867" y="10991"/>
                </a:lnTo>
                <a:lnTo>
                  <a:pt x="13867" y="10991"/>
                </a:lnTo>
                <a:lnTo>
                  <a:pt x="12105" y="11449"/>
                </a:lnTo>
                <a:lnTo>
                  <a:pt x="10376" y="11869"/>
                </a:lnTo>
                <a:lnTo>
                  <a:pt x="10376" y="11869"/>
                </a:lnTo>
                <a:close/>
                <a:moveTo>
                  <a:pt x="16836" y="9884"/>
                </a:moveTo>
                <a:lnTo>
                  <a:pt x="16836" y="9884"/>
                </a:lnTo>
                <a:lnTo>
                  <a:pt x="16738" y="9922"/>
                </a:lnTo>
                <a:lnTo>
                  <a:pt x="16738" y="9922"/>
                </a:lnTo>
                <a:lnTo>
                  <a:pt x="15662" y="10304"/>
                </a:lnTo>
                <a:lnTo>
                  <a:pt x="15074" y="10533"/>
                </a:lnTo>
                <a:lnTo>
                  <a:pt x="14487" y="10724"/>
                </a:lnTo>
                <a:lnTo>
                  <a:pt x="14487" y="10724"/>
                </a:lnTo>
                <a:lnTo>
                  <a:pt x="12236" y="11258"/>
                </a:lnTo>
                <a:lnTo>
                  <a:pt x="10050" y="11869"/>
                </a:lnTo>
                <a:lnTo>
                  <a:pt x="10050" y="11869"/>
                </a:lnTo>
                <a:lnTo>
                  <a:pt x="8614" y="12288"/>
                </a:lnTo>
                <a:lnTo>
                  <a:pt x="7178" y="12708"/>
                </a:lnTo>
                <a:lnTo>
                  <a:pt x="7178" y="12708"/>
                </a:lnTo>
                <a:lnTo>
                  <a:pt x="6460" y="12937"/>
                </a:lnTo>
                <a:lnTo>
                  <a:pt x="5710" y="13128"/>
                </a:lnTo>
                <a:lnTo>
                  <a:pt x="4209" y="13471"/>
                </a:lnTo>
                <a:lnTo>
                  <a:pt x="4209" y="13471"/>
                </a:lnTo>
                <a:lnTo>
                  <a:pt x="2839" y="13853"/>
                </a:lnTo>
                <a:lnTo>
                  <a:pt x="2839" y="13853"/>
                </a:lnTo>
                <a:lnTo>
                  <a:pt x="2447" y="13967"/>
                </a:lnTo>
                <a:lnTo>
                  <a:pt x="2349" y="13967"/>
                </a:lnTo>
                <a:lnTo>
                  <a:pt x="2480" y="13891"/>
                </a:lnTo>
                <a:lnTo>
                  <a:pt x="2480" y="13891"/>
                </a:lnTo>
                <a:lnTo>
                  <a:pt x="3165" y="13624"/>
                </a:lnTo>
                <a:lnTo>
                  <a:pt x="3165" y="13624"/>
                </a:lnTo>
                <a:lnTo>
                  <a:pt x="4698" y="13090"/>
                </a:lnTo>
                <a:lnTo>
                  <a:pt x="6167" y="12632"/>
                </a:lnTo>
                <a:lnTo>
                  <a:pt x="6167" y="12632"/>
                </a:lnTo>
                <a:lnTo>
                  <a:pt x="7668" y="12174"/>
                </a:lnTo>
                <a:lnTo>
                  <a:pt x="9136" y="11792"/>
                </a:lnTo>
                <a:lnTo>
                  <a:pt x="12138" y="10953"/>
                </a:lnTo>
                <a:lnTo>
                  <a:pt x="12138" y="10953"/>
                </a:lnTo>
                <a:lnTo>
                  <a:pt x="13704" y="10533"/>
                </a:lnTo>
                <a:lnTo>
                  <a:pt x="15237" y="10037"/>
                </a:lnTo>
                <a:lnTo>
                  <a:pt x="15237" y="10037"/>
                </a:lnTo>
                <a:lnTo>
                  <a:pt x="15923" y="9808"/>
                </a:lnTo>
                <a:lnTo>
                  <a:pt x="16608" y="9502"/>
                </a:lnTo>
                <a:lnTo>
                  <a:pt x="17946" y="8930"/>
                </a:lnTo>
                <a:lnTo>
                  <a:pt x="17946" y="8930"/>
                </a:lnTo>
                <a:lnTo>
                  <a:pt x="17293" y="9731"/>
                </a:lnTo>
                <a:lnTo>
                  <a:pt x="17293" y="9731"/>
                </a:lnTo>
                <a:lnTo>
                  <a:pt x="17260" y="9731"/>
                </a:lnTo>
                <a:lnTo>
                  <a:pt x="17260" y="9731"/>
                </a:lnTo>
                <a:lnTo>
                  <a:pt x="16836" y="9884"/>
                </a:lnTo>
                <a:lnTo>
                  <a:pt x="16836" y="9884"/>
                </a:lnTo>
                <a:close/>
                <a:moveTo>
                  <a:pt x="8516" y="12403"/>
                </a:moveTo>
                <a:lnTo>
                  <a:pt x="8516" y="12403"/>
                </a:lnTo>
                <a:lnTo>
                  <a:pt x="7472" y="12746"/>
                </a:lnTo>
                <a:lnTo>
                  <a:pt x="6395" y="13090"/>
                </a:lnTo>
                <a:lnTo>
                  <a:pt x="6395" y="13090"/>
                </a:lnTo>
                <a:lnTo>
                  <a:pt x="4764" y="13662"/>
                </a:lnTo>
                <a:lnTo>
                  <a:pt x="3100" y="14235"/>
                </a:lnTo>
                <a:lnTo>
                  <a:pt x="3100" y="14235"/>
                </a:lnTo>
                <a:lnTo>
                  <a:pt x="3002" y="14235"/>
                </a:lnTo>
                <a:lnTo>
                  <a:pt x="2937" y="14311"/>
                </a:lnTo>
                <a:lnTo>
                  <a:pt x="2937" y="14311"/>
                </a:lnTo>
                <a:lnTo>
                  <a:pt x="2871" y="14311"/>
                </a:lnTo>
                <a:lnTo>
                  <a:pt x="2871" y="14311"/>
                </a:lnTo>
                <a:lnTo>
                  <a:pt x="2317" y="14006"/>
                </a:lnTo>
                <a:lnTo>
                  <a:pt x="2317" y="14006"/>
                </a:lnTo>
                <a:lnTo>
                  <a:pt x="3100" y="13891"/>
                </a:lnTo>
                <a:lnTo>
                  <a:pt x="3883" y="13739"/>
                </a:lnTo>
                <a:lnTo>
                  <a:pt x="4698" y="13510"/>
                </a:lnTo>
                <a:lnTo>
                  <a:pt x="5449" y="13319"/>
                </a:lnTo>
                <a:lnTo>
                  <a:pt x="6982" y="12861"/>
                </a:lnTo>
                <a:lnTo>
                  <a:pt x="8516" y="12403"/>
                </a:lnTo>
                <a:lnTo>
                  <a:pt x="8516" y="12403"/>
                </a:lnTo>
                <a:close/>
                <a:moveTo>
                  <a:pt x="5873" y="13662"/>
                </a:moveTo>
                <a:lnTo>
                  <a:pt x="5873" y="13662"/>
                </a:lnTo>
                <a:lnTo>
                  <a:pt x="7570" y="13128"/>
                </a:lnTo>
                <a:lnTo>
                  <a:pt x="9234" y="12594"/>
                </a:lnTo>
                <a:lnTo>
                  <a:pt x="9234" y="12594"/>
                </a:lnTo>
                <a:lnTo>
                  <a:pt x="10539" y="12212"/>
                </a:lnTo>
                <a:lnTo>
                  <a:pt x="11844" y="11869"/>
                </a:lnTo>
                <a:lnTo>
                  <a:pt x="14487" y="11296"/>
                </a:lnTo>
                <a:lnTo>
                  <a:pt x="14487" y="11296"/>
                </a:lnTo>
                <a:lnTo>
                  <a:pt x="13802" y="11487"/>
                </a:lnTo>
                <a:lnTo>
                  <a:pt x="13802" y="11487"/>
                </a:lnTo>
                <a:lnTo>
                  <a:pt x="12953" y="11716"/>
                </a:lnTo>
                <a:lnTo>
                  <a:pt x="12105" y="11907"/>
                </a:lnTo>
                <a:lnTo>
                  <a:pt x="11257" y="12098"/>
                </a:lnTo>
                <a:lnTo>
                  <a:pt x="10441" y="12327"/>
                </a:lnTo>
                <a:lnTo>
                  <a:pt x="10441" y="12327"/>
                </a:lnTo>
                <a:lnTo>
                  <a:pt x="9527" y="12594"/>
                </a:lnTo>
                <a:lnTo>
                  <a:pt x="8679" y="12861"/>
                </a:lnTo>
                <a:lnTo>
                  <a:pt x="6950" y="13471"/>
                </a:lnTo>
                <a:lnTo>
                  <a:pt x="5253" y="14120"/>
                </a:lnTo>
                <a:lnTo>
                  <a:pt x="4372" y="14425"/>
                </a:lnTo>
                <a:lnTo>
                  <a:pt x="3524" y="14693"/>
                </a:lnTo>
                <a:lnTo>
                  <a:pt x="3524" y="14693"/>
                </a:lnTo>
                <a:lnTo>
                  <a:pt x="3002" y="14425"/>
                </a:lnTo>
                <a:lnTo>
                  <a:pt x="3002" y="14425"/>
                </a:lnTo>
                <a:lnTo>
                  <a:pt x="3720" y="14273"/>
                </a:lnTo>
                <a:lnTo>
                  <a:pt x="4437" y="14082"/>
                </a:lnTo>
                <a:lnTo>
                  <a:pt x="5873" y="13662"/>
                </a:lnTo>
                <a:lnTo>
                  <a:pt x="5873" y="13662"/>
                </a:lnTo>
                <a:close/>
                <a:moveTo>
                  <a:pt x="4698" y="14502"/>
                </a:moveTo>
                <a:lnTo>
                  <a:pt x="4698" y="14502"/>
                </a:lnTo>
                <a:lnTo>
                  <a:pt x="5057" y="14387"/>
                </a:lnTo>
                <a:lnTo>
                  <a:pt x="5449" y="14273"/>
                </a:lnTo>
                <a:lnTo>
                  <a:pt x="5840" y="14196"/>
                </a:lnTo>
                <a:lnTo>
                  <a:pt x="6232" y="14120"/>
                </a:lnTo>
                <a:lnTo>
                  <a:pt x="6232" y="14120"/>
                </a:lnTo>
                <a:lnTo>
                  <a:pt x="7048" y="13853"/>
                </a:lnTo>
                <a:lnTo>
                  <a:pt x="7896" y="13510"/>
                </a:lnTo>
                <a:lnTo>
                  <a:pt x="9527" y="12937"/>
                </a:lnTo>
                <a:lnTo>
                  <a:pt x="9527" y="12937"/>
                </a:lnTo>
                <a:lnTo>
                  <a:pt x="10898" y="12555"/>
                </a:lnTo>
                <a:lnTo>
                  <a:pt x="12236" y="12212"/>
                </a:lnTo>
                <a:lnTo>
                  <a:pt x="13639" y="11869"/>
                </a:lnTo>
                <a:lnTo>
                  <a:pt x="14976" y="11525"/>
                </a:lnTo>
                <a:lnTo>
                  <a:pt x="14976" y="11525"/>
                </a:lnTo>
                <a:lnTo>
                  <a:pt x="14291" y="11792"/>
                </a:lnTo>
                <a:lnTo>
                  <a:pt x="14291" y="11792"/>
                </a:lnTo>
                <a:lnTo>
                  <a:pt x="13182" y="12174"/>
                </a:lnTo>
                <a:lnTo>
                  <a:pt x="12040" y="12479"/>
                </a:lnTo>
                <a:lnTo>
                  <a:pt x="12040" y="12479"/>
                </a:lnTo>
                <a:lnTo>
                  <a:pt x="9919" y="13166"/>
                </a:lnTo>
                <a:lnTo>
                  <a:pt x="7766" y="13967"/>
                </a:lnTo>
                <a:lnTo>
                  <a:pt x="7766" y="13967"/>
                </a:lnTo>
                <a:lnTo>
                  <a:pt x="6460" y="14425"/>
                </a:lnTo>
                <a:lnTo>
                  <a:pt x="6460" y="14425"/>
                </a:lnTo>
                <a:lnTo>
                  <a:pt x="6428" y="14425"/>
                </a:lnTo>
                <a:lnTo>
                  <a:pt x="6428" y="14425"/>
                </a:lnTo>
                <a:lnTo>
                  <a:pt x="5873" y="14540"/>
                </a:lnTo>
                <a:lnTo>
                  <a:pt x="5351" y="14654"/>
                </a:lnTo>
                <a:lnTo>
                  <a:pt x="4796" y="14845"/>
                </a:lnTo>
                <a:lnTo>
                  <a:pt x="4535" y="14960"/>
                </a:lnTo>
                <a:lnTo>
                  <a:pt x="4274" y="15112"/>
                </a:lnTo>
                <a:lnTo>
                  <a:pt x="4274" y="15112"/>
                </a:lnTo>
                <a:lnTo>
                  <a:pt x="3654" y="14769"/>
                </a:lnTo>
                <a:lnTo>
                  <a:pt x="3654" y="14769"/>
                </a:lnTo>
                <a:lnTo>
                  <a:pt x="3915" y="14731"/>
                </a:lnTo>
                <a:lnTo>
                  <a:pt x="4176" y="14654"/>
                </a:lnTo>
                <a:lnTo>
                  <a:pt x="4698" y="14502"/>
                </a:lnTo>
                <a:lnTo>
                  <a:pt x="4698" y="14502"/>
                </a:lnTo>
                <a:close/>
                <a:moveTo>
                  <a:pt x="4927" y="14883"/>
                </a:moveTo>
                <a:lnTo>
                  <a:pt x="4927" y="14883"/>
                </a:lnTo>
                <a:lnTo>
                  <a:pt x="5416" y="14731"/>
                </a:lnTo>
                <a:lnTo>
                  <a:pt x="5906" y="14616"/>
                </a:lnTo>
                <a:lnTo>
                  <a:pt x="5906" y="14616"/>
                </a:lnTo>
                <a:lnTo>
                  <a:pt x="5677" y="14654"/>
                </a:lnTo>
                <a:lnTo>
                  <a:pt x="5677" y="14654"/>
                </a:lnTo>
                <a:lnTo>
                  <a:pt x="5188" y="14845"/>
                </a:lnTo>
                <a:lnTo>
                  <a:pt x="4698" y="15036"/>
                </a:lnTo>
                <a:lnTo>
                  <a:pt x="4698" y="15036"/>
                </a:lnTo>
                <a:lnTo>
                  <a:pt x="4503" y="15112"/>
                </a:lnTo>
                <a:lnTo>
                  <a:pt x="4372" y="15151"/>
                </a:lnTo>
                <a:lnTo>
                  <a:pt x="4372" y="15151"/>
                </a:lnTo>
                <a:lnTo>
                  <a:pt x="4340" y="15151"/>
                </a:lnTo>
                <a:lnTo>
                  <a:pt x="4340" y="15151"/>
                </a:lnTo>
                <a:lnTo>
                  <a:pt x="4666" y="14998"/>
                </a:lnTo>
                <a:lnTo>
                  <a:pt x="4927" y="14883"/>
                </a:lnTo>
                <a:lnTo>
                  <a:pt x="4927" y="14883"/>
                </a:lnTo>
                <a:close/>
                <a:moveTo>
                  <a:pt x="6199" y="14616"/>
                </a:moveTo>
                <a:lnTo>
                  <a:pt x="6199" y="14616"/>
                </a:lnTo>
                <a:lnTo>
                  <a:pt x="6558" y="14502"/>
                </a:lnTo>
                <a:lnTo>
                  <a:pt x="6558" y="14502"/>
                </a:lnTo>
                <a:lnTo>
                  <a:pt x="6591" y="14502"/>
                </a:lnTo>
                <a:lnTo>
                  <a:pt x="6591" y="14502"/>
                </a:lnTo>
                <a:lnTo>
                  <a:pt x="7700" y="14235"/>
                </a:lnTo>
                <a:lnTo>
                  <a:pt x="8810" y="13967"/>
                </a:lnTo>
                <a:lnTo>
                  <a:pt x="8810" y="13967"/>
                </a:lnTo>
                <a:lnTo>
                  <a:pt x="11028" y="13357"/>
                </a:lnTo>
                <a:lnTo>
                  <a:pt x="13247" y="12823"/>
                </a:lnTo>
                <a:lnTo>
                  <a:pt x="13247" y="12823"/>
                </a:lnTo>
                <a:lnTo>
                  <a:pt x="13410" y="12746"/>
                </a:lnTo>
                <a:lnTo>
                  <a:pt x="13410" y="12746"/>
                </a:lnTo>
                <a:lnTo>
                  <a:pt x="12399" y="13128"/>
                </a:lnTo>
                <a:lnTo>
                  <a:pt x="11387" y="13433"/>
                </a:lnTo>
                <a:lnTo>
                  <a:pt x="9299" y="14120"/>
                </a:lnTo>
                <a:lnTo>
                  <a:pt x="7276" y="14769"/>
                </a:lnTo>
                <a:lnTo>
                  <a:pt x="6265" y="15112"/>
                </a:lnTo>
                <a:lnTo>
                  <a:pt x="5253" y="15532"/>
                </a:lnTo>
                <a:lnTo>
                  <a:pt x="5253" y="15532"/>
                </a:lnTo>
                <a:lnTo>
                  <a:pt x="5123" y="15570"/>
                </a:lnTo>
                <a:lnTo>
                  <a:pt x="5123" y="15570"/>
                </a:lnTo>
                <a:lnTo>
                  <a:pt x="4437" y="15227"/>
                </a:lnTo>
                <a:lnTo>
                  <a:pt x="4437" y="15227"/>
                </a:lnTo>
                <a:lnTo>
                  <a:pt x="5351" y="14922"/>
                </a:lnTo>
                <a:lnTo>
                  <a:pt x="6199" y="14616"/>
                </a:lnTo>
                <a:lnTo>
                  <a:pt x="6199" y="14616"/>
                </a:lnTo>
                <a:close/>
                <a:moveTo>
                  <a:pt x="7178" y="15151"/>
                </a:moveTo>
                <a:lnTo>
                  <a:pt x="7178" y="15151"/>
                </a:lnTo>
                <a:lnTo>
                  <a:pt x="9625" y="14502"/>
                </a:lnTo>
                <a:lnTo>
                  <a:pt x="9625" y="14502"/>
                </a:lnTo>
                <a:lnTo>
                  <a:pt x="11257" y="14044"/>
                </a:lnTo>
                <a:lnTo>
                  <a:pt x="11257" y="14044"/>
                </a:lnTo>
                <a:lnTo>
                  <a:pt x="10572" y="14311"/>
                </a:lnTo>
                <a:lnTo>
                  <a:pt x="10572" y="14311"/>
                </a:lnTo>
                <a:lnTo>
                  <a:pt x="9332" y="14693"/>
                </a:lnTo>
                <a:lnTo>
                  <a:pt x="8124" y="15112"/>
                </a:lnTo>
                <a:lnTo>
                  <a:pt x="8124" y="15112"/>
                </a:lnTo>
                <a:lnTo>
                  <a:pt x="7048" y="15532"/>
                </a:lnTo>
                <a:lnTo>
                  <a:pt x="5971" y="15914"/>
                </a:lnTo>
                <a:lnTo>
                  <a:pt x="5971" y="15914"/>
                </a:lnTo>
                <a:lnTo>
                  <a:pt x="5938" y="15952"/>
                </a:lnTo>
                <a:lnTo>
                  <a:pt x="5906" y="15952"/>
                </a:lnTo>
                <a:lnTo>
                  <a:pt x="5906" y="15952"/>
                </a:lnTo>
                <a:lnTo>
                  <a:pt x="5840" y="15990"/>
                </a:lnTo>
                <a:lnTo>
                  <a:pt x="5840" y="15990"/>
                </a:lnTo>
                <a:lnTo>
                  <a:pt x="5710" y="15914"/>
                </a:lnTo>
                <a:lnTo>
                  <a:pt x="5710" y="15914"/>
                </a:lnTo>
                <a:lnTo>
                  <a:pt x="5253" y="15647"/>
                </a:lnTo>
                <a:lnTo>
                  <a:pt x="5253" y="15647"/>
                </a:lnTo>
                <a:lnTo>
                  <a:pt x="5743" y="15570"/>
                </a:lnTo>
                <a:lnTo>
                  <a:pt x="6199" y="15456"/>
                </a:lnTo>
                <a:lnTo>
                  <a:pt x="7178" y="15151"/>
                </a:lnTo>
                <a:lnTo>
                  <a:pt x="7178" y="15151"/>
                </a:lnTo>
                <a:close/>
                <a:moveTo>
                  <a:pt x="10050" y="15227"/>
                </a:moveTo>
                <a:lnTo>
                  <a:pt x="10050" y="15227"/>
                </a:lnTo>
                <a:lnTo>
                  <a:pt x="10604" y="15074"/>
                </a:lnTo>
                <a:lnTo>
                  <a:pt x="10604" y="15074"/>
                </a:lnTo>
                <a:lnTo>
                  <a:pt x="10082" y="15265"/>
                </a:lnTo>
                <a:lnTo>
                  <a:pt x="10082" y="15265"/>
                </a:lnTo>
                <a:lnTo>
                  <a:pt x="8973" y="15570"/>
                </a:lnTo>
                <a:lnTo>
                  <a:pt x="7896" y="15837"/>
                </a:lnTo>
                <a:lnTo>
                  <a:pt x="7896" y="15837"/>
                </a:lnTo>
                <a:lnTo>
                  <a:pt x="7505" y="15990"/>
                </a:lnTo>
                <a:lnTo>
                  <a:pt x="7048" y="16105"/>
                </a:lnTo>
                <a:lnTo>
                  <a:pt x="7048" y="16105"/>
                </a:lnTo>
                <a:lnTo>
                  <a:pt x="6754" y="16181"/>
                </a:lnTo>
                <a:lnTo>
                  <a:pt x="6591" y="16257"/>
                </a:lnTo>
                <a:lnTo>
                  <a:pt x="6460" y="16334"/>
                </a:lnTo>
                <a:lnTo>
                  <a:pt x="6460" y="16334"/>
                </a:lnTo>
                <a:lnTo>
                  <a:pt x="5938" y="16066"/>
                </a:lnTo>
                <a:lnTo>
                  <a:pt x="5938" y="16066"/>
                </a:lnTo>
                <a:lnTo>
                  <a:pt x="6950" y="15837"/>
                </a:lnTo>
                <a:lnTo>
                  <a:pt x="7994" y="15647"/>
                </a:lnTo>
                <a:lnTo>
                  <a:pt x="9005" y="15418"/>
                </a:lnTo>
                <a:lnTo>
                  <a:pt x="10050" y="15227"/>
                </a:lnTo>
                <a:lnTo>
                  <a:pt x="10050" y="15227"/>
                </a:lnTo>
                <a:close/>
                <a:moveTo>
                  <a:pt x="6721" y="16295"/>
                </a:moveTo>
                <a:lnTo>
                  <a:pt x="6721" y="16295"/>
                </a:lnTo>
                <a:lnTo>
                  <a:pt x="7080" y="16181"/>
                </a:lnTo>
                <a:lnTo>
                  <a:pt x="7080" y="16181"/>
                </a:lnTo>
                <a:lnTo>
                  <a:pt x="8027" y="15952"/>
                </a:lnTo>
                <a:lnTo>
                  <a:pt x="8940" y="15685"/>
                </a:lnTo>
                <a:lnTo>
                  <a:pt x="10800" y="15112"/>
                </a:lnTo>
                <a:lnTo>
                  <a:pt x="10800" y="15112"/>
                </a:lnTo>
                <a:lnTo>
                  <a:pt x="11583" y="14883"/>
                </a:lnTo>
                <a:lnTo>
                  <a:pt x="12366" y="14654"/>
                </a:lnTo>
                <a:lnTo>
                  <a:pt x="13215" y="14387"/>
                </a:lnTo>
                <a:lnTo>
                  <a:pt x="13606" y="14235"/>
                </a:lnTo>
                <a:lnTo>
                  <a:pt x="13965" y="14044"/>
                </a:lnTo>
                <a:lnTo>
                  <a:pt x="13965" y="14044"/>
                </a:lnTo>
                <a:lnTo>
                  <a:pt x="13410" y="14769"/>
                </a:lnTo>
                <a:lnTo>
                  <a:pt x="13410" y="14769"/>
                </a:lnTo>
                <a:lnTo>
                  <a:pt x="13378" y="14769"/>
                </a:lnTo>
                <a:lnTo>
                  <a:pt x="13378" y="14769"/>
                </a:lnTo>
                <a:lnTo>
                  <a:pt x="12497" y="15036"/>
                </a:lnTo>
                <a:lnTo>
                  <a:pt x="11616" y="15265"/>
                </a:lnTo>
                <a:lnTo>
                  <a:pt x="9789" y="15723"/>
                </a:lnTo>
                <a:lnTo>
                  <a:pt x="9789" y="15723"/>
                </a:lnTo>
                <a:lnTo>
                  <a:pt x="8842" y="15952"/>
                </a:lnTo>
                <a:lnTo>
                  <a:pt x="7896" y="16181"/>
                </a:lnTo>
                <a:lnTo>
                  <a:pt x="7896" y="16181"/>
                </a:lnTo>
                <a:lnTo>
                  <a:pt x="7374" y="16257"/>
                </a:lnTo>
                <a:lnTo>
                  <a:pt x="6819" y="16334"/>
                </a:lnTo>
                <a:lnTo>
                  <a:pt x="6819" y="16334"/>
                </a:lnTo>
                <a:lnTo>
                  <a:pt x="6558" y="16372"/>
                </a:lnTo>
                <a:lnTo>
                  <a:pt x="6526" y="16372"/>
                </a:lnTo>
                <a:lnTo>
                  <a:pt x="6526" y="16372"/>
                </a:lnTo>
                <a:lnTo>
                  <a:pt x="6721" y="16295"/>
                </a:lnTo>
                <a:lnTo>
                  <a:pt x="6721" y="16295"/>
                </a:lnTo>
                <a:close/>
                <a:moveTo>
                  <a:pt x="9821" y="15799"/>
                </a:moveTo>
                <a:lnTo>
                  <a:pt x="9821" y="15799"/>
                </a:lnTo>
                <a:lnTo>
                  <a:pt x="11453" y="15418"/>
                </a:lnTo>
                <a:lnTo>
                  <a:pt x="12268" y="15189"/>
                </a:lnTo>
                <a:lnTo>
                  <a:pt x="13084" y="14960"/>
                </a:lnTo>
                <a:lnTo>
                  <a:pt x="13084" y="14960"/>
                </a:lnTo>
                <a:lnTo>
                  <a:pt x="12627" y="15151"/>
                </a:lnTo>
                <a:lnTo>
                  <a:pt x="12627" y="15151"/>
                </a:lnTo>
                <a:lnTo>
                  <a:pt x="12236" y="15265"/>
                </a:lnTo>
                <a:lnTo>
                  <a:pt x="11877" y="15380"/>
                </a:lnTo>
                <a:lnTo>
                  <a:pt x="11877" y="15380"/>
                </a:lnTo>
                <a:lnTo>
                  <a:pt x="10311" y="15761"/>
                </a:lnTo>
                <a:lnTo>
                  <a:pt x="10311" y="15761"/>
                </a:lnTo>
                <a:lnTo>
                  <a:pt x="9854" y="15876"/>
                </a:lnTo>
                <a:lnTo>
                  <a:pt x="9462" y="16028"/>
                </a:lnTo>
                <a:lnTo>
                  <a:pt x="8679" y="16334"/>
                </a:lnTo>
                <a:lnTo>
                  <a:pt x="8679" y="16334"/>
                </a:lnTo>
                <a:lnTo>
                  <a:pt x="8320" y="16448"/>
                </a:lnTo>
                <a:lnTo>
                  <a:pt x="7961" y="16563"/>
                </a:lnTo>
                <a:lnTo>
                  <a:pt x="7602" y="16677"/>
                </a:lnTo>
                <a:lnTo>
                  <a:pt x="7276" y="16830"/>
                </a:lnTo>
                <a:lnTo>
                  <a:pt x="7276" y="16830"/>
                </a:lnTo>
                <a:lnTo>
                  <a:pt x="6591" y="16448"/>
                </a:lnTo>
                <a:lnTo>
                  <a:pt x="6591" y="16448"/>
                </a:lnTo>
                <a:lnTo>
                  <a:pt x="7439" y="16334"/>
                </a:lnTo>
                <a:lnTo>
                  <a:pt x="8222" y="16181"/>
                </a:lnTo>
                <a:lnTo>
                  <a:pt x="9821" y="15799"/>
                </a:lnTo>
                <a:lnTo>
                  <a:pt x="9821" y="15799"/>
                </a:lnTo>
                <a:close/>
                <a:moveTo>
                  <a:pt x="7929" y="16715"/>
                </a:moveTo>
                <a:lnTo>
                  <a:pt x="7929" y="16715"/>
                </a:lnTo>
                <a:lnTo>
                  <a:pt x="8647" y="16448"/>
                </a:lnTo>
                <a:lnTo>
                  <a:pt x="9364" y="16181"/>
                </a:lnTo>
                <a:lnTo>
                  <a:pt x="10115" y="15914"/>
                </a:lnTo>
                <a:lnTo>
                  <a:pt x="10833" y="15723"/>
                </a:lnTo>
                <a:lnTo>
                  <a:pt x="10833" y="15723"/>
                </a:lnTo>
                <a:lnTo>
                  <a:pt x="11453" y="15570"/>
                </a:lnTo>
                <a:lnTo>
                  <a:pt x="12073" y="15418"/>
                </a:lnTo>
                <a:lnTo>
                  <a:pt x="12725" y="15227"/>
                </a:lnTo>
                <a:lnTo>
                  <a:pt x="13019" y="15074"/>
                </a:lnTo>
                <a:lnTo>
                  <a:pt x="13280" y="14922"/>
                </a:lnTo>
                <a:lnTo>
                  <a:pt x="13280" y="14922"/>
                </a:lnTo>
                <a:lnTo>
                  <a:pt x="12790" y="15570"/>
                </a:lnTo>
                <a:lnTo>
                  <a:pt x="12790" y="15570"/>
                </a:lnTo>
                <a:lnTo>
                  <a:pt x="12040" y="15761"/>
                </a:lnTo>
                <a:lnTo>
                  <a:pt x="11289" y="15990"/>
                </a:lnTo>
                <a:lnTo>
                  <a:pt x="9821" y="16372"/>
                </a:lnTo>
                <a:lnTo>
                  <a:pt x="9821" y="16372"/>
                </a:lnTo>
                <a:lnTo>
                  <a:pt x="9071" y="16524"/>
                </a:lnTo>
                <a:lnTo>
                  <a:pt x="8353" y="16715"/>
                </a:lnTo>
                <a:lnTo>
                  <a:pt x="8353" y="16715"/>
                </a:lnTo>
                <a:lnTo>
                  <a:pt x="7929" y="16792"/>
                </a:lnTo>
                <a:lnTo>
                  <a:pt x="7505" y="16868"/>
                </a:lnTo>
                <a:lnTo>
                  <a:pt x="7505" y="16868"/>
                </a:lnTo>
                <a:lnTo>
                  <a:pt x="7439" y="16868"/>
                </a:lnTo>
                <a:lnTo>
                  <a:pt x="7439" y="16830"/>
                </a:lnTo>
                <a:lnTo>
                  <a:pt x="7570" y="16792"/>
                </a:lnTo>
                <a:lnTo>
                  <a:pt x="7929" y="16715"/>
                </a:lnTo>
                <a:lnTo>
                  <a:pt x="7929" y="16715"/>
                </a:lnTo>
                <a:close/>
                <a:moveTo>
                  <a:pt x="9495" y="16524"/>
                </a:moveTo>
                <a:lnTo>
                  <a:pt x="9495" y="16524"/>
                </a:lnTo>
                <a:lnTo>
                  <a:pt x="10898" y="16181"/>
                </a:lnTo>
                <a:lnTo>
                  <a:pt x="12268" y="15799"/>
                </a:lnTo>
                <a:lnTo>
                  <a:pt x="12268" y="15799"/>
                </a:lnTo>
                <a:lnTo>
                  <a:pt x="12399" y="15761"/>
                </a:lnTo>
                <a:lnTo>
                  <a:pt x="12399" y="15761"/>
                </a:lnTo>
                <a:lnTo>
                  <a:pt x="12105" y="15876"/>
                </a:lnTo>
                <a:lnTo>
                  <a:pt x="12105" y="15876"/>
                </a:lnTo>
                <a:lnTo>
                  <a:pt x="11453" y="16181"/>
                </a:lnTo>
                <a:lnTo>
                  <a:pt x="10767" y="16448"/>
                </a:lnTo>
                <a:lnTo>
                  <a:pt x="10767" y="16448"/>
                </a:lnTo>
                <a:lnTo>
                  <a:pt x="9364" y="16944"/>
                </a:lnTo>
                <a:lnTo>
                  <a:pt x="9364" y="16944"/>
                </a:lnTo>
                <a:lnTo>
                  <a:pt x="8777" y="17135"/>
                </a:lnTo>
                <a:lnTo>
                  <a:pt x="8451" y="17249"/>
                </a:lnTo>
                <a:lnTo>
                  <a:pt x="8157" y="17364"/>
                </a:lnTo>
                <a:lnTo>
                  <a:pt x="8157" y="17364"/>
                </a:lnTo>
                <a:lnTo>
                  <a:pt x="7439" y="16944"/>
                </a:lnTo>
                <a:lnTo>
                  <a:pt x="7439" y="16944"/>
                </a:lnTo>
                <a:lnTo>
                  <a:pt x="7700" y="16944"/>
                </a:lnTo>
                <a:lnTo>
                  <a:pt x="7961" y="16906"/>
                </a:lnTo>
                <a:lnTo>
                  <a:pt x="8483" y="16830"/>
                </a:lnTo>
                <a:lnTo>
                  <a:pt x="9495" y="16524"/>
                </a:lnTo>
                <a:lnTo>
                  <a:pt x="9495" y="16524"/>
                </a:lnTo>
                <a:close/>
                <a:moveTo>
                  <a:pt x="8418" y="17326"/>
                </a:moveTo>
                <a:lnTo>
                  <a:pt x="8418" y="17326"/>
                </a:lnTo>
                <a:lnTo>
                  <a:pt x="9462" y="16944"/>
                </a:lnTo>
                <a:lnTo>
                  <a:pt x="10539" y="16563"/>
                </a:lnTo>
                <a:lnTo>
                  <a:pt x="11583" y="16181"/>
                </a:lnTo>
                <a:lnTo>
                  <a:pt x="12660" y="15723"/>
                </a:lnTo>
                <a:lnTo>
                  <a:pt x="12660" y="15723"/>
                </a:lnTo>
                <a:lnTo>
                  <a:pt x="12007" y="16524"/>
                </a:lnTo>
                <a:lnTo>
                  <a:pt x="12007" y="16524"/>
                </a:lnTo>
                <a:lnTo>
                  <a:pt x="11550" y="16677"/>
                </a:lnTo>
                <a:lnTo>
                  <a:pt x="11126" y="16753"/>
                </a:lnTo>
                <a:lnTo>
                  <a:pt x="10245" y="16944"/>
                </a:lnTo>
                <a:lnTo>
                  <a:pt x="10245" y="16944"/>
                </a:lnTo>
                <a:lnTo>
                  <a:pt x="9201" y="17173"/>
                </a:lnTo>
                <a:lnTo>
                  <a:pt x="9201" y="17173"/>
                </a:lnTo>
                <a:lnTo>
                  <a:pt x="8777" y="17288"/>
                </a:lnTo>
                <a:lnTo>
                  <a:pt x="8777" y="17288"/>
                </a:lnTo>
                <a:lnTo>
                  <a:pt x="8385" y="17402"/>
                </a:lnTo>
                <a:lnTo>
                  <a:pt x="8255" y="17402"/>
                </a:lnTo>
                <a:lnTo>
                  <a:pt x="8418" y="17326"/>
                </a:lnTo>
                <a:lnTo>
                  <a:pt x="8418" y="17326"/>
                </a:lnTo>
                <a:close/>
                <a:moveTo>
                  <a:pt x="9723" y="17135"/>
                </a:moveTo>
                <a:lnTo>
                  <a:pt x="9723" y="17135"/>
                </a:lnTo>
                <a:lnTo>
                  <a:pt x="11257" y="16830"/>
                </a:lnTo>
                <a:lnTo>
                  <a:pt x="11257" y="16830"/>
                </a:lnTo>
                <a:lnTo>
                  <a:pt x="10833" y="16944"/>
                </a:lnTo>
                <a:lnTo>
                  <a:pt x="10833" y="16944"/>
                </a:lnTo>
                <a:lnTo>
                  <a:pt x="10343" y="17135"/>
                </a:lnTo>
                <a:lnTo>
                  <a:pt x="9789" y="17326"/>
                </a:lnTo>
                <a:lnTo>
                  <a:pt x="8777" y="17746"/>
                </a:lnTo>
                <a:lnTo>
                  <a:pt x="8777" y="17746"/>
                </a:lnTo>
                <a:lnTo>
                  <a:pt x="8744" y="17707"/>
                </a:lnTo>
                <a:lnTo>
                  <a:pt x="8744" y="17707"/>
                </a:lnTo>
                <a:lnTo>
                  <a:pt x="8353" y="17478"/>
                </a:lnTo>
                <a:lnTo>
                  <a:pt x="8353" y="17478"/>
                </a:lnTo>
                <a:lnTo>
                  <a:pt x="8712" y="17440"/>
                </a:lnTo>
                <a:lnTo>
                  <a:pt x="9038" y="17326"/>
                </a:lnTo>
                <a:lnTo>
                  <a:pt x="9397" y="17211"/>
                </a:lnTo>
                <a:lnTo>
                  <a:pt x="9723" y="17135"/>
                </a:lnTo>
                <a:lnTo>
                  <a:pt x="9723" y="17135"/>
                </a:lnTo>
                <a:close/>
                <a:moveTo>
                  <a:pt x="9071" y="17707"/>
                </a:moveTo>
                <a:lnTo>
                  <a:pt x="9071" y="17707"/>
                </a:lnTo>
                <a:lnTo>
                  <a:pt x="9756" y="17440"/>
                </a:lnTo>
                <a:lnTo>
                  <a:pt x="10474" y="17173"/>
                </a:lnTo>
                <a:lnTo>
                  <a:pt x="11877" y="16715"/>
                </a:lnTo>
                <a:lnTo>
                  <a:pt x="11877" y="16715"/>
                </a:lnTo>
                <a:lnTo>
                  <a:pt x="11648" y="16944"/>
                </a:lnTo>
                <a:lnTo>
                  <a:pt x="11648" y="16944"/>
                </a:lnTo>
                <a:lnTo>
                  <a:pt x="10963" y="17135"/>
                </a:lnTo>
                <a:lnTo>
                  <a:pt x="10245" y="17326"/>
                </a:lnTo>
                <a:lnTo>
                  <a:pt x="10245" y="17326"/>
                </a:lnTo>
                <a:lnTo>
                  <a:pt x="9495" y="17593"/>
                </a:lnTo>
                <a:lnTo>
                  <a:pt x="9495" y="17593"/>
                </a:lnTo>
                <a:lnTo>
                  <a:pt x="9169" y="17707"/>
                </a:lnTo>
                <a:lnTo>
                  <a:pt x="9169" y="17707"/>
                </a:lnTo>
                <a:lnTo>
                  <a:pt x="8875" y="17784"/>
                </a:lnTo>
                <a:lnTo>
                  <a:pt x="8875" y="17784"/>
                </a:lnTo>
                <a:lnTo>
                  <a:pt x="8875" y="17784"/>
                </a:lnTo>
                <a:lnTo>
                  <a:pt x="8875" y="17784"/>
                </a:lnTo>
                <a:lnTo>
                  <a:pt x="9071" y="17707"/>
                </a:lnTo>
                <a:lnTo>
                  <a:pt x="9071" y="17707"/>
                </a:lnTo>
                <a:close/>
                <a:moveTo>
                  <a:pt x="9984" y="17517"/>
                </a:moveTo>
                <a:lnTo>
                  <a:pt x="9984" y="17517"/>
                </a:lnTo>
                <a:lnTo>
                  <a:pt x="10669" y="17288"/>
                </a:lnTo>
                <a:lnTo>
                  <a:pt x="11387" y="17097"/>
                </a:lnTo>
                <a:lnTo>
                  <a:pt x="11387" y="17097"/>
                </a:lnTo>
                <a:lnTo>
                  <a:pt x="11550" y="17059"/>
                </a:lnTo>
                <a:lnTo>
                  <a:pt x="11420" y="17135"/>
                </a:lnTo>
                <a:lnTo>
                  <a:pt x="11126" y="17249"/>
                </a:lnTo>
                <a:lnTo>
                  <a:pt x="11126" y="17249"/>
                </a:lnTo>
                <a:lnTo>
                  <a:pt x="10735" y="17402"/>
                </a:lnTo>
                <a:lnTo>
                  <a:pt x="10376" y="17555"/>
                </a:lnTo>
                <a:lnTo>
                  <a:pt x="10376" y="17555"/>
                </a:lnTo>
                <a:lnTo>
                  <a:pt x="9821" y="17746"/>
                </a:lnTo>
                <a:lnTo>
                  <a:pt x="9560" y="17860"/>
                </a:lnTo>
                <a:lnTo>
                  <a:pt x="9332" y="18013"/>
                </a:lnTo>
                <a:lnTo>
                  <a:pt x="9332" y="18013"/>
                </a:lnTo>
                <a:lnTo>
                  <a:pt x="9332" y="18051"/>
                </a:lnTo>
                <a:lnTo>
                  <a:pt x="9332" y="18051"/>
                </a:lnTo>
                <a:lnTo>
                  <a:pt x="8940" y="17822"/>
                </a:lnTo>
                <a:lnTo>
                  <a:pt x="8940" y="17822"/>
                </a:lnTo>
                <a:lnTo>
                  <a:pt x="9201" y="17784"/>
                </a:lnTo>
                <a:lnTo>
                  <a:pt x="9462" y="17707"/>
                </a:lnTo>
                <a:lnTo>
                  <a:pt x="9984" y="17517"/>
                </a:lnTo>
                <a:lnTo>
                  <a:pt x="9984" y="17517"/>
                </a:lnTo>
                <a:close/>
                <a:moveTo>
                  <a:pt x="11518" y="17135"/>
                </a:moveTo>
                <a:lnTo>
                  <a:pt x="11518" y="17135"/>
                </a:lnTo>
                <a:lnTo>
                  <a:pt x="11061" y="17707"/>
                </a:lnTo>
                <a:lnTo>
                  <a:pt x="11061" y="17707"/>
                </a:lnTo>
                <a:lnTo>
                  <a:pt x="10833" y="17707"/>
                </a:lnTo>
                <a:lnTo>
                  <a:pt x="10637" y="17746"/>
                </a:lnTo>
                <a:lnTo>
                  <a:pt x="10213" y="17898"/>
                </a:lnTo>
                <a:lnTo>
                  <a:pt x="10213" y="17898"/>
                </a:lnTo>
                <a:lnTo>
                  <a:pt x="9756" y="18013"/>
                </a:lnTo>
                <a:lnTo>
                  <a:pt x="9756" y="18013"/>
                </a:lnTo>
                <a:lnTo>
                  <a:pt x="9495" y="18051"/>
                </a:lnTo>
                <a:lnTo>
                  <a:pt x="9462" y="18051"/>
                </a:lnTo>
                <a:lnTo>
                  <a:pt x="9527" y="18013"/>
                </a:lnTo>
                <a:lnTo>
                  <a:pt x="9854" y="17822"/>
                </a:lnTo>
                <a:lnTo>
                  <a:pt x="9854" y="17822"/>
                </a:lnTo>
                <a:lnTo>
                  <a:pt x="10702" y="17517"/>
                </a:lnTo>
                <a:lnTo>
                  <a:pt x="11094" y="17364"/>
                </a:lnTo>
                <a:lnTo>
                  <a:pt x="11518" y="17135"/>
                </a:lnTo>
                <a:lnTo>
                  <a:pt x="11518" y="17135"/>
                </a:lnTo>
                <a:close/>
                <a:moveTo>
                  <a:pt x="10931" y="17860"/>
                </a:moveTo>
                <a:lnTo>
                  <a:pt x="10931" y="17860"/>
                </a:lnTo>
                <a:lnTo>
                  <a:pt x="10506" y="18318"/>
                </a:lnTo>
                <a:lnTo>
                  <a:pt x="10506" y="18318"/>
                </a:lnTo>
                <a:lnTo>
                  <a:pt x="10506" y="18318"/>
                </a:lnTo>
                <a:lnTo>
                  <a:pt x="10506" y="18318"/>
                </a:lnTo>
                <a:lnTo>
                  <a:pt x="10506" y="18318"/>
                </a:lnTo>
                <a:lnTo>
                  <a:pt x="10506" y="18318"/>
                </a:lnTo>
                <a:lnTo>
                  <a:pt x="10343" y="18280"/>
                </a:lnTo>
                <a:lnTo>
                  <a:pt x="10213" y="18318"/>
                </a:lnTo>
                <a:lnTo>
                  <a:pt x="10213" y="18318"/>
                </a:lnTo>
                <a:lnTo>
                  <a:pt x="10115" y="18318"/>
                </a:lnTo>
                <a:lnTo>
                  <a:pt x="10082" y="18280"/>
                </a:lnTo>
                <a:lnTo>
                  <a:pt x="10082" y="18242"/>
                </a:lnTo>
                <a:lnTo>
                  <a:pt x="10147" y="18204"/>
                </a:lnTo>
                <a:lnTo>
                  <a:pt x="10441" y="18013"/>
                </a:lnTo>
                <a:lnTo>
                  <a:pt x="10441" y="18013"/>
                </a:lnTo>
                <a:lnTo>
                  <a:pt x="10931" y="17860"/>
                </a:lnTo>
                <a:lnTo>
                  <a:pt x="10931" y="17860"/>
                </a:lnTo>
                <a:close/>
                <a:moveTo>
                  <a:pt x="9919" y="18394"/>
                </a:moveTo>
                <a:lnTo>
                  <a:pt x="9919" y="18394"/>
                </a:lnTo>
                <a:lnTo>
                  <a:pt x="10147" y="18394"/>
                </a:lnTo>
                <a:lnTo>
                  <a:pt x="10278" y="18433"/>
                </a:lnTo>
                <a:lnTo>
                  <a:pt x="10343" y="18471"/>
                </a:lnTo>
                <a:lnTo>
                  <a:pt x="10376" y="18509"/>
                </a:lnTo>
                <a:lnTo>
                  <a:pt x="10376" y="18509"/>
                </a:lnTo>
                <a:lnTo>
                  <a:pt x="10213" y="18623"/>
                </a:lnTo>
                <a:lnTo>
                  <a:pt x="10213" y="18623"/>
                </a:lnTo>
                <a:lnTo>
                  <a:pt x="9919" y="18394"/>
                </a:lnTo>
                <a:lnTo>
                  <a:pt x="9919" y="18394"/>
                </a:lnTo>
                <a:lnTo>
                  <a:pt x="9919" y="18394"/>
                </a:lnTo>
                <a:lnTo>
                  <a:pt x="9919" y="18394"/>
                </a:lnTo>
                <a:close/>
                <a:moveTo>
                  <a:pt x="10213" y="19310"/>
                </a:moveTo>
                <a:lnTo>
                  <a:pt x="10213" y="19310"/>
                </a:lnTo>
                <a:lnTo>
                  <a:pt x="10245" y="19310"/>
                </a:lnTo>
                <a:lnTo>
                  <a:pt x="10245" y="19310"/>
                </a:lnTo>
                <a:lnTo>
                  <a:pt x="10604" y="18890"/>
                </a:lnTo>
                <a:lnTo>
                  <a:pt x="10963" y="18471"/>
                </a:lnTo>
                <a:lnTo>
                  <a:pt x="11616" y="17631"/>
                </a:lnTo>
                <a:lnTo>
                  <a:pt x="11616" y="17631"/>
                </a:lnTo>
                <a:lnTo>
                  <a:pt x="14552" y="14006"/>
                </a:lnTo>
                <a:lnTo>
                  <a:pt x="14552" y="14006"/>
                </a:lnTo>
                <a:lnTo>
                  <a:pt x="20327" y="6831"/>
                </a:lnTo>
                <a:lnTo>
                  <a:pt x="20327" y="6831"/>
                </a:lnTo>
                <a:lnTo>
                  <a:pt x="20850" y="6259"/>
                </a:lnTo>
                <a:lnTo>
                  <a:pt x="20850" y="6259"/>
                </a:lnTo>
                <a:lnTo>
                  <a:pt x="20882" y="6526"/>
                </a:lnTo>
                <a:lnTo>
                  <a:pt x="20882" y="6526"/>
                </a:lnTo>
                <a:lnTo>
                  <a:pt x="20850" y="6526"/>
                </a:lnTo>
                <a:lnTo>
                  <a:pt x="20850" y="6526"/>
                </a:lnTo>
                <a:lnTo>
                  <a:pt x="20230" y="7213"/>
                </a:lnTo>
                <a:lnTo>
                  <a:pt x="19642" y="7976"/>
                </a:lnTo>
                <a:lnTo>
                  <a:pt x="18468" y="9464"/>
                </a:lnTo>
                <a:lnTo>
                  <a:pt x="18468" y="9464"/>
                </a:lnTo>
                <a:lnTo>
                  <a:pt x="17293" y="10953"/>
                </a:lnTo>
                <a:lnTo>
                  <a:pt x="16151" y="12365"/>
                </a:lnTo>
                <a:lnTo>
                  <a:pt x="16151" y="12365"/>
                </a:lnTo>
                <a:lnTo>
                  <a:pt x="14781" y="14006"/>
                </a:lnTo>
                <a:lnTo>
                  <a:pt x="13476" y="15608"/>
                </a:lnTo>
                <a:lnTo>
                  <a:pt x="10800" y="18890"/>
                </a:lnTo>
                <a:lnTo>
                  <a:pt x="10800" y="18890"/>
                </a:lnTo>
                <a:lnTo>
                  <a:pt x="10082" y="19806"/>
                </a:lnTo>
                <a:lnTo>
                  <a:pt x="10082" y="19806"/>
                </a:lnTo>
                <a:lnTo>
                  <a:pt x="10213" y="19310"/>
                </a:lnTo>
                <a:lnTo>
                  <a:pt x="10213" y="19310"/>
                </a:lnTo>
                <a:close/>
                <a:moveTo>
                  <a:pt x="20850" y="5839"/>
                </a:moveTo>
                <a:lnTo>
                  <a:pt x="20850" y="5839"/>
                </a:lnTo>
                <a:lnTo>
                  <a:pt x="20817" y="5877"/>
                </a:lnTo>
                <a:lnTo>
                  <a:pt x="20817" y="5877"/>
                </a:lnTo>
                <a:lnTo>
                  <a:pt x="20491" y="6259"/>
                </a:lnTo>
                <a:lnTo>
                  <a:pt x="20132" y="6640"/>
                </a:lnTo>
                <a:lnTo>
                  <a:pt x="19479" y="7518"/>
                </a:lnTo>
                <a:lnTo>
                  <a:pt x="19479" y="7518"/>
                </a:lnTo>
                <a:lnTo>
                  <a:pt x="16608" y="11067"/>
                </a:lnTo>
                <a:lnTo>
                  <a:pt x="16608" y="11067"/>
                </a:lnTo>
                <a:lnTo>
                  <a:pt x="16249" y="11525"/>
                </a:lnTo>
                <a:lnTo>
                  <a:pt x="16249" y="11525"/>
                </a:lnTo>
                <a:lnTo>
                  <a:pt x="18500" y="8587"/>
                </a:lnTo>
                <a:lnTo>
                  <a:pt x="19642" y="7136"/>
                </a:lnTo>
                <a:lnTo>
                  <a:pt x="20817" y="5724"/>
                </a:lnTo>
                <a:lnTo>
                  <a:pt x="20817" y="5724"/>
                </a:lnTo>
                <a:lnTo>
                  <a:pt x="20882" y="5648"/>
                </a:lnTo>
                <a:lnTo>
                  <a:pt x="20882" y="5648"/>
                </a:lnTo>
                <a:lnTo>
                  <a:pt x="20850" y="5839"/>
                </a:lnTo>
                <a:lnTo>
                  <a:pt x="20850" y="5839"/>
                </a:lnTo>
                <a:close/>
                <a:moveTo>
                  <a:pt x="19283" y="7175"/>
                </a:moveTo>
                <a:lnTo>
                  <a:pt x="19283" y="7175"/>
                </a:lnTo>
                <a:lnTo>
                  <a:pt x="18207" y="7442"/>
                </a:lnTo>
                <a:lnTo>
                  <a:pt x="17065" y="7709"/>
                </a:lnTo>
                <a:lnTo>
                  <a:pt x="14879" y="8205"/>
                </a:lnTo>
                <a:lnTo>
                  <a:pt x="14879" y="8205"/>
                </a:lnTo>
                <a:lnTo>
                  <a:pt x="12627" y="8701"/>
                </a:lnTo>
                <a:lnTo>
                  <a:pt x="10343" y="9273"/>
                </a:lnTo>
                <a:lnTo>
                  <a:pt x="10343" y="9273"/>
                </a:lnTo>
                <a:lnTo>
                  <a:pt x="9169" y="9579"/>
                </a:lnTo>
                <a:lnTo>
                  <a:pt x="8059" y="9922"/>
                </a:lnTo>
                <a:lnTo>
                  <a:pt x="5808" y="10686"/>
                </a:lnTo>
                <a:lnTo>
                  <a:pt x="5808" y="10686"/>
                </a:lnTo>
                <a:lnTo>
                  <a:pt x="3654" y="11411"/>
                </a:lnTo>
                <a:lnTo>
                  <a:pt x="3654" y="11411"/>
                </a:lnTo>
                <a:lnTo>
                  <a:pt x="2904" y="11678"/>
                </a:lnTo>
                <a:lnTo>
                  <a:pt x="2904" y="11678"/>
                </a:lnTo>
                <a:lnTo>
                  <a:pt x="4307" y="11105"/>
                </a:lnTo>
                <a:lnTo>
                  <a:pt x="5743" y="10533"/>
                </a:lnTo>
                <a:lnTo>
                  <a:pt x="5743" y="10533"/>
                </a:lnTo>
                <a:lnTo>
                  <a:pt x="7929" y="9808"/>
                </a:lnTo>
                <a:lnTo>
                  <a:pt x="10115" y="9121"/>
                </a:lnTo>
                <a:lnTo>
                  <a:pt x="10115" y="9121"/>
                </a:lnTo>
                <a:lnTo>
                  <a:pt x="11224" y="8816"/>
                </a:lnTo>
                <a:lnTo>
                  <a:pt x="12334" y="8510"/>
                </a:lnTo>
                <a:lnTo>
                  <a:pt x="14585" y="7976"/>
                </a:lnTo>
                <a:lnTo>
                  <a:pt x="14585" y="7976"/>
                </a:lnTo>
                <a:lnTo>
                  <a:pt x="16673" y="7556"/>
                </a:lnTo>
                <a:lnTo>
                  <a:pt x="17685" y="7289"/>
                </a:lnTo>
                <a:lnTo>
                  <a:pt x="18729" y="7022"/>
                </a:lnTo>
                <a:lnTo>
                  <a:pt x="18729" y="7022"/>
                </a:lnTo>
                <a:lnTo>
                  <a:pt x="19251" y="6831"/>
                </a:lnTo>
                <a:lnTo>
                  <a:pt x="19740" y="6602"/>
                </a:lnTo>
                <a:lnTo>
                  <a:pt x="19740" y="6602"/>
                </a:lnTo>
                <a:lnTo>
                  <a:pt x="19381" y="7098"/>
                </a:lnTo>
                <a:lnTo>
                  <a:pt x="19381" y="7098"/>
                </a:lnTo>
                <a:lnTo>
                  <a:pt x="19283" y="7175"/>
                </a:lnTo>
                <a:lnTo>
                  <a:pt x="19283" y="7175"/>
                </a:lnTo>
                <a:close/>
                <a:moveTo>
                  <a:pt x="2643" y="10800"/>
                </a:moveTo>
                <a:lnTo>
                  <a:pt x="2643" y="10800"/>
                </a:lnTo>
                <a:lnTo>
                  <a:pt x="2676" y="10800"/>
                </a:lnTo>
                <a:lnTo>
                  <a:pt x="2676" y="10800"/>
                </a:lnTo>
                <a:lnTo>
                  <a:pt x="3752" y="10380"/>
                </a:lnTo>
                <a:lnTo>
                  <a:pt x="4894" y="10037"/>
                </a:lnTo>
                <a:lnTo>
                  <a:pt x="7080" y="9426"/>
                </a:lnTo>
                <a:lnTo>
                  <a:pt x="7080" y="9426"/>
                </a:lnTo>
                <a:lnTo>
                  <a:pt x="9299" y="8816"/>
                </a:lnTo>
                <a:lnTo>
                  <a:pt x="11518" y="8167"/>
                </a:lnTo>
                <a:lnTo>
                  <a:pt x="11518" y="8167"/>
                </a:lnTo>
                <a:lnTo>
                  <a:pt x="13769" y="7633"/>
                </a:lnTo>
                <a:lnTo>
                  <a:pt x="14846" y="7289"/>
                </a:lnTo>
                <a:lnTo>
                  <a:pt x="15988" y="6984"/>
                </a:lnTo>
                <a:lnTo>
                  <a:pt x="15988" y="6984"/>
                </a:lnTo>
                <a:lnTo>
                  <a:pt x="17097" y="6640"/>
                </a:lnTo>
                <a:lnTo>
                  <a:pt x="18272" y="6335"/>
                </a:lnTo>
                <a:lnTo>
                  <a:pt x="18272" y="6335"/>
                </a:lnTo>
                <a:lnTo>
                  <a:pt x="19283" y="6106"/>
                </a:lnTo>
                <a:lnTo>
                  <a:pt x="20295" y="5877"/>
                </a:lnTo>
                <a:lnTo>
                  <a:pt x="20295" y="5877"/>
                </a:lnTo>
                <a:lnTo>
                  <a:pt x="19871" y="6449"/>
                </a:lnTo>
                <a:lnTo>
                  <a:pt x="19871" y="6449"/>
                </a:lnTo>
                <a:lnTo>
                  <a:pt x="19740" y="6449"/>
                </a:lnTo>
                <a:lnTo>
                  <a:pt x="19740" y="6449"/>
                </a:lnTo>
                <a:lnTo>
                  <a:pt x="19708" y="6449"/>
                </a:lnTo>
                <a:lnTo>
                  <a:pt x="19642" y="6488"/>
                </a:lnTo>
                <a:lnTo>
                  <a:pt x="19642" y="6488"/>
                </a:lnTo>
                <a:lnTo>
                  <a:pt x="17521" y="7022"/>
                </a:lnTo>
                <a:lnTo>
                  <a:pt x="15401" y="7518"/>
                </a:lnTo>
                <a:lnTo>
                  <a:pt x="13247" y="7976"/>
                </a:lnTo>
                <a:lnTo>
                  <a:pt x="11094" y="8472"/>
                </a:lnTo>
                <a:lnTo>
                  <a:pt x="11094" y="8472"/>
                </a:lnTo>
                <a:lnTo>
                  <a:pt x="10017" y="8739"/>
                </a:lnTo>
                <a:lnTo>
                  <a:pt x="8908" y="9045"/>
                </a:lnTo>
                <a:lnTo>
                  <a:pt x="6721" y="9693"/>
                </a:lnTo>
                <a:lnTo>
                  <a:pt x="2415" y="11105"/>
                </a:lnTo>
                <a:lnTo>
                  <a:pt x="2415" y="11105"/>
                </a:lnTo>
                <a:lnTo>
                  <a:pt x="2643" y="10800"/>
                </a:lnTo>
                <a:lnTo>
                  <a:pt x="2643" y="10800"/>
                </a:lnTo>
                <a:close/>
                <a:moveTo>
                  <a:pt x="2317" y="11220"/>
                </a:moveTo>
                <a:lnTo>
                  <a:pt x="2317" y="11220"/>
                </a:lnTo>
                <a:lnTo>
                  <a:pt x="6787" y="9770"/>
                </a:lnTo>
                <a:lnTo>
                  <a:pt x="9038" y="9083"/>
                </a:lnTo>
                <a:lnTo>
                  <a:pt x="10180" y="8777"/>
                </a:lnTo>
                <a:lnTo>
                  <a:pt x="11289" y="8510"/>
                </a:lnTo>
                <a:lnTo>
                  <a:pt x="11289" y="8510"/>
                </a:lnTo>
                <a:lnTo>
                  <a:pt x="13606" y="7976"/>
                </a:lnTo>
                <a:lnTo>
                  <a:pt x="15955" y="7480"/>
                </a:lnTo>
                <a:lnTo>
                  <a:pt x="15955" y="7480"/>
                </a:lnTo>
                <a:lnTo>
                  <a:pt x="18174" y="6984"/>
                </a:lnTo>
                <a:lnTo>
                  <a:pt x="18174" y="6984"/>
                </a:lnTo>
                <a:lnTo>
                  <a:pt x="18696" y="6831"/>
                </a:lnTo>
                <a:lnTo>
                  <a:pt x="19218" y="6678"/>
                </a:lnTo>
                <a:lnTo>
                  <a:pt x="19218" y="6678"/>
                </a:lnTo>
                <a:lnTo>
                  <a:pt x="19512" y="6602"/>
                </a:lnTo>
                <a:lnTo>
                  <a:pt x="19512" y="6602"/>
                </a:lnTo>
                <a:lnTo>
                  <a:pt x="19479" y="6640"/>
                </a:lnTo>
                <a:lnTo>
                  <a:pt x="19479" y="6640"/>
                </a:lnTo>
                <a:lnTo>
                  <a:pt x="19185" y="6793"/>
                </a:lnTo>
                <a:lnTo>
                  <a:pt x="19185" y="6793"/>
                </a:lnTo>
                <a:lnTo>
                  <a:pt x="18696" y="6946"/>
                </a:lnTo>
                <a:lnTo>
                  <a:pt x="18207" y="7098"/>
                </a:lnTo>
                <a:lnTo>
                  <a:pt x="17163" y="7327"/>
                </a:lnTo>
                <a:lnTo>
                  <a:pt x="16151" y="7556"/>
                </a:lnTo>
                <a:lnTo>
                  <a:pt x="15107" y="7785"/>
                </a:lnTo>
                <a:lnTo>
                  <a:pt x="15107" y="7785"/>
                </a:lnTo>
                <a:lnTo>
                  <a:pt x="12856" y="8281"/>
                </a:lnTo>
                <a:lnTo>
                  <a:pt x="11714" y="8548"/>
                </a:lnTo>
                <a:lnTo>
                  <a:pt x="10637" y="8892"/>
                </a:lnTo>
                <a:lnTo>
                  <a:pt x="10637" y="8892"/>
                </a:lnTo>
                <a:lnTo>
                  <a:pt x="8451" y="9541"/>
                </a:lnTo>
                <a:lnTo>
                  <a:pt x="6265" y="10266"/>
                </a:lnTo>
                <a:lnTo>
                  <a:pt x="4111" y="11067"/>
                </a:lnTo>
                <a:lnTo>
                  <a:pt x="3067" y="11487"/>
                </a:lnTo>
                <a:lnTo>
                  <a:pt x="2023" y="11907"/>
                </a:lnTo>
                <a:lnTo>
                  <a:pt x="2023" y="11907"/>
                </a:lnTo>
                <a:lnTo>
                  <a:pt x="1631" y="12059"/>
                </a:lnTo>
                <a:lnTo>
                  <a:pt x="1631" y="12059"/>
                </a:lnTo>
                <a:lnTo>
                  <a:pt x="1631" y="12059"/>
                </a:lnTo>
                <a:lnTo>
                  <a:pt x="1631" y="12059"/>
                </a:lnTo>
                <a:lnTo>
                  <a:pt x="2317" y="11220"/>
                </a:lnTo>
                <a:lnTo>
                  <a:pt x="2317" y="11220"/>
                </a:lnTo>
                <a:close/>
                <a:moveTo>
                  <a:pt x="1534" y="12212"/>
                </a:moveTo>
                <a:lnTo>
                  <a:pt x="1534" y="12212"/>
                </a:lnTo>
                <a:lnTo>
                  <a:pt x="5938" y="10724"/>
                </a:lnTo>
                <a:lnTo>
                  <a:pt x="8124" y="9999"/>
                </a:lnTo>
                <a:lnTo>
                  <a:pt x="10343" y="9350"/>
                </a:lnTo>
                <a:lnTo>
                  <a:pt x="10343" y="9350"/>
                </a:lnTo>
                <a:lnTo>
                  <a:pt x="11485" y="9083"/>
                </a:lnTo>
                <a:lnTo>
                  <a:pt x="12627" y="8777"/>
                </a:lnTo>
                <a:lnTo>
                  <a:pt x="14879" y="8281"/>
                </a:lnTo>
                <a:lnTo>
                  <a:pt x="14879" y="8281"/>
                </a:lnTo>
                <a:lnTo>
                  <a:pt x="17065" y="7785"/>
                </a:lnTo>
                <a:lnTo>
                  <a:pt x="17065" y="7785"/>
                </a:lnTo>
                <a:lnTo>
                  <a:pt x="18174" y="7556"/>
                </a:lnTo>
                <a:lnTo>
                  <a:pt x="18696" y="7442"/>
                </a:lnTo>
                <a:lnTo>
                  <a:pt x="19185" y="7213"/>
                </a:lnTo>
                <a:lnTo>
                  <a:pt x="19185" y="7213"/>
                </a:lnTo>
                <a:lnTo>
                  <a:pt x="18141" y="7671"/>
                </a:lnTo>
                <a:lnTo>
                  <a:pt x="17032" y="8014"/>
                </a:lnTo>
                <a:lnTo>
                  <a:pt x="15923" y="8319"/>
                </a:lnTo>
                <a:lnTo>
                  <a:pt x="14813" y="8625"/>
                </a:lnTo>
                <a:lnTo>
                  <a:pt x="12627" y="9159"/>
                </a:lnTo>
                <a:lnTo>
                  <a:pt x="11518" y="9464"/>
                </a:lnTo>
                <a:lnTo>
                  <a:pt x="10441" y="9770"/>
                </a:lnTo>
                <a:lnTo>
                  <a:pt x="10441" y="9770"/>
                </a:lnTo>
                <a:lnTo>
                  <a:pt x="5906" y="11143"/>
                </a:lnTo>
                <a:lnTo>
                  <a:pt x="5906" y="11143"/>
                </a:lnTo>
                <a:lnTo>
                  <a:pt x="3785" y="11792"/>
                </a:lnTo>
                <a:lnTo>
                  <a:pt x="2708" y="12174"/>
                </a:lnTo>
                <a:lnTo>
                  <a:pt x="2219" y="12365"/>
                </a:lnTo>
                <a:lnTo>
                  <a:pt x="1664" y="12594"/>
                </a:lnTo>
                <a:lnTo>
                  <a:pt x="1664" y="12594"/>
                </a:lnTo>
                <a:lnTo>
                  <a:pt x="979" y="12937"/>
                </a:lnTo>
                <a:lnTo>
                  <a:pt x="979" y="12937"/>
                </a:lnTo>
                <a:lnTo>
                  <a:pt x="1534" y="12212"/>
                </a:lnTo>
                <a:lnTo>
                  <a:pt x="1534" y="12212"/>
                </a:lnTo>
                <a:close/>
                <a:moveTo>
                  <a:pt x="2871" y="12212"/>
                </a:moveTo>
                <a:lnTo>
                  <a:pt x="2871" y="12212"/>
                </a:lnTo>
                <a:lnTo>
                  <a:pt x="5221" y="11449"/>
                </a:lnTo>
                <a:lnTo>
                  <a:pt x="5221" y="11449"/>
                </a:lnTo>
                <a:lnTo>
                  <a:pt x="7472" y="10762"/>
                </a:lnTo>
                <a:lnTo>
                  <a:pt x="9723" y="10075"/>
                </a:lnTo>
                <a:lnTo>
                  <a:pt x="9723" y="10075"/>
                </a:lnTo>
                <a:lnTo>
                  <a:pt x="11909" y="9464"/>
                </a:lnTo>
                <a:lnTo>
                  <a:pt x="14128" y="8892"/>
                </a:lnTo>
                <a:lnTo>
                  <a:pt x="16347" y="8281"/>
                </a:lnTo>
                <a:lnTo>
                  <a:pt x="17424" y="7976"/>
                </a:lnTo>
                <a:lnTo>
                  <a:pt x="18533" y="7594"/>
                </a:lnTo>
                <a:lnTo>
                  <a:pt x="18533" y="7594"/>
                </a:lnTo>
                <a:lnTo>
                  <a:pt x="19185" y="7327"/>
                </a:lnTo>
                <a:lnTo>
                  <a:pt x="19185" y="7327"/>
                </a:lnTo>
                <a:lnTo>
                  <a:pt x="18566" y="8129"/>
                </a:lnTo>
                <a:lnTo>
                  <a:pt x="18566" y="8129"/>
                </a:lnTo>
                <a:lnTo>
                  <a:pt x="16771" y="8739"/>
                </a:lnTo>
                <a:lnTo>
                  <a:pt x="14944" y="9350"/>
                </a:lnTo>
                <a:lnTo>
                  <a:pt x="14944" y="9350"/>
                </a:lnTo>
                <a:lnTo>
                  <a:pt x="14422" y="9464"/>
                </a:lnTo>
                <a:lnTo>
                  <a:pt x="14422" y="9464"/>
                </a:lnTo>
                <a:lnTo>
                  <a:pt x="13508" y="9731"/>
                </a:lnTo>
                <a:lnTo>
                  <a:pt x="12627" y="9999"/>
                </a:lnTo>
                <a:lnTo>
                  <a:pt x="10833" y="10533"/>
                </a:lnTo>
                <a:lnTo>
                  <a:pt x="10833" y="10533"/>
                </a:lnTo>
                <a:lnTo>
                  <a:pt x="9658" y="10838"/>
                </a:lnTo>
                <a:lnTo>
                  <a:pt x="9658" y="10838"/>
                </a:lnTo>
                <a:lnTo>
                  <a:pt x="8549" y="11105"/>
                </a:lnTo>
                <a:lnTo>
                  <a:pt x="7407" y="11334"/>
                </a:lnTo>
                <a:lnTo>
                  <a:pt x="5123" y="11792"/>
                </a:lnTo>
                <a:lnTo>
                  <a:pt x="5123" y="11792"/>
                </a:lnTo>
                <a:lnTo>
                  <a:pt x="4046" y="12059"/>
                </a:lnTo>
                <a:lnTo>
                  <a:pt x="3524" y="12212"/>
                </a:lnTo>
                <a:lnTo>
                  <a:pt x="3034" y="12403"/>
                </a:lnTo>
                <a:lnTo>
                  <a:pt x="3034" y="12403"/>
                </a:lnTo>
                <a:lnTo>
                  <a:pt x="2056" y="12784"/>
                </a:lnTo>
                <a:lnTo>
                  <a:pt x="2056" y="12784"/>
                </a:lnTo>
                <a:lnTo>
                  <a:pt x="1534" y="12975"/>
                </a:lnTo>
                <a:lnTo>
                  <a:pt x="1534" y="12975"/>
                </a:lnTo>
                <a:lnTo>
                  <a:pt x="1207" y="13013"/>
                </a:lnTo>
                <a:lnTo>
                  <a:pt x="1044" y="13052"/>
                </a:lnTo>
                <a:lnTo>
                  <a:pt x="914" y="13090"/>
                </a:lnTo>
                <a:lnTo>
                  <a:pt x="914" y="13090"/>
                </a:lnTo>
                <a:lnTo>
                  <a:pt x="1860" y="12594"/>
                </a:lnTo>
                <a:lnTo>
                  <a:pt x="2382" y="12403"/>
                </a:lnTo>
                <a:lnTo>
                  <a:pt x="2871" y="12212"/>
                </a:lnTo>
                <a:lnTo>
                  <a:pt x="2871" y="12212"/>
                </a:lnTo>
                <a:close/>
                <a:moveTo>
                  <a:pt x="816" y="13395"/>
                </a:moveTo>
                <a:lnTo>
                  <a:pt x="816" y="13395"/>
                </a:lnTo>
                <a:lnTo>
                  <a:pt x="1990" y="14120"/>
                </a:lnTo>
                <a:lnTo>
                  <a:pt x="3132" y="14807"/>
                </a:lnTo>
                <a:lnTo>
                  <a:pt x="5482" y="16105"/>
                </a:lnTo>
                <a:lnTo>
                  <a:pt x="5482" y="16105"/>
                </a:lnTo>
                <a:lnTo>
                  <a:pt x="8483" y="17860"/>
                </a:lnTo>
                <a:lnTo>
                  <a:pt x="8483" y="17860"/>
                </a:lnTo>
                <a:lnTo>
                  <a:pt x="9299" y="18318"/>
                </a:lnTo>
                <a:lnTo>
                  <a:pt x="9691" y="18585"/>
                </a:lnTo>
                <a:lnTo>
                  <a:pt x="10082" y="18852"/>
                </a:lnTo>
                <a:lnTo>
                  <a:pt x="10082" y="18852"/>
                </a:lnTo>
                <a:lnTo>
                  <a:pt x="10017" y="19081"/>
                </a:lnTo>
                <a:lnTo>
                  <a:pt x="10017" y="19081"/>
                </a:lnTo>
                <a:lnTo>
                  <a:pt x="9560" y="18890"/>
                </a:lnTo>
                <a:lnTo>
                  <a:pt x="9136" y="18623"/>
                </a:lnTo>
                <a:lnTo>
                  <a:pt x="8320" y="18127"/>
                </a:lnTo>
                <a:lnTo>
                  <a:pt x="8320" y="18127"/>
                </a:lnTo>
                <a:lnTo>
                  <a:pt x="5416" y="16410"/>
                </a:lnTo>
                <a:lnTo>
                  <a:pt x="5416" y="16410"/>
                </a:lnTo>
                <a:lnTo>
                  <a:pt x="4437" y="15876"/>
                </a:lnTo>
                <a:lnTo>
                  <a:pt x="3491" y="15341"/>
                </a:lnTo>
                <a:lnTo>
                  <a:pt x="3491" y="15341"/>
                </a:lnTo>
                <a:lnTo>
                  <a:pt x="2153" y="14464"/>
                </a:lnTo>
                <a:lnTo>
                  <a:pt x="1436" y="14044"/>
                </a:lnTo>
                <a:lnTo>
                  <a:pt x="1077" y="13853"/>
                </a:lnTo>
                <a:lnTo>
                  <a:pt x="750" y="13700"/>
                </a:lnTo>
                <a:lnTo>
                  <a:pt x="750" y="13700"/>
                </a:lnTo>
                <a:lnTo>
                  <a:pt x="718" y="13700"/>
                </a:lnTo>
                <a:lnTo>
                  <a:pt x="718" y="13700"/>
                </a:lnTo>
                <a:lnTo>
                  <a:pt x="816" y="13395"/>
                </a:lnTo>
                <a:lnTo>
                  <a:pt x="816" y="13395"/>
                </a:lnTo>
                <a:close/>
                <a:moveTo>
                  <a:pt x="653" y="13967"/>
                </a:moveTo>
                <a:lnTo>
                  <a:pt x="653" y="13967"/>
                </a:lnTo>
                <a:lnTo>
                  <a:pt x="685" y="13967"/>
                </a:lnTo>
                <a:lnTo>
                  <a:pt x="685" y="13967"/>
                </a:lnTo>
                <a:lnTo>
                  <a:pt x="1044" y="14120"/>
                </a:lnTo>
                <a:lnTo>
                  <a:pt x="1370" y="14311"/>
                </a:lnTo>
                <a:lnTo>
                  <a:pt x="2088" y="14731"/>
                </a:lnTo>
                <a:lnTo>
                  <a:pt x="2773" y="15189"/>
                </a:lnTo>
                <a:lnTo>
                  <a:pt x="3459" y="15647"/>
                </a:lnTo>
                <a:lnTo>
                  <a:pt x="3459" y="15647"/>
                </a:lnTo>
                <a:lnTo>
                  <a:pt x="4405" y="16181"/>
                </a:lnTo>
                <a:lnTo>
                  <a:pt x="5384" y="16753"/>
                </a:lnTo>
                <a:lnTo>
                  <a:pt x="5384" y="16753"/>
                </a:lnTo>
                <a:lnTo>
                  <a:pt x="8288" y="18433"/>
                </a:lnTo>
                <a:lnTo>
                  <a:pt x="8288" y="18433"/>
                </a:lnTo>
                <a:lnTo>
                  <a:pt x="9103" y="18929"/>
                </a:lnTo>
                <a:lnTo>
                  <a:pt x="9495" y="19158"/>
                </a:lnTo>
                <a:lnTo>
                  <a:pt x="9952" y="19348"/>
                </a:lnTo>
                <a:lnTo>
                  <a:pt x="9952" y="19348"/>
                </a:lnTo>
                <a:lnTo>
                  <a:pt x="9854" y="19692"/>
                </a:lnTo>
                <a:lnTo>
                  <a:pt x="9854" y="19692"/>
                </a:lnTo>
                <a:lnTo>
                  <a:pt x="8647" y="19005"/>
                </a:lnTo>
                <a:lnTo>
                  <a:pt x="7439" y="18356"/>
                </a:lnTo>
                <a:lnTo>
                  <a:pt x="4992" y="17020"/>
                </a:lnTo>
                <a:lnTo>
                  <a:pt x="4992" y="17020"/>
                </a:lnTo>
                <a:lnTo>
                  <a:pt x="3850" y="16372"/>
                </a:lnTo>
                <a:lnTo>
                  <a:pt x="2741" y="15761"/>
                </a:lnTo>
                <a:lnTo>
                  <a:pt x="1631" y="15074"/>
                </a:lnTo>
                <a:lnTo>
                  <a:pt x="555" y="14349"/>
                </a:lnTo>
                <a:lnTo>
                  <a:pt x="555" y="14349"/>
                </a:lnTo>
                <a:lnTo>
                  <a:pt x="653" y="13967"/>
                </a:lnTo>
                <a:lnTo>
                  <a:pt x="653" y="13967"/>
                </a:lnTo>
                <a:close/>
                <a:moveTo>
                  <a:pt x="261" y="14960"/>
                </a:moveTo>
                <a:lnTo>
                  <a:pt x="261" y="14960"/>
                </a:lnTo>
                <a:lnTo>
                  <a:pt x="261" y="14578"/>
                </a:lnTo>
                <a:lnTo>
                  <a:pt x="294" y="14235"/>
                </a:lnTo>
                <a:lnTo>
                  <a:pt x="392" y="13853"/>
                </a:lnTo>
                <a:lnTo>
                  <a:pt x="522" y="13586"/>
                </a:lnTo>
                <a:lnTo>
                  <a:pt x="522" y="13586"/>
                </a:lnTo>
                <a:lnTo>
                  <a:pt x="424" y="13891"/>
                </a:lnTo>
                <a:lnTo>
                  <a:pt x="326" y="14235"/>
                </a:lnTo>
                <a:lnTo>
                  <a:pt x="294" y="14616"/>
                </a:lnTo>
                <a:lnTo>
                  <a:pt x="261" y="14960"/>
                </a:lnTo>
                <a:lnTo>
                  <a:pt x="261" y="14960"/>
                </a:lnTo>
                <a:close/>
                <a:moveTo>
                  <a:pt x="587" y="15227"/>
                </a:moveTo>
                <a:lnTo>
                  <a:pt x="587" y="15227"/>
                </a:lnTo>
                <a:lnTo>
                  <a:pt x="522" y="15189"/>
                </a:lnTo>
                <a:lnTo>
                  <a:pt x="522" y="15189"/>
                </a:lnTo>
                <a:lnTo>
                  <a:pt x="522" y="14922"/>
                </a:lnTo>
                <a:lnTo>
                  <a:pt x="522" y="14654"/>
                </a:lnTo>
                <a:lnTo>
                  <a:pt x="522" y="14654"/>
                </a:lnTo>
                <a:lnTo>
                  <a:pt x="1566" y="15380"/>
                </a:lnTo>
                <a:lnTo>
                  <a:pt x="2676" y="16028"/>
                </a:lnTo>
                <a:lnTo>
                  <a:pt x="4862" y="17249"/>
                </a:lnTo>
                <a:lnTo>
                  <a:pt x="4862" y="17249"/>
                </a:lnTo>
                <a:lnTo>
                  <a:pt x="7341" y="18585"/>
                </a:lnTo>
                <a:lnTo>
                  <a:pt x="8581" y="19272"/>
                </a:lnTo>
                <a:lnTo>
                  <a:pt x="9789" y="20035"/>
                </a:lnTo>
                <a:lnTo>
                  <a:pt x="9789" y="20035"/>
                </a:lnTo>
                <a:lnTo>
                  <a:pt x="9756" y="20264"/>
                </a:lnTo>
                <a:lnTo>
                  <a:pt x="9756" y="20455"/>
                </a:lnTo>
                <a:lnTo>
                  <a:pt x="9756" y="20455"/>
                </a:lnTo>
                <a:lnTo>
                  <a:pt x="9430" y="20264"/>
                </a:lnTo>
                <a:lnTo>
                  <a:pt x="9071" y="20073"/>
                </a:lnTo>
                <a:lnTo>
                  <a:pt x="8385" y="19654"/>
                </a:lnTo>
                <a:lnTo>
                  <a:pt x="8385" y="19654"/>
                </a:lnTo>
                <a:lnTo>
                  <a:pt x="5286" y="17936"/>
                </a:lnTo>
                <a:lnTo>
                  <a:pt x="5286" y="17936"/>
                </a:lnTo>
                <a:lnTo>
                  <a:pt x="2153" y="16143"/>
                </a:lnTo>
                <a:lnTo>
                  <a:pt x="2153" y="16143"/>
                </a:lnTo>
                <a:lnTo>
                  <a:pt x="1305" y="15723"/>
                </a:lnTo>
                <a:lnTo>
                  <a:pt x="914" y="15494"/>
                </a:lnTo>
                <a:lnTo>
                  <a:pt x="587" y="15227"/>
                </a:lnTo>
                <a:lnTo>
                  <a:pt x="587" y="15227"/>
                </a:lnTo>
                <a:close/>
                <a:moveTo>
                  <a:pt x="5449" y="18623"/>
                </a:moveTo>
                <a:lnTo>
                  <a:pt x="5449" y="18623"/>
                </a:lnTo>
                <a:lnTo>
                  <a:pt x="2382" y="16830"/>
                </a:lnTo>
                <a:lnTo>
                  <a:pt x="2382" y="16830"/>
                </a:lnTo>
                <a:lnTo>
                  <a:pt x="1534" y="16334"/>
                </a:lnTo>
                <a:lnTo>
                  <a:pt x="1142" y="16066"/>
                </a:lnTo>
                <a:lnTo>
                  <a:pt x="750" y="15761"/>
                </a:lnTo>
                <a:lnTo>
                  <a:pt x="750" y="15761"/>
                </a:lnTo>
                <a:lnTo>
                  <a:pt x="718" y="15723"/>
                </a:lnTo>
                <a:lnTo>
                  <a:pt x="718" y="15723"/>
                </a:lnTo>
                <a:lnTo>
                  <a:pt x="718" y="15647"/>
                </a:lnTo>
                <a:lnTo>
                  <a:pt x="718" y="15647"/>
                </a:lnTo>
                <a:lnTo>
                  <a:pt x="979" y="15837"/>
                </a:lnTo>
                <a:lnTo>
                  <a:pt x="1305" y="15990"/>
                </a:lnTo>
                <a:lnTo>
                  <a:pt x="1860" y="16295"/>
                </a:lnTo>
                <a:lnTo>
                  <a:pt x="1860" y="16295"/>
                </a:lnTo>
                <a:lnTo>
                  <a:pt x="4992" y="18051"/>
                </a:lnTo>
                <a:lnTo>
                  <a:pt x="4992" y="18051"/>
                </a:lnTo>
                <a:lnTo>
                  <a:pt x="8124" y="19845"/>
                </a:lnTo>
                <a:lnTo>
                  <a:pt x="8124" y="19845"/>
                </a:lnTo>
                <a:lnTo>
                  <a:pt x="8973" y="20302"/>
                </a:lnTo>
                <a:lnTo>
                  <a:pt x="9364" y="20531"/>
                </a:lnTo>
                <a:lnTo>
                  <a:pt x="9723" y="20799"/>
                </a:lnTo>
                <a:lnTo>
                  <a:pt x="9723" y="20799"/>
                </a:lnTo>
                <a:lnTo>
                  <a:pt x="9789" y="20837"/>
                </a:lnTo>
                <a:lnTo>
                  <a:pt x="9789" y="20837"/>
                </a:lnTo>
                <a:lnTo>
                  <a:pt x="9854" y="21028"/>
                </a:lnTo>
                <a:lnTo>
                  <a:pt x="9952" y="21218"/>
                </a:lnTo>
                <a:lnTo>
                  <a:pt x="9952" y="21218"/>
                </a:lnTo>
                <a:lnTo>
                  <a:pt x="8810" y="20608"/>
                </a:lnTo>
                <a:lnTo>
                  <a:pt x="7668" y="19997"/>
                </a:lnTo>
                <a:lnTo>
                  <a:pt x="5449" y="18623"/>
                </a:lnTo>
                <a:lnTo>
                  <a:pt x="5449" y="18623"/>
                </a:lnTo>
                <a:close/>
                <a:moveTo>
                  <a:pt x="10017" y="20493"/>
                </a:moveTo>
                <a:lnTo>
                  <a:pt x="10017" y="20493"/>
                </a:lnTo>
                <a:lnTo>
                  <a:pt x="10017" y="20264"/>
                </a:lnTo>
                <a:lnTo>
                  <a:pt x="10017" y="20264"/>
                </a:lnTo>
                <a:lnTo>
                  <a:pt x="10082" y="20226"/>
                </a:lnTo>
                <a:lnTo>
                  <a:pt x="10082" y="20226"/>
                </a:lnTo>
                <a:lnTo>
                  <a:pt x="12497" y="17135"/>
                </a:lnTo>
                <a:lnTo>
                  <a:pt x="15009" y="14082"/>
                </a:lnTo>
                <a:lnTo>
                  <a:pt x="17489" y="11029"/>
                </a:lnTo>
                <a:lnTo>
                  <a:pt x="20001" y="7976"/>
                </a:lnTo>
                <a:lnTo>
                  <a:pt x="20001" y="7976"/>
                </a:lnTo>
                <a:lnTo>
                  <a:pt x="20491" y="7404"/>
                </a:lnTo>
                <a:lnTo>
                  <a:pt x="20947" y="6831"/>
                </a:lnTo>
                <a:lnTo>
                  <a:pt x="20947" y="6831"/>
                </a:lnTo>
                <a:lnTo>
                  <a:pt x="20980" y="6907"/>
                </a:lnTo>
                <a:lnTo>
                  <a:pt x="20980" y="6907"/>
                </a:lnTo>
                <a:lnTo>
                  <a:pt x="20719" y="7136"/>
                </a:lnTo>
                <a:lnTo>
                  <a:pt x="20491" y="7442"/>
                </a:lnTo>
                <a:lnTo>
                  <a:pt x="20034" y="8014"/>
                </a:lnTo>
                <a:lnTo>
                  <a:pt x="20034" y="8014"/>
                </a:lnTo>
                <a:lnTo>
                  <a:pt x="18337" y="10189"/>
                </a:lnTo>
                <a:lnTo>
                  <a:pt x="18337" y="10189"/>
                </a:lnTo>
                <a:lnTo>
                  <a:pt x="17097" y="11754"/>
                </a:lnTo>
                <a:lnTo>
                  <a:pt x="15890" y="13242"/>
                </a:lnTo>
                <a:lnTo>
                  <a:pt x="15890" y="13242"/>
                </a:lnTo>
                <a:lnTo>
                  <a:pt x="12953" y="16868"/>
                </a:lnTo>
                <a:lnTo>
                  <a:pt x="11485" y="18623"/>
                </a:lnTo>
                <a:lnTo>
                  <a:pt x="10050" y="20455"/>
                </a:lnTo>
                <a:lnTo>
                  <a:pt x="10050" y="20455"/>
                </a:lnTo>
                <a:lnTo>
                  <a:pt x="10017" y="20493"/>
                </a:lnTo>
                <a:lnTo>
                  <a:pt x="10017" y="20493"/>
                </a:lnTo>
                <a:close/>
                <a:moveTo>
                  <a:pt x="20980" y="7861"/>
                </a:moveTo>
                <a:lnTo>
                  <a:pt x="20980" y="7861"/>
                </a:lnTo>
                <a:lnTo>
                  <a:pt x="20001" y="9083"/>
                </a:lnTo>
                <a:lnTo>
                  <a:pt x="20001" y="9083"/>
                </a:lnTo>
                <a:lnTo>
                  <a:pt x="18566" y="10953"/>
                </a:lnTo>
                <a:lnTo>
                  <a:pt x="17065" y="12784"/>
                </a:lnTo>
                <a:lnTo>
                  <a:pt x="17065" y="12784"/>
                </a:lnTo>
                <a:lnTo>
                  <a:pt x="10996" y="20264"/>
                </a:lnTo>
                <a:lnTo>
                  <a:pt x="10996" y="20264"/>
                </a:lnTo>
                <a:lnTo>
                  <a:pt x="10278" y="21218"/>
                </a:lnTo>
                <a:lnTo>
                  <a:pt x="10278" y="21218"/>
                </a:lnTo>
                <a:lnTo>
                  <a:pt x="10147" y="21028"/>
                </a:lnTo>
                <a:lnTo>
                  <a:pt x="10082" y="20799"/>
                </a:lnTo>
                <a:lnTo>
                  <a:pt x="10082" y="20799"/>
                </a:lnTo>
                <a:lnTo>
                  <a:pt x="10115" y="20799"/>
                </a:lnTo>
                <a:lnTo>
                  <a:pt x="10115" y="20799"/>
                </a:lnTo>
                <a:lnTo>
                  <a:pt x="10637" y="20073"/>
                </a:lnTo>
                <a:lnTo>
                  <a:pt x="11192" y="19348"/>
                </a:lnTo>
                <a:lnTo>
                  <a:pt x="12334" y="18013"/>
                </a:lnTo>
                <a:lnTo>
                  <a:pt x="12334" y="18013"/>
                </a:lnTo>
                <a:lnTo>
                  <a:pt x="15727" y="13891"/>
                </a:lnTo>
                <a:lnTo>
                  <a:pt x="15727" y="13891"/>
                </a:lnTo>
                <a:lnTo>
                  <a:pt x="17032" y="12212"/>
                </a:lnTo>
                <a:lnTo>
                  <a:pt x="18370" y="10533"/>
                </a:lnTo>
                <a:lnTo>
                  <a:pt x="19642" y="8854"/>
                </a:lnTo>
                <a:lnTo>
                  <a:pt x="20327" y="8052"/>
                </a:lnTo>
                <a:lnTo>
                  <a:pt x="21013" y="7213"/>
                </a:lnTo>
                <a:lnTo>
                  <a:pt x="21013" y="7213"/>
                </a:lnTo>
                <a:lnTo>
                  <a:pt x="21078" y="7136"/>
                </a:lnTo>
                <a:lnTo>
                  <a:pt x="21078" y="7136"/>
                </a:lnTo>
                <a:lnTo>
                  <a:pt x="21176" y="7289"/>
                </a:lnTo>
                <a:lnTo>
                  <a:pt x="21306" y="7442"/>
                </a:lnTo>
                <a:lnTo>
                  <a:pt x="21306" y="7442"/>
                </a:lnTo>
                <a:lnTo>
                  <a:pt x="20980" y="7861"/>
                </a:lnTo>
                <a:lnTo>
                  <a:pt x="20980" y="7861"/>
                </a:lnTo>
                <a:close/>
              </a:path>
            </a:pathLst>
          </a:custGeom>
          <a:solidFill>
            <a:srgbClr val="FFFFFF"/>
          </a:solidFill>
          <a:ln w="12700"/>
        </p:spPr>
        <p:txBody>
          <a:bodyPr lIns="0" tIns="0" rIns="0" bIns="0"/>
          <a:lstStyle/>
          <a:p>
            <a:pPr algn="l" defTabSz="866986">
              <a:defRPr b="0" sz="2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10" name="形狀"/>
          <p:cNvSpPr/>
          <p:nvPr/>
        </p:nvSpPr>
        <p:spPr>
          <a:xfrm>
            <a:off x="10444480" y="5653475"/>
            <a:ext cx="1824285" cy="2246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59" y="13199"/>
                </a:moveTo>
                <a:lnTo>
                  <a:pt x="21359" y="13199"/>
                </a:lnTo>
                <a:lnTo>
                  <a:pt x="21306" y="12634"/>
                </a:lnTo>
                <a:lnTo>
                  <a:pt x="21279" y="12070"/>
                </a:lnTo>
                <a:lnTo>
                  <a:pt x="21199" y="11484"/>
                </a:lnTo>
                <a:lnTo>
                  <a:pt x="21146" y="10919"/>
                </a:lnTo>
                <a:lnTo>
                  <a:pt x="21146" y="10919"/>
                </a:lnTo>
                <a:lnTo>
                  <a:pt x="21146" y="10898"/>
                </a:lnTo>
                <a:lnTo>
                  <a:pt x="21146" y="10898"/>
                </a:lnTo>
                <a:lnTo>
                  <a:pt x="21092" y="10529"/>
                </a:lnTo>
                <a:lnTo>
                  <a:pt x="21092" y="10529"/>
                </a:lnTo>
                <a:lnTo>
                  <a:pt x="20958" y="9899"/>
                </a:lnTo>
                <a:lnTo>
                  <a:pt x="20798" y="9291"/>
                </a:lnTo>
                <a:lnTo>
                  <a:pt x="20611" y="8683"/>
                </a:lnTo>
                <a:lnTo>
                  <a:pt x="20344" y="8076"/>
                </a:lnTo>
                <a:lnTo>
                  <a:pt x="20344" y="8076"/>
                </a:lnTo>
                <a:lnTo>
                  <a:pt x="20050" y="7555"/>
                </a:lnTo>
                <a:lnTo>
                  <a:pt x="20050" y="7555"/>
                </a:lnTo>
                <a:lnTo>
                  <a:pt x="20023" y="7489"/>
                </a:lnTo>
                <a:lnTo>
                  <a:pt x="20023" y="7489"/>
                </a:lnTo>
                <a:lnTo>
                  <a:pt x="19729" y="7034"/>
                </a:lnTo>
                <a:lnTo>
                  <a:pt x="19381" y="6556"/>
                </a:lnTo>
                <a:lnTo>
                  <a:pt x="18980" y="6122"/>
                </a:lnTo>
                <a:lnTo>
                  <a:pt x="18552" y="5709"/>
                </a:lnTo>
                <a:lnTo>
                  <a:pt x="18125" y="5319"/>
                </a:lnTo>
                <a:lnTo>
                  <a:pt x="17670" y="4928"/>
                </a:lnTo>
                <a:lnTo>
                  <a:pt x="17189" y="4559"/>
                </a:lnTo>
                <a:lnTo>
                  <a:pt x="16654" y="4233"/>
                </a:lnTo>
                <a:lnTo>
                  <a:pt x="16654" y="4233"/>
                </a:lnTo>
                <a:lnTo>
                  <a:pt x="16173" y="3929"/>
                </a:lnTo>
                <a:lnTo>
                  <a:pt x="15665" y="3669"/>
                </a:lnTo>
                <a:lnTo>
                  <a:pt x="15157" y="3408"/>
                </a:lnTo>
                <a:lnTo>
                  <a:pt x="14596" y="3169"/>
                </a:lnTo>
                <a:lnTo>
                  <a:pt x="14061" y="2952"/>
                </a:lnTo>
                <a:lnTo>
                  <a:pt x="13500" y="2779"/>
                </a:lnTo>
                <a:lnTo>
                  <a:pt x="12939" y="2627"/>
                </a:lnTo>
                <a:lnTo>
                  <a:pt x="12350" y="2496"/>
                </a:lnTo>
                <a:lnTo>
                  <a:pt x="12350" y="2496"/>
                </a:lnTo>
                <a:lnTo>
                  <a:pt x="12297" y="2279"/>
                </a:lnTo>
                <a:lnTo>
                  <a:pt x="12244" y="2062"/>
                </a:lnTo>
                <a:lnTo>
                  <a:pt x="12163" y="1845"/>
                </a:lnTo>
                <a:lnTo>
                  <a:pt x="12083" y="1758"/>
                </a:lnTo>
                <a:lnTo>
                  <a:pt x="12003" y="1672"/>
                </a:lnTo>
                <a:lnTo>
                  <a:pt x="12003" y="1672"/>
                </a:lnTo>
                <a:lnTo>
                  <a:pt x="11869" y="1563"/>
                </a:lnTo>
                <a:lnTo>
                  <a:pt x="11709" y="1498"/>
                </a:lnTo>
                <a:lnTo>
                  <a:pt x="11549" y="1454"/>
                </a:lnTo>
                <a:lnTo>
                  <a:pt x="11388" y="1389"/>
                </a:lnTo>
                <a:lnTo>
                  <a:pt x="11041" y="1368"/>
                </a:lnTo>
                <a:lnTo>
                  <a:pt x="10693" y="1324"/>
                </a:lnTo>
                <a:lnTo>
                  <a:pt x="10693" y="1324"/>
                </a:lnTo>
                <a:lnTo>
                  <a:pt x="10559" y="1303"/>
                </a:lnTo>
                <a:lnTo>
                  <a:pt x="10479" y="1259"/>
                </a:lnTo>
                <a:lnTo>
                  <a:pt x="10346" y="1194"/>
                </a:lnTo>
                <a:lnTo>
                  <a:pt x="10265" y="1129"/>
                </a:lnTo>
                <a:lnTo>
                  <a:pt x="10132" y="977"/>
                </a:lnTo>
                <a:lnTo>
                  <a:pt x="10025" y="782"/>
                </a:lnTo>
                <a:lnTo>
                  <a:pt x="9811" y="412"/>
                </a:lnTo>
                <a:lnTo>
                  <a:pt x="9677" y="261"/>
                </a:lnTo>
                <a:lnTo>
                  <a:pt x="9597" y="174"/>
                </a:lnTo>
                <a:lnTo>
                  <a:pt x="9517" y="130"/>
                </a:lnTo>
                <a:lnTo>
                  <a:pt x="9517" y="130"/>
                </a:lnTo>
                <a:lnTo>
                  <a:pt x="9410" y="65"/>
                </a:lnTo>
                <a:lnTo>
                  <a:pt x="9303" y="22"/>
                </a:lnTo>
                <a:lnTo>
                  <a:pt x="9196" y="0"/>
                </a:lnTo>
                <a:lnTo>
                  <a:pt x="9089" y="0"/>
                </a:lnTo>
                <a:lnTo>
                  <a:pt x="8982" y="0"/>
                </a:lnTo>
                <a:lnTo>
                  <a:pt x="8875" y="22"/>
                </a:lnTo>
                <a:lnTo>
                  <a:pt x="8688" y="109"/>
                </a:lnTo>
                <a:lnTo>
                  <a:pt x="8501" y="217"/>
                </a:lnTo>
                <a:lnTo>
                  <a:pt x="8341" y="347"/>
                </a:lnTo>
                <a:lnTo>
                  <a:pt x="8180" y="499"/>
                </a:lnTo>
                <a:lnTo>
                  <a:pt x="8073" y="651"/>
                </a:lnTo>
                <a:lnTo>
                  <a:pt x="8073" y="651"/>
                </a:lnTo>
                <a:lnTo>
                  <a:pt x="7886" y="912"/>
                </a:lnTo>
                <a:lnTo>
                  <a:pt x="7672" y="1151"/>
                </a:lnTo>
                <a:lnTo>
                  <a:pt x="7485" y="1411"/>
                </a:lnTo>
                <a:lnTo>
                  <a:pt x="7325" y="1693"/>
                </a:lnTo>
                <a:lnTo>
                  <a:pt x="7325" y="1693"/>
                </a:lnTo>
                <a:lnTo>
                  <a:pt x="7245" y="1824"/>
                </a:lnTo>
                <a:lnTo>
                  <a:pt x="7218" y="1975"/>
                </a:lnTo>
                <a:lnTo>
                  <a:pt x="7191" y="2106"/>
                </a:lnTo>
                <a:lnTo>
                  <a:pt x="7191" y="2258"/>
                </a:lnTo>
                <a:lnTo>
                  <a:pt x="7218" y="2540"/>
                </a:lnTo>
                <a:lnTo>
                  <a:pt x="7271" y="2822"/>
                </a:lnTo>
                <a:lnTo>
                  <a:pt x="7271" y="2822"/>
                </a:lnTo>
                <a:lnTo>
                  <a:pt x="7245" y="2822"/>
                </a:lnTo>
                <a:lnTo>
                  <a:pt x="7245" y="2822"/>
                </a:lnTo>
                <a:lnTo>
                  <a:pt x="6443" y="2931"/>
                </a:lnTo>
                <a:lnTo>
                  <a:pt x="6042" y="2996"/>
                </a:lnTo>
                <a:lnTo>
                  <a:pt x="5667" y="3083"/>
                </a:lnTo>
                <a:lnTo>
                  <a:pt x="5293" y="3213"/>
                </a:lnTo>
                <a:lnTo>
                  <a:pt x="4919" y="3343"/>
                </a:lnTo>
                <a:lnTo>
                  <a:pt x="4571" y="3473"/>
                </a:lnTo>
                <a:lnTo>
                  <a:pt x="4224" y="3647"/>
                </a:lnTo>
                <a:lnTo>
                  <a:pt x="4224" y="3647"/>
                </a:lnTo>
                <a:lnTo>
                  <a:pt x="3956" y="3799"/>
                </a:lnTo>
                <a:lnTo>
                  <a:pt x="3662" y="3994"/>
                </a:lnTo>
                <a:lnTo>
                  <a:pt x="3422" y="4190"/>
                </a:lnTo>
                <a:lnTo>
                  <a:pt x="3208" y="4407"/>
                </a:lnTo>
                <a:lnTo>
                  <a:pt x="3021" y="4646"/>
                </a:lnTo>
                <a:lnTo>
                  <a:pt x="2834" y="4884"/>
                </a:lnTo>
                <a:lnTo>
                  <a:pt x="2673" y="5145"/>
                </a:lnTo>
                <a:lnTo>
                  <a:pt x="2540" y="5405"/>
                </a:lnTo>
                <a:lnTo>
                  <a:pt x="2540" y="5405"/>
                </a:lnTo>
                <a:lnTo>
                  <a:pt x="2246" y="6057"/>
                </a:lnTo>
                <a:lnTo>
                  <a:pt x="1978" y="6751"/>
                </a:lnTo>
                <a:lnTo>
                  <a:pt x="1470" y="8097"/>
                </a:lnTo>
                <a:lnTo>
                  <a:pt x="1470" y="8097"/>
                </a:lnTo>
                <a:lnTo>
                  <a:pt x="1203" y="8835"/>
                </a:lnTo>
                <a:lnTo>
                  <a:pt x="962" y="9573"/>
                </a:lnTo>
                <a:lnTo>
                  <a:pt x="775" y="10312"/>
                </a:lnTo>
                <a:lnTo>
                  <a:pt x="588" y="11050"/>
                </a:lnTo>
                <a:lnTo>
                  <a:pt x="588" y="11050"/>
                </a:lnTo>
                <a:lnTo>
                  <a:pt x="508" y="11419"/>
                </a:lnTo>
                <a:lnTo>
                  <a:pt x="454" y="11766"/>
                </a:lnTo>
                <a:lnTo>
                  <a:pt x="401" y="12504"/>
                </a:lnTo>
                <a:lnTo>
                  <a:pt x="374" y="13221"/>
                </a:lnTo>
                <a:lnTo>
                  <a:pt x="348" y="13980"/>
                </a:lnTo>
                <a:lnTo>
                  <a:pt x="348" y="13980"/>
                </a:lnTo>
                <a:lnTo>
                  <a:pt x="348" y="14349"/>
                </a:lnTo>
                <a:lnTo>
                  <a:pt x="294" y="14697"/>
                </a:lnTo>
                <a:lnTo>
                  <a:pt x="214" y="15066"/>
                </a:lnTo>
                <a:lnTo>
                  <a:pt x="107" y="15435"/>
                </a:lnTo>
                <a:lnTo>
                  <a:pt x="107" y="15435"/>
                </a:lnTo>
                <a:lnTo>
                  <a:pt x="53" y="15739"/>
                </a:lnTo>
                <a:lnTo>
                  <a:pt x="0" y="16043"/>
                </a:lnTo>
                <a:lnTo>
                  <a:pt x="27" y="16347"/>
                </a:lnTo>
                <a:lnTo>
                  <a:pt x="53" y="16477"/>
                </a:lnTo>
                <a:lnTo>
                  <a:pt x="80" y="16629"/>
                </a:lnTo>
                <a:lnTo>
                  <a:pt x="80" y="16629"/>
                </a:lnTo>
                <a:lnTo>
                  <a:pt x="160" y="16759"/>
                </a:lnTo>
                <a:lnTo>
                  <a:pt x="241" y="16889"/>
                </a:lnTo>
                <a:lnTo>
                  <a:pt x="321" y="16998"/>
                </a:lnTo>
                <a:lnTo>
                  <a:pt x="454" y="17106"/>
                </a:lnTo>
                <a:lnTo>
                  <a:pt x="561" y="17193"/>
                </a:lnTo>
                <a:lnTo>
                  <a:pt x="695" y="17302"/>
                </a:lnTo>
                <a:lnTo>
                  <a:pt x="855" y="17367"/>
                </a:lnTo>
                <a:lnTo>
                  <a:pt x="1016" y="17410"/>
                </a:lnTo>
                <a:lnTo>
                  <a:pt x="1016" y="17410"/>
                </a:lnTo>
                <a:lnTo>
                  <a:pt x="1016" y="17454"/>
                </a:lnTo>
                <a:lnTo>
                  <a:pt x="1016" y="17454"/>
                </a:lnTo>
                <a:lnTo>
                  <a:pt x="1176" y="17801"/>
                </a:lnTo>
                <a:lnTo>
                  <a:pt x="1256" y="17975"/>
                </a:lnTo>
                <a:lnTo>
                  <a:pt x="1363" y="18148"/>
                </a:lnTo>
                <a:lnTo>
                  <a:pt x="1470" y="18300"/>
                </a:lnTo>
                <a:lnTo>
                  <a:pt x="1631" y="18431"/>
                </a:lnTo>
                <a:lnTo>
                  <a:pt x="1818" y="18539"/>
                </a:lnTo>
                <a:lnTo>
                  <a:pt x="2005" y="18648"/>
                </a:lnTo>
                <a:lnTo>
                  <a:pt x="2005" y="18648"/>
                </a:lnTo>
                <a:lnTo>
                  <a:pt x="2112" y="18669"/>
                </a:lnTo>
                <a:lnTo>
                  <a:pt x="2219" y="18691"/>
                </a:lnTo>
                <a:lnTo>
                  <a:pt x="2459" y="18713"/>
                </a:lnTo>
                <a:lnTo>
                  <a:pt x="2941" y="18669"/>
                </a:lnTo>
                <a:lnTo>
                  <a:pt x="3181" y="18669"/>
                </a:lnTo>
                <a:lnTo>
                  <a:pt x="3422" y="18669"/>
                </a:lnTo>
                <a:lnTo>
                  <a:pt x="3529" y="18691"/>
                </a:lnTo>
                <a:lnTo>
                  <a:pt x="3636" y="18734"/>
                </a:lnTo>
                <a:lnTo>
                  <a:pt x="3716" y="18778"/>
                </a:lnTo>
                <a:lnTo>
                  <a:pt x="3823" y="18843"/>
                </a:lnTo>
                <a:lnTo>
                  <a:pt x="3823" y="18843"/>
                </a:lnTo>
                <a:lnTo>
                  <a:pt x="3850" y="18865"/>
                </a:lnTo>
                <a:lnTo>
                  <a:pt x="3876" y="18886"/>
                </a:lnTo>
                <a:lnTo>
                  <a:pt x="3876" y="18886"/>
                </a:lnTo>
                <a:lnTo>
                  <a:pt x="3983" y="18952"/>
                </a:lnTo>
                <a:lnTo>
                  <a:pt x="3983" y="18952"/>
                </a:lnTo>
                <a:lnTo>
                  <a:pt x="4331" y="19407"/>
                </a:lnTo>
                <a:lnTo>
                  <a:pt x="4705" y="19798"/>
                </a:lnTo>
                <a:lnTo>
                  <a:pt x="4892" y="19994"/>
                </a:lnTo>
                <a:lnTo>
                  <a:pt x="5133" y="20167"/>
                </a:lnTo>
                <a:lnTo>
                  <a:pt x="5347" y="20341"/>
                </a:lnTo>
                <a:lnTo>
                  <a:pt x="5614" y="20493"/>
                </a:lnTo>
                <a:lnTo>
                  <a:pt x="5614" y="20493"/>
                </a:lnTo>
                <a:lnTo>
                  <a:pt x="5881" y="20645"/>
                </a:lnTo>
                <a:lnTo>
                  <a:pt x="6175" y="20753"/>
                </a:lnTo>
                <a:lnTo>
                  <a:pt x="6443" y="20884"/>
                </a:lnTo>
                <a:lnTo>
                  <a:pt x="6737" y="20992"/>
                </a:lnTo>
                <a:lnTo>
                  <a:pt x="7325" y="21144"/>
                </a:lnTo>
                <a:lnTo>
                  <a:pt x="7940" y="21274"/>
                </a:lnTo>
                <a:lnTo>
                  <a:pt x="8581" y="21339"/>
                </a:lnTo>
                <a:lnTo>
                  <a:pt x="9223" y="21405"/>
                </a:lnTo>
                <a:lnTo>
                  <a:pt x="9838" y="21426"/>
                </a:lnTo>
                <a:lnTo>
                  <a:pt x="10479" y="21448"/>
                </a:lnTo>
                <a:lnTo>
                  <a:pt x="10479" y="21448"/>
                </a:lnTo>
                <a:lnTo>
                  <a:pt x="12244" y="21448"/>
                </a:lnTo>
                <a:lnTo>
                  <a:pt x="13152" y="21470"/>
                </a:lnTo>
                <a:lnTo>
                  <a:pt x="14035" y="21513"/>
                </a:lnTo>
                <a:lnTo>
                  <a:pt x="14035" y="21513"/>
                </a:lnTo>
                <a:lnTo>
                  <a:pt x="14890" y="21557"/>
                </a:lnTo>
                <a:lnTo>
                  <a:pt x="15318" y="21578"/>
                </a:lnTo>
                <a:lnTo>
                  <a:pt x="15719" y="21600"/>
                </a:lnTo>
                <a:lnTo>
                  <a:pt x="16147" y="21600"/>
                </a:lnTo>
                <a:lnTo>
                  <a:pt x="16548" y="21557"/>
                </a:lnTo>
                <a:lnTo>
                  <a:pt x="17002" y="21491"/>
                </a:lnTo>
                <a:lnTo>
                  <a:pt x="17403" y="21383"/>
                </a:lnTo>
                <a:lnTo>
                  <a:pt x="17403" y="21383"/>
                </a:lnTo>
                <a:lnTo>
                  <a:pt x="17697" y="21296"/>
                </a:lnTo>
                <a:lnTo>
                  <a:pt x="17991" y="21166"/>
                </a:lnTo>
                <a:lnTo>
                  <a:pt x="18285" y="21036"/>
                </a:lnTo>
                <a:lnTo>
                  <a:pt x="18552" y="20884"/>
                </a:lnTo>
                <a:lnTo>
                  <a:pt x="18793" y="20710"/>
                </a:lnTo>
                <a:lnTo>
                  <a:pt x="19034" y="20536"/>
                </a:lnTo>
                <a:lnTo>
                  <a:pt x="19301" y="20341"/>
                </a:lnTo>
                <a:lnTo>
                  <a:pt x="19515" y="20146"/>
                </a:lnTo>
                <a:lnTo>
                  <a:pt x="19943" y="19733"/>
                </a:lnTo>
                <a:lnTo>
                  <a:pt x="20290" y="19299"/>
                </a:lnTo>
                <a:lnTo>
                  <a:pt x="20611" y="18821"/>
                </a:lnTo>
                <a:lnTo>
                  <a:pt x="20878" y="18344"/>
                </a:lnTo>
                <a:lnTo>
                  <a:pt x="20878" y="18344"/>
                </a:lnTo>
                <a:lnTo>
                  <a:pt x="21119" y="17823"/>
                </a:lnTo>
                <a:lnTo>
                  <a:pt x="21359" y="17302"/>
                </a:lnTo>
                <a:lnTo>
                  <a:pt x="21493" y="16737"/>
                </a:lnTo>
                <a:lnTo>
                  <a:pt x="21573" y="16195"/>
                </a:lnTo>
                <a:lnTo>
                  <a:pt x="21573" y="16195"/>
                </a:lnTo>
                <a:lnTo>
                  <a:pt x="21600" y="15826"/>
                </a:lnTo>
                <a:lnTo>
                  <a:pt x="21600" y="15435"/>
                </a:lnTo>
                <a:lnTo>
                  <a:pt x="21600" y="15066"/>
                </a:lnTo>
                <a:lnTo>
                  <a:pt x="21573" y="14697"/>
                </a:lnTo>
                <a:lnTo>
                  <a:pt x="21466" y="13959"/>
                </a:lnTo>
                <a:lnTo>
                  <a:pt x="21359" y="13199"/>
                </a:lnTo>
                <a:lnTo>
                  <a:pt x="21359" y="13199"/>
                </a:lnTo>
                <a:close/>
                <a:moveTo>
                  <a:pt x="21386" y="15543"/>
                </a:moveTo>
                <a:lnTo>
                  <a:pt x="21386" y="15543"/>
                </a:lnTo>
                <a:lnTo>
                  <a:pt x="20985" y="15652"/>
                </a:lnTo>
                <a:lnTo>
                  <a:pt x="20985" y="15652"/>
                </a:lnTo>
                <a:lnTo>
                  <a:pt x="20103" y="15869"/>
                </a:lnTo>
                <a:lnTo>
                  <a:pt x="19248" y="16086"/>
                </a:lnTo>
                <a:lnTo>
                  <a:pt x="19248" y="16086"/>
                </a:lnTo>
                <a:lnTo>
                  <a:pt x="18446" y="16281"/>
                </a:lnTo>
                <a:lnTo>
                  <a:pt x="17670" y="16498"/>
                </a:lnTo>
                <a:lnTo>
                  <a:pt x="17670" y="16498"/>
                </a:lnTo>
                <a:lnTo>
                  <a:pt x="17189" y="16672"/>
                </a:lnTo>
                <a:lnTo>
                  <a:pt x="16708" y="16846"/>
                </a:lnTo>
                <a:lnTo>
                  <a:pt x="16708" y="16846"/>
                </a:lnTo>
                <a:lnTo>
                  <a:pt x="17216" y="16650"/>
                </a:lnTo>
                <a:lnTo>
                  <a:pt x="17697" y="16455"/>
                </a:lnTo>
                <a:lnTo>
                  <a:pt x="17697" y="16455"/>
                </a:lnTo>
                <a:lnTo>
                  <a:pt x="18151" y="16281"/>
                </a:lnTo>
                <a:lnTo>
                  <a:pt x="18633" y="16151"/>
                </a:lnTo>
                <a:lnTo>
                  <a:pt x="19595" y="15869"/>
                </a:lnTo>
                <a:lnTo>
                  <a:pt x="19595" y="15869"/>
                </a:lnTo>
                <a:lnTo>
                  <a:pt x="19916" y="15760"/>
                </a:lnTo>
                <a:lnTo>
                  <a:pt x="20210" y="15652"/>
                </a:lnTo>
                <a:lnTo>
                  <a:pt x="20825" y="15370"/>
                </a:lnTo>
                <a:lnTo>
                  <a:pt x="20825" y="15370"/>
                </a:lnTo>
                <a:lnTo>
                  <a:pt x="21359" y="15218"/>
                </a:lnTo>
                <a:lnTo>
                  <a:pt x="21359" y="15218"/>
                </a:lnTo>
                <a:lnTo>
                  <a:pt x="21386" y="15543"/>
                </a:lnTo>
                <a:lnTo>
                  <a:pt x="21386" y="15543"/>
                </a:lnTo>
                <a:close/>
                <a:moveTo>
                  <a:pt x="15639" y="20167"/>
                </a:moveTo>
                <a:lnTo>
                  <a:pt x="15639" y="20167"/>
                </a:lnTo>
                <a:lnTo>
                  <a:pt x="15665" y="19994"/>
                </a:lnTo>
                <a:lnTo>
                  <a:pt x="15665" y="19994"/>
                </a:lnTo>
                <a:lnTo>
                  <a:pt x="15692" y="19994"/>
                </a:lnTo>
                <a:lnTo>
                  <a:pt x="15692" y="19994"/>
                </a:lnTo>
                <a:lnTo>
                  <a:pt x="15906" y="19994"/>
                </a:lnTo>
                <a:lnTo>
                  <a:pt x="16147" y="19950"/>
                </a:lnTo>
                <a:lnTo>
                  <a:pt x="16574" y="19842"/>
                </a:lnTo>
                <a:lnTo>
                  <a:pt x="16574" y="19842"/>
                </a:lnTo>
                <a:lnTo>
                  <a:pt x="17296" y="19646"/>
                </a:lnTo>
                <a:lnTo>
                  <a:pt x="17964" y="19473"/>
                </a:lnTo>
                <a:lnTo>
                  <a:pt x="17964" y="19473"/>
                </a:lnTo>
                <a:lnTo>
                  <a:pt x="18633" y="19321"/>
                </a:lnTo>
                <a:lnTo>
                  <a:pt x="18953" y="19234"/>
                </a:lnTo>
                <a:lnTo>
                  <a:pt x="19301" y="19125"/>
                </a:lnTo>
                <a:lnTo>
                  <a:pt x="19301" y="19125"/>
                </a:lnTo>
                <a:lnTo>
                  <a:pt x="19595" y="18995"/>
                </a:lnTo>
                <a:lnTo>
                  <a:pt x="19889" y="18865"/>
                </a:lnTo>
                <a:lnTo>
                  <a:pt x="19889" y="18865"/>
                </a:lnTo>
                <a:lnTo>
                  <a:pt x="20290" y="18691"/>
                </a:lnTo>
                <a:lnTo>
                  <a:pt x="20290" y="18691"/>
                </a:lnTo>
                <a:lnTo>
                  <a:pt x="20424" y="18648"/>
                </a:lnTo>
                <a:lnTo>
                  <a:pt x="20424" y="18648"/>
                </a:lnTo>
                <a:lnTo>
                  <a:pt x="20317" y="18800"/>
                </a:lnTo>
                <a:lnTo>
                  <a:pt x="20317" y="18800"/>
                </a:lnTo>
                <a:lnTo>
                  <a:pt x="20237" y="18865"/>
                </a:lnTo>
                <a:lnTo>
                  <a:pt x="20156" y="18930"/>
                </a:lnTo>
                <a:lnTo>
                  <a:pt x="20050" y="18973"/>
                </a:lnTo>
                <a:lnTo>
                  <a:pt x="19916" y="18995"/>
                </a:lnTo>
                <a:lnTo>
                  <a:pt x="19408" y="19125"/>
                </a:lnTo>
                <a:lnTo>
                  <a:pt x="19408" y="19125"/>
                </a:lnTo>
                <a:lnTo>
                  <a:pt x="18606" y="19321"/>
                </a:lnTo>
                <a:lnTo>
                  <a:pt x="17857" y="19538"/>
                </a:lnTo>
                <a:lnTo>
                  <a:pt x="17857" y="19538"/>
                </a:lnTo>
                <a:lnTo>
                  <a:pt x="17109" y="19755"/>
                </a:lnTo>
                <a:lnTo>
                  <a:pt x="16307" y="19928"/>
                </a:lnTo>
                <a:lnTo>
                  <a:pt x="16307" y="19928"/>
                </a:lnTo>
                <a:lnTo>
                  <a:pt x="15959" y="20037"/>
                </a:lnTo>
                <a:lnTo>
                  <a:pt x="15799" y="20080"/>
                </a:lnTo>
                <a:lnTo>
                  <a:pt x="15639" y="20167"/>
                </a:lnTo>
                <a:lnTo>
                  <a:pt x="15639" y="20167"/>
                </a:lnTo>
                <a:close/>
                <a:moveTo>
                  <a:pt x="15826" y="20232"/>
                </a:moveTo>
                <a:lnTo>
                  <a:pt x="15826" y="20232"/>
                </a:lnTo>
                <a:lnTo>
                  <a:pt x="15612" y="20276"/>
                </a:lnTo>
                <a:lnTo>
                  <a:pt x="15612" y="20276"/>
                </a:lnTo>
                <a:lnTo>
                  <a:pt x="15639" y="20232"/>
                </a:lnTo>
                <a:lnTo>
                  <a:pt x="15639" y="20232"/>
                </a:lnTo>
                <a:lnTo>
                  <a:pt x="15826" y="20232"/>
                </a:lnTo>
                <a:lnTo>
                  <a:pt x="15826" y="20232"/>
                </a:lnTo>
                <a:close/>
                <a:moveTo>
                  <a:pt x="19274" y="18973"/>
                </a:moveTo>
                <a:lnTo>
                  <a:pt x="19274" y="18973"/>
                </a:lnTo>
                <a:lnTo>
                  <a:pt x="18606" y="19125"/>
                </a:lnTo>
                <a:lnTo>
                  <a:pt x="17991" y="19277"/>
                </a:lnTo>
                <a:lnTo>
                  <a:pt x="17991" y="19277"/>
                </a:lnTo>
                <a:lnTo>
                  <a:pt x="17136" y="19473"/>
                </a:lnTo>
                <a:lnTo>
                  <a:pt x="17136" y="19473"/>
                </a:lnTo>
                <a:lnTo>
                  <a:pt x="17750" y="19321"/>
                </a:lnTo>
                <a:lnTo>
                  <a:pt x="17750" y="19321"/>
                </a:lnTo>
                <a:lnTo>
                  <a:pt x="18847" y="19060"/>
                </a:lnTo>
                <a:lnTo>
                  <a:pt x="19969" y="18756"/>
                </a:lnTo>
                <a:lnTo>
                  <a:pt x="19969" y="18756"/>
                </a:lnTo>
                <a:lnTo>
                  <a:pt x="19622" y="18865"/>
                </a:lnTo>
                <a:lnTo>
                  <a:pt x="19274" y="18973"/>
                </a:lnTo>
                <a:lnTo>
                  <a:pt x="19274" y="18973"/>
                </a:lnTo>
                <a:close/>
                <a:moveTo>
                  <a:pt x="18151" y="19277"/>
                </a:moveTo>
                <a:lnTo>
                  <a:pt x="18151" y="19277"/>
                </a:lnTo>
                <a:lnTo>
                  <a:pt x="18766" y="19147"/>
                </a:lnTo>
                <a:lnTo>
                  <a:pt x="19408" y="18973"/>
                </a:lnTo>
                <a:lnTo>
                  <a:pt x="19408" y="18973"/>
                </a:lnTo>
                <a:lnTo>
                  <a:pt x="19595" y="18930"/>
                </a:lnTo>
                <a:lnTo>
                  <a:pt x="19595" y="18930"/>
                </a:lnTo>
                <a:lnTo>
                  <a:pt x="19274" y="19082"/>
                </a:lnTo>
                <a:lnTo>
                  <a:pt x="18900" y="19190"/>
                </a:lnTo>
                <a:lnTo>
                  <a:pt x="18232" y="19364"/>
                </a:lnTo>
                <a:lnTo>
                  <a:pt x="18232" y="19364"/>
                </a:lnTo>
                <a:lnTo>
                  <a:pt x="16975" y="19690"/>
                </a:lnTo>
                <a:lnTo>
                  <a:pt x="16975" y="19690"/>
                </a:lnTo>
                <a:lnTo>
                  <a:pt x="16441" y="19820"/>
                </a:lnTo>
                <a:lnTo>
                  <a:pt x="16200" y="19885"/>
                </a:lnTo>
                <a:lnTo>
                  <a:pt x="15933" y="19950"/>
                </a:lnTo>
                <a:lnTo>
                  <a:pt x="15933" y="19950"/>
                </a:lnTo>
                <a:lnTo>
                  <a:pt x="15772" y="19972"/>
                </a:lnTo>
                <a:lnTo>
                  <a:pt x="15772" y="19950"/>
                </a:lnTo>
                <a:lnTo>
                  <a:pt x="15799" y="19950"/>
                </a:lnTo>
                <a:lnTo>
                  <a:pt x="16040" y="19863"/>
                </a:lnTo>
                <a:lnTo>
                  <a:pt x="16040" y="19863"/>
                </a:lnTo>
                <a:lnTo>
                  <a:pt x="16414" y="19733"/>
                </a:lnTo>
                <a:lnTo>
                  <a:pt x="16788" y="19625"/>
                </a:lnTo>
                <a:lnTo>
                  <a:pt x="16788" y="19625"/>
                </a:lnTo>
                <a:lnTo>
                  <a:pt x="17483" y="19451"/>
                </a:lnTo>
                <a:lnTo>
                  <a:pt x="18151" y="19277"/>
                </a:lnTo>
                <a:lnTo>
                  <a:pt x="18151" y="19277"/>
                </a:lnTo>
                <a:close/>
                <a:moveTo>
                  <a:pt x="15692" y="19950"/>
                </a:moveTo>
                <a:lnTo>
                  <a:pt x="15692" y="19950"/>
                </a:lnTo>
                <a:lnTo>
                  <a:pt x="15719" y="19842"/>
                </a:lnTo>
                <a:lnTo>
                  <a:pt x="15719" y="19842"/>
                </a:lnTo>
                <a:lnTo>
                  <a:pt x="15986" y="19798"/>
                </a:lnTo>
                <a:lnTo>
                  <a:pt x="16227" y="19733"/>
                </a:lnTo>
                <a:lnTo>
                  <a:pt x="16227" y="19733"/>
                </a:lnTo>
                <a:lnTo>
                  <a:pt x="15959" y="19842"/>
                </a:lnTo>
                <a:lnTo>
                  <a:pt x="15692" y="19950"/>
                </a:lnTo>
                <a:lnTo>
                  <a:pt x="15692" y="19950"/>
                </a:lnTo>
                <a:close/>
                <a:moveTo>
                  <a:pt x="15799" y="17714"/>
                </a:moveTo>
                <a:lnTo>
                  <a:pt x="15799" y="17714"/>
                </a:lnTo>
                <a:lnTo>
                  <a:pt x="15612" y="18995"/>
                </a:lnTo>
                <a:lnTo>
                  <a:pt x="15505" y="19646"/>
                </a:lnTo>
                <a:lnTo>
                  <a:pt x="15371" y="20276"/>
                </a:lnTo>
                <a:lnTo>
                  <a:pt x="15371" y="20276"/>
                </a:lnTo>
                <a:lnTo>
                  <a:pt x="15371" y="20297"/>
                </a:lnTo>
                <a:lnTo>
                  <a:pt x="15371" y="20297"/>
                </a:lnTo>
                <a:lnTo>
                  <a:pt x="14436" y="20428"/>
                </a:lnTo>
                <a:lnTo>
                  <a:pt x="13527" y="20493"/>
                </a:lnTo>
                <a:lnTo>
                  <a:pt x="13527" y="20493"/>
                </a:lnTo>
                <a:lnTo>
                  <a:pt x="13527" y="20449"/>
                </a:lnTo>
                <a:lnTo>
                  <a:pt x="13527" y="20449"/>
                </a:lnTo>
                <a:lnTo>
                  <a:pt x="13607" y="19842"/>
                </a:lnTo>
                <a:lnTo>
                  <a:pt x="13714" y="19234"/>
                </a:lnTo>
                <a:lnTo>
                  <a:pt x="13821" y="18604"/>
                </a:lnTo>
                <a:lnTo>
                  <a:pt x="13874" y="17996"/>
                </a:lnTo>
                <a:lnTo>
                  <a:pt x="13874" y="17996"/>
                </a:lnTo>
                <a:lnTo>
                  <a:pt x="13981" y="16694"/>
                </a:lnTo>
                <a:lnTo>
                  <a:pt x="14061" y="15391"/>
                </a:lnTo>
                <a:lnTo>
                  <a:pt x="14061" y="15391"/>
                </a:lnTo>
                <a:lnTo>
                  <a:pt x="14195" y="14111"/>
                </a:lnTo>
                <a:lnTo>
                  <a:pt x="14329" y="12830"/>
                </a:lnTo>
                <a:lnTo>
                  <a:pt x="14329" y="12830"/>
                </a:lnTo>
                <a:lnTo>
                  <a:pt x="14409" y="12244"/>
                </a:lnTo>
                <a:lnTo>
                  <a:pt x="14462" y="11636"/>
                </a:lnTo>
                <a:lnTo>
                  <a:pt x="14489" y="11332"/>
                </a:lnTo>
                <a:lnTo>
                  <a:pt x="14489" y="11050"/>
                </a:lnTo>
                <a:lnTo>
                  <a:pt x="14436" y="10746"/>
                </a:lnTo>
                <a:lnTo>
                  <a:pt x="14382" y="10464"/>
                </a:lnTo>
                <a:lnTo>
                  <a:pt x="14382" y="10464"/>
                </a:lnTo>
                <a:lnTo>
                  <a:pt x="14382" y="10442"/>
                </a:lnTo>
                <a:lnTo>
                  <a:pt x="14382" y="10442"/>
                </a:lnTo>
                <a:lnTo>
                  <a:pt x="14917" y="10398"/>
                </a:lnTo>
                <a:lnTo>
                  <a:pt x="15425" y="10377"/>
                </a:lnTo>
                <a:lnTo>
                  <a:pt x="15959" y="10355"/>
                </a:lnTo>
                <a:lnTo>
                  <a:pt x="16467" y="10355"/>
                </a:lnTo>
                <a:lnTo>
                  <a:pt x="16467" y="10355"/>
                </a:lnTo>
                <a:lnTo>
                  <a:pt x="16467" y="10637"/>
                </a:lnTo>
                <a:lnTo>
                  <a:pt x="16467" y="10898"/>
                </a:lnTo>
                <a:lnTo>
                  <a:pt x="16414" y="11462"/>
                </a:lnTo>
                <a:lnTo>
                  <a:pt x="16253" y="12613"/>
                </a:lnTo>
                <a:lnTo>
                  <a:pt x="16253" y="12613"/>
                </a:lnTo>
                <a:lnTo>
                  <a:pt x="16147" y="13872"/>
                </a:lnTo>
                <a:lnTo>
                  <a:pt x="16066" y="15109"/>
                </a:lnTo>
                <a:lnTo>
                  <a:pt x="16066" y="15109"/>
                </a:lnTo>
                <a:lnTo>
                  <a:pt x="15959" y="16412"/>
                </a:lnTo>
                <a:lnTo>
                  <a:pt x="15879" y="17063"/>
                </a:lnTo>
                <a:lnTo>
                  <a:pt x="15799" y="17714"/>
                </a:lnTo>
                <a:lnTo>
                  <a:pt x="15799" y="17714"/>
                </a:lnTo>
                <a:close/>
                <a:moveTo>
                  <a:pt x="15879" y="18734"/>
                </a:moveTo>
                <a:lnTo>
                  <a:pt x="15879" y="18734"/>
                </a:lnTo>
                <a:lnTo>
                  <a:pt x="16173" y="18648"/>
                </a:lnTo>
                <a:lnTo>
                  <a:pt x="16467" y="18561"/>
                </a:lnTo>
                <a:lnTo>
                  <a:pt x="17109" y="18409"/>
                </a:lnTo>
                <a:lnTo>
                  <a:pt x="17109" y="18409"/>
                </a:lnTo>
                <a:lnTo>
                  <a:pt x="17884" y="18170"/>
                </a:lnTo>
                <a:lnTo>
                  <a:pt x="18659" y="17931"/>
                </a:lnTo>
                <a:lnTo>
                  <a:pt x="18659" y="17931"/>
                </a:lnTo>
                <a:lnTo>
                  <a:pt x="20023" y="17519"/>
                </a:lnTo>
                <a:lnTo>
                  <a:pt x="20023" y="17519"/>
                </a:lnTo>
                <a:lnTo>
                  <a:pt x="20664" y="17323"/>
                </a:lnTo>
                <a:lnTo>
                  <a:pt x="20664" y="17323"/>
                </a:lnTo>
                <a:lnTo>
                  <a:pt x="20905" y="17193"/>
                </a:lnTo>
                <a:lnTo>
                  <a:pt x="20905" y="17193"/>
                </a:lnTo>
                <a:lnTo>
                  <a:pt x="21039" y="17128"/>
                </a:lnTo>
                <a:lnTo>
                  <a:pt x="21039" y="17128"/>
                </a:lnTo>
                <a:lnTo>
                  <a:pt x="21039" y="17150"/>
                </a:lnTo>
                <a:lnTo>
                  <a:pt x="20851" y="17280"/>
                </a:lnTo>
                <a:lnTo>
                  <a:pt x="20851" y="17280"/>
                </a:lnTo>
                <a:lnTo>
                  <a:pt x="20638" y="17367"/>
                </a:lnTo>
                <a:lnTo>
                  <a:pt x="20397" y="17454"/>
                </a:lnTo>
                <a:lnTo>
                  <a:pt x="19943" y="17606"/>
                </a:lnTo>
                <a:lnTo>
                  <a:pt x="19943" y="17606"/>
                </a:lnTo>
                <a:lnTo>
                  <a:pt x="19568" y="17736"/>
                </a:lnTo>
                <a:lnTo>
                  <a:pt x="19167" y="17866"/>
                </a:lnTo>
                <a:lnTo>
                  <a:pt x="18365" y="18105"/>
                </a:lnTo>
                <a:lnTo>
                  <a:pt x="18365" y="18105"/>
                </a:lnTo>
                <a:lnTo>
                  <a:pt x="17697" y="18300"/>
                </a:lnTo>
                <a:lnTo>
                  <a:pt x="17002" y="18496"/>
                </a:lnTo>
                <a:lnTo>
                  <a:pt x="17002" y="18496"/>
                </a:lnTo>
                <a:lnTo>
                  <a:pt x="16681" y="18583"/>
                </a:lnTo>
                <a:lnTo>
                  <a:pt x="16414" y="18691"/>
                </a:lnTo>
                <a:lnTo>
                  <a:pt x="15852" y="18908"/>
                </a:lnTo>
                <a:lnTo>
                  <a:pt x="15852" y="18908"/>
                </a:lnTo>
                <a:lnTo>
                  <a:pt x="15879" y="18734"/>
                </a:lnTo>
                <a:lnTo>
                  <a:pt x="15879" y="18734"/>
                </a:lnTo>
                <a:close/>
                <a:moveTo>
                  <a:pt x="16815" y="18713"/>
                </a:moveTo>
                <a:lnTo>
                  <a:pt x="16815" y="18713"/>
                </a:lnTo>
                <a:lnTo>
                  <a:pt x="18446" y="18300"/>
                </a:lnTo>
                <a:lnTo>
                  <a:pt x="18446" y="18300"/>
                </a:lnTo>
                <a:lnTo>
                  <a:pt x="19141" y="18105"/>
                </a:lnTo>
                <a:lnTo>
                  <a:pt x="19782" y="17910"/>
                </a:lnTo>
                <a:lnTo>
                  <a:pt x="19782" y="17910"/>
                </a:lnTo>
                <a:lnTo>
                  <a:pt x="20237" y="17779"/>
                </a:lnTo>
                <a:lnTo>
                  <a:pt x="20664" y="17671"/>
                </a:lnTo>
                <a:lnTo>
                  <a:pt x="20664" y="17671"/>
                </a:lnTo>
                <a:lnTo>
                  <a:pt x="20290" y="17779"/>
                </a:lnTo>
                <a:lnTo>
                  <a:pt x="19916" y="17910"/>
                </a:lnTo>
                <a:lnTo>
                  <a:pt x="19916" y="17910"/>
                </a:lnTo>
                <a:lnTo>
                  <a:pt x="19114" y="18170"/>
                </a:lnTo>
                <a:lnTo>
                  <a:pt x="18312" y="18409"/>
                </a:lnTo>
                <a:lnTo>
                  <a:pt x="18312" y="18409"/>
                </a:lnTo>
                <a:lnTo>
                  <a:pt x="17055" y="18778"/>
                </a:lnTo>
                <a:lnTo>
                  <a:pt x="16414" y="18973"/>
                </a:lnTo>
                <a:lnTo>
                  <a:pt x="15799" y="19212"/>
                </a:lnTo>
                <a:lnTo>
                  <a:pt x="15799" y="19212"/>
                </a:lnTo>
                <a:lnTo>
                  <a:pt x="15826" y="18995"/>
                </a:lnTo>
                <a:lnTo>
                  <a:pt x="15826" y="18995"/>
                </a:lnTo>
                <a:lnTo>
                  <a:pt x="16093" y="18952"/>
                </a:lnTo>
                <a:lnTo>
                  <a:pt x="16334" y="18865"/>
                </a:lnTo>
                <a:lnTo>
                  <a:pt x="16815" y="18713"/>
                </a:lnTo>
                <a:lnTo>
                  <a:pt x="16815" y="18713"/>
                </a:lnTo>
                <a:close/>
                <a:moveTo>
                  <a:pt x="16949" y="18952"/>
                </a:moveTo>
                <a:lnTo>
                  <a:pt x="16949" y="18952"/>
                </a:lnTo>
                <a:lnTo>
                  <a:pt x="18339" y="18583"/>
                </a:lnTo>
                <a:lnTo>
                  <a:pt x="18339" y="18583"/>
                </a:lnTo>
                <a:lnTo>
                  <a:pt x="19729" y="18213"/>
                </a:lnTo>
                <a:lnTo>
                  <a:pt x="19729" y="18213"/>
                </a:lnTo>
                <a:lnTo>
                  <a:pt x="20397" y="17996"/>
                </a:lnTo>
                <a:lnTo>
                  <a:pt x="20397" y="17996"/>
                </a:lnTo>
                <a:lnTo>
                  <a:pt x="20664" y="17910"/>
                </a:lnTo>
                <a:lnTo>
                  <a:pt x="20664" y="17910"/>
                </a:lnTo>
                <a:lnTo>
                  <a:pt x="20798" y="17866"/>
                </a:lnTo>
                <a:lnTo>
                  <a:pt x="20798" y="17866"/>
                </a:lnTo>
                <a:lnTo>
                  <a:pt x="20771" y="17866"/>
                </a:lnTo>
                <a:lnTo>
                  <a:pt x="20771" y="17866"/>
                </a:lnTo>
                <a:lnTo>
                  <a:pt x="20531" y="17996"/>
                </a:lnTo>
                <a:lnTo>
                  <a:pt x="20263" y="18105"/>
                </a:lnTo>
                <a:lnTo>
                  <a:pt x="19702" y="18322"/>
                </a:lnTo>
                <a:lnTo>
                  <a:pt x="19702" y="18322"/>
                </a:lnTo>
                <a:lnTo>
                  <a:pt x="19328" y="18452"/>
                </a:lnTo>
                <a:lnTo>
                  <a:pt x="18927" y="18561"/>
                </a:lnTo>
                <a:lnTo>
                  <a:pt x="18178" y="18778"/>
                </a:lnTo>
                <a:lnTo>
                  <a:pt x="18178" y="18778"/>
                </a:lnTo>
                <a:lnTo>
                  <a:pt x="16975" y="19125"/>
                </a:lnTo>
                <a:lnTo>
                  <a:pt x="16334" y="19321"/>
                </a:lnTo>
                <a:lnTo>
                  <a:pt x="15746" y="19538"/>
                </a:lnTo>
                <a:lnTo>
                  <a:pt x="15746" y="19538"/>
                </a:lnTo>
                <a:lnTo>
                  <a:pt x="15799" y="19299"/>
                </a:lnTo>
                <a:lnTo>
                  <a:pt x="15799" y="19299"/>
                </a:lnTo>
                <a:lnTo>
                  <a:pt x="16093" y="19234"/>
                </a:lnTo>
                <a:lnTo>
                  <a:pt x="16360" y="19147"/>
                </a:lnTo>
                <a:lnTo>
                  <a:pt x="16949" y="18952"/>
                </a:lnTo>
                <a:lnTo>
                  <a:pt x="16949" y="18952"/>
                </a:lnTo>
                <a:close/>
                <a:moveTo>
                  <a:pt x="17002" y="19277"/>
                </a:moveTo>
                <a:lnTo>
                  <a:pt x="17002" y="19277"/>
                </a:lnTo>
                <a:lnTo>
                  <a:pt x="17697" y="19104"/>
                </a:lnTo>
                <a:lnTo>
                  <a:pt x="18392" y="18952"/>
                </a:lnTo>
                <a:lnTo>
                  <a:pt x="18392" y="18952"/>
                </a:lnTo>
                <a:lnTo>
                  <a:pt x="18633" y="18886"/>
                </a:lnTo>
                <a:lnTo>
                  <a:pt x="18633" y="18886"/>
                </a:lnTo>
                <a:lnTo>
                  <a:pt x="17189" y="19321"/>
                </a:lnTo>
                <a:lnTo>
                  <a:pt x="16441" y="19538"/>
                </a:lnTo>
                <a:lnTo>
                  <a:pt x="15719" y="19755"/>
                </a:lnTo>
                <a:lnTo>
                  <a:pt x="15719" y="19755"/>
                </a:lnTo>
                <a:lnTo>
                  <a:pt x="15746" y="19603"/>
                </a:lnTo>
                <a:lnTo>
                  <a:pt x="15746" y="19603"/>
                </a:lnTo>
                <a:lnTo>
                  <a:pt x="16360" y="19451"/>
                </a:lnTo>
                <a:lnTo>
                  <a:pt x="17002" y="19277"/>
                </a:lnTo>
                <a:lnTo>
                  <a:pt x="17002" y="19277"/>
                </a:lnTo>
                <a:close/>
                <a:moveTo>
                  <a:pt x="13286" y="20515"/>
                </a:moveTo>
                <a:lnTo>
                  <a:pt x="13286" y="20515"/>
                </a:lnTo>
                <a:lnTo>
                  <a:pt x="13152" y="20515"/>
                </a:lnTo>
                <a:lnTo>
                  <a:pt x="13152" y="20515"/>
                </a:lnTo>
                <a:lnTo>
                  <a:pt x="13072" y="20515"/>
                </a:lnTo>
                <a:lnTo>
                  <a:pt x="13072" y="20515"/>
                </a:lnTo>
                <a:lnTo>
                  <a:pt x="13099" y="20515"/>
                </a:lnTo>
                <a:lnTo>
                  <a:pt x="13099" y="20515"/>
                </a:lnTo>
                <a:lnTo>
                  <a:pt x="13179" y="20493"/>
                </a:lnTo>
                <a:lnTo>
                  <a:pt x="13286" y="20471"/>
                </a:lnTo>
                <a:lnTo>
                  <a:pt x="13286" y="20471"/>
                </a:lnTo>
                <a:lnTo>
                  <a:pt x="13313" y="20493"/>
                </a:lnTo>
                <a:lnTo>
                  <a:pt x="13313" y="20493"/>
                </a:lnTo>
                <a:lnTo>
                  <a:pt x="13286" y="20515"/>
                </a:lnTo>
                <a:lnTo>
                  <a:pt x="13286" y="20515"/>
                </a:lnTo>
                <a:close/>
                <a:moveTo>
                  <a:pt x="13179" y="20363"/>
                </a:moveTo>
                <a:lnTo>
                  <a:pt x="13179" y="20363"/>
                </a:lnTo>
                <a:lnTo>
                  <a:pt x="13313" y="20254"/>
                </a:lnTo>
                <a:lnTo>
                  <a:pt x="13313" y="20254"/>
                </a:lnTo>
                <a:lnTo>
                  <a:pt x="13313" y="20406"/>
                </a:lnTo>
                <a:lnTo>
                  <a:pt x="13313" y="20406"/>
                </a:lnTo>
                <a:lnTo>
                  <a:pt x="13046" y="20471"/>
                </a:lnTo>
                <a:lnTo>
                  <a:pt x="13019" y="20471"/>
                </a:lnTo>
                <a:lnTo>
                  <a:pt x="13019" y="20449"/>
                </a:lnTo>
                <a:lnTo>
                  <a:pt x="13179" y="20363"/>
                </a:lnTo>
                <a:lnTo>
                  <a:pt x="13179" y="20363"/>
                </a:lnTo>
                <a:close/>
                <a:moveTo>
                  <a:pt x="12912" y="20536"/>
                </a:moveTo>
                <a:lnTo>
                  <a:pt x="12912" y="20536"/>
                </a:lnTo>
                <a:lnTo>
                  <a:pt x="12083" y="20536"/>
                </a:lnTo>
                <a:lnTo>
                  <a:pt x="12083" y="20536"/>
                </a:lnTo>
                <a:lnTo>
                  <a:pt x="12297" y="20449"/>
                </a:lnTo>
                <a:lnTo>
                  <a:pt x="12484" y="20363"/>
                </a:lnTo>
                <a:lnTo>
                  <a:pt x="12484" y="20363"/>
                </a:lnTo>
                <a:lnTo>
                  <a:pt x="12832" y="20189"/>
                </a:lnTo>
                <a:lnTo>
                  <a:pt x="13126" y="20015"/>
                </a:lnTo>
                <a:lnTo>
                  <a:pt x="13126" y="20015"/>
                </a:lnTo>
                <a:lnTo>
                  <a:pt x="12965" y="20124"/>
                </a:lnTo>
                <a:lnTo>
                  <a:pt x="12965" y="20124"/>
                </a:lnTo>
                <a:lnTo>
                  <a:pt x="12725" y="20297"/>
                </a:lnTo>
                <a:lnTo>
                  <a:pt x="12618" y="20384"/>
                </a:lnTo>
                <a:lnTo>
                  <a:pt x="12511" y="20493"/>
                </a:lnTo>
                <a:lnTo>
                  <a:pt x="12511" y="20493"/>
                </a:lnTo>
                <a:lnTo>
                  <a:pt x="12511" y="20515"/>
                </a:lnTo>
                <a:lnTo>
                  <a:pt x="12538" y="20536"/>
                </a:lnTo>
                <a:lnTo>
                  <a:pt x="12538" y="20536"/>
                </a:lnTo>
                <a:lnTo>
                  <a:pt x="12885" y="20384"/>
                </a:lnTo>
                <a:lnTo>
                  <a:pt x="13233" y="20211"/>
                </a:lnTo>
                <a:lnTo>
                  <a:pt x="13233" y="20211"/>
                </a:lnTo>
                <a:lnTo>
                  <a:pt x="13259" y="20189"/>
                </a:lnTo>
                <a:lnTo>
                  <a:pt x="13286" y="20189"/>
                </a:lnTo>
                <a:lnTo>
                  <a:pt x="13233" y="20254"/>
                </a:lnTo>
                <a:lnTo>
                  <a:pt x="13046" y="20363"/>
                </a:lnTo>
                <a:lnTo>
                  <a:pt x="13046" y="20363"/>
                </a:lnTo>
                <a:lnTo>
                  <a:pt x="12885" y="20493"/>
                </a:lnTo>
                <a:lnTo>
                  <a:pt x="12885" y="20493"/>
                </a:lnTo>
                <a:lnTo>
                  <a:pt x="12885" y="20515"/>
                </a:lnTo>
                <a:lnTo>
                  <a:pt x="12912" y="20536"/>
                </a:lnTo>
                <a:lnTo>
                  <a:pt x="12912" y="20536"/>
                </a:lnTo>
                <a:close/>
                <a:moveTo>
                  <a:pt x="13072" y="20211"/>
                </a:moveTo>
                <a:lnTo>
                  <a:pt x="13072" y="20211"/>
                </a:lnTo>
                <a:lnTo>
                  <a:pt x="12858" y="20341"/>
                </a:lnTo>
                <a:lnTo>
                  <a:pt x="12858" y="20341"/>
                </a:lnTo>
                <a:lnTo>
                  <a:pt x="12725" y="20406"/>
                </a:lnTo>
                <a:lnTo>
                  <a:pt x="12645" y="20449"/>
                </a:lnTo>
                <a:lnTo>
                  <a:pt x="12645" y="20428"/>
                </a:lnTo>
                <a:lnTo>
                  <a:pt x="12671" y="20384"/>
                </a:lnTo>
                <a:lnTo>
                  <a:pt x="12671" y="20384"/>
                </a:lnTo>
                <a:lnTo>
                  <a:pt x="12832" y="20254"/>
                </a:lnTo>
                <a:lnTo>
                  <a:pt x="13019" y="20146"/>
                </a:lnTo>
                <a:lnTo>
                  <a:pt x="13366" y="19928"/>
                </a:lnTo>
                <a:lnTo>
                  <a:pt x="13366" y="19928"/>
                </a:lnTo>
                <a:lnTo>
                  <a:pt x="13340" y="20124"/>
                </a:lnTo>
                <a:lnTo>
                  <a:pt x="13340" y="20124"/>
                </a:lnTo>
                <a:lnTo>
                  <a:pt x="13072" y="20211"/>
                </a:lnTo>
                <a:lnTo>
                  <a:pt x="13072" y="20211"/>
                </a:lnTo>
                <a:close/>
                <a:moveTo>
                  <a:pt x="12751" y="20146"/>
                </a:moveTo>
                <a:lnTo>
                  <a:pt x="12751" y="20146"/>
                </a:lnTo>
                <a:lnTo>
                  <a:pt x="12457" y="20319"/>
                </a:lnTo>
                <a:lnTo>
                  <a:pt x="12457" y="20319"/>
                </a:lnTo>
                <a:lnTo>
                  <a:pt x="12270" y="20406"/>
                </a:lnTo>
                <a:lnTo>
                  <a:pt x="12163" y="20449"/>
                </a:lnTo>
                <a:lnTo>
                  <a:pt x="12083" y="20493"/>
                </a:lnTo>
                <a:lnTo>
                  <a:pt x="12083" y="20493"/>
                </a:lnTo>
                <a:lnTo>
                  <a:pt x="12404" y="20276"/>
                </a:lnTo>
                <a:lnTo>
                  <a:pt x="12751" y="20080"/>
                </a:lnTo>
                <a:lnTo>
                  <a:pt x="13099" y="19863"/>
                </a:lnTo>
                <a:lnTo>
                  <a:pt x="13393" y="19646"/>
                </a:lnTo>
                <a:lnTo>
                  <a:pt x="13393" y="19646"/>
                </a:lnTo>
                <a:lnTo>
                  <a:pt x="13366" y="19842"/>
                </a:lnTo>
                <a:lnTo>
                  <a:pt x="13366" y="19842"/>
                </a:lnTo>
                <a:lnTo>
                  <a:pt x="12751" y="20146"/>
                </a:lnTo>
                <a:lnTo>
                  <a:pt x="12751" y="20146"/>
                </a:lnTo>
                <a:close/>
                <a:moveTo>
                  <a:pt x="11950" y="20536"/>
                </a:moveTo>
                <a:lnTo>
                  <a:pt x="11950" y="20536"/>
                </a:lnTo>
                <a:lnTo>
                  <a:pt x="11950" y="20536"/>
                </a:lnTo>
                <a:lnTo>
                  <a:pt x="11950" y="20536"/>
                </a:lnTo>
                <a:lnTo>
                  <a:pt x="11655" y="20536"/>
                </a:lnTo>
                <a:lnTo>
                  <a:pt x="11655" y="20536"/>
                </a:lnTo>
                <a:lnTo>
                  <a:pt x="11976" y="20363"/>
                </a:lnTo>
                <a:lnTo>
                  <a:pt x="12270" y="20167"/>
                </a:lnTo>
                <a:lnTo>
                  <a:pt x="12270" y="20167"/>
                </a:lnTo>
                <a:lnTo>
                  <a:pt x="12511" y="20059"/>
                </a:lnTo>
                <a:lnTo>
                  <a:pt x="12751" y="19950"/>
                </a:lnTo>
                <a:lnTo>
                  <a:pt x="13206" y="19733"/>
                </a:lnTo>
                <a:lnTo>
                  <a:pt x="13206" y="19733"/>
                </a:lnTo>
                <a:lnTo>
                  <a:pt x="13286" y="19711"/>
                </a:lnTo>
                <a:lnTo>
                  <a:pt x="13286" y="19711"/>
                </a:lnTo>
                <a:lnTo>
                  <a:pt x="13152" y="19776"/>
                </a:lnTo>
                <a:lnTo>
                  <a:pt x="13152" y="19776"/>
                </a:lnTo>
                <a:lnTo>
                  <a:pt x="12912" y="19928"/>
                </a:lnTo>
                <a:lnTo>
                  <a:pt x="12645" y="20080"/>
                </a:lnTo>
                <a:lnTo>
                  <a:pt x="12645" y="20080"/>
                </a:lnTo>
                <a:lnTo>
                  <a:pt x="12270" y="20297"/>
                </a:lnTo>
                <a:lnTo>
                  <a:pt x="11950" y="20536"/>
                </a:lnTo>
                <a:lnTo>
                  <a:pt x="11950" y="20536"/>
                </a:lnTo>
                <a:close/>
                <a:moveTo>
                  <a:pt x="12350" y="20080"/>
                </a:moveTo>
                <a:lnTo>
                  <a:pt x="12350" y="20080"/>
                </a:lnTo>
                <a:lnTo>
                  <a:pt x="11869" y="20384"/>
                </a:lnTo>
                <a:lnTo>
                  <a:pt x="11869" y="20384"/>
                </a:lnTo>
                <a:lnTo>
                  <a:pt x="11602" y="20536"/>
                </a:lnTo>
                <a:lnTo>
                  <a:pt x="11602" y="20536"/>
                </a:lnTo>
                <a:lnTo>
                  <a:pt x="11602" y="20536"/>
                </a:lnTo>
                <a:lnTo>
                  <a:pt x="11602" y="20536"/>
                </a:lnTo>
                <a:lnTo>
                  <a:pt x="11655" y="20471"/>
                </a:lnTo>
                <a:lnTo>
                  <a:pt x="11655" y="20471"/>
                </a:lnTo>
                <a:lnTo>
                  <a:pt x="12110" y="20189"/>
                </a:lnTo>
                <a:lnTo>
                  <a:pt x="12564" y="19928"/>
                </a:lnTo>
                <a:lnTo>
                  <a:pt x="13046" y="19646"/>
                </a:lnTo>
                <a:lnTo>
                  <a:pt x="13259" y="19516"/>
                </a:lnTo>
                <a:lnTo>
                  <a:pt x="13447" y="19342"/>
                </a:lnTo>
                <a:lnTo>
                  <a:pt x="13447" y="19342"/>
                </a:lnTo>
                <a:lnTo>
                  <a:pt x="13420" y="19581"/>
                </a:lnTo>
                <a:lnTo>
                  <a:pt x="13420" y="19581"/>
                </a:lnTo>
                <a:lnTo>
                  <a:pt x="13420" y="19581"/>
                </a:lnTo>
                <a:lnTo>
                  <a:pt x="13420" y="19581"/>
                </a:lnTo>
                <a:lnTo>
                  <a:pt x="13152" y="19711"/>
                </a:lnTo>
                <a:lnTo>
                  <a:pt x="12885" y="19820"/>
                </a:lnTo>
                <a:lnTo>
                  <a:pt x="12645" y="19950"/>
                </a:lnTo>
                <a:lnTo>
                  <a:pt x="12350" y="20080"/>
                </a:lnTo>
                <a:lnTo>
                  <a:pt x="12350" y="20080"/>
                </a:lnTo>
                <a:close/>
                <a:moveTo>
                  <a:pt x="7458" y="14957"/>
                </a:moveTo>
                <a:lnTo>
                  <a:pt x="7458" y="14957"/>
                </a:lnTo>
                <a:lnTo>
                  <a:pt x="7752" y="14697"/>
                </a:lnTo>
                <a:lnTo>
                  <a:pt x="7752" y="14697"/>
                </a:lnTo>
                <a:lnTo>
                  <a:pt x="8073" y="14436"/>
                </a:lnTo>
                <a:lnTo>
                  <a:pt x="8448" y="14176"/>
                </a:lnTo>
                <a:lnTo>
                  <a:pt x="8448" y="14176"/>
                </a:lnTo>
                <a:lnTo>
                  <a:pt x="9116" y="13655"/>
                </a:lnTo>
                <a:lnTo>
                  <a:pt x="9784" y="13199"/>
                </a:lnTo>
                <a:lnTo>
                  <a:pt x="10506" y="12765"/>
                </a:lnTo>
                <a:lnTo>
                  <a:pt x="11228" y="12330"/>
                </a:lnTo>
                <a:lnTo>
                  <a:pt x="11228" y="12330"/>
                </a:lnTo>
                <a:lnTo>
                  <a:pt x="12350" y="11636"/>
                </a:lnTo>
                <a:lnTo>
                  <a:pt x="12350" y="11636"/>
                </a:lnTo>
                <a:lnTo>
                  <a:pt x="13179" y="11115"/>
                </a:lnTo>
                <a:lnTo>
                  <a:pt x="13179" y="11115"/>
                </a:lnTo>
                <a:lnTo>
                  <a:pt x="13607" y="10833"/>
                </a:lnTo>
                <a:lnTo>
                  <a:pt x="13607" y="10833"/>
                </a:lnTo>
                <a:lnTo>
                  <a:pt x="13901" y="10637"/>
                </a:lnTo>
                <a:lnTo>
                  <a:pt x="13901" y="10637"/>
                </a:lnTo>
                <a:lnTo>
                  <a:pt x="13981" y="10615"/>
                </a:lnTo>
                <a:lnTo>
                  <a:pt x="14008" y="10572"/>
                </a:lnTo>
                <a:lnTo>
                  <a:pt x="14008" y="10572"/>
                </a:lnTo>
                <a:lnTo>
                  <a:pt x="14115" y="10529"/>
                </a:lnTo>
                <a:lnTo>
                  <a:pt x="14115" y="10529"/>
                </a:lnTo>
                <a:lnTo>
                  <a:pt x="14142" y="10507"/>
                </a:lnTo>
                <a:lnTo>
                  <a:pt x="14115" y="10485"/>
                </a:lnTo>
                <a:lnTo>
                  <a:pt x="14115" y="10485"/>
                </a:lnTo>
                <a:lnTo>
                  <a:pt x="14088" y="10485"/>
                </a:lnTo>
                <a:lnTo>
                  <a:pt x="14088" y="10485"/>
                </a:lnTo>
                <a:lnTo>
                  <a:pt x="13981" y="10529"/>
                </a:lnTo>
                <a:lnTo>
                  <a:pt x="13981" y="10529"/>
                </a:lnTo>
                <a:lnTo>
                  <a:pt x="13981" y="10529"/>
                </a:lnTo>
                <a:lnTo>
                  <a:pt x="13981" y="10529"/>
                </a:lnTo>
                <a:lnTo>
                  <a:pt x="13553" y="10767"/>
                </a:lnTo>
                <a:lnTo>
                  <a:pt x="13179" y="11006"/>
                </a:lnTo>
                <a:lnTo>
                  <a:pt x="12377" y="11506"/>
                </a:lnTo>
                <a:lnTo>
                  <a:pt x="12377" y="11506"/>
                </a:lnTo>
                <a:lnTo>
                  <a:pt x="10987" y="12396"/>
                </a:lnTo>
                <a:lnTo>
                  <a:pt x="10987" y="12396"/>
                </a:lnTo>
                <a:lnTo>
                  <a:pt x="10720" y="12569"/>
                </a:lnTo>
                <a:lnTo>
                  <a:pt x="10720" y="12569"/>
                </a:lnTo>
                <a:lnTo>
                  <a:pt x="9864" y="13069"/>
                </a:lnTo>
                <a:lnTo>
                  <a:pt x="9062" y="13611"/>
                </a:lnTo>
                <a:lnTo>
                  <a:pt x="8314" y="14176"/>
                </a:lnTo>
                <a:lnTo>
                  <a:pt x="7512" y="14740"/>
                </a:lnTo>
                <a:lnTo>
                  <a:pt x="7512" y="14740"/>
                </a:lnTo>
                <a:lnTo>
                  <a:pt x="7378" y="14827"/>
                </a:lnTo>
                <a:lnTo>
                  <a:pt x="7378" y="14827"/>
                </a:lnTo>
                <a:lnTo>
                  <a:pt x="7378" y="14805"/>
                </a:lnTo>
                <a:lnTo>
                  <a:pt x="7378" y="14805"/>
                </a:lnTo>
                <a:lnTo>
                  <a:pt x="7512" y="14697"/>
                </a:lnTo>
                <a:lnTo>
                  <a:pt x="7512" y="14697"/>
                </a:lnTo>
                <a:lnTo>
                  <a:pt x="7806" y="14414"/>
                </a:lnTo>
                <a:lnTo>
                  <a:pt x="7806" y="14414"/>
                </a:lnTo>
                <a:lnTo>
                  <a:pt x="8180" y="14067"/>
                </a:lnTo>
                <a:lnTo>
                  <a:pt x="8180" y="14067"/>
                </a:lnTo>
                <a:lnTo>
                  <a:pt x="8635" y="13720"/>
                </a:lnTo>
                <a:lnTo>
                  <a:pt x="8635" y="13720"/>
                </a:lnTo>
                <a:lnTo>
                  <a:pt x="9062" y="13416"/>
                </a:lnTo>
                <a:lnTo>
                  <a:pt x="9490" y="13134"/>
                </a:lnTo>
                <a:lnTo>
                  <a:pt x="10372" y="12591"/>
                </a:lnTo>
                <a:lnTo>
                  <a:pt x="10372" y="12591"/>
                </a:lnTo>
                <a:lnTo>
                  <a:pt x="10372" y="12591"/>
                </a:lnTo>
                <a:lnTo>
                  <a:pt x="10372" y="12591"/>
                </a:lnTo>
                <a:lnTo>
                  <a:pt x="10987" y="12244"/>
                </a:lnTo>
                <a:lnTo>
                  <a:pt x="11549" y="11875"/>
                </a:lnTo>
                <a:lnTo>
                  <a:pt x="11549" y="11875"/>
                </a:lnTo>
                <a:lnTo>
                  <a:pt x="11789" y="11723"/>
                </a:lnTo>
                <a:lnTo>
                  <a:pt x="11789" y="11723"/>
                </a:lnTo>
                <a:lnTo>
                  <a:pt x="12056" y="11549"/>
                </a:lnTo>
                <a:lnTo>
                  <a:pt x="12056" y="11549"/>
                </a:lnTo>
                <a:lnTo>
                  <a:pt x="12885" y="11050"/>
                </a:lnTo>
                <a:lnTo>
                  <a:pt x="13286" y="10789"/>
                </a:lnTo>
                <a:lnTo>
                  <a:pt x="13660" y="10529"/>
                </a:lnTo>
                <a:lnTo>
                  <a:pt x="13660" y="10529"/>
                </a:lnTo>
                <a:lnTo>
                  <a:pt x="13794" y="10507"/>
                </a:lnTo>
                <a:lnTo>
                  <a:pt x="13794" y="10507"/>
                </a:lnTo>
                <a:lnTo>
                  <a:pt x="14142" y="10464"/>
                </a:lnTo>
                <a:lnTo>
                  <a:pt x="14142" y="10464"/>
                </a:lnTo>
                <a:lnTo>
                  <a:pt x="14142" y="10507"/>
                </a:lnTo>
                <a:lnTo>
                  <a:pt x="14142" y="10507"/>
                </a:lnTo>
                <a:lnTo>
                  <a:pt x="14195" y="10724"/>
                </a:lnTo>
                <a:lnTo>
                  <a:pt x="14195" y="10724"/>
                </a:lnTo>
                <a:lnTo>
                  <a:pt x="13901" y="10963"/>
                </a:lnTo>
                <a:lnTo>
                  <a:pt x="13901" y="10963"/>
                </a:lnTo>
                <a:lnTo>
                  <a:pt x="13794" y="11006"/>
                </a:lnTo>
                <a:lnTo>
                  <a:pt x="13794" y="11006"/>
                </a:lnTo>
                <a:lnTo>
                  <a:pt x="13313" y="11288"/>
                </a:lnTo>
                <a:lnTo>
                  <a:pt x="13313" y="11288"/>
                </a:lnTo>
                <a:lnTo>
                  <a:pt x="12511" y="11809"/>
                </a:lnTo>
                <a:lnTo>
                  <a:pt x="11682" y="12330"/>
                </a:lnTo>
                <a:lnTo>
                  <a:pt x="11682" y="12330"/>
                </a:lnTo>
                <a:lnTo>
                  <a:pt x="10212" y="13177"/>
                </a:lnTo>
                <a:lnTo>
                  <a:pt x="9490" y="13590"/>
                </a:lnTo>
                <a:lnTo>
                  <a:pt x="8795" y="14067"/>
                </a:lnTo>
                <a:lnTo>
                  <a:pt x="8795" y="14067"/>
                </a:lnTo>
                <a:lnTo>
                  <a:pt x="8127" y="14545"/>
                </a:lnTo>
                <a:lnTo>
                  <a:pt x="7779" y="14784"/>
                </a:lnTo>
                <a:lnTo>
                  <a:pt x="7458" y="15001"/>
                </a:lnTo>
                <a:lnTo>
                  <a:pt x="7458" y="15001"/>
                </a:lnTo>
                <a:lnTo>
                  <a:pt x="7378" y="15044"/>
                </a:lnTo>
                <a:lnTo>
                  <a:pt x="7378" y="15044"/>
                </a:lnTo>
                <a:lnTo>
                  <a:pt x="7378" y="15022"/>
                </a:lnTo>
                <a:lnTo>
                  <a:pt x="7378" y="15022"/>
                </a:lnTo>
                <a:lnTo>
                  <a:pt x="7458" y="14957"/>
                </a:lnTo>
                <a:lnTo>
                  <a:pt x="7458" y="14957"/>
                </a:lnTo>
                <a:close/>
                <a:moveTo>
                  <a:pt x="7378" y="14957"/>
                </a:moveTo>
                <a:lnTo>
                  <a:pt x="7378" y="14957"/>
                </a:lnTo>
                <a:lnTo>
                  <a:pt x="7378" y="14870"/>
                </a:lnTo>
                <a:lnTo>
                  <a:pt x="7378" y="14870"/>
                </a:lnTo>
                <a:lnTo>
                  <a:pt x="7699" y="14697"/>
                </a:lnTo>
                <a:lnTo>
                  <a:pt x="7699" y="14697"/>
                </a:lnTo>
                <a:lnTo>
                  <a:pt x="7378" y="14957"/>
                </a:lnTo>
                <a:lnTo>
                  <a:pt x="7378" y="14957"/>
                </a:lnTo>
                <a:close/>
                <a:moveTo>
                  <a:pt x="12404" y="11527"/>
                </a:moveTo>
                <a:lnTo>
                  <a:pt x="12404" y="11527"/>
                </a:lnTo>
                <a:lnTo>
                  <a:pt x="12965" y="11180"/>
                </a:lnTo>
                <a:lnTo>
                  <a:pt x="12965" y="11180"/>
                </a:lnTo>
                <a:lnTo>
                  <a:pt x="12538" y="11440"/>
                </a:lnTo>
                <a:lnTo>
                  <a:pt x="12538" y="11440"/>
                </a:lnTo>
                <a:lnTo>
                  <a:pt x="12404" y="11527"/>
                </a:lnTo>
                <a:lnTo>
                  <a:pt x="12404" y="11527"/>
                </a:lnTo>
                <a:close/>
                <a:moveTo>
                  <a:pt x="8234" y="12092"/>
                </a:moveTo>
                <a:lnTo>
                  <a:pt x="8234" y="12092"/>
                </a:lnTo>
                <a:lnTo>
                  <a:pt x="7806" y="12374"/>
                </a:lnTo>
                <a:lnTo>
                  <a:pt x="7619" y="12526"/>
                </a:lnTo>
                <a:lnTo>
                  <a:pt x="7432" y="12699"/>
                </a:lnTo>
                <a:lnTo>
                  <a:pt x="7432" y="12699"/>
                </a:lnTo>
                <a:lnTo>
                  <a:pt x="7432" y="12656"/>
                </a:lnTo>
                <a:lnTo>
                  <a:pt x="7432" y="12656"/>
                </a:lnTo>
                <a:lnTo>
                  <a:pt x="7458" y="12656"/>
                </a:lnTo>
                <a:lnTo>
                  <a:pt x="7458" y="12656"/>
                </a:lnTo>
                <a:lnTo>
                  <a:pt x="7619" y="12504"/>
                </a:lnTo>
                <a:lnTo>
                  <a:pt x="7833" y="12352"/>
                </a:lnTo>
                <a:lnTo>
                  <a:pt x="8234" y="12092"/>
                </a:lnTo>
                <a:lnTo>
                  <a:pt x="8234" y="12092"/>
                </a:lnTo>
                <a:close/>
                <a:moveTo>
                  <a:pt x="7458" y="12374"/>
                </a:moveTo>
                <a:lnTo>
                  <a:pt x="7458" y="12374"/>
                </a:lnTo>
                <a:lnTo>
                  <a:pt x="7458" y="12352"/>
                </a:lnTo>
                <a:lnTo>
                  <a:pt x="7458" y="12352"/>
                </a:lnTo>
                <a:lnTo>
                  <a:pt x="7619" y="12244"/>
                </a:lnTo>
                <a:lnTo>
                  <a:pt x="7619" y="12244"/>
                </a:lnTo>
                <a:lnTo>
                  <a:pt x="7458" y="12374"/>
                </a:lnTo>
                <a:lnTo>
                  <a:pt x="7458" y="12374"/>
                </a:lnTo>
                <a:close/>
                <a:moveTo>
                  <a:pt x="8528" y="11940"/>
                </a:moveTo>
                <a:lnTo>
                  <a:pt x="8528" y="11940"/>
                </a:lnTo>
                <a:lnTo>
                  <a:pt x="8742" y="11809"/>
                </a:lnTo>
                <a:lnTo>
                  <a:pt x="8742" y="11809"/>
                </a:lnTo>
                <a:lnTo>
                  <a:pt x="9223" y="11592"/>
                </a:lnTo>
                <a:lnTo>
                  <a:pt x="9223" y="11592"/>
                </a:lnTo>
                <a:lnTo>
                  <a:pt x="8314" y="12244"/>
                </a:lnTo>
                <a:lnTo>
                  <a:pt x="7833" y="12569"/>
                </a:lnTo>
                <a:lnTo>
                  <a:pt x="7432" y="12917"/>
                </a:lnTo>
                <a:lnTo>
                  <a:pt x="7432" y="12917"/>
                </a:lnTo>
                <a:lnTo>
                  <a:pt x="7432" y="12786"/>
                </a:lnTo>
                <a:lnTo>
                  <a:pt x="7432" y="12786"/>
                </a:lnTo>
                <a:lnTo>
                  <a:pt x="7672" y="12548"/>
                </a:lnTo>
                <a:lnTo>
                  <a:pt x="7940" y="12352"/>
                </a:lnTo>
                <a:lnTo>
                  <a:pt x="8528" y="11940"/>
                </a:lnTo>
                <a:lnTo>
                  <a:pt x="8528" y="11940"/>
                </a:lnTo>
                <a:close/>
                <a:moveTo>
                  <a:pt x="7672" y="12765"/>
                </a:moveTo>
                <a:lnTo>
                  <a:pt x="7672" y="12765"/>
                </a:lnTo>
                <a:lnTo>
                  <a:pt x="8020" y="12482"/>
                </a:lnTo>
                <a:lnTo>
                  <a:pt x="8394" y="12244"/>
                </a:lnTo>
                <a:lnTo>
                  <a:pt x="8394" y="12244"/>
                </a:lnTo>
                <a:lnTo>
                  <a:pt x="9410" y="11527"/>
                </a:lnTo>
                <a:lnTo>
                  <a:pt x="9410" y="11527"/>
                </a:lnTo>
                <a:lnTo>
                  <a:pt x="9677" y="11419"/>
                </a:lnTo>
                <a:lnTo>
                  <a:pt x="9677" y="11419"/>
                </a:lnTo>
                <a:lnTo>
                  <a:pt x="9143" y="11766"/>
                </a:lnTo>
                <a:lnTo>
                  <a:pt x="9143" y="11766"/>
                </a:lnTo>
                <a:lnTo>
                  <a:pt x="8421" y="12265"/>
                </a:lnTo>
                <a:lnTo>
                  <a:pt x="8020" y="12526"/>
                </a:lnTo>
                <a:lnTo>
                  <a:pt x="7699" y="12786"/>
                </a:lnTo>
                <a:lnTo>
                  <a:pt x="7699" y="12786"/>
                </a:lnTo>
                <a:lnTo>
                  <a:pt x="7432" y="12982"/>
                </a:lnTo>
                <a:lnTo>
                  <a:pt x="7432" y="12982"/>
                </a:lnTo>
                <a:lnTo>
                  <a:pt x="7432" y="12982"/>
                </a:lnTo>
                <a:lnTo>
                  <a:pt x="7432" y="12982"/>
                </a:lnTo>
                <a:lnTo>
                  <a:pt x="7672" y="12765"/>
                </a:lnTo>
                <a:lnTo>
                  <a:pt x="7672" y="12765"/>
                </a:lnTo>
                <a:close/>
                <a:moveTo>
                  <a:pt x="7886" y="12678"/>
                </a:moveTo>
                <a:lnTo>
                  <a:pt x="7886" y="12678"/>
                </a:lnTo>
                <a:lnTo>
                  <a:pt x="8100" y="12504"/>
                </a:lnTo>
                <a:lnTo>
                  <a:pt x="8367" y="12352"/>
                </a:lnTo>
                <a:lnTo>
                  <a:pt x="8849" y="12048"/>
                </a:lnTo>
                <a:lnTo>
                  <a:pt x="8849" y="12048"/>
                </a:lnTo>
                <a:lnTo>
                  <a:pt x="9624" y="11527"/>
                </a:lnTo>
                <a:lnTo>
                  <a:pt x="9624" y="11527"/>
                </a:lnTo>
                <a:lnTo>
                  <a:pt x="9971" y="11310"/>
                </a:lnTo>
                <a:lnTo>
                  <a:pt x="9971" y="11310"/>
                </a:lnTo>
                <a:lnTo>
                  <a:pt x="10132" y="11245"/>
                </a:lnTo>
                <a:lnTo>
                  <a:pt x="10132" y="11245"/>
                </a:lnTo>
                <a:lnTo>
                  <a:pt x="10212" y="11223"/>
                </a:lnTo>
                <a:lnTo>
                  <a:pt x="10212" y="11223"/>
                </a:lnTo>
                <a:lnTo>
                  <a:pt x="9838" y="11527"/>
                </a:lnTo>
                <a:lnTo>
                  <a:pt x="9437" y="11809"/>
                </a:lnTo>
                <a:lnTo>
                  <a:pt x="8608" y="12374"/>
                </a:lnTo>
                <a:lnTo>
                  <a:pt x="8608" y="12374"/>
                </a:lnTo>
                <a:lnTo>
                  <a:pt x="8207" y="12656"/>
                </a:lnTo>
                <a:lnTo>
                  <a:pt x="7833" y="12960"/>
                </a:lnTo>
                <a:lnTo>
                  <a:pt x="7833" y="12960"/>
                </a:lnTo>
                <a:lnTo>
                  <a:pt x="7619" y="13112"/>
                </a:lnTo>
                <a:lnTo>
                  <a:pt x="7405" y="13286"/>
                </a:lnTo>
                <a:lnTo>
                  <a:pt x="7405" y="13286"/>
                </a:lnTo>
                <a:lnTo>
                  <a:pt x="7405" y="13025"/>
                </a:lnTo>
                <a:lnTo>
                  <a:pt x="7405" y="13025"/>
                </a:lnTo>
                <a:lnTo>
                  <a:pt x="7646" y="12873"/>
                </a:lnTo>
                <a:lnTo>
                  <a:pt x="7886" y="12678"/>
                </a:lnTo>
                <a:lnTo>
                  <a:pt x="7886" y="12678"/>
                </a:lnTo>
                <a:close/>
                <a:moveTo>
                  <a:pt x="7432" y="13329"/>
                </a:moveTo>
                <a:lnTo>
                  <a:pt x="7432" y="13329"/>
                </a:lnTo>
                <a:lnTo>
                  <a:pt x="7646" y="13155"/>
                </a:lnTo>
                <a:lnTo>
                  <a:pt x="7859" y="12982"/>
                </a:lnTo>
                <a:lnTo>
                  <a:pt x="7859" y="12982"/>
                </a:lnTo>
                <a:lnTo>
                  <a:pt x="8314" y="12656"/>
                </a:lnTo>
                <a:lnTo>
                  <a:pt x="8768" y="12352"/>
                </a:lnTo>
                <a:lnTo>
                  <a:pt x="8768" y="12352"/>
                </a:lnTo>
                <a:lnTo>
                  <a:pt x="9570" y="11766"/>
                </a:lnTo>
                <a:lnTo>
                  <a:pt x="9971" y="11484"/>
                </a:lnTo>
                <a:lnTo>
                  <a:pt x="10346" y="11180"/>
                </a:lnTo>
                <a:lnTo>
                  <a:pt x="10346" y="11180"/>
                </a:lnTo>
                <a:lnTo>
                  <a:pt x="10185" y="11419"/>
                </a:lnTo>
                <a:lnTo>
                  <a:pt x="10185" y="11419"/>
                </a:lnTo>
                <a:lnTo>
                  <a:pt x="9544" y="11853"/>
                </a:lnTo>
                <a:lnTo>
                  <a:pt x="9544" y="11853"/>
                </a:lnTo>
                <a:lnTo>
                  <a:pt x="8581" y="12548"/>
                </a:lnTo>
                <a:lnTo>
                  <a:pt x="8073" y="12873"/>
                </a:lnTo>
                <a:lnTo>
                  <a:pt x="7619" y="13221"/>
                </a:lnTo>
                <a:lnTo>
                  <a:pt x="7619" y="13221"/>
                </a:lnTo>
                <a:lnTo>
                  <a:pt x="7405" y="13394"/>
                </a:lnTo>
                <a:lnTo>
                  <a:pt x="7405" y="13394"/>
                </a:lnTo>
                <a:lnTo>
                  <a:pt x="7405" y="13351"/>
                </a:lnTo>
                <a:lnTo>
                  <a:pt x="7405" y="13351"/>
                </a:lnTo>
                <a:lnTo>
                  <a:pt x="7432" y="13329"/>
                </a:lnTo>
                <a:lnTo>
                  <a:pt x="7432" y="13329"/>
                </a:lnTo>
                <a:close/>
                <a:moveTo>
                  <a:pt x="10720" y="11158"/>
                </a:moveTo>
                <a:lnTo>
                  <a:pt x="10720" y="11158"/>
                </a:lnTo>
                <a:lnTo>
                  <a:pt x="10720" y="11354"/>
                </a:lnTo>
                <a:lnTo>
                  <a:pt x="10720" y="11354"/>
                </a:lnTo>
                <a:lnTo>
                  <a:pt x="10372" y="11549"/>
                </a:lnTo>
                <a:lnTo>
                  <a:pt x="10372" y="11549"/>
                </a:lnTo>
                <a:lnTo>
                  <a:pt x="10586" y="11245"/>
                </a:lnTo>
                <a:lnTo>
                  <a:pt x="10586" y="11245"/>
                </a:lnTo>
                <a:lnTo>
                  <a:pt x="10720" y="11158"/>
                </a:lnTo>
                <a:lnTo>
                  <a:pt x="10720" y="11158"/>
                </a:lnTo>
                <a:close/>
                <a:moveTo>
                  <a:pt x="10666" y="11136"/>
                </a:moveTo>
                <a:lnTo>
                  <a:pt x="10666" y="11136"/>
                </a:lnTo>
                <a:lnTo>
                  <a:pt x="10720" y="11093"/>
                </a:lnTo>
                <a:lnTo>
                  <a:pt x="10720" y="11093"/>
                </a:lnTo>
                <a:lnTo>
                  <a:pt x="10720" y="11115"/>
                </a:lnTo>
                <a:lnTo>
                  <a:pt x="10720" y="11115"/>
                </a:lnTo>
                <a:lnTo>
                  <a:pt x="10666" y="11136"/>
                </a:lnTo>
                <a:lnTo>
                  <a:pt x="10666" y="11136"/>
                </a:lnTo>
                <a:close/>
                <a:moveTo>
                  <a:pt x="10613" y="11462"/>
                </a:moveTo>
                <a:lnTo>
                  <a:pt x="10613" y="11462"/>
                </a:lnTo>
                <a:lnTo>
                  <a:pt x="10720" y="11375"/>
                </a:lnTo>
                <a:lnTo>
                  <a:pt x="10720" y="11375"/>
                </a:lnTo>
                <a:lnTo>
                  <a:pt x="10720" y="11636"/>
                </a:lnTo>
                <a:lnTo>
                  <a:pt x="10720" y="11636"/>
                </a:lnTo>
                <a:lnTo>
                  <a:pt x="10292" y="11875"/>
                </a:lnTo>
                <a:lnTo>
                  <a:pt x="10292" y="11875"/>
                </a:lnTo>
                <a:lnTo>
                  <a:pt x="10372" y="11592"/>
                </a:lnTo>
                <a:lnTo>
                  <a:pt x="10372" y="11592"/>
                </a:lnTo>
                <a:lnTo>
                  <a:pt x="10613" y="11462"/>
                </a:lnTo>
                <a:lnTo>
                  <a:pt x="10613" y="11462"/>
                </a:lnTo>
                <a:close/>
                <a:moveTo>
                  <a:pt x="10292" y="12157"/>
                </a:moveTo>
                <a:lnTo>
                  <a:pt x="10292" y="12157"/>
                </a:lnTo>
                <a:lnTo>
                  <a:pt x="10265" y="12070"/>
                </a:lnTo>
                <a:lnTo>
                  <a:pt x="10265" y="11940"/>
                </a:lnTo>
                <a:lnTo>
                  <a:pt x="10265" y="11940"/>
                </a:lnTo>
                <a:lnTo>
                  <a:pt x="10720" y="11701"/>
                </a:lnTo>
                <a:lnTo>
                  <a:pt x="10720" y="11701"/>
                </a:lnTo>
                <a:lnTo>
                  <a:pt x="10666" y="11831"/>
                </a:lnTo>
                <a:lnTo>
                  <a:pt x="10640" y="11940"/>
                </a:lnTo>
                <a:lnTo>
                  <a:pt x="10640" y="11940"/>
                </a:lnTo>
                <a:lnTo>
                  <a:pt x="10292" y="12157"/>
                </a:lnTo>
                <a:lnTo>
                  <a:pt x="10292" y="12157"/>
                </a:lnTo>
                <a:close/>
                <a:moveTo>
                  <a:pt x="10559" y="12070"/>
                </a:moveTo>
                <a:lnTo>
                  <a:pt x="10559" y="12070"/>
                </a:lnTo>
                <a:lnTo>
                  <a:pt x="10452" y="12157"/>
                </a:lnTo>
                <a:lnTo>
                  <a:pt x="10452" y="12157"/>
                </a:lnTo>
                <a:lnTo>
                  <a:pt x="10346" y="12178"/>
                </a:lnTo>
                <a:lnTo>
                  <a:pt x="10346" y="12178"/>
                </a:lnTo>
                <a:lnTo>
                  <a:pt x="10559" y="12070"/>
                </a:lnTo>
                <a:lnTo>
                  <a:pt x="10559" y="12070"/>
                </a:lnTo>
                <a:close/>
                <a:moveTo>
                  <a:pt x="9250" y="12135"/>
                </a:moveTo>
                <a:lnTo>
                  <a:pt x="9250" y="12135"/>
                </a:lnTo>
                <a:lnTo>
                  <a:pt x="10158" y="11506"/>
                </a:lnTo>
                <a:lnTo>
                  <a:pt x="10158" y="11506"/>
                </a:lnTo>
                <a:lnTo>
                  <a:pt x="10051" y="11766"/>
                </a:lnTo>
                <a:lnTo>
                  <a:pt x="10051" y="11766"/>
                </a:lnTo>
                <a:lnTo>
                  <a:pt x="9570" y="12048"/>
                </a:lnTo>
                <a:lnTo>
                  <a:pt x="9116" y="12330"/>
                </a:lnTo>
                <a:lnTo>
                  <a:pt x="9116" y="12330"/>
                </a:lnTo>
                <a:lnTo>
                  <a:pt x="8581" y="12699"/>
                </a:lnTo>
                <a:lnTo>
                  <a:pt x="8047" y="13090"/>
                </a:lnTo>
                <a:lnTo>
                  <a:pt x="8047" y="13090"/>
                </a:lnTo>
                <a:lnTo>
                  <a:pt x="7726" y="13351"/>
                </a:lnTo>
                <a:lnTo>
                  <a:pt x="7405" y="13633"/>
                </a:lnTo>
                <a:lnTo>
                  <a:pt x="7405" y="13633"/>
                </a:lnTo>
                <a:lnTo>
                  <a:pt x="7405" y="13438"/>
                </a:lnTo>
                <a:lnTo>
                  <a:pt x="7405" y="13438"/>
                </a:lnTo>
                <a:lnTo>
                  <a:pt x="7859" y="13112"/>
                </a:lnTo>
                <a:lnTo>
                  <a:pt x="8341" y="12786"/>
                </a:lnTo>
                <a:lnTo>
                  <a:pt x="8795" y="12461"/>
                </a:lnTo>
                <a:lnTo>
                  <a:pt x="9250" y="12135"/>
                </a:lnTo>
                <a:lnTo>
                  <a:pt x="9250" y="12135"/>
                </a:lnTo>
                <a:close/>
                <a:moveTo>
                  <a:pt x="7672" y="13481"/>
                </a:moveTo>
                <a:lnTo>
                  <a:pt x="7672" y="13481"/>
                </a:lnTo>
                <a:lnTo>
                  <a:pt x="8207" y="13047"/>
                </a:lnTo>
                <a:lnTo>
                  <a:pt x="8207" y="13047"/>
                </a:lnTo>
                <a:lnTo>
                  <a:pt x="8795" y="12634"/>
                </a:lnTo>
                <a:lnTo>
                  <a:pt x="9356" y="12244"/>
                </a:lnTo>
                <a:lnTo>
                  <a:pt x="9356" y="12244"/>
                </a:lnTo>
                <a:lnTo>
                  <a:pt x="10025" y="11788"/>
                </a:lnTo>
                <a:lnTo>
                  <a:pt x="10025" y="11788"/>
                </a:lnTo>
                <a:lnTo>
                  <a:pt x="9998" y="11940"/>
                </a:lnTo>
                <a:lnTo>
                  <a:pt x="9998" y="12070"/>
                </a:lnTo>
                <a:lnTo>
                  <a:pt x="9998" y="12070"/>
                </a:lnTo>
                <a:lnTo>
                  <a:pt x="9704" y="12244"/>
                </a:lnTo>
                <a:lnTo>
                  <a:pt x="9704" y="12244"/>
                </a:lnTo>
                <a:lnTo>
                  <a:pt x="9116" y="12591"/>
                </a:lnTo>
                <a:lnTo>
                  <a:pt x="8554" y="12938"/>
                </a:lnTo>
                <a:lnTo>
                  <a:pt x="8554" y="12938"/>
                </a:lnTo>
                <a:lnTo>
                  <a:pt x="8287" y="13134"/>
                </a:lnTo>
                <a:lnTo>
                  <a:pt x="7993" y="13329"/>
                </a:lnTo>
                <a:lnTo>
                  <a:pt x="7726" y="13524"/>
                </a:lnTo>
                <a:lnTo>
                  <a:pt x="7458" y="13698"/>
                </a:lnTo>
                <a:lnTo>
                  <a:pt x="7458" y="13698"/>
                </a:lnTo>
                <a:lnTo>
                  <a:pt x="7405" y="13763"/>
                </a:lnTo>
                <a:lnTo>
                  <a:pt x="7405" y="13763"/>
                </a:lnTo>
                <a:lnTo>
                  <a:pt x="7405" y="13698"/>
                </a:lnTo>
                <a:lnTo>
                  <a:pt x="7405" y="13698"/>
                </a:lnTo>
                <a:lnTo>
                  <a:pt x="7672" y="13481"/>
                </a:lnTo>
                <a:lnTo>
                  <a:pt x="7672" y="13481"/>
                </a:lnTo>
                <a:close/>
                <a:moveTo>
                  <a:pt x="8287" y="13199"/>
                </a:moveTo>
                <a:lnTo>
                  <a:pt x="8287" y="13199"/>
                </a:lnTo>
                <a:lnTo>
                  <a:pt x="8635" y="12960"/>
                </a:lnTo>
                <a:lnTo>
                  <a:pt x="8982" y="12721"/>
                </a:lnTo>
                <a:lnTo>
                  <a:pt x="9731" y="12287"/>
                </a:lnTo>
                <a:lnTo>
                  <a:pt x="9731" y="12287"/>
                </a:lnTo>
                <a:lnTo>
                  <a:pt x="9998" y="12135"/>
                </a:lnTo>
                <a:lnTo>
                  <a:pt x="9998" y="12135"/>
                </a:lnTo>
                <a:lnTo>
                  <a:pt x="10025" y="12200"/>
                </a:lnTo>
                <a:lnTo>
                  <a:pt x="10105" y="12265"/>
                </a:lnTo>
                <a:lnTo>
                  <a:pt x="10105" y="12265"/>
                </a:lnTo>
                <a:lnTo>
                  <a:pt x="9356" y="12721"/>
                </a:lnTo>
                <a:lnTo>
                  <a:pt x="9356" y="12721"/>
                </a:lnTo>
                <a:lnTo>
                  <a:pt x="8795" y="13069"/>
                </a:lnTo>
                <a:lnTo>
                  <a:pt x="8234" y="13438"/>
                </a:lnTo>
                <a:lnTo>
                  <a:pt x="8234" y="13438"/>
                </a:lnTo>
                <a:lnTo>
                  <a:pt x="7779" y="13785"/>
                </a:lnTo>
                <a:lnTo>
                  <a:pt x="7565" y="13959"/>
                </a:lnTo>
                <a:lnTo>
                  <a:pt x="7378" y="14132"/>
                </a:lnTo>
                <a:lnTo>
                  <a:pt x="7378" y="14132"/>
                </a:lnTo>
                <a:lnTo>
                  <a:pt x="7378" y="13807"/>
                </a:lnTo>
                <a:lnTo>
                  <a:pt x="7378" y="13807"/>
                </a:lnTo>
                <a:lnTo>
                  <a:pt x="7619" y="13655"/>
                </a:lnTo>
                <a:lnTo>
                  <a:pt x="7833" y="13503"/>
                </a:lnTo>
                <a:lnTo>
                  <a:pt x="8287" y="13199"/>
                </a:lnTo>
                <a:lnTo>
                  <a:pt x="8287" y="13199"/>
                </a:lnTo>
                <a:close/>
                <a:moveTo>
                  <a:pt x="7886" y="13807"/>
                </a:moveTo>
                <a:lnTo>
                  <a:pt x="7886" y="13807"/>
                </a:lnTo>
                <a:lnTo>
                  <a:pt x="8180" y="13546"/>
                </a:lnTo>
                <a:lnTo>
                  <a:pt x="8501" y="13329"/>
                </a:lnTo>
                <a:lnTo>
                  <a:pt x="8501" y="13329"/>
                </a:lnTo>
                <a:lnTo>
                  <a:pt x="9196" y="12873"/>
                </a:lnTo>
                <a:lnTo>
                  <a:pt x="9918" y="12439"/>
                </a:lnTo>
                <a:lnTo>
                  <a:pt x="9918" y="12439"/>
                </a:lnTo>
                <a:lnTo>
                  <a:pt x="10132" y="12309"/>
                </a:lnTo>
                <a:lnTo>
                  <a:pt x="10132" y="12309"/>
                </a:lnTo>
                <a:lnTo>
                  <a:pt x="10185" y="12309"/>
                </a:lnTo>
                <a:lnTo>
                  <a:pt x="10185" y="12309"/>
                </a:lnTo>
                <a:lnTo>
                  <a:pt x="9998" y="12417"/>
                </a:lnTo>
                <a:lnTo>
                  <a:pt x="9998" y="12417"/>
                </a:lnTo>
                <a:lnTo>
                  <a:pt x="9330" y="12851"/>
                </a:lnTo>
                <a:lnTo>
                  <a:pt x="8661" y="13286"/>
                </a:lnTo>
                <a:lnTo>
                  <a:pt x="8661" y="13286"/>
                </a:lnTo>
                <a:lnTo>
                  <a:pt x="8020" y="13720"/>
                </a:lnTo>
                <a:lnTo>
                  <a:pt x="8020" y="13720"/>
                </a:lnTo>
                <a:lnTo>
                  <a:pt x="7726" y="13980"/>
                </a:lnTo>
                <a:lnTo>
                  <a:pt x="7726" y="13980"/>
                </a:lnTo>
                <a:lnTo>
                  <a:pt x="7539" y="14089"/>
                </a:lnTo>
                <a:lnTo>
                  <a:pt x="7378" y="14219"/>
                </a:lnTo>
                <a:lnTo>
                  <a:pt x="7378" y="14219"/>
                </a:lnTo>
                <a:lnTo>
                  <a:pt x="7378" y="14197"/>
                </a:lnTo>
                <a:lnTo>
                  <a:pt x="7378" y="14197"/>
                </a:lnTo>
                <a:lnTo>
                  <a:pt x="7485" y="14089"/>
                </a:lnTo>
                <a:lnTo>
                  <a:pt x="7619" y="13980"/>
                </a:lnTo>
                <a:lnTo>
                  <a:pt x="7886" y="13807"/>
                </a:lnTo>
                <a:lnTo>
                  <a:pt x="7886" y="13807"/>
                </a:lnTo>
                <a:close/>
                <a:moveTo>
                  <a:pt x="8474" y="13459"/>
                </a:moveTo>
                <a:lnTo>
                  <a:pt x="8474" y="13459"/>
                </a:lnTo>
                <a:lnTo>
                  <a:pt x="9303" y="12917"/>
                </a:lnTo>
                <a:lnTo>
                  <a:pt x="10158" y="12396"/>
                </a:lnTo>
                <a:lnTo>
                  <a:pt x="10158" y="12396"/>
                </a:lnTo>
                <a:lnTo>
                  <a:pt x="10239" y="12330"/>
                </a:lnTo>
                <a:lnTo>
                  <a:pt x="10239" y="12330"/>
                </a:lnTo>
                <a:lnTo>
                  <a:pt x="10265" y="12330"/>
                </a:lnTo>
                <a:lnTo>
                  <a:pt x="10265" y="12330"/>
                </a:lnTo>
                <a:lnTo>
                  <a:pt x="10372" y="12352"/>
                </a:lnTo>
                <a:lnTo>
                  <a:pt x="10372" y="12352"/>
                </a:lnTo>
                <a:lnTo>
                  <a:pt x="9731" y="12721"/>
                </a:lnTo>
                <a:lnTo>
                  <a:pt x="9731" y="12721"/>
                </a:lnTo>
                <a:lnTo>
                  <a:pt x="9062" y="13155"/>
                </a:lnTo>
                <a:lnTo>
                  <a:pt x="8421" y="13611"/>
                </a:lnTo>
                <a:lnTo>
                  <a:pt x="8421" y="13611"/>
                </a:lnTo>
                <a:lnTo>
                  <a:pt x="8073" y="13915"/>
                </a:lnTo>
                <a:lnTo>
                  <a:pt x="7752" y="14176"/>
                </a:lnTo>
                <a:lnTo>
                  <a:pt x="7752" y="14176"/>
                </a:lnTo>
                <a:lnTo>
                  <a:pt x="7378" y="14480"/>
                </a:lnTo>
                <a:lnTo>
                  <a:pt x="7378" y="14480"/>
                </a:lnTo>
                <a:lnTo>
                  <a:pt x="7378" y="14284"/>
                </a:lnTo>
                <a:lnTo>
                  <a:pt x="7378" y="14284"/>
                </a:lnTo>
                <a:lnTo>
                  <a:pt x="7672" y="14111"/>
                </a:lnTo>
                <a:lnTo>
                  <a:pt x="7940" y="13893"/>
                </a:lnTo>
                <a:lnTo>
                  <a:pt x="8180" y="13655"/>
                </a:lnTo>
                <a:lnTo>
                  <a:pt x="8474" y="13459"/>
                </a:lnTo>
                <a:lnTo>
                  <a:pt x="8474" y="13459"/>
                </a:lnTo>
                <a:close/>
                <a:moveTo>
                  <a:pt x="7378" y="14545"/>
                </a:moveTo>
                <a:lnTo>
                  <a:pt x="7378" y="14545"/>
                </a:lnTo>
                <a:lnTo>
                  <a:pt x="7539" y="14458"/>
                </a:lnTo>
                <a:lnTo>
                  <a:pt x="7699" y="14328"/>
                </a:lnTo>
                <a:lnTo>
                  <a:pt x="7966" y="14067"/>
                </a:lnTo>
                <a:lnTo>
                  <a:pt x="7966" y="14067"/>
                </a:lnTo>
                <a:lnTo>
                  <a:pt x="8314" y="13785"/>
                </a:lnTo>
                <a:lnTo>
                  <a:pt x="8661" y="13503"/>
                </a:lnTo>
                <a:lnTo>
                  <a:pt x="8661" y="13503"/>
                </a:lnTo>
                <a:lnTo>
                  <a:pt x="9009" y="13242"/>
                </a:lnTo>
                <a:lnTo>
                  <a:pt x="9410" y="12982"/>
                </a:lnTo>
                <a:lnTo>
                  <a:pt x="10185" y="12504"/>
                </a:lnTo>
                <a:lnTo>
                  <a:pt x="10185" y="12504"/>
                </a:lnTo>
                <a:lnTo>
                  <a:pt x="10506" y="12330"/>
                </a:lnTo>
                <a:lnTo>
                  <a:pt x="10506" y="12330"/>
                </a:lnTo>
                <a:lnTo>
                  <a:pt x="10640" y="12287"/>
                </a:lnTo>
                <a:lnTo>
                  <a:pt x="10720" y="12222"/>
                </a:lnTo>
                <a:lnTo>
                  <a:pt x="10720" y="12222"/>
                </a:lnTo>
                <a:lnTo>
                  <a:pt x="11335" y="11831"/>
                </a:lnTo>
                <a:lnTo>
                  <a:pt x="11950" y="11440"/>
                </a:lnTo>
                <a:lnTo>
                  <a:pt x="12538" y="11050"/>
                </a:lnTo>
                <a:lnTo>
                  <a:pt x="12832" y="10833"/>
                </a:lnTo>
                <a:lnTo>
                  <a:pt x="13126" y="10594"/>
                </a:lnTo>
                <a:lnTo>
                  <a:pt x="13126" y="10594"/>
                </a:lnTo>
                <a:lnTo>
                  <a:pt x="13126" y="10594"/>
                </a:lnTo>
                <a:lnTo>
                  <a:pt x="13126" y="10594"/>
                </a:lnTo>
                <a:lnTo>
                  <a:pt x="13553" y="10550"/>
                </a:lnTo>
                <a:lnTo>
                  <a:pt x="13553" y="10550"/>
                </a:lnTo>
                <a:lnTo>
                  <a:pt x="12003" y="11527"/>
                </a:lnTo>
                <a:lnTo>
                  <a:pt x="11228" y="12027"/>
                </a:lnTo>
                <a:lnTo>
                  <a:pt x="10452" y="12504"/>
                </a:lnTo>
                <a:lnTo>
                  <a:pt x="10452" y="12504"/>
                </a:lnTo>
                <a:lnTo>
                  <a:pt x="10399" y="12526"/>
                </a:lnTo>
                <a:lnTo>
                  <a:pt x="10399" y="12526"/>
                </a:lnTo>
                <a:lnTo>
                  <a:pt x="9891" y="12808"/>
                </a:lnTo>
                <a:lnTo>
                  <a:pt x="9891" y="12808"/>
                </a:lnTo>
                <a:lnTo>
                  <a:pt x="9143" y="13286"/>
                </a:lnTo>
                <a:lnTo>
                  <a:pt x="8768" y="13546"/>
                </a:lnTo>
                <a:lnTo>
                  <a:pt x="8421" y="13828"/>
                </a:lnTo>
                <a:lnTo>
                  <a:pt x="8421" y="13828"/>
                </a:lnTo>
                <a:lnTo>
                  <a:pt x="7966" y="14176"/>
                </a:lnTo>
                <a:lnTo>
                  <a:pt x="7966" y="14176"/>
                </a:lnTo>
                <a:lnTo>
                  <a:pt x="7672" y="14371"/>
                </a:lnTo>
                <a:lnTo>
                  <a:pt x="7378" y="14545"/>
                </a:lnTo>
                <a:lnTo>
                  <a:pt x="7378" y="14545"/>
                </a:lnTo>
                <a:lnTo>
                  <a:pt x="7378" y="14545"/>
                </a:lnTo>
                <a:lnTo>
                  <a:pt x="7378" y="14545"/>
                </a:lnTo>
                <a:close/>
                <a:moveTo>
                  <a:pt x="11281" y="10919"/>
                </a:moveTo>
                <a:lnTo>
                  <a:pt x="11281" y="10919"/>
                </a:lnTo>
                <a:lnTo>
                  <a:pt x="11121" y="11050"/>
                </a:lnTo>
                <a:lnTo>
                  <a:pt x="11121" y="11050"/>
                </a:lnTo>
                <a:lnTo>
                  <a:pt x="10960" y="11180"/>
                </a:lnTo>
                <a:lnTo>
                  <a:pt x="10960" y="11180"/>
                </a:lnTo>
                <a:lnTo>
                  <a:pt x="10960" y="11028"/>
                </a:lnTo>
                <a:lnTo>
                  <a:pt x="10960" y="11028"/>
                </a:lnTo>
                <a:lnTo>
                  <a:pt x="10987" y="11006"/>
                </a:lnTo>
                <a:lnTo>
                  <a:pt x="10987" y="11006"/>
                </a:lnTo>
                <a:lnTo>
                  <a:pt x="11041" y="10985"/>
                </a:lnTo>
                <a:lnTo>
                  <a:pt x="11041" y="10985"/>
                </a:lnTo>
                <a:lnTo>
                  <a:pt x="11281" y="10919"/>
                </a:lnTo>
                <a:lnTo>
                  <a:pt x="11281" y="10919"/>
                </a:lnTo>
                <a:close/>
                <a:moveTo>
                  <a:pt x="11228" y="10724"/>
                </a:moveTo>
                <a:lnTo>
                  <a:pt x="11228" y="10724"/>
                </a:lnTo>
                <a:lnTo>
                  <a:pt x="12056" y="10529"/>
                </a:lnTo>
                <a:lnTo>
                  <a:pt x="12056" y="10529"/>
                </a:lnTo>
                <a:lnTo>
                  <a:pt x="12056" y="10550"/>
                </a:lnTo>
                <a:lnTo>
                  <a:pt x="12056" y="10550"/>
                </a:lnTo>
                <a:lnTo>
                  <a:pt x="11629" y="10637"/>
                </a:lnTo>
                <a:lnTo>
                  <a:pt x="11228" y="10724"/>
                </a:lnTo>
                <a:lnTo>
                  <a:pt x="11228" y="10724"/>
                </a:lnTo>
                <a:close/>
                <a:moveTo>
                  <a:pt x="10960" y="11245"/>
                </a:moveTo>
                <a:lnTo>
                  <a:pt x="10960" y="11245"/>
                </a:lnTo>
                <a:lnTo>
                  <a:pt x="11148" y="11071"/>
                </a:lnTo>
                <a:lnTo>
                  <a:pt x="11335" y="10898"/>
                </a:lnTo>
                <a:lnTo>
                  <a:pt x="11335" y="10898"/>
                </a:lnTo>
                <a:lnTo>
                  <a:pt x="11816" y="10811"/>
                </a:lnTo>
                <a:lnTo>
                  <a:pt x="12297" y="10724"/>
                </a:lnTo>
                <a:lnTo>
                  <a:pt x="12297" y="10724"/>
                </a:lnTo>
                <a:lnTo>
                  <a:pt x="10934" y="11506"/>
                </a:lnTo>
                <a:lnTo>
                  <a:pt x="10934" y="11506"/>
                </a:lnTo>
                <a:lnTo>
                  <a:pt x="10960" y="11245"/>
                </a:lnTo>
                <a:lnTo>
                  <a:pt x="10960" y="11245"/>
                </a:lnTo>
                <a:close/>
                <a:moveTo>
                  <a:pt x="12297" y="10529"/>
                </a:moveTo>
                <a:lnTo>
                  <a:pt x="12297" y="10529"/>
                </a:lnTo>
                <a:lnTo>
                  <a:pt x="12297" y="10464"/>
                </a:lnTo>
                <a:lnTo>
                  <a:pt x="12297" y="10464"/>
                </a:lnTo>
                <a:lnTo>
                  <a:pt x="12645" y="10398"/>
                </a:lnTo>
                <a:lnTo>
                  <a:pt x="12645" y="10398"/>
                </a:lnTo>
                <a:lnTo>
                  <a:pt x="12645" y="10464"/>
                </a:lnTo>
                <a:lnTo>
                  <a:pt x="12645" y="10464"/>
                </a:lnTo>
                <a:lnTo>
                  <a:pt x="12297" y="10529"/>
                </a:lnTo>
                <a:lnTo>
                  <a:pt x="12297" y="10529"/>
                </a:lnTo>
                <a:close/>
                <a:moveTo>
                  <a:pt x="11174" y="11440"/>
                </a:moveTo>
                <a:lnTo>
                  <a:pt x="11174" y="11440"/>
                </a:lnTo>
                <a:lnTo>
                  <a:pt x="11869" y="11006"/>
                </a:lnTo>
                <a:lnTo>
                  <a:pt x="11869" y="11006"/>
                </a:lnTo>
                <a:lnTo>
                  <a:pt x="12163" y="10854"/>
                </a:lnTo>
                <a:lnTo>
                  <a:pt x="12163" y="10854"/>
                </a:lnTo>
                <a:lnTo>
                  <a:pt x="12163" y="10854"/>
                </a:lnTo>
                <a:lnTo>
                  <a:pt x="12163" y="10854"/>
                </a:lnTo>
                <a:lnTo>
                  <a:pt x="11976" y="11006"/>
                </a:lnTo>
                <a:lnTo>
                  <a:pt x="11976" y="11006"/>
                </a:lnTo>
                <a:lnTo>
                  <a:pt x="11736" y="11202"/>
                </a:lnTo>
                <a:lnTo>
                  <a:pt x="11468" y="11397"/>
                </a:lnTo>
                <a:lnTo>
                  <a:pt x="10907" y="11766"/>
                </a:lnTo>
                <a:lnTo>
                  <a:pt x="10907" y="11766"/>
                </a:lnTo>
                <a:lnTo>
                  <a:pt x="10934" y="11571"/>
                </a:lnTo>
                <a:lnTo>
                  <a:pt x="10934" y="11571"/>
                </a:lnTo>
                <a:lnTo>
                  <a:pt x="11174" y="11440"/>
                </a:lnTo>
                <a:lnTo>
                  <a:pt x="11174" y="11440"/>
                </a:lnTo>
                <a:close/>
                <a:moveTo>
                  <a:pt x="12350" y="10724"/>
                </a:moveTo>
                <a:lnTo>
                  <a:pt x="12350" y="10724"/>
                </a:lnTo>
                <a:lnTo>
                  <a:pt x="12377" y="10702"/>
                </a:lnTo>
                <a:lnTo>
                  <a:pt x="12377" y="10702"/>
                </a:lnTo>
                <a:lnTo>
                  <a:pt x="13019" y="10615"/>
                </a:lnTo>
                <a:lnTo>
                  <a:pt x="13019" y="10615"/>
                </a:lnTo>
                <a:lnTo>
                  <a:pt x="12484" y="10941"/>
                </a:lnTo>
                <a:lnTo>
                  <a:pt x="11950" y="11267"/>
                </a:lnTo>
                <a:lnTo>
                  <a:pt x="10880" y="11896"/>
                </a:lnTo>
                <a:lnTo>
                  <a:pt x="10880" y="11896"/>
                </a:lnTo>
                <a:lnTo>
                  <a:pt x="10907" y="11831"/>
                </a:lnTo>
                <a:lnTo>
                  <a:pt x="10907" y="11831"/>
                </a:lnTo>
                <a:lnTo>
                  <a:pt x="11281" y="11592"/>
                </a:lnTo>
                <a:lnTo>
                  <a:pt x="11655" y="11310"/>
                </a:lnTo>
                <a:lnTo>
                  <a:pt x="12030" y="11028"/>
                </a:lnTo>
                <a:lnTo>
                  <a:pt x="12350" y="10724"/>
                </a:lnTo>
                <a:lnTo>
                  <a:pt x="12350" y="10724"/>
                </a:lnTo>
                <a:close/>
                <a:moveTo>
                  <a:pt x="12885" y="10442"/>
                </a:moveTo>
                <a:lnTo>
                  <a:pt x="12885" y="10442"/>
                </a:lnTo>
                <a:lnTo>
                  <a:pt x="12885" y="10355"/>
                </a:lnTo>
                <a:lnTo>
                  <a:pt x="12885" y="10355"/>
                </a:lnTo>
                <a:lnTo>
                  <a:pt x="13152" y="10312"/>
                </a:lnTo>
                <a:lnTo>
                  <a:pt x="13152" y="10312"/>
                </a:lnTo>
                <a:lnTo>
                  <a:pt x="13152" y="10398"/>
                </a:lnTo>
                <a:lnTo>
                  <a:pt x="13152" y="10398"/>
                </a:lnTo>
                <a:lnTo>
                  <a:pt x="12885" y="10442"/>
                </a:lnTo>
                <a:lnTo>
                  <a:pt x="12885" y="10442"/>
                </a:lnTo>
                <a:close/>
                <a:moveTo>
                  <a:pt x="11816" y="11397"/>
                </a:moveTo>
                <a:lnTo>
                  <a:pt x="11816" y="11397"/>
                </a:lnTo>
                <a:lnTo>
                  <a:pt x="12511" y="10985"/>
                </a:lnTo>
                <a:lnTo>
                  <a:pt x="12511" y="10985"/>
                </a:lnTo>
                <a:lnTo>
                  <a:pt x="12725" y="10854"/>
                </a:lnTo>
                <a:lnTo>
                  <a:pt x="12725" y="10854"/>
                </a:lnTo>
                <a:lnTo>
                  <a:pt x="12244" y="11202"/>
                </a:lnTo>
                <a:lnTo>
                  <a:pt x="11762" y="11506"/>
                </a:lnTo>
                <a:lnTo>
                  <a:pt x="11281" y="11809"/>
                </a:lnTo>
                <a:lnTo>
                  <a:pt x="10800" y="12113"/>
                </a:lnTo>
                <a:lnTo>
                  <a:pt x="10800" y="12113"/>
                </a:lnTo>
                <a:lnTo>
                  <a:pt x="10853" y="11961"/>
                </a:lnTo>
                <a:lnTo>
                  <a:pt x="10853" y="11961"/>
                </a:lnTo>
                <a:lnTo>
                  <a:pt x="11816" y="11397"/>
                </a:lnTo>
                <a:lnTo>
                  <a:pt x="11816" y="11397"/>
                </a:lnTo>
                <a:close/>
                <a:moveTo>
                  <a:pt x="10853" y="10615"/>
                </a:moveTo>
                <a:lnTo>
                  <a:pt x="10853" y="10615"/>
                </a:lnTo>
                <a:lnTo>
                  <a:pt x="10853" y="10637"/>
                </a:lnTo>
                <a:lnTo>
                  <a:pt x="10853" y="10637"/>
                </a:lnTo>
                <a:lnTo>
                  <a:pt x="10720" y="10659"/>
                </a:lnTo>
                <a:lnTo>
                  <a:pt x="10720" y="10659"/>
                </a:lnTo>
                <a:lnTo>
                  <a:pt x="10747" y="10615"/>
                </a:lnTo>
                <a:lnTo>
                  <a:pt x="10747" y="10615"/>
                </a:lnTo>
                <a:lnTo>
                  <a:pt x="10800" y="10572"/>
                </a:lnTo>
                <a:lnTo>
                  <a:pt x="10853" y="10550"/>
                </a:lnTo>
                <a:lnTo>
                  <a:pt x="10853" y="10550"/>
                </a:lnTo>
                <a:lnTo>
                  <a:pt x="10853" y="10615"/>
                </a:lnTo>
                <a:lnTo>
                  <a:pt x="10853" y="10615"/>
                </a:lnTo>
                <a:close/>
                <a:moveTo>
                  <a:pt x="13527" y="10355"/>
                </a:moveTo>
                <a:lnTo>
                  <a:pt x="13527" y="10355"/>
                </a:lnTo>
                <a:lnTo>
                  <a:pt x="13366" y="10377"/>
                </a:lnTo>
                <a:lnTo>
                  <a:pt x="13366" y="10377"/>
                </a:lnTo>
                <a:lnTo>
                  <a:pt x="13366" y="10268"/>
                </a:lnTo>
                <a:lnTo>
                  <a:pt x="13366" y="10268"/>
                </a:lnTo>
                <a:lnTo>
                  <a:pt x="13553" y="10203"/>
                </a:lnTo>
                <a:lnTo>
                  <a:pt x="13553" y="10203"/>
                </a:lnTo>
                <a:lnTo>
                  <a:pt x="13553" y="10268"/>
                </a:lnTo>
                <a:lnTo>
                  <a:pt x="13553" y="10268"/>
                </a:lnTo>
                <a:lnTo>
                  <a:pt x="13527" y="10312"/>
                </a:lnTo>
                <a:lnTo>
                  <a:pt x="13527" y="10355"/>
                </a:lnTo>
                <a:lnTo>
                  <a:pt x="13527" y="10355"/>
                </a:lnTo>
                <a:close/>
                <a:moveTo>
                  <a:pt x="7619" y="14480"/>
                </a:moveTo>
                <a:lnTo>
                  <a:pt x="7619" y="14480"/>
                </a:lnTo>
                <a:lnTo>
                  <a:pt x="7378" y="14718"/>
                </a:lnTo>
                <a:lnTo>
                  <a:pt x="7378" y="14718"/>
                </a:lnTo>
                <a:lnTo>
                  <a:pt x="7378" y="14610"/>
                </a:lnTo>
                <a:lnTo>
                  <a:pt x="7378" y="14610"/>
                </a:lnTo>
                <a:lnTo>
                  <a:pt x="7619" y="14480"/>
                </a:lnTo>
                <a:lnTo>
                  <a:pt x="7619" y="14480"/>
                </a:lnTo>
                <a:close/>
                <a:moveTo>
                  <a:pt x="13767" y="10333"/>
                </a:moveTo>
                <a:lnTo>
                  <a:pt x="13767" y="10333"/>
                </a:lnTo>
                <a:lnTo>
                  <a:pt x="13794" y="10181"/>
                </a:lnTo>
                <a:lnTo>
                  <a:pt x="13794" y="10181"/>
                </a:lnTo>
                <a:lnTo>
                  <a:pt x="13821" y="10160"/>
                </a:lnTo>
                <a:lnTo>
                  <a:pt x="13821" y="10160"/>
                </a:lnTo>
                <a:lnTo>
                  <a:pt x="14035" y="10138"/>
                </a:lnTo>
                <a:lnTo>
                  <a:pt x="14035" y="10138"/>
                </a:lnTo>
                <a:lnTo>
                  <a:pt x="13981" y="10246"/>
                </a:lnTo>
                <a:lnTo>
                  <a:pt x="13981" y="10246"/>
                </a:lnTo>
                <a:lnTo>
                  <a:pt x="13954" y="10312"/>
                </a:lnTo>
                <a:lnTo>
                  <a:pt x="13954" y="10312"/>
                </a:lnTo>
                <a:lnTo>
                  <a:pt x="13767" y="10333"/>
                </a:lnTo>
                <a:lnTo>
                  <a:pt x="13767" y="10333"/>
                </a:lnTo>
                <a:close/>
                <a:moveTo>
                  <a:pt x="7913" y="14718"/>
                </a:moveTo>
                <a:lnTo>
                  <a:pt x="7913" y="14718"/>
                </a:lnTo>
                <a:lnTo>
                  <a:pt x="8127" y="14566"/>
                </a:lnTo>
                <a:lnTo>
                  <a:pt x="8394" y="14393"/>
                </a:lnTo>
                <a:lnTo>
                  <a:pt x="8849" y="14089"/>
                </a:lnTo>
                <a:lnTo>
                  <a:pt x="8849" y="14089"/>
                </a:lnTo>
                <a:lnTo>
                  <a:pt x="9330" y="13785"/>
                </a:lnTo>
                <a:lnTo>
                  <a:pt x="9838" y="13459"/>
                </a:lnTo>
                <a:lnTo>
                  <a:pt x="10880" y="12873"/>
                </a:lnTo>
                <a:lnTo>
                  <a:pt x="10880" y="12873"/>
                </a:lnTo>
                <a:lnTo>
                  <a:pt x="11843" y="12309"/>
                </a:lnTo>
                <a:lnTo>
                  <a:pt x="11843" y="12309"/>
                </a:lnTo>
                <a:lnTo>
                  <a:pt x="11094" y="12786"/>
                </a:lnTo>
                <a:lnTo>
                  <a:pt x="10292" y="13264"/>
                </a:lnTo>
                <a:lnTo>
                  <a:pt x="10292" y="13264"/>
                </a:lnTo>
                <a:lnTo>
                  <a:pt x="9410" y="13850"/>
                </a:lnTo>
                <a:lnTo>
                  <a:pt x="8982" y="14154"/>
                </a:lnTo>
                <a:lnTo>
                  <a:pt x="8581" y="14458"/>
                </a:lnTo>
                <a:lnTo>
                  <a:pt x="8581" y="14458"/>
                </a:lnTo>
                <a:lnTo>
                  <a:pt x="8180" y="14762"/>
                </a:lnTo>
                <a:lnTo>
                  <a:pt x="7806" y="15044"/>
                </a:lnTo>
                <a:lnTo>
                  <a:pt x="7806" y="15044"/>
                </a:lnTo>
                <a:lnTo>
                  <a:pt x="7592" y="15196"/>
                </a:lnTo>
                <a:lnTo>
                  <a:pt x="7378" y="15348"/>
                </a:lnTo>
                <a:lnTo>
                  <a:pt x="7378" y="15348"/>
                </a:lnTo>
                <a:lnTo>
                  <a:pt x="7378" y="15087"/>
                </a:lnTo>
                <a:lnTo>
                  <a:pt x="7378" y="15087"/>
                </a:lnTo>
                <a:lnTo>
                  <a:pt x="7539" y="15001"/>
                </a:lnTo>
                <a:lnTo>
                  <a:pt x="7672" y="14914"/>
                </a:lnTo>
                <a:lnTo>
                  <a:pt x="7913" y="14718"/>
                </a:lnTo>
                <a:lnTo>
                  <a:pt x="7913" y="14718"/>
                </a:lnTo>
                <a:close/>
                <a:moveTo>
                  <a:pt x="7485" y="15326"/>
                </a:moveTo>
                <a:lnTo>
                  <a:pt x="7485" y="15326"/>
                </a:lnTo>
                <a:lnTo>
                  <a:pt x="7752" y="15153"/>
                </a:lnTo>
                <a:lnTo>
                  <a:pt x="7752" y="15153"/>
                </a:lnTo>
                <a:lnTo>
                  <a:pt x="8073" y="14914"/>
                </a:lnTo>
                <a:lnTo>
                  <a:pt x="8421" y="14653"/>
                </a:lnTo>
                <a:lnTo>
                  <a:pt x="8421" y="14653"/>
                </a:lnTo>
                <a:lnTo>
                  <a:pt x="9089" y="14154"/>
                </a:lnTo>
                <a:lnTo>
                  <a:pt x="9811" y="13655"/>
                </a:lnTo>
                <a:lnTo>
                  <a:pt x="11281" y="12743"/>
                </a:lnTo>
                <a:lnTo>
                  <a:pt x="11281" y="12743"/>
                </a:lnTo>
                <a:lnTo>
                  <a:pt x="12645" y="11875"/>
                </a:lnTo>
                <a:lnTo>
                  <a:pt x="13954" y="10985"/>
                </a:lnTo>
                <a:lnTo>
                  <a:pt x="13954" y="10985"/>
                </a:lnTo>
                <a:lnTo>
                  <a:pt x="14008" y="10919"/>
                </a:lnTo>
                <a:lnTo>
                  <a:pt x="14008" y="10919"/>
                </a:lnTo>
                <a:lnTo>
                  <a:pt x="14061" y="10898"/>
                </a:lnTo>
                <a:lnTo>
                  <a:pt x="14061" y="10898"/>
                </a:lnTo>
                <a:lnTo>
                  <a:pt x="14115" y="10876"/>
                </a:lnTo>
                <a:lnTo>
                  <a:pt x="14142" y="10833"/>
                </a:lnTo>
                <a:lnTo>
                  <a:pt x="14142" y="10833"/>
                </a:lnTo>
                <a:lnTo>
                  <a:pt x="14222" y="10789"/>
                </a:lnTo>
                <a:lnTo>
                  <a:pt x="14222" y="10789"/>
                </a:lnTo>
                <a:lnTo>
                  <a:pt x="14249" y="11136"/>
                </a:lnTo>
                <a:lnTo>
                  <a:pt x="14249" y="11136"/>
                </a:lnTo>
                <a:lnTo>
                  <a:pt x="13553" y="11592"/>
                </a:lnTo>
                <a:lnTo>
                  <a:pt x="12858" y="12048"/>
                </a:lnTo>
                <a:lnTo>
                  <a:pt x="11361" y="12895"/>
                </a:lnTo>
                <a:lnTo>
                  <a:pt x="9891" y="13763"/>
                </a:lnTo>
                <a:lnTo>
                  <a:pt x="9169" y="14197"/>
                </a:lnTo>
                <a:lnTo>
                  <a:pt x="8501" y="14675"/>
                </a:lnTo>
                <a:lnTo>
                  <a:pt x="8501" y="14675"/>
                </a:lnTo>
                <a:lnTo>
                  <a:pt x="8207" y="14870"/>
                </a:lnTo>
                <a:lnTo>
                  <a:pt x="7940" y="15087"/>
                </a:lnTo>
                <a:lnTo>
                  <a:pt x="7672" y="15305"/>
                </a:lnTo>
                <a:lnTo>
                  <a:pt x="7405" y="15478"/>
                </a:lnTo>
                <a:lnTo>
                  <a:pt x="7405" y="15478"/>
                </a:lnTo>
                <a:lnTo>
                  <a:pt x="7405" y="15413"/>
                </a:lnTo>
                <a:lnTo>
                  <a:pt x="7405" y="15413"/>
                </a:lnTo>
                <a:lnTo>
                  <a:pt x="7485" y="15326"/>
                </a:lnTo>
                <a:lnTo>
                  <a:pt x="7485" y="15326"/>
                </a:lnTo>
                <a:close/>
                <a:moveTo>
                  <a:pt x="14222" y="10268"/>
                </a:moveTo>
                <a:lnTo>
                  <a:pt x="14222" y="10268"/>
                </a:lnTo>
                <a:lnTo>
                  <a:pt x="14275" y="10116"/>
                </a:lnTo>
                <a:lnTo>
                  <a:pt x="14275" y="10116"/>
                </a:lnTo>
                <a:lnTo>
                  <a:pt x="14275" y="10094"/>
                </a:lnTo>
                <a:lnTo>
                  <a:pt x="14275" y="10094"/>
                </a:lnTo>
                <a:lnTo>
                  <a:pt x="14516" y="10073"/>
                </a:lnTo>
                <a:lnTo>
                  <a:pt x="14516" y="10073"/>
                </a:lnTo>
                <a:lnTo>
                  <a:pt x="14489" y="10203"/>
                </a:lnTo>
                <a:lnTo>
                  <a:pt x="14489" y="10203"/>
                </a:lnTo>
                <a:lnTo>
                  <a:pt x="14489" y="10246"/>
                </a:lnTo>
                <a:lnTo>
                  <a:pt x="14489" y="10246"/>
                </a:lnTo>
                <a:lnTo>
                  <a:pt x="14222" y="10268"/>
                </a:lnTo>
                <a:lnTo>
                  <a:pt x="14222" y="10268"/>
                </a:lnTo>
                <a:close/>
                <a:moveTo>
                  <a:pt x="7726" y="15305"/>
                </a:moveTo>
                <a:lnTo>
                  <a:pt x="7726" y="15305"/>
                </a:lnTo>
                <a:lnTo>
                  <a:pt x="8047" y="15044"/>
                </a:lnTo>
                <a:lnTo>
                  <a:pt x="8421" y="14784"/>
                </a:lnTo>
                <a:lnTo>
                  <a:pt x="8421" y="14784"/>
                </a:lnTo>
                <a:lnTo>
                  <a:pt x="8929" y="14436"/>
                </a:lnTo>
                <a:lnTo>
                  <a:pt x="9410" y="14111"/>
                </a:lnTo>
                <a:lnTo>
                  <a:pt x="9945" y="13785"/>
                </a:lnTo>
                <a:lnTo>
                  <a:pt x="10479" y="13459"/>
                </a:lnTo>
                <a:lnTo>
                  <a:pt x="10479" y="13459"/>
                </a:lnTo>
                <a:lnTo>
                  <a:pt x="12377" y="12374"/>
                </a:lnTo>
                <a:lnTo>
                  <a:pt x="13340" y="11788"/>
                </a:lnTo>
                <a:lnTo>
                  <a:pt x="14249" y="11202"/>
                </a:lnTo>
                <a:lnTo>
                  <a:pt x="14249" y="11202"/>
                </a:lnTo>
                <a:lnTo>
                  <a:pt x="14249" y="11484"/>
                </a:lnTo>
                <a:lnTo>
                  <a:pt x="14249" y="11484"/>
                </a:lnTo>
                <a:lnTo>
                  <a:pt x="14088" y="11571"/>
                </a:lnTo>
                <a:lnTo>
                  <a:pt x="13928" y="11679"/>
                </a:lnTo>
                <a:lnTo>
                  <a:pt x="13607" y="11853"/>
                </a:lnTo>
                <a:lnTo>
                  <a:pt x="13607" y="11853"/>
                </a:lnTo>
                <a:lnTo>
                  <a:pt x="13099" y="12178"/>
                </a:lnTo>
                <a:lnTo>
                  <a:pt x="12564" y="12482"/>
                </a:lnTo>
                <a:lnTo>
                  <a:pt x="12564" y="12482"/>
                </a:lnTo>
                <a:lnTo>
                  <a:pt x="11629" y="13025"/>
                </a:lnTo>
                <a:lnTo>
                  <a:pt x="10720" y="13568"/>
                </a:lnTo>
                <a:lnTo>
                  <a:pt x="10720" y="13568"/>
                </a:lnTo>
                <a:lnTo>
                  <a:pt x="9864" y="14089"/>
                </a:lnTo>
                <a:lnTo>
                  <a:pt x="9062" y="14610"/>
                </a:lnTo>
                <a:lnTo>
                  <a:pt x="9062" y="14610"/>
                </a:lnTo>
                <a:lnTo>
                  <a:pt x="8234" y="15174"/>
                </a:lnTo>
                <a:lnTo>
                  <a:pt x="7833" y="15456"/>
                </a:lnTo>
                <a:lnTo>
                  <a:pt x="7405" y="15739"/>
                </a:lnTo>
                <a:lnTo>
                  <a:pt x="7405" y="15739"/>
                </a:lnTo>
                <a:lnTo>
                  <a:pt x="7405" y="15565"/>
                </a:lnTo>
                <a:lnTo>
                  <a:pt x="7405" y="15565"/>
                </a:lnTo>
                <a:lnTo>
                  <a:pt x="7565" y="15435"/>
                </a:lnTo>
                <a:lnTo>
                  <a:pt x="7726" y="15305"/>
                </a:lnTo>
                <a:lnTo>
                  <a:pt x="7726" y="15305"/>
                </a:lnTo>
                <a:close/>
                <a:moveTo>
                  <a:pt x="8875" y="14805"/>
                </a:moveTo>
                <a:lnTo>
                  <a:pt x="8875" y="14805"/>
                </a:lnTo>
                <a:lnTo>
                  <a:pt x="9891" y="14132"/>
                </a:lnTo>
                <a:lnTo>
                  <a:pt x="10960" y="13459"/>
                </a:lnTo>
                <a:lnTo>
                  <a:pt x="10960" y="13459"/>
                </a:lnTo>
                <a:lnTo>
                  <a:pt x="11896" y="12917"/>
                </a:lnTo>
                <a:lnTo>
                  <a:pt x="12858" y="12396"/>
                </a:lnTo>
                <a:lnTo>
                  <a:pt x="12858" y="12396"/>
                </a:lnTo>
                <a:lnTo>
                  <a:pt x="13741" y="11831"/>
                </a:lnTo>
                <a:lnTo>
                  <a:pt x="13741" y="11831"/>
                </a:lnTo>
                <a:lnTo>
                  <a:pt x="14008" y="11701"/>
                </a:lnTo>
                <a:lnTo>
                  <a:pt x="14008" y="11701"/>
                </a:lnTo>
                <a:lnTo>
                  <a:pt x="13607" y="12027"/>
                </a:lnTo>
                <a:lnTo>
                  <a:pt x="13206" y="12309"/>
                </a:lnTo>
                <a:lnTo>
                  <a:pt x="12778" y="12591"/>
                </a:lnTo>
                <a:lnTo>
                  <a:pt x="12297" y="12851"/>
                </a:lnTo>
                <a:lnTo>
                  <a:pt x="11415" y="13372"/>
                </a:lnTo>
                <a:lnTo>
                  <a:pt x="10533" y="13915"/>
                </a:lnTo>
                <a:lnTo>
                  <a:pt x="10533" y="13915"/>
                </a:lnTo>
                <a:lnTo>
                  <a:pt x="9597" y="14501"/>
                </a:lnTo>
                <a:lnTo>
                  <a:pt x="8715" y="15087"/>
                </a:lnTo>
                <a:lnTo>
                  <a:pt x="8715" y="15087"/>
                </a:lnTo>
                <a:lnTo>
                  <a:pt x="8314" y="15391"/>
                </a:lnTo>
                <a:lnTo>
                  <a:pt x="7913" y="15717"/>
                </a:lnTo>
                <a:lnTo>
                  <a:pt x="7913" y="15717"/>
                </a:lnTo>
                <a:lnTo>
                  <a:pt x="7672" y="15869"/>
                </a:lnTo>
                <a:lnTo>
                  <a:pt x="7405" y="16043"/>
                </a:lnTo>
                <a:lnTo>
                  <a:pt x="7405" y="16043"/>
                </a:lnTo>
                <a:lnTo>
                  <a:pt x="7405" y="15804"/>
                </a:lnTo>
                <a:lnTo>
                  <a:pt x="7405" y="15804"/>
                </a:lnTo>
                <a:lnTo>
                  <a:pt x="7779" y="15565"/>
                </a:lnTo>
                <a:lnTo>
                  <a:pt x="8153" y="15305"/>
                </a:lnTo>
                <a:lnTo>
                  <a:pt x="8875" y="14805"/>
                </a:lnTo>
                <a:lnTo>
                  <a:pt x="8875" y="14805"/>
                </a:lnTo>
                <a:close/>
                <a:moveTo>
                  <a:pt x="14249" y="11549"/>
                </a:moveTo>
                <a:lnTo>
                  <a:pt x="14249" y="11549"/>
                </a:lnTo>
                <a:lnTo>
                  <a:pt x="14195" y="12070"/>
                </a:lnTo>
                <a:lnTo>
                  <a:pt x="14195" y="12070"/>
                </a:lnTo>
                <a:lnTo>
                  <a:pt x="13901" y="12287"/>
                </a:lnTo>
                <a:lnTo>
                  <a:pt x="13901" y="12287"/>
                </a:lnTo>
                <a:lnTo>
                  <a:pt x="13741" y="12352"/>
                </a:lnTo>
                <a:lnTo>
                  <a:pt x="13741" y="12352"/>
                </a:lnTo>
                <a:lnTo>
                  <a:pt x="12992" y="12765"/>
                </a:lnTo>
                <a:lnTo>
                  <a:pt x="12270" y="13177"/>
                </a:lnTo>
                <a:lnTo>
                  <a:pt x="10827" y="14045"/>
                </a:lnTo>
                <a:lnTo>
                  <a:pt x="10827" y="14045"/>
                </a:lnTo>
                <a:lnTo>
                  <a:pt x="9383" y="14870"/>
                </a:lnTo>
                <a:lnTo>
                  <a:pt x="8688" y="15305"/>
                </a:lnTo>
                <a:lnTo>
                  <a:pt x="7966" y="15760"/>
                </a:lnTo>
                <a:lnTo>
                  <a:pt x="7966" y="15760"/>
                </a:lnTo>
                <a:lnTo>
                  <a:pt x="7699" y="15934"/>
                </a:lnTo>
                <a:lnTo>
                  <a:pt x="7432" y="16108"/>
                </a:lnTo>
                <a:lnTo>
                  <a:pt x="7432" y="16108"/>
                </a:lnTo>
                <a:lnTo>
                  <a:pt x="7646" y="15977"/>
                </a:lnTo>
                <a:lnTo>
                  <a:pt x="7859" y="15826"/>
                </a:lnTo>
                <a:lnTo>
                  <a:pt x="7859" y="15826"/>
                </a:lnTo>
                <a:lnTo>
                  <a:pt x="8180" y="15587"/>
                </a:lnTo>
                <a:lnTo>
                  <a:pt x="8528" y="15326"/>
                </a:lnTo>
                <a:lnTo>
                  <a:pt x="8849" y="15066"/>
                </a:lnTo>
                <a:lnTo>
                  <a:pt x="9169" y="14849"/>
                </a:lnTo>
                <a:lnTo>
                  <a:pt x="9169" y="14849"/>
                </a:lnTo>
                <a:lnTo>
                  <a:pt x="10533" y="14002"/>
                </a:lnTo>
                <a:lnTo>
                  <a:pt x="11896" y="13155"/>
                </a:lnTo>
                <a:lnTo>
                  <a:pt x="11896" y="13155"/>
                </a:lnTo>
                <a:lnTo>
                  <a:pt x="12511" y="12808"/>
                </a:lnTo>
                <a:lnTo>
                  <a:pt x="13126" y="12417"/>
                </a:lnTo>
                <a:lnTo>
                  <a:pt x="13714" y="12005"/>
                </a:lnTo>
                <a:lnTo>
                  <a:pt x="13981" y="11766"/>
                </a:lnTo>
                <a:lnTo>
                  <a:pt x="14249" y="11549"/>
                </a:lnTo>
                <a:lnTo>
                  <a:pt x="14249" y="11549"/>
                </a:lnTo>
                <a:close/>
                <a:moveTo>
                  <a:pt x="7940" y="15847"/>
                </a:moveTo>
                <a:lnTo>
                  <a:pt x="7940" y="15847"/>
                </a:lnTo>
                <a:lnTo>
                  <a:pt x="8448" y="15543"/>
                </a:lnTo>
                <a:lnTo>
                  <a:pt x="8955" y="15218"/>
                </a:lnTo>
                <a:lnTo>
                  <a:pt x="8955" y="15218"/>
                </a:lnTo>
                <a:lnTo>
                  <a:pt x="9891" y="14653"/>
                </a:lnTo>
                <a:lnTo>
                  <a:pt x="10853" y="14089"/>
                </a:lnTo>
                <a:lnTo>
                  <a:pt x="10853" y="14089"/>
                </a:lnTo>
                <a:lnTo>
                  <a:pt x="11816" y="13524"/>
                </a:lnTo>
                <a:lnTo>
                  <a:pt x="12778" y="12960"/>
                </a:lnTo>
                <a:lnTo>
                  <a:pt x="12778" y="12960"/>
                </a:lnTo>
                <a:lnTo>
                  <a:pt x="13233" y="12699"/>
                </a:lnTo>
                <a:lnTo>
                  <a:pt x="13233" y="12699"/>
                </a:lnTo>
                <a:lnTo>
                  <a:pt x="11762" y="13611"/>
                </a:lnTo>
                <a:lnTo>
                  <a:pt x="10292" y="14523"/>
                </a:lnTo>
                <a:lnTo>
                  <a:pt x="8849" y="15435"/>
                </a:lnTo>
                <a:lnTo>
                  <a:pt x="8127" y="15934"/>
                </a:lnTo>
                <a:lnTo>
                  <a:pt x="7432" y="16433"/>
                </a:lnTo>
                <a:lnTo>
                  <a:pt x="7432" y="16433"/>
                </a:lnTo>
                <a:lnTo>
                  <a:pt x="7432" y="16173"/>
                </a:lnTo>
                <a:lnTo>
                  <a:pt x="7432" y="16173"/>
                </a:lnTo>
                <a:lnTo>
                  <a:pt x="7672" y="16021"/>
                </a:lnTo>
                <a:lnTo>
                  <a:pt x="7940" y="15847"/>
                </a:lnTo>
                <a:lnTo>
                  <a:pt x="7940" y="15847"/>
                </a:lnTo>
                <a:close/>
                <a:moveTo>
                  <a:pt x="7752" y="16260"/>
                </a:moveTo>
                <a:lnTo>
                  <a:pt x="7752" y="16260"/>
                </a:lnTo>
                <a:lnTo>
                  <a:pt x="8421" y="15826"/>
                </a:lnTo>
                <a:lnTo>
                  <a:pt x="9062" y="15326"/>
                </a:lnTo>
                <a:lnTo>
                  <a:pt x="9062" y="15326"/>
                </a:lnTo>
                <a:lnTo>
                  <a:pt x="9383" y="15109"/>
                </a:lnTo>
                <a:lnTo>
                  <a:pt x="9704" y="14914"/>
                </a:lnTo>
                <a:lnTo>
                  <a:pt x="10372" y="14501"/>
                </a:lnTo>
                <a:lnTo>
                  <a:pt x="10372" y="14501"/>
                </a:lnTo>
                <a:lnTo>
                  <a:pt x="11201" y="14002"/>
                </a:lnTo>
                <a:lnTo>
                  <a:pt x="12003" y="13503"/>
                </a:lnTo>
                <a:lnTo>
                  <a:pt x="12003" y="13503"/>
                </a:lnTo>
                <a:lnTo>
                  <a:pt x="13313" y="12721"/>
                </a:lnTo>
                <a:lnTo>
                  <a:pt x="13313" y="12721"/>
                </a:lnTo>
                <a:lnTo>
                  <a:pt x="13714" y="12461"/>
                </a:lnTo>
                <a:lnTo>
                  <a:pt x="13714" y="12461"/>
                </a:lnTo>
                <a:lnTo>
                  <a:pt x="13928" y="12330"/>
                </a:lnTo>
                <a:lnTo>
                  <a:pt x="14142" y="12200"/>
                </a:lnTo>
                <a:lnTo>
                  <a:pt x="14142" y="12200"/>
                </a:lnTo>
                <a:lnTo>
                  <a:pt x="14195" y="12178"/>
                </a:lnTo>
                <a:lnTo>
                  <a:pt x="14195" y="12178"/>
                </a:lnTo>
                <a:lnTo>
                  <a:pt x="14142" y="12526"/>
                </a:lnTo>
                <a:lnTo>
                  <a:pt x="14142" y="12526"/>
                </a:lnTo>
                <a:lnTo>
                  <a:pt x="12725" y="13394"/>
                </a:lnTo>
                <a:lnTo>
                  <a:pt x="11228" y="14263"/>
                </a:lnTo>
                <a:lnTo>
                  <a:pt x="9731" y="15109"/>
                </a:lnTo>
                <a:lnTo>
                  <a:pt x="8287" y="15977"/>
                </a:lnTo>
                <a:lnTo>
                  <a:pt x="8287" y="15977"/>
                </a:lnTo>
                <a:lnTo>
                  <a:pt x="7619" y="16368"/>
                </a:lnTo>
                <a:lnTo>
                  <a:pt x="7619" y="16368"/>
                </a:lnTo>
                <a:lnTo>
                  <a:pt x="7432" y="16498"/>
                </a:lnTo>
                <a:lnTo>
                  <a:pt x="7432" y="16498"/>
                </a:lnTo>
                <a:lnTo>
                  <a:pt x="7432" y="16477"/>
                </a:lnTo>
                <a:lnTo>
                  <a:pt x="7432" y="16477"/>
                </a:lnTo>
                <a:lnTo>
                  <a:pt x="7752" y="16260"/>
                </a:lnTo>
                <a:lnTo>
                  <a:pt x="7752" y="16260"/>
                </a:lnTo>
                <a:close/>
                <a:moveTo>
                  <a:pt x="12564" y="15196"/>
                </a:moveTo>
                <a:lnTo>
                  <a:pt x="12564" y="15196"/>
                </a:lnTo>
                <a:lnTo>
                  <a:pt x="12083" y="15522"/>
                </a:lnTo>
                <a:lnTo>
                  <a:pt x="11575" y="15804"/>
                </a:lnTo>
                <a:lnTo>
                  <a:pt x="10586" y="16347"/>
                </a:lnTo>
                <a:lnTo>
                  <a:pt x="10586" y="16347"/>
                </a:lnTo>
                <a:lnTo>
                  <a:pt x="9731" y="16824"/>
                </a:lnTo>
                <a:lnTo>
                  <a:pt x="8929" y="17367"/>
                </a:lnTo>
                <a:lnTo>
                  <a:pt x="8929" y="17367"/>
                </a:lnTo>
                <a:lnTo>
                  <a:pt x="8528" y="17671"/>
                </a:lnTo>
                <a:lnTo>
                  <a:pt x="8073" y="17975"/>
                </a:lnTo>
                <a:lnTo>
                  <a:pt x="8073" y="17975"/>
                </a:lnTo>
                <a:lnTo>
                  <a:pt x="7726" y="18235"/>
                </a:lnTo>
                <a:lnTo>
                  <a:pt x="7726" y="18235"/>
                </a:lnTo>
                <a:lnTo>
                  <a:pt x="7619" y="18279"/>
                </a:lnTo>
                <a:lnTo>
                  <a:pt x="7699" y="18192"/>
                </a:lnTo>
                <a:lnTo>
                  <a:pt x="7699" y="18192"/>
                </a:lnTo>
                <a:lnTo>
                  <a:pt x="7913" y="17975"/>
                </a:lnTo>
                <a:lnTo>
                  <a:pt x="7913" y="17975"/>
                </a:lnTo>
                <a:lnTo>
                  <a:pt x="8073" y="17866"/>
                </a:lnTo>
                <a:lnTo>
                  <a:pt x="8287" y="17736"/>
                </a:lnTo>
                <a:lnTo>
                  <a:pt x="8635" y="17519"/>
                </a:lnTo>
                <a:lnTo>
                  <a:pt x="8635" y="17519"/>
                </a:lnTo>
                <a:lnTo>
                  <a:pt x="9437" y="16911"/>
                </a:lnTo>
                <a:lnTo>
                  <a:pt x="9437" y="16911"/>
                </a:lnTo>
                <a:lnTo>
                  <a:pt x="9891" y="16607"/>
                </a:lnTo>
                <a:lnTo>
                  <a:pt x="10372" y="16325"/>
                </a:lnTo>
                <a:lnTo>
                  <a:pt x="11361" y="15782"/>
                </a:lnTo>
                <a:lnTo>
                  <a:pt x="11361" y="15782"/>
                </a:lnTo>
                <a:lnTo>
                  <a:pt x="12137" y="15305"/>
                </a:lnTo>
                <a:lnTo>
                  <a:pt x="12965" y="14849"/>
                </a:lnTo>
                <a:lnTo>
                  <a:pt x="12965" y="14849"/>
                </a:lnTo>
                <a:lnTo>
                  <a:pt x="13420" y="14610"/>
                </a:lnTo>
                <a:lnTo>
                  <a:pt x="13420" y="14610"/>
                </a:lnTo>
                <a:lnTo>
                  <a:pt x="12992" y="14914"/>
                </a:lnTo>
                <a:lnTo>
                  <a:pt x="12564" y="15196"/>
                </a:lnTo>
                <a:lnTo>
                  <a:pt x="12564" y="15196"/>
                </a:lnTo>
                <a:close/>
                <a:moveTo>
                  <a:pt x="13634" y="14523"/>
                </a:moveTo>
                <a:lnTo>
                  <a:pt x="13634" y="14523"/>
                </a:lnTo>
                <a:lnTo>
                  <a:pt x="13874" y="14371"/>
                </a:lnTo>
                <a:lnTo>
                  <a:pt x="13874" y="14371"/>
                </a:lnTo>
                <a:lnTo>
                  <a:pt x="13447" y="14675"/>
                </a:lnTo>
                <a:lnTo>
                  <a:pt x="13447" y="14675"/>
                </a:lnTo>
                <a:lnTo>
                  <a:pt x="13099" y="14892"/>
                </a:lnTo>
                <a:lnTo>
                  <a:pt x="13099" y="14892"/>
                </a:lnTo>
                <a:lnTo>
                  <a:pt x="13634" y="14523"/>
                </a:lnTo>
                <a:lnTo>
                  <a:pt x="13634" y="14523"/>
                </a:lnTo>
                <a:close/>
                <a:moveTo>
                  <a:pt x="13928" y="14393"/>
                </a:moveTo>
                <a:lnTo>
                  <a:pt x="13928" y="14393"/>
                </a:lnTo>
                <a:lnTo>
                  <a:pt x="13928" y="14501"/>
                </a:lnTo>
                <a:lnTo>
                  <a:pt x="13928" y="14501"/>
                </a:lnTo>
                <a:lnTo>
                  <a:pt x="13714" y="14632"/>
                </a:lnTo>
                <a:lnTo>
                  <a:pt x="13527" y="14784"/>
                </a:lnTo>
                <a:lnTo>
                  <a:pt x="13527" y="14784"/>
                </a:lnTo>
                <a:lnTo>
                  <a:pt x="13393" y="14914"/>
                </a:lnTo>
                <a:lnTo>
                  <a:pt x="13233" y="15022"/>
                </a:lnTo>
                <a:lnTo>
                  <a:pt x="12912" y="15239"/>
                </a:lnTo>
                <a:lnTo>
                  <a:pt x="12912" y="15239"/>
                </a:lnTo>
                <a:lnTo>
                  <a:pt x="12431" y="15543"/>
                </a:lnTo>
                <a:lnTo>
                  <a:pt x="12003" y="15826"/>
                </a:lnTo>
                <a:lnTo>
                  <a:pt x="11094" y="16347"/>
                </a:lnTo>
                <a:lnTo>
                  <a:pt x="11094" y="16347"/>
                </a:lnTo>
                <a:lnTo>
                  <a:pt x="10265" y="16846"/>
                </a:lnTo>
                <a:lnTo>
                  <a:pt x="9463" y="17367"/>
                </a:lnTo>
                <a:lnTo>
                  <a:pt x="7913" y="18452"/>
                </a:lnTo>
                <a:lnTo>
                  <a:pt x="7913" y="18452"/>
                </a:lnTo>
                <a:lnTo>
                  <a:pt x="7726" y="18561"/>
                </a:lnTo>
                <a:lnTo>
                  <a:pt x="7672" y="18604"/>
                </a:lnTo>
                <a:lnTo>
                  <a:pt x="7752" y="18517"/>
                </a:lnTo>
                <a:lnTo>
                  <a:pt x="7752" y="18517"/>
                </a:lnTo>
                <a:lnTo>
                  <a:pt x="8127" y="18192"/>
                </a:lnTo>
                <a:lnTo>
                  <a:pt x="8127" y="18192"/>
                </a:lnTo>
                <a:lnTo>
                  <a:pt x="8528" y="17931"/>
                </a:lnTo>
                <a:lnTo>
                  <a:pt x="8902" y="17671"/>
                </a:lnTo>
                <a:lnTo>
                  <a:pt x="8902" y="17671"/>
                </a:lnTo>
                <a:lnTo>
                  <a:pt x="9784" y="17063"/>
                </a:lnTo>
                <a:lnTo>
                  <a:pt x="10720" y="16498"/>
                </a:lnTo>
                <a:lnTo>
                  <a:pt x="10720" y="16498"/>
                </a:lnTo>
                <a:lnTo>
                  <a:pt x="12350" y="15456"/>
                </a:lnTo>
                <a:lnTo>
                  <a:pt x="13152" y="14935"/>
                </a:lnTo>
                <a:lnTo>
                  <a:pt x="13928" y="14393"/>
                </a:lnTo>
                <a:lnTo>
                  <a:pt x="13928" y="14393"/>
                </a:lnTo>
                <a:close/>
                <a:moveTo>
                  <a:pt x="13660" y="14436"/>
                </a:moveTo>
                <a:lnTo>
                  <a:pt x="13660" y="14436"/>
                </a:lnTo>
                <a:lnTo>
                  <a:pt x="13821" y="14328"/>
                </a:lnTo>
                <a:lnTo>
                  <a:pt x="13954" y="14219"/>
                </a:lnTo>
                <a:lnTo>
                  <a:pt x="13954" y="14219"/>
                </a:lnTo>
                <a:lnTo>
                  <a:pt x="13954" y="14306"/>
                </a:lnTo>
                <a:lnTo>
                  <a:pt x="13954" y="14306"/>
                </a:lnTo>
                <a:lnTo>
                  <a:pt x="13660" y="14436"/>
                </a:lnTo>
                <a:lnTo>
                  <a:pt x="13660" y="14436"/>
                </a:lnTo>
                <a:close/>
                <a:moveTo>
                  <a:pt x="13821" y="14263"/>
                </a:moveTo>
                <a:lnTo>
                  <a:pt x="13821" y="14263"/>
                </a:lnTo>
                <a:lnTo>
                  <a:pt x="13687" y="14371"/>
                </a:lnTo>
                <a:lnTo>
                  <a:pt x="13527" y="14501"/>
                </a:lnTo>
                <a:lnTo>
                  <a:pt x="13152" y="14697"/>
                </a:lnTo>
                <a:lnTo>
                  <a:pt x="12805" y="14892"/>
                </a:lnTo>
                <a:lnTo>
                  <a:pt x="12404" y="15087"/>
                </a:lnTo>
                <a:lnTo>
                  <a:pt x="12404" y="15087"/>
                </a:lnTo>
                <a:lnTo>
                  <a:pt x="12511" y="15022"/>
                </a:lnTo>
                <a:lnTo>
                  <a:pt x="12511" y="15022"/>
                </a:lnTo>
                <a:lnTo>
                  <a:pt x="13366" y="14480"/>
                </a:lnTo>
                <a:lnTo>
                  <a:pt x="13366" y="14480"/>
                </a:lnTo>
                <a:lnTo>
                  <a:pt x="13901" y="14154"/>
                </a:lnTo>
                <a:lnTo>
                  <a:pt x="13901" y="14154"/>
                </a:lnTo>
                <a:lnTo>
                  <a:pt x="13954" y="14111"/>
                </a:lnTo>
                <a:lnTo>
                  <a:pt x="13954" y="14111"/>
                </a:lnTo>
                <a:lnTo>
                  <a:pt x="13954" y="14154"/>
                </a:lnTo>
                <a:lnTo>
                  <a:pt x="13954" y="14154"/>
                </a:lnTo>
                <a:lnTo>
                  <a:pt x="13821" y="14263"/>
                </a:lnTo>
                <a:lnTo>
                  <a:pt x="13821" y="14263"/>
                </a:lnTo>
                <a:close/>
                <a:moveTo>
                  <a:pt x="11281" y="15674"/>
                </a:moveTo>
                <a:lnTo>
                  <a:pt x="11281" y="15674"/>
                </a:lnTo>
                <a:lnTo>
                  <a:pt x="10559" y="16086"/>
                </a:lnTo>
                <a:lnTo>
                  <a:pt x="9838" y="16498"/>
                </a:lnTo>
                <a:lnTo>
                  <a:pt x="9116" y="16933"/>
                </a:lnTo>
                <a:lnTo>
                  <a:pt x="8448" y="17389"/>
                </a:lnTo>
                <a:lnTo>
                  <a:pt x="8448" y="17389"/>
                </a:lnTo>
                <a:lnTo>
                  <a:pt x="7833" y="17823"/>
                </a:lnTo>
                <a:lnTo>
                  <a:pt x="7833" y="17823"/>
                </a:lnTo>
                <a:lnTo>
                  <a:pt x="7672" y="17931"/>
                </a:lnTo>
                <a:lnTo>
                  <a:pt x="7592" y="17975"/>
                </a:lnTo>
                <a:lnTo>
                  <a:pt x="7672" y="17866"/>
                </a:lnTo>
                <a:lnTo>
                  <a:pt x="7672" y="17866"/>
                </a:lnTo>
                <a:lnTo>
                  <a:pt x="7966" y="17627"/>
                </a:lnTo>
                <a:lnTo>
                  <a:pt x="7966" y="17627"/>
                </a:lnTo>
                <a:lnTo>
                  <a:pt x="8341" y="17367"/>
                </a:lnTo>
                <a:lnTo>
                  <a:pt x="8688" y="17085"/>
                </a:lnTo>
                <a:lnTo>
                  <a:pt x="9437" y="16607"/>
                </a:lnTo>
                <a:lnTo>
                  <a:pt x="9437" y="16607"/>
                </a:lnTo>
                <a:lnTo>
                  <a:pt x="10132" y="16195"/>
                </a:lnTo>
                <a:lnTo>
                  <a:pt x="10880" y="15782"/>
                </a:lnTo>
                <a:lnTo>
                  <a:pt x="11602" y="15370"/>
                </a:lnTo>
                <a:lnTo>
                  <a:pt x="12324" y="14935"/>
                </a:lnTo>
                <a:lnTo>
                  <a:pt x="12324" y="14935"/>
                </a:lnTo>
                <a:lnTo>
                  <a:pt x="12805" y="14675"/>
                </a:lnTo>
                <a:lnTo>
                  <a:pt x="12805" y="14675"/>
                </a:lnTo>
                <a:lnTo>
                  <a:pt x="13393" y="14349"/>
                </a:lnTo>
                <a:lnTo>
                  <a:pt x="13714" y="14154"/>
                </a:lnTo>
                <a:lnTo>
                  <a:pt x="13981" y="13959"/>
                </a:lnTo>
                <a:lnTo>
                  <a:pt x="13981" y="13959"/>
                </a:lnTo>
                <a:lnTo>
                  <a:pt x="13981" y="14067"/>
                </a:lnTo>
                <a:lnTo>
                  <a:pt x="13981" y="14067"/>
                </a:lnTo>
                <a:lnTo>
                  <a:pt x="13313" y="14458"/>
                </a:lnTo>
                <a:lnTo>
                  <a:pt x="12645" y="14870"/>
                </a:lnTo>
                <a:lnTo>
                  <a:pt x="11976" y="15261"/>
                </a:lnTo>
                <a:lnTo>
                  <a:pt x="11281" y="15674"/>
                </a:lnTo>
                <a:lnTo>
                  <a:pt x="11281" y="15674"/>
                </a:lnTo>
                <a:close/>
                <a:moveTo>
                  <a:pt x="13607" y="14111"/>
                </a:moveTo>
                <a:lnTo>
                  <a:pt x="13607" y="14111"/>
                </a:lnTo>
                <a:lnTo>
                  <a:pt x="13420" y="14241"/>
                </a:lnTo>
                <a:lnTo>
                  <a:pt x="13206" y="14371"/>
                </a:lnTo>
                <a:lnTo>
                  <a:pt x="12751" y="14632"/>
                </a:lnTo>
                <a:lnTo>
                  <a:pt x="12751" y="14632"/>
                </a:lnTo>
                <a:lnTo>
                  <a:pt x="12431" y="14827"/>
                </a:lnTo>
                <a:lnTo>
                  <a:pt x="12431" y="14827"/>
                </a:lnTo>
                <a:lnTo>
                  <a:pt x="11361" y="15391"/>
                </a:lnTo>
                <a:lnTo>
                  <a:pt x="10265" y="15977"/>
                </a:lnTo>
                <a:lnTo>
                  <a:pt x="10265" y="15977"/>
                </a:lnTo>
                <a:lnTo>
                  <a:pt x="9597" y="16347"/>
                </a:lnTo>
                <a:lnTo>
                  <a:pt x="8955" y="16737"/>
                </a:lnTo>
                <a:lnTo>
                  <a:pt x="8314" y="17150"/>
                </a:lnTo>
                <a:lnTo>
                  <a:pt x="7672" y="17606"/>
                </a:lnTo>
                <a:lnTo>
                  <a:pt x="7672" y="17606"/>
                </a:lnTo>
                <a:lnTo>
                  <a:pt x="7539" y="17692"/>
                </a:lnTo>
                <a:lnTo>
                  <a:pt x="7592" y="17627"/>
                </a:lnTo>
                <a:lnTo>
                  <a:pt x="7913" y="17389"/>
                </a:lnTo>
                <a:lnTo>
                  <a:pt x="7913" y="17389"/>
                </a:lnTo>
                <a:lnTo>
                  <a:pt x="8180" y="17150"/>
                </a:lnTo>
                <a:lnTo>
                  <a:pt x="8501" y="16933"/>
                </a:lnTo>
                <a:lnTo>
                  <a:pt x="8501" y="16933"/>
                </a:lnTo>
                <a:lnTo>
                  <a:pt x="8875" y="16672"/>
                </a:lnTo>
                <a:lnTo>
                  <a:pt x="9250" y="16433"/>
                </a:lnTo>
                <a:lnTo>
                  <a:pt x="10025" y="15977"/>
                </a:lnTo>
                <a:lnTo>
                  <a:pt x="10025" y="15977"/>
                </a:lnTo>
                <a:lnTo>
                  <a:pt x="11121" y="15370"/>
                </a:lnTo>
                <a:lnTo>
                  <a:pt x="12190" y="14784"/>
                </a:lnTo>
                <a:lnTo>
                  <a:pt x="12190" y="14784"/>
                </a:lnTo>
                <a:lnTo>
                  <a:pt x="12645" y="14523"/>
                </a:lnTo>
                <a:lnTo>
                  <a:pt x="13072" y="14219"/>
                </a:lnTo>
                <a:lnTo>
                  <a:pt x="13072" y="14219"/>
                </a:lnTo>
                <a:lnTo>
                  <a:pt x="13580" y="13850"/>
                </a:lnTo>
                <a:lnTo>
                  <a:pt x="13580" y="13850"/>
                </a:lnTo>
                <a:lnTo>
                  <a:pt x="13767" y="13698"/>
                </a:lnTo>
                <a:lnTo>
                  <a:pt x="13767" y="13698"/>
                </a:lnTo>
                <a:lnTo>
                  <a:pt x="13821" y="13676"/>
                </a:lnTo>
                <a:lnTo>
                  <a:pt x="13821" y="13676"/>
                </a:lnTo>
                <a:lnTo>
                  <a:pt x="14035" y="13546"/>
                </a:lnTo>
                <a:lnTo>
                  <a:pt x="14035" y="13546"/>
                </a:lnTo>
                <a:lnTo>
                  <a:pt x="14008" y="13828"/>
                </a:lnTo>
                <a:lnTo>
                  <a:pt x="14008" y="13828"/>
                </a:lnTo>
                <a:lnTo>
                  <a:pt x="13794" y="13959"/>
                </a:lnTo>
                <a:lnTo>
                  <a:pt x="13607" y="14111"/>
                </a:lnTo>
                <a:lnTo>
                  <a:pt x="13607" y="14111"/>
                </a:lnTo>
                <a:close/>
                <a:moveTo>
                  <a:pt x="13874" y="13568"/>
                </a:moveTo>
                <a:lnTo>
                  <a:pt x="13874" y="13568"/>
                </a:lnTo>
                <a:lnTo>
                  <a:pt x="13821" y="13611"/>
                </a:lnTo>
                <a:lnTo>
                  <a:pt x="13821" y="13611"/>
                </a:lnTo>
                <a:lnTo>
                  <a:pt x="13259" y="13980"/>
                </a:lnTo>
                <a:lnTo>
                  <a:pt x="12671" y="14328"/>
                </a:lnTo>
                <a:lnTo>
                  <a:pt x="12083" y="14697"/>
                </a:lnTo>
                <a:lnTo>
                  <a:pt x="11495" y="15022"/>
                </a:lnTo>
                <a:lnTo>
                  <a:pt x="11495" y="15022"/>
                </a:lnTo>
                <a:lnTo>
                  <a:pt x="10319" y="15695"/>
                </a:lnTo>
                <a:lnTo>
                  <a:pt x="9143" y="16347"/>
                </a:lnTo>
                <a:lnTo>
                  <a:pt x="9143" y="16347"/>
                </a:lnTo>
                <a:lnTo>
                  <a:pt x="8100" y="16933"/>
                </a:lnTo>
                <a:lnTo>
                  <a:pt x="8100" y="16933"/>
                </a:lnTo>
                <a:lnTo>
                  <a:pt x="7592" y="17237"/>
                </a:lnTo>
                <a:lnTo>
                  <a:pt x="7592" y="17237"/>
                </a:lnTo>
                <a:lnTo>
                  <a:pt x="7512" y="17302"/>
                </a:lnTo>
                <a:lnTo>
                  <a:pt x="7592" y="17193"/>
                </a:lnTo>
                <a:lnTo>
                  <a:pt x="7592" y="17193"/>
                </a:lnTo>
                <a:lnTo>
                  <a:pt x="7779" y="17063"/>
                </a:lnTo>
                <a:lnTo>
                  <a:pt x="7993" y="16933"/>
                </a:lnTo>
                <a:lnTo>
                  <a:pt x="7993" y="16933"/>
                </a:lnTo>
                <a:lnTo>
                  <a:pt x="9036" y="16325"/>
                </a:lnTo>
                <a:lnTo>
                  <a:pt x="10078" y="15695"/>
                </a:lnTo>
                <a:lnTo>
                  <a:pt x="10078" y="15695"/>
                </a:lnTo>
                <a:lnTo>
                  <a:pt x="11094" y="15044"/>
                </a:lnTo>
                <a:lnTo>
                  <a:pt x="12110" y="14414"/>
                </a:lnTo>
                <a:lnTo>
                  <a:pt x="12645" y="14089"/>
                </a:lnTo>
                <a:lnTo>
                  <a:pt x="13152" y="13763"/>
                </a:lnTo>
                <a:lnTo>
                  <a:pt x="13607" y="13416"/>
                </a:lnTo>
                <a:lnTo>
                  <a:pt x="14088" y="13047"/>
                </a:lnTo>
                <a:lnTo>
                  <a:pt x="14088" y="13047"/>
                </a:lnTo>
                <a:lnTo>
                  <a:pt x="14035" y="13481"/>
                </a:lnTo>
                <a:lnTo>
                  <a:pt x="14035" y="13481"/>
                </a:lnTo>
                <a:lnTo>
                  <a:pt x="13874" y="13568"/>
                </a:lnTo>
                <a:lnTo>
                  <a:pt x="13874" y="13568"/>
                </a:lnTo>
                <a:close/>
                <a:moveTo>
                  <a:pt x="12618" y="13959"/>
                </a:moveTo>
                <a:lnTo>
                  <a:pt x="12618" y="13959"/>
                </a:lnTo>
                <a:lnTo>
                  <a:pt x="11709" y="14480"/>
                </a:lnTo>
                <a:lnTo>
                  <a:pt x="10800" y="14979"/>
                </a:lnTo>
                <a:lnTo>
                  <a:pt x="10800" y="14979"/>
                </a:lnTo>
                <a:lnTo>
                  <a:pt x="9276" y="15847"/>
                </a:lnTo>
                <a:lnTo>
                  <a:pt x="9276" y="15847"/>
                </a:lnTo>
                <a:lnTo>
                  <a:pt x="10827" y="14849"/>
                </a:lnTo>
                <a:lnTo>
                  <a:pt x="10827" y="14849"/>
                </a:lnTo>
                <a:lnTo>
                  <a:pt x="11682" y="14306"/>
                </a:lnTo>
                <a:lnTo>
                  <a:pt x="12484" y="13763"/>
                </a:lnTo>
                <a:lnTo>
                  <a:pt x="14142" y="12591"/>
                </a:lnTo>
                <a:lnTo>
                  <a:pt x="14142" y="12591"/>
                </a:lnTo>
                <a:lnTo>
                  <a:pt x="14115" y="12830"/>
                </a:lnTo>
                <a:lnTo>
                  <a:pt x="14115" y="12830"/>
                </a:lnTo>
                <a:lnTo>
                  <a:pt x="14088" y="12960"/>
                </a:lnTo>
                <a:lnTo>
                  <a:pt x="14088" y="12960"/>
                </a:lnTo>
                <a:lnTo>
                  <a:pt x="13901" y="13069"/>
                </a:lnTo>
                <a:lnTo>
                  <a:pt x="13714" y="13177"/>
                </a:lnTo>
                <a:lnTo>
                  <a:pt x="13340" y="13438"/>
                </a:lnTo>
                <a:lnTo>
                  <a:pt x="12965" y="13676"/>
                </a:lnTo>
                <a:lnTo>
                  <a:pt x="12618" y="13959"/>
                </a:lnTo>
                <a:lnTo>
                  <a:pt x="12618" y="13959"/>
                </a:lnTo>
                <a:close/>
                <a:moveTo>
                  <a:pt x="8982" y="15630"/>
                </a:moveTo>
                <a:lnTo>
                  <a:pt x="8982" y="15630"/>
                </a:lnTo>
                <a:lnTo>
                  <a:pt x="9864" y="15109"/>
                </a:lnTo>
                <a:lnTo>
                  <a:pt x="10773" y="14588"/>
                </a:lnTo>
                <a:lnTo>
                  <a:pt x="10773" y="14588"/>
                </a:lnTo>
                <a:lnTo>
                  <a:pt x="12538" y="13524"/>
                </a:lnTo>
                <a:lnTo>
                  <a:pt x="12538" y="13524"/>
                </a:lnTo>
                <a:lnTo>
                  <a:pt x="13500" y="12982"/>
                </a:lnTo>
                <a:lnTo>
                  <a:pt x="13500" y="12982"/>
                </a:lnTo>
                <a:lnTo>
                  <a:pt x="13687" y="12851"/>
                </a:lnTo>
                <a:lnTo>
                  <a:pt x="13687" y="12851"/>
                </a:lnTo>
                <a:lnTo>
                  <a:pt x="12137" y="13937"/>
                </a:lnTo>
                <a:lnTo>
                  <a:pt x="11361" y="14458"/>
                </a:lnTo>
                <a:lnTo>
                  <a:pt x="10586" y="14957"/>
                </a:lnTo>
                <a:lnTo>
                  <a:pt x="10586" y="14957"/>
                </a:lnTo>
                <a:lnTo>
                  <a:pt x="8982" y="15977"/>
                </a:lnTo>
                <a:lnTo>
                  <a:pt x="8982" y="15977"/>
                </a:lnTo>
                <a:lnTo>
                  <a:pt x="8608" y="16195"/>
                </a:lnTo>
                <a:lnTo>
                  <a:pt x="8180" y="16412"/>
                </a:lnTo>
                <a:lnTo>
                  <a:pt x="7806" y="16650"/>
                </a:lnTo>
                <a:lnTo>
                  <a:pt x="7458" y="16889"/>
                </a:lnTo>
                <a:lnTo>
                  <a:pt x="7458" y="16889"/>
                </a:lnTo>
                <a:lnTo>
                  <a:pt x="7432" y="16520"/>
                </a:lnTo>
                <a:lnTo>
                  <a:pt x="7432" y="16520"/>
                </a:lnTo>
                <a:lnTo>
                  <a:pt x="7833" y="16325"/>
                </a:lnTo>
                <a:lnTo>
                  <a:pt x="8207" y="16086"/>
                </a:lnTo>
                <a:lnTo>
                  <a:pt x="8608" y="15847"/>
                </a:lnTo>
                <a:lnTo>
                  <a:pt x="8982" y="15630"/>
                </a:lnTo>
                <a:lnTo>
                  <a:pt x="8982" y="15630"/>
                </a:lnTo>
                <a:close/>
                <a:moveTo>
                  <a:pt x="7458" y="16954"/>
                </a:moveTo>
                <a:lnTo>
                  <a:pt x="7458" y="16954"/>
                </a:lnTo>
                <a:lnTo>
                  <a:pt x="7672" y="16781"/>
                </a:lnTo>
                <a:lnTo>
                  <a:pt x="7913" y="16629"/>
                </a:lnTo>
                <a:lnTo>
                  <a:pt x="8448" y="16325"/>
                </a:lnTo>
                <a:lnTo>
                  <a:pt x="8448" y="16325"/>
                </a:lnTo>
                <a:lnTo>
                  <a:pt x="8153" y="16498"/>
                </a:lnTo>
                <a:lnTo>
                  <a:pt x="8153" y="16498"/>
                </a:lnTo>
                <a:lnTo>
                  <a:pt x="7779" y="16716"/>
                </a:lnTo>
                <a:lnTo>
                  <a:pt x="7619" y="16846"/>
                </a:lnTo>
                <a:lnTo>
                  <a:pt x="7458" y="16954"/>
                </a:lnTo>
                <a:lnTo>
                  <a:pt x="7458" y="16954"/>
                </a:lnTo>
                <a:lnTo>
                  <a:pt x="7458" y="16954"/>
                </a:lnTo>
                <a:lnTo>
                  <a:pt x="7458" y="16954"/>
                </a:lnTo>
                <a:close/>
                <a:moveTo>
                  <a:pt x="7886" y="16737"/>
                </a:moveTo>
                <a:lnTo>
                  <a:pt x="7886" y="16737"/>
                </a:lnTo>
                <a:lnTo>
                  <a:pt x="8100" y="16564"/>
                </a:lnTo>
                <a:lnTo>
                  <a:pt x="8367" y="16433"/>
                </a:lnTo>
                <a:lnTo>
                  <a:pt x="8875" y="16129"/>
                </a:lnTo>
                <a:lnTo>
                  <a:pt x="8875" y="16129"/>
                </a:lnTo>
                <a:lnTo>
                  <a:pt x="9757" y="15608"/>
                </a:lnTo>
                <a:lnTo>
                  <a:pt x="10720" y="15087"/>
                </a:lnTo>
                <a:lnTo>
                  <a:pt x="10720" y="15087"/>
                </a:lnTo>
                <a:lnTo>
                  <a:pt x="11495" y="14653"/>
                </a:lnTo>
                <a:lnTo>
                  <a:pt x="12297" y="14197"/>
                </a:lnTo>
                <a:lnTo>
                  <a:pt x="13072" y="13720"/>
                </a:lnTo>
                <a:lnTo>
                  <a:pt x="13447" y="13459"/>
                </a:lnTo>
                <a:lnTo>
                  <a:pt x="13794" y="13221"/>
                </a:lnTo>
                <a:lnTo>
                  <a:pt x="13794" y="13221"/>
                </a:lnTo>
                <a:lnTo>
                  <a:pt x="13420" y="13481"/>
                </a:lnTo>
                <a:lnTo>
                  <a:pt x="13046" y="13763"/>
                </a:lnTo>
                <a:lnTo>
                  <a:pt x="12270" y="14263"/>
                </a:lnTo>
                <a:lnTo>
                  <a:pt x="10720" y="15218"/>
                </a:lnTo>
                <a:lnTo>
                  <a:pt x="10720" y="15218"/>
                </a:lnTo>
                <a:lnTo>
                  <a:pt x="9838" y="15760"/>
                </a:lnTo>
                <a:lnTo>
                  <a:pt x="8982" y="16281"/>
                </a:lnTo>
                <a:lnTo>
                  <a:pt x="8982" y="16281"/>
                </a:lnTo>
                <a:lnTo>
                  <a:pt x="8207" y="16737"/>
                </a:lnTo>
                <a:lnTo>
                  <a:pt x="7833" y="16976"/>
                </a:lnTo>
                <a:lnTo>
                  <a:pt x="7485" y="17237"/>
                </a:lnTo>
                <a:lnTo>
                  <a:pt x="7485" y="17237"/>
                </a:lnTo>
                <a:lnTo>
                  <a:pt x="7458" y="17019"/>
                </a:lnTo>
                <a:lnTo>
                  <a:pt x="7458" y="17019"/>
                </a:lnTo>
                <a:lnTo>
                  <a:pt x="7672" y="16889"/>
                </a:lnTo>
                <a:lnTo>
                  <a:pt x="7886" y="16737"/>
                </a:lnTo>
                <a:lnTo>
                  <a:pt x="7886" y="16737"/>
                </a:lnTo>
                <a:close/>
                <a:moveTo>
                  <a:pt x="8020" y="17041"/>
                </a:moveTo>
                <a:lnTo>
                  <a:pt x="8020" y="17041"/>
                </a:lnTo>
                <a:lnTo>
                  <a:pt x="8822" y="16585"/>
                </a:lnTo>
                <a:lnTo>
                  <a:pt x="8822" y="16585"/>
                </a:lnTo>
                <a:lnTo>
                  <a:pt x="9650" y="16108"/>
                </a:lnTo>
                <a:lnTo>
                  <a:pt x="10533" y="15630"/>
                </a:lnTo>
                <a:lnTo>
                  <a:pt x="10533" y="15630"/>
                </a:lnTo>
                <a:lnTo>
                  <a:pt x="11228" y="15239"/>
                </a:lnTo>
                <a:lnTo>
                  <a:pt x="11896" y="14849"/>
                </a:lnTo>
                <a:lnTo>
                  <a:pt x="13233" y="14045"/>
                </a:lnTo>
                <a:lnTo>
                  <a:pt x="13233" y="14045"/>
                </a:lnTo>
                <a:lnTo>
                  <a:pt x="12645" y="14480"/>
                </a:lnTo>
                <a:lnTo>
                  <a:pt x="12645" y="14480"/>
                </a:lnTo>
                <a:lnTo>
                  <a:pt x="12137" y="14784"/>
                </a:lnTo>
                <a:lnTo>
                  <a:pt x="11629" y="15066"/>
                </a:lnTo>
                <a:lnTo>
                  <a:pt x="10613" y="15608"/>
                </a:lnTo>
                <a:lnTo>
                  <a:pt x="10613" y="15608"/>
                </a:lnTo>
                <a:lnTo>
                  <a:pt x="9784" y="16064"/>
                </a:lnTo>
                <a:lnTo>
                  <a:pt x="8982" y="16542"/>
                </a:lnTo>
                <a:lnTo>
                  <a:pt x="8608" y="16802"/>
                </a:lnTo>
                <a:lnTo>
                  <a:pt x="8207" y="17063"/>
                </a:lnTo>
                <a:lnTo>
                  <a:pt x="7859" y="17367"/>
                </a:lnTo>
                <a:lnTo>
                  <a:pt x="7512" y="17649"/>
                </a:lnTo>
                <a:lnTo>
                  <a:pt x="7512" y="17649"/>
                </a:lnTo>
                <a:lnTo>
                  <a:pt x="7485" y="17345"/>
                </a:lnTo>
                <a:lnTo>
                  <a:pt x="7485" y="17345"/>
                </a:lnTo>
                <a:lnTo>
                  <a:pt x="7619" y="17302"/>
                </a:lnTo>
                <a:lnTo>
                  <a:pt x="7752" y="17193"/>
                </a:lnTo>
                <a:lnTo>
                  <a:pt x="8020" y="17041"/>
                </a:lnTo>
                <a:lnTo>
                  <a:pt x="8020" y="17041"/>
                </a:lnTo>
                <a:close/>
                <a:moveTo>
                  <a:pt x="8902" y="16824"/>
                </a:moveTo>
                <a:lnTo>
                  <a:pt x="8902" y="16824"/>
                </a:lnTo>
                <a:lnTo>
                  <a:pt x="9838" y="16281"/>
                </a:lnTo>
                <a:lnTo>
                  <a:pt x="10292" y="16021"/>
                </a:lnTo>
                <a:lnTo>
                  <a:pt x="10800" y="15760"/>
                </a:lnTo>
                <a:lnTo>
                  <a:pt x="10800" y="15760"/>
                </a:lnTo>
                <a:lnTo>
                  <a:pt x="11174" y="15565"/>
                </a:lnTo>
                <a:lnTo>
                  <a:pt x="11174" y="15565"/>
                </a:lnTo>
                <a:lnTo>
                  <a:pt x="10773" y="15782"/>
                </a:lnTo>
                <a:lnTo>
                  <a:pt x="10773" y="15782"/>
                </a:lnTo>
                <a:lnTo>
                  <a:pt x="9891" y="16260"/>
                </a:lnTo>
                <a:lnTo>
                  <a:pt x="9062" y="16781"/>
                </a:lnTo>
                <a:lnTo>
                  <a:pt x="8661" y="17041"/>
                </a:lnTo>
                <a:lnTo>
                  <a:pt x="8287" y="17345"/>
                </a:lnTo>
                <a:lnTo>
                  <a:pt x="7886" y="17627"/>
                </a:lnTo>
                <a:lnTo>
                  <a:pt x="7539" y="17931"/>
                </a:lnTo>
                <a:lnTo>
                  <a:pt x="7539" y="17931"/>
                </a:lnTo>
                <a:lnTo>
                  <a:pt x="7512" y="17758"/>
                </a:lnTo>
                <a:lnTo>
                  <a:pt x="7512" y="17758"/>
                </a:lnTo>
                <a:lnTo>
                  <a:pt x="7886" y="17541"/>
                </a:lnTo>
                <a:lnTo>
                  <a:pt x="8207" y="17302"/>
                </a:lnTo>
                <a:lnTo>
                  <a:pt x="8581" y="17041"/>
                </a:lnTo>
                <a:lnTo>
                  <a:pt x="8902" y="16824"/>
                </a:lnTo>
                <a:lnTo>
                  <a:pt x="8902" y="16824"/>
                </a:lnTo>
                <a:close/>
                <a:moveTo>
                  <a:pt x="7966" y="17779"/>
                </a:moveTo>
                <a:lnTo>
                  <a:pt x="7966" y="17779"/>
                </a:lnTo>
                <a:lnTo>
                  <a:pt x="8394" y="17497"/>
                </a:lnTo>
                <a:lnTo>
                  <a:pt x="8822" y="17171"/>
                </a:lnTo>
                <a:lnTo>
                  <a:pt x="8822" y="17171"/>
                </a:lnTo>
                <a:lnTo>
                  <a:pt x="9303" y="16868"/>
                </a:lnTo>
                <a:lnTo>
                  <a:pt x="9784" y="16564"/>
                </a:lnTo>
                <a:lnTo>
                  <a:pt x="10827" y="15999"/>
                </a:lnTo>
                <a:lnTo>
                  <a:pt x="10827" y="15999"/>
                </a:lnTo>
                <a:lnTo>
                  <a:pt x="11923" y="15370"/>
                </a:lnTo>
                <a:lnTo>
                  <a:pt x="11923" y="15370"/>
                </a:lnTo>
                <a:lnTo>
                  <a:pt x="10506" y="16195"/>
                </a:lnTo>
                <a:lnTo>
                  <a:pt x="10506" y="16195"/>
                </a:lnTo>
                <a:lnTo>
                  <a:pt x="10051" y="16433"/>
                </a:lnTo>
                <a:lnTo>
                  <a:pt x="9677" y="16694"/>
                </a:lnTo>
                <a:lnTo>
                  <a:pt x="8902" y="17237"/>
                </a:lnTo>
                <a:lnTo>
                  <a:pt x="8902" y="17237"/>
                </a:lnTo>
                <a:lnTo>
                  <a:pt x="8207" y="17758"/>
                </a:lnTo>
                <a:lnTo>
                  <a:pt x="7859" y="17996"/>
                </a:lnTo>
                <a:lnTo>
                  <a:pt x="7565" y="18257"/>
                </a:lnTo>
                <a:lnTo>
                  <a:pt x="7565" y="18257"/>
                </a:lnTo>
                <a:lnTo>
                  <a:pt x="7539" y="18018"/>
                </a:lnTo>
                <a:lnTo>
                  <a:pt x="7539" y="18018"/>
                </a:lnTo>
                <a:lnTo>
                  <a:pt x="7672" y="17975"/>
                </a:lnTo>
                <a:lnTo>
                  <a:pt x="7752" y="17931"/>
                </a:lnTo>
                <a:lnTo>
                  <a:pt x="7966" y="17779"/>
                </a:lnTo>
                <a:lnTo>
                  <a:pt x="7966" y="17779"/>
                </a:lnTo>
                <a:close/>
                <a:moveTo>
                  <a:pt x="7859" y="18213"/>
                </a:moveTo>
                <a:lnTo>
                  <a:pt x="7859" y="18213"/>
                </a:lnTo>
                <a:lnTo>
                  <a:pt x="8180" y="17953"/>
                </a:lnTo>
                <a:lnTo>
                  <a:pt x="8554" y="17714"/>
                </a:lnTo>
                <a:lnTo>
                  <a:pt x="8554" y="17714"/>
                </a:lnTo>
                <a:lnTo>
                  <a:pt x="8982" y="17389"/>
                </a:lnTo>
                <a:lnTo>
                  <a:pt x="9437" y="17085"/>
                </a:lnTo>
                <a:lnTo>
                  <a:pt x="9891" y="16802"/>
                </a:lnTo>
                <a:lnTo>
                  <a:pt x="10346" y="16520"/>
                </a:lnTo>
                <a:lnTo>
                  <a:pt x="10346" y="16520"/>
                </a:lnTo>
                <a:lnTo>
                  <a:pt x="11254" y="16043"/>
                </a:lnTo>
                <a:lnTo>
                  <a:pt x="12137" y="15543"/>
                </a:lnTo>
                <a:lnTo>
                  <a:pt x="12137" y="15543"/>
                </a:lnTo>
                <a:lnTo>
                  <a:pt x="10693" y="16455"/>
                </a:lnTo>
                <a:lnTo>
                  <a:pt x="10693" y="16455"/>
                </a:lnTo>
                <a:lnTo>
                  <a:pt x="9864" y="16933"/>
                </a:lnTo>
                <a:lnTo>
                  <a:pt x="9062" y="17454"/>
                </a:lnTo>
                <a:lnTo>
                  <a:pt x="8688" y="17714"/>
                </a:lnTo>
                <a:lnTo>
                  <a:pt x="8314" y="17996"/>
                </a:lnTo>
                <a:lnTo>
                  <a:pt x="7940" y="18279"/>
                </a:lnTo>
                <a:lnTo>
                  <a:pt x="7592" y="18583"/>
                </a:lnTo>
                <a:lnTo>
                  <a:pt x="7592" y="18583"/>
                </a:lnTo>
                <a:lnTo>
                  <a:pt x="7592" y="18365"/>
                </a:lnTo>
                <a:lnTo>
                  <a:pt x="7592" y="18365"/>
                </a:lnTo>
                <a:lnTo>
                  <a:pt x="7646" y="18344"/>
                </a:lnTo>
                <a:lnTo>
                  <a:pt x="7726" y="18322"/>
                </a:lnTo>
                <a:lnTo>
                  <a:pt x="7859" y="18213"/>
                </a:lnTo>
                <a:lnTo>
                  <a:pt x="7859" y="18213"/>
                </a:lnTo>
                <a:close/>
                <a:moveTo>
                  <a:pt x="8047" y="18431"/>
                </a:moveTo>
                <a:lnTo>
                  <a:pt x="8047" y="18431"/>
                </a:lnTo>
                <a:lnTo>
                  <a:pt x="8929" y="17801"/>
                </a:lnTo>
                <a:lnTo>
                  <a:pt x="8929" y="17801"/>
                </a:lnTo>
                <a:lnTo>
                  <a:pt x="9811" y="17171"/>
                </a:lnTo>
                <a:lnTo>
                  <a:pt x="10773" y="16585"/>
                </a:lnTo>
                <a:lnTo>
                  <a:pt x="10773" y="16585"/>
                </a:lnTo>
                <a:lnTo>
                  <a:pt x="11629" y="16086"/>
                </a:lnTo>
                <a:lnTo>
                  <a:pt x="12484" y="15587"/>
                </a:lnTo>
                <a:lnTo>
                  <a:pt x="12484" y="15587"/>
                </a:lnTo>
                <a:lnTo>
                  <a:pt x="13259" y="15066"/>
                </a:lnTo>
                <a:lnTo>
                  <a:pt x="13259" y="15066"/>
                </a:lnTo>
                <a:lnTo>
                  <a:pt x="13420" y="14935"/>
                </a:lnTo>
                <a:lnTo>
                  <a:pt x="13580" y="14805"/>
                </a:lnTo>
                <a:lnTo>
                  <a:pt x="13741" y="14675"/>
                </a:lnTo>
                <a:lnTo>
                  <a:pt x="13928" y="14566"/>
                </a:lnTo>
                <a:lnTo>
                  <a:pt x="13928" y="14566"/>
                </a:lnTo>
                <a:lnTo>
                  <a:pt x="13928" y="14566"/>
                </a:lnTo>
                <a:lnTo>
                  <a:pt x="13928" y="14566"/>
                </a:lnTo>
                <a:lnTo>
                  <a:pt x="13767" y="14653"/>
                </a:lnTo>
                <a:lnTo>
                  <a:pt x="13634" y="14784"/>
                </a:lnTo>
                <a:lnTo>
                  <a:pt x="13366" y="15022"/>
                </a:lnTo>
                <a:lnTo>
                  <a:pt x="13366" y="15022"/>
                </a:lnTo>
                <a:lnTo>
                  <a:pt x="12965" y="15305"/>
                </a:lnTo>
                <a:lnTo>
                  <a:pt x="12538" y="15608"/>
                </a:lnTo>
                <a:lnTo>
                  <a:pt x="12538" y="15608"/>
                </a:lnTo>
                <a:lnTo>
                  <a:pt x="11709" y="16129"/>
                </a:lnTo>
                <a:lnTo>
                  <a:pt x="10880" y="16672"/>
                </a:lnTo>
                <a:lnTo>
                  <a:pt x="10880" y="16672"/>
                </a:lnTo>
                <a:lnTo>
                  <a:pt x="10025" y="17237"/>
                </a:lnTo>
                <a:lnTo>
                  <a:pt x="9223" y="17823"/>
                </a:lnTo>
                <a:lnTo>
                  <a:pt x="8421" y="18431"/>
                </a:lnTo>
                <a:lnTo>
                  <a:pt x="7646" y="19082"/>
                </a:lnTo>
                <a:lnTo>
                  <a:pt x="7646" y="19082"/>
                </a:lnTo>
                <a:lnTo>
                  <a:pt x="7619" y="18669"/>
                </a:lnTo>
                <a:lnTo>
                  <a:pt x="7619" y="18669"/>
                </a:lnTo>
                <a:lnTo>
                  <a:pt x="7726" y="18626"/>
                </a:lnTo>
                <a:lnTo>
                  <a:pt x="7833" y="18561"/>
                </a:lnTo>
                <a:lnTo>
                  <a:pt x="8047" y="18431"/>
                </a:lnTo>
                <a:lnTo>
                  <a:pt x="8047" y="18431"/>
                </a:lnTo>
                <a:close/>
                <a:moveTo>
                  <a:pt x="12350" y="16238"/>
                </a:moveTo>
                <a:lnTo>
                  <a:pt x="12350" y="16238"/>
                </a:lnTo>
                <a:lnTo>
                  <a:pt x="11950" y="16498"/>
                </a:lnTo>
                <a:lnTo>
                  <a:pt x="11549" y="16781"/>
                </a:lnTo>
                <a:lnTo>
                  <a:pt x="10773" y="17389"/>
                </a:lnTo>
                <a:lnTo>
                  <a:pt x="10773" y="17389"/>
                </a:lnTo>
                <a:lnTo>
                  <a:pt x="9143" y="18539"/>
                </a:lnTo>
                <a:lnTo>
                  <a:pt x="9143" y="18539"/>
                </a:lnTo>
                <a:lnTo>
                  <a:pt x="8768" y="18778"/>
                </a:lnTo>
                <a:lnTo>
                  <a:pt x="8394" y="19060"/>
                </a:lnTo>
                <a:lnTo>
                  <a:pt x="8394" y="19060"/>
                </a:lnTo>
                <a:lnTo>
                  <a:pt x="8047" y="19255"/>
                </a:lnTo>
                <a:lnTo>
                  <a:pt x="7886" y="19386"/>
                </a:lnTo>
                <a:lnTo>
                  <a:pt x="7752" y="19494"/>
                </a:lnTo>
                <a:lnTo>
                  <a:pt x="7752" y="19494"/>
                </a:lnTo>
                <a:lnTo>
                  <a:pt x="7886" y="19364"/>
                </a:lnTo>
                <a:lnTo>
                  <a:pt x="8047" y="19255"/>
                </a:lnTo>
                <a:lnTo>
                  <a:pt x="8394" y="19038"/>
                </a:lnTo>
                <a:lnTo>
                  <a:pt x="8394" y="19038"/>
                </a:lnTo>
                <a:lnTo>
                  <a:pt x="8768" y="18734"/>
                </a:lnTo>
                <a:lnTo>
                  <a:pt x="9143" y="18452"/>
                </a:lnTo>
                <a:lnTo>
                  <a:pt x="9143" y="18452"/>
                </a:lnTo>
                <a:lnTo>
                  <a:pt x="9945" y="17866"/>
                </a:lnTo>
                <a:lnTo>
                  <a:pt x="10773" y="17302"/>
                </a:lnTo>
                <a:lnTo>
                  <a:pt x="10773" y="17302"/>
                </a:lnTo>
                <a:lnTo>
                  <a:pt x="11629" y="16716"/>
                </a:lnTo>
                <a:lnTo>
                  <a:pt x="12484" y="16151"/>
                </a:lnTo>
                <a:lnTo>
                  <a:pt x="12484" y="16151"/>
                </a:lnTo>
                <a:lnTo>
                  <a:pt x="12858" y="15912"/>
                </a:lnTo>
                <a:lnTo>
                  <a:pt x="13206" y="15652"/>
                </a:lnTo>
                <a:lnTo>
                  <a:pt x="13848" y="15109"/>
                </a:lnTo>
                <a:lnTo>
                  <a:pt x="13848" y="15109"/>
                </a:lnTo>
                <a:lnTo>
                  <a:pt x="13848" y="15283"/>
                </a:lnTo>
                <a:lnTo>
                  <a:pt x="13848" y="15283"/>
                </a:lnTo>
                <a:lnTo>
                  <a:pt x="13821" y="15305"/>
                </a:lnTo>
                <a:lnTo>
                  <a:pt x="13821" y="15305"/>
                </a:lnTo>
                <a:lnTo>
                  <a:pt x="13473" y="15565"/>
                </a:lnTo>
                <a:lnTo>
                  <a:pt x="13126" y="15804"/>
                </a:lnTo>
                <a:lnTo>
                  <a:pt x="12350" y="16238"/>
                </a:lnTo>
                <a:lnTo>
                  <a:pt x="12350" y="16238"/>
                </a:lnTo>
                <a:close/>
                <a:moveTo>
                  <a:pt x="13714" y="15522"/>
                </a:moveTo>
                <a:lnTo>
                  <a:pt x="13714" y="15522"/>
                </a:lnTo>
                <a:lnTo>
                  <a:pt x="13580" y="15652"/>
                </a:lnTo>
                <a:lnTo>
                  <a:pt x="13447" y="15782"/>
                </a:lnTo>
                <a:lnTo>
                  <a:pt x="13126" y="16021"/>
                </a:lnTo>
                <a:lnTo>
                  <a:pt x="12377" y="16455"/>
                </a:lnTo>
                <a:lnTo>
                  <a:pt x="12377" y="16455"/>
                </a:lnTo>
                <a:lnTo>
                  <a:pt x="11495" y="17019"/>
                </a:lnTo>
                <a:lnTo>
                  <a:pt x="10613" y="17606"/>
                </a:lnTo>
                <a:lnTo>
                  <a:pt x="10613" y="17606"/>
                </a:lnTo>
                <a:lnTo>
                  <a:pt x="9945" y="18040"/>
                </a:lnTo>
                <a:lnTo>
                  <a:pt x="9945" y="18040"/>
                </a:lnTo>
                <a:lnTo>
                  <a:pt x="10827" y="17410"/>
                </a:lnTo>
                <a:lnTo>
                  <a:pt x="10827" y="17410"/>
                </a:lnTo>
                <a:lnTo>
                  <a:pt x="11655" y="16781"/>
                </a:lnTo>
                <a:lnTo>
                  <a:pt x="12056" y="16498"/>
                </a:lnTo>
                <a:lnTo>
                  <a:pt x="12484" y="16216"/>
                </a:lnTo>
                <a:lnTo>
                  <a:pt x="12484" y="16216"/>
                </a:lnTo>
                <a:lnTo>
                  <a:pt x="12912" y="15999"/>
                </a:lnTo>
                <a:lnTo>
                  <a:pt x="13286" y="15782"/>
                </a:lnTo>
                <a:lnTo>
                  <a:pt x="13286" y="15782"/>
                </a:lnTo>
                <a:lnTo>
                  <a:pt x="13580" y="15565"/>
                </a:lnTo>
                <a:lnTo>
                  <a:pt x="13580" y="15565"/>
                </a:lnTo>
                <a:lnTo>
                  <a:pt x="13714" y="15435"/>
                </a:lnTo>
                <a:lnTo>
                  <a:pt x="13767" y="15413"/>
                </a:lnTo>
                <a:lnTo>
                  <a:pt x="13714" y="15522"/>
                </a:lnTo>
                <a:lnTo>
                  <a:pt x="13714" y="15522"/>
                </a:lnTo>
                <a:close/>
                <a:moveTo>
                  <a:pt x="13848" y="15044"/>
                </a:moveTo>
                <a:lnTo>
                  <a:pt x="13848" y="15044"/>
                </a:lnTo>
                <a:lnTo>
                  <a:pt x="13046" y="15608"/>
                </a:lnTo>
                <a:lnTo>
                  <a:pt x="12190" y="16108"/>
                </a:lnTo>
                <a:lnTo>
                  <a:pt x="10559" y="17106"/>
                </a:lnTo>
                <a:lnTo>
                  <a:pt x="10559" y="17106"/>
                </a:lnTo>
                <a:lnTo>
                  <a:pt x="9757" y="17627"/>
                </a:lnTo>
                <a:lnTo>
                  <a:pt x="9009" y="18170"/>
                </a:lnTo>
                <a:lnTo>
                  <a:pt x="9009" y="18170"/>
                </a:lnTo>
                <a:lnTo>
                  <a:pt x="8287" y="18669"/>
                </a:lnTo>
                <a:lnTo>
                  <a:pt x="8287" y="18669"/>
                </a:lnTo>
                <a:lnTo>
                  <a:pt x="8100" y="18800"/>
                </a:lnTo>
                <a:lnTo>
                  <a:pt x="7940" y="18930"/>
                </a:lnTo>
                <a:lnTo>
                  <a:pt x="7940" y="18930"/>
                </a:lnTo>
                <a:lnTo>
                  <a:pt x="7752" y="19082"/>
                </a:lnTo>
                <a:lnTo>
                  <a:pt x="7726" y="19104"/>
                </a:lnTo>
                <a:lnTo>
                  <a:pt x="7833" y="18995"/>
                </a:lnTo>
                <a:lnTo>
                  <a:pt x="7833" y="18995"/>
                </a:lnTo>
                <a:lnTo>
                  <a:pt x="8581" y="18365"/>
                </a:lnTo>
                <a:lnTo>
                  <a:pt x="9356" y="17779"/>
                </a:lnTo>
                <a:lnTo>
                  <a:pt x="10158" y="17193"/>
                </a:lnTo>
                <a:lnTo>
                  <a:pt x="11014" y="16629"/>
                </a:lnTo>
                <a:lnTo>
                  <a:pt x="11014" y="16629"/>
                </a:lnTo>
                <a:lnTo>
                  <a:pt x="12511" y="15695"/>
                </a:lnTo>
                <a:lnTo>
                  <a:pt x="13233" y="15153"/>
                </a:lnTo>
                <a:lnTo>
                  <a:pt x="13580" y="14892"/>
                </a:lnTo>
                <a:lnTo>
                  <a:pt x="13901" y="14610"/>
                </a:lnTo>
                <a:lnTo>
                  <a:pt x="13901" y="14610"/>
                </a:lnTo>
                <a:lnTo>
                  <a:pt x="13874" y="15022"/>
                </a:lnTo>
                <a:lnTo>
                  <a:pt x="13874" y="15022"/>
                </a:lnTo>
                <a:lnTo>
                  <a:pt x="13848" y="15044"/>
                </a:lnTo>
                <a:lnTo>
                  <a:pt x="13848" y="15044"/>
                </a:lnTo>
                <a:close/>
                <a:moveTo>
                  <a:pt x="8153" y="18821"/>
                </a:moveTo>
                <a:lnTo>
                  <a:pt x="8153" y="18821"/>
                </a:lnTo>
                <a:lnTo>
                  <a:pt x="8554" y="18539"/>
                </a:lnTo>
                <a:lnTo>
                  <a:pt x="8929" y="18279"/>
                </a:lnTo>
                <a:lnTo>
                  <a:pt x="8929" y="18279"/>
                </a:lnTo>
                <a:lnTo>
                  <a:pt x="9811" y="17671"/>
                </a:lnTo>
                <a:lnTo>
                  <a:pt x="10239" y="17389"/>
                </a:lnTo>
                <a:lnTo>
                  <a:pt x="10693" y="17063"/>
                </a:lnTo>
                <a:lnTo>
                  <a:pt x="10693" y="17063"/>
                </a:lnTo>
                <a:lnTo>
                  <a:pt x="11575" y="16564"/>
                </a:lnTo>
                <a:lnTo>
                  <a:pt x="12431" y="16043"/>
                </a:lnTo>
                <a:lnTo>
                  <a:pt x="12431" y="16043"/>
                </a:lnTo>
                <a:lnTo>
                  <a:pt x="13259" y="15543"/>
                </a:lnTo>
                <a:lnTo>
                  <a:pt x="13259" y="15543"/>
                </a:lnTo>
                <a:lnTo>
                  <a:pt x="12751" y="15912"/>
                </a:lnTo>
                <a:lnTo>
                  <a:pt x="12190" y="16260"/>
                </a:lnTo>
                <a:lnTo>
                  <a:pt x="12190" y="16260"/>
                </a:lnTo>
                <a:lnTo>
                  <a:pt x="11361" y="16824"/>
                </a:lnTo>
                <a:lnTo>
                  <a:pt x="10533" y="17410"/>
                </a:lnTo>
                <a:lnTo>
                  <a:pt x="10533" y="17410"/>
                </a:lnTo>
                <a:lnTo>
                  <a:pt x="9677" y="17996"/>
                </a:lnTo>
                <a:lnTo>
                  <a:pt x="8902" y="18583"/>
                </a:lnTo>
                <a:lnTo>
                  <a:pt x="8902" y="18583"/>
                </a:lnTo>
                <a:lnTo>
                  <a:pt x="8608" y="18800"/>
                </a:lnTo>
                <a:lnTo>
                  <a:pt x="8287" y="18995"/>
                </a:lnTo>
                <a:lnTo>
                  <a:pt x="7966" y="19234"/>
                </a:lnTo>
                <a:lnTo>
                  <a:pt x="7833" y="19342"/>
                </a:lnTo>
                <a:lnTo>
                  <a:pt x="7699" y="19473"/>
                </a:lnTo>
                <a:lnTo>
                  <a:pt x="7699" y="19473"/>
                </a:lnTo>
                <a:lnTo>
                  <a:pt x="7672" y="19169"/>
                </a:lnTo>
                <a:lnTo>
                  <a:pt x="7672" y="19169"/>
                </a:lnTo>
                <a:lnTo>
                  <a:pt x="7806" y="19104"/>
                </a:lnTo>
                <a:lnTo>
                  <a:pt x="7913" y="18995"/>
                </a:lnTo>
                <a:lnTo>
                  <a:pt x="8153" y="18821"/>
                </a:lnTo>
                <a:lnTo>
                  <a:pt x="8153" y="18821"/>
                </a:lnTo>
                <a:close/>
                <a:moveTo>
                  <a:pt x="7726" y="19559"/>
                </a:moveTo>
                <a:lnTo>
                  <a:pt x="7726" y="19559"/>
                </a:lnTo>
                <a:lnTo>
                  <a:pt x="7726" y="19581"/>
                </a:lnTo>
                <a:lnTo>
                  <a:pt x="7726" y="19581"/>
                </a:lnTo>
                <a:lnTo>
                  <a:pt x="7726" y="19581"/>
                </a:lnTo>
                <a:lnTo>
                  <a:pt x="7726" y="19581"/>
                </a:lnTo>
                <a:lnTo>
                  <a:pt x="7726" y="19559"/>
                </a:lnTo>
                <a:lnTo>
                  <a:pt x="7726" y="19559"/>
                </a:lnTo>
                <a:close/>
                <a:moveTo>
                  <a:pt x="7993" y="19386"/>
                </a:moveTo>
                <a:lnTo>
                  <a:pt x="7993" y="19386"/>
                </a:lnTo>
                <a:lnTo>
                  <a:pt x="8955" y="18734"/>
                </a:lnTo>
                <a:lnTo>
                  <a:pt x="8955" y="18734"/>
                </a:lnTo>
                <a:lnTo>
                  <a:pt x="9624" y="18300"/>
                </a:lnTo>
                <a:lnTo>
                  <a:pt x="9624" y="18300"/>
                </a:lnTo>
                <a:lnTo>
                  <a:pt x="10506" y="17736"/>
                </a:lnTo>
                <a:lnTo>
                  <a:pt x="11361" y="17171"/>
                </a:lnTo>
                <a:lnTo>
                  <a:pt x="11361" y="17171"/>
                </a:lnTo>
                <a:lnTo>
                  <a:pt x="13072" y="16086"/>
                </a:lnTo>
                <a:lnTo>
                  <a:pt x="13072" y="16086"/>
                </a:lnTo>
                <a:lnTo>
                  <a:pt x="13286" y="15934"/>
                </a:lnTo>
                <a:lnTo>
                  <a:pt x="13500" y="15782"/>
                </a:lnTo>
                <a:lnTo>
                  <a:pt x="13687" y="15630"/>
                </a:lnTo>
                <a:lnTo>
                  <a:pt x="13767" y="15522"/>
                </a:lnTo>
                <a:lnTo>
                  <a:pt x="13821" y="15413"/>
                </a:lnTo>
                <a:lnTo>
                  <a:pt x="13821" y="15413"/>
                </a:lnTo>
                <a:lnTo>
                  <a:pt x="13794" y="15739"/>
                </a:lnTo>
                <a:lnTo>
                  <a:pt x="13794" y="15739"/>
                </a:lnTo>
                <a:lnTo>
                  <a:pt x="12992" y="16238"/>
                </a:lnTo>
                <a:lnTo>
                  <a:pt x="12163" y="16759"/>
                </a:lnTo>
                <a:lnTo>
                  <a:pt x="11361" y="17323"/>
                </a:lnTo>
                <a:lnTo>
                  <a:pt x="10586" y="17888"/>
                </a:lnTo>
                <a:lnTo>
                  <a:pt x="10586" y="17888"/>
                </a:lnTo>
                <a:lnTo>
                  <a:pt x="9704" y="18496"/>
                </a:lnTo>
                <a:lnTo>
                  <a:pt x="9276" y="18778"/>
                </a:lnTo>
                <a:lnTo>
                  <a:pt x="8795" y="19060"/>
                </a:lnTo>
                <a:lnTo>
                  <a:pt x="8795" y="19060"/>
                </a:lnTo>
                <a:lnTo>
                  <a:pt x="8501" y="19234"/>
                </a:lnTo>
                <a:lnTo>
                  <a:pt x="8207" y="19407"/>
                </a:lnTo>
                <a:lnTo>
                  <a:pt x="8207" y="19407"/>
                </a:lnTo>
                <a:lnTo>
                  <a:pt x="7993" y="19559"/>
                </a:lnTo>
                <a:lnTo>
                  <a:pt x="7859" y="19625"/>
                </a:lnTo>
                <a:lnTo>
                  <a:pt x="7726" y="19668"/>
                </a:lnTo>
                <a:lnTo>
                  <a:pt x="7726" y="19668"/>
                </a:lnTo>
                <a:lnTo>
                  <a:pt x="7833" y="19559"/>
                </a:lnTo>
                <a:lnTo>
                  <a:pt x="7993" y="19386"/>
                </a:lnTo>
                <a:lnTo>
                  <a:pt x="7993" y="19386"/>
                </a:lnTo>
                <a:close/>
                <a:moveTo>
                  <a:pt x="13607" y="15956"/>
                </a:moveTo>
                <a:lnTo>
                  <a:pt x="13607" y="15956"/>
                </a:lnTo>
                <a:lnTo>
                  <a:pt x="13420" y="16108"/>
                </a:lnTo>
                <a:lnTo>
                  <a:pt x="13233" y="16238"/>
                </a:lnTo>
                <a:lnTo>
                  <a:pt x="13233" y="16238"/>
                </a:lnTo>
                <a:lnTo>
                  <a:pt x="12912" y="16477"/>
                </a:lnTo>
                <a:lnTo>
                  <a:pt x="12538" y="16716"/>
                </a:lnTo>
                <a:lnTo>
                  <a:pt x="12538" y="16716"/>
                </a:lnTo>
                <a:lnTo>
                  <a:pt x="10960" y="17758"/>
                </a:lnTo>
                <a:lnTo>
                  <a:pt x="10960" y="17758"/>
                </a:lnTo>
                <a:lnTo>
                  <a:pt x="10185" y="18213"/>
                </a:lnTo>
                <a:lnTo>
                  <a:pt x="10185" y="18213"/>
                </a:lnTo>
                <a:lnTo>
                  <a:pt x="10292" y="18148"/>
                </a:lnTo>
                <a:lnTo>
                  <a:pt x="10292" y="18148"/>
                </a:lnTo>
                <a:lnTo>
                  <a:pt x="11923" y="16976"/>
                </a:lnTo>
                <a:lnTo>
                  <a:pt x="12778" y="16433"/>
                </a:lnTo>
                <a:lnTo>
                  <a:pt x="13634" y="15891"/>
                </a:lnTo>
                <a:lnTo>
                  <a:pt x="13634" y="15891"/>
                </a:lnTo>
                <a:lnTo>
                  <a:pt x="13741" y="15826"/>
                </a:lnTo>
                <a:lnTo>
                  <a:pt x="13741" y="15847"/>
                </a:lnTo>
                <a:lnTo>
                  <a:pt x="13607" y="15956"/>
                </a:lnTo>
                <a:lnTo>
                  <a:pt x="13607" y="15956"/>
                </a:lnTo>
                <a:close/>
                <a:moveTo>
                  <a:pt x="8100" y="19538"/>
                </a:moveTo>
                <a:lnTo>
                  <a:pt x="8100" y="19538"/>
                </a:lnTo>
                <a:lnTo>
                  <a:pt x="8474" y="19321"/>
                </a:lnTo>
                <a:lnTo>
                  <a:pt x="8822" y="19104"/>
                </a:lnTo>
                <a:lnTo>
                  <a:pt x="8822" y="19104"/>
                </a:lnTo>
                <a:lnTo>
                  <a:pt x="8849" y="19082"/>
                </a:lnTo>
                <a:lnTo>
                  <a:pt x="8849" y="19082"/>
                </a:lnTo>
                <a:lnTo>
                  <a:pt x="8367" y="19429"/>
                </a:lnTo>
                <a:lnTo>
                  <a:pt x="7886" y="19776"/>
                </a:lnTo>
                <a:lnTo>
                  <a:pt x="7886" y="19776"/>
                </a:lnTo>
                <a:lnTo>
                  <a:pt x="7752" y="19711"/>
                </a:lnTo>
                <a:lnTo>
                  <a:pt x="7752" y="19711"/>
                </a:lnTo>
                <a:lnTo>
                  <a:pt x="7752" y="19711"/>
                </a:lnTo>
                <a:lnTo>
                  <a:pt x="7752" y="19711"/>
                </a:lnTo>
                <a:lnTo>
                  <a:pt x="7940" y="19646"/>
                </a:lnTo>
                <a:lnTo>
                  <a:pt x="8100" y="19538"/>
                </a:lnTo>
                <a:lnTo>
                  <a:pt x="8100" y="19538"/>
                </a:lnTo>
                <a:close/>
                <a:moveTo>
                  <a:pt x="7993" y="19755"/>
                </a:moveTo>
                <a:lnTo>
                  <a:pt x="7993" y="19755"/>
                </a:lnTo>
                <a:lnTo>
                  <a:pt x="8394" y="19473"/>
                </a:lnTo>
                <a:lnTo>
                  <a:pt x="8768" y="19212"/>
                </a:lnTo>
                <a:lnTo>
                  <a:pt x="9517" y="18691"/>
                </a:lnTo>
                <a:lnTo>
                  <a:pt x="11121" y="17714"/>
                </a:lnTo>
                <a:lnTo>
                  <a:pt x="11121" y="17714"/>
                </a:lnTo>
                <a:lnTo>
                  <a:pt x="12698" y="16672"/>
                </a:lnTo>
                <a:lnTo>
                  <a:pt x="12698" y="16672"/>
                </a:lnTo>
                <a:lnTo>
                  <a:pt x="13286" y="16281"/>
                </a:lnTo>
                <a:lnTo>
                  <a:pt x="13553" y="16064"/>
                </a:lnTo>
                <a:lnTo>
                  <a:pt x="13794" y="15826"/>
                </a:lnTo>
                <a:lnTo>
                  <a:pt x="13794" y="15826"/>
                </a:lnTo>
                <a:lnTo>
                  <a:pt x="13767" y="16129"/>
                </a:lnTo>
                <a:lnTo>
                  <a:pt x="13767" y="16129"/>
                </a:lnTo>
                <a:lnTo>
                  <a:pt x="13473" y="16325"/>
                </a:lnTo>
                <a:lnTo>
                  <a:pt x="13152" y="16498"/>
                </a:lnTo>
                <a:lnTo>
                  <a:pt x="12832" y="16672"/>
                </a:lnTo>
                <a:lnTo>
                  <a:pt x="12511" y="16868"/>
                </a:lnTo>
                <a:lnTo>
                  <a:pt x="12511" y="16868"/>
                </a:lnTo>
                <a:lnTo>
                  <a:pt x="11762" y="17410"/>
                </a:lnTo>
                <a:lnTo>
                  <a:pt x="11388" y="17692"/>
                </a:lnTo>
                <a:lnTo>
                  <a:pt x="11014" y="17931"/>
                </a:lnTo>
                <a:lnTo>
                  <a:pt x="11014" y="17931"/>
                </a:lnTo>
                <a:lnTo>
                  <a:pt x="9330" y="18995"/>
                </a:lnTo>
                <a:lnTo>
                  <a:pt x="9330" y="18995"/>
                </a:lnTo>
                <a:lnTo>
                  <a:pt x="8474" y="19538"/>
                </a:lnTo>
                <a:lnTo>
                  <a:pt x="8474" y="19538"/>
                </a:lnTo>
                <a:lnTo>
                  <a:pt x="8127" y="19733"/>
                </a:lnTo>
                <a:lnTo>
                  <a:pt x="8127" y="19733"/>
                </a:lnTo>
                <a:lnTo>
                  <a:pt x="7966" y="19820"/>
                </a:lnTo>
                <a:lnTo>
                  <a:pt x="7966" y="19820"/>
                </a:lnTo>
                <a:lnTo>
                  <a:pt x="7940" y="19798"/>
                </a:lnTo>
                <a:lnTo>
                  <a:pt x="7940" y="19798"/>
                </a:lnTo>
                <a:lnTo>
                  <a:pt x="7993" y="19755"/>
                </a:lnTo>
                <a:lnTo>
                  <a:pt x="7993" y="19755"/>
                </a:lnTo>
                <a:close/>
                <a:moveTo>
                  <a:pt x="9250" y="19125"/>
                </a:moveTo>
                <a:lnTo>
                  <a:pt x="9250" y="19125"/>
                </a:lnTo>
                <a:lnTo>
                  <a:pt x="10934" y="18040"/>
                </a:lnTo>
                <a:lnTo>
                  <a:pt x="10934" y="18040"/>
                </a:lnTo>
                <a:lnTo>
                  <a:pt x="11709" y="17541"/>
                </a:lnTo>
                <a:lnTo>
                  <a:pt x="12457" y="16976"/>
                </a:lnTo>
                <a:lnTo>
                  <a:pt x="12457" y="16976"/>
                </a:lnTo>
                <a:lnTo>
                  <a:pt x="12778" y="16759"/>
                </a:lnTo>
                <a:lnTo>
                  <a:pt x="13126" y="16585"/>
                </a:lnTo>
                <a:lnTo>
                  <a:pt x="13447" y="16390"/>
                </a:lnTo>
                <a:lnTo>
                  <a:pt x="13767" y="16195"/>
                </a:lnTo>
                <a:lnTo>
                  <a:pt x="13767" y="16195"/>
                </a:lnTo>
                <a:lnTo>
                  <a:pt x="13741" y="16564"/>
                </a:lnTo>
                <a:lnTo>
                  <a:pt x="13741" y="16564"/>
                </a:lnTo>
                <a:lnTo>
                  <a:pt x="13607" y="16629"/>
                </a:lnTo>
                <a:lnTo>
                  <a:pt x="13473" y="16694"/>
                </a:lnTo>
                <a:lnTo>
                  <a:pt x="13233" y="16868"/>
                </a:lnTo>
                <a:lnTo>
                  <a:pt x="13233" y="16868"/>
                </a:lnTo>
                <a:lnTo>
                  <a:pt x="12832" y="17106"/>
                </a:lnTo>
                <a:lnTo>
                  <a:pt x="12404" y="17345"/>
                </a:lnTo>
                <a:lnTo>
                  <a:pt x="12404" y="17345"/>
                </a:lnTo>
                <a:lnTo>
                  <a:pt x="10880" y="18235"/>
                </a:lnTo>
                <a:lnTo>
                  <a:pt x="10880" y="18235"/>
                </a:lnTo>
                <a:lnTo>
                  <a:pt x="9517" y="18973"/>
                </a:lnTo>
                <a:lnTo>
                  <a:pt x="8849" y="19407"/>
                </a:lnTo>
                <a:lnTo>
                  <a:pt x="8528" y="19625"/>
                </a:lnTo>
                <a:lnTo>
                  <a:pt x="8207" y="19863"/>
                </a:lnTo>
                <a:lnTo>
                  <a:pt x="8207" y="19863"/>
                </a:lnTo>
                <a:lnTo>
                  <a:pt x="8127" y="19885"/>
                </a:lnTo>
                <a:lnTo>
                  <a:pt x="8127" y="19885"/>
                </a:lnTo>
                <a:lnTo>
                  <a:pt x="7993" y="19842"/>
                </a:lnTo>
                <a:lnTo>
                  <a:pt x="7993" y="19842"/>
                </a:lnTo>
                <a:lnTo>
                  <a:pt x="8341" y="19668"/>
                </a:lnTo>
                <a:lnTo>
                  <a:pt x="8661" y="19494"/>
                </a:lnTo>
                <a:lnTo>
                  <a:pt x="9250" y="19125"/>
                </a:lnTo>
                <a:lnTo>
                  <a:pt x="9250" y="19125"/>
                </a:lnTo>
                <a:close/>
                <a:moveTo>
                  <a:pt x="13687" y="16629"/>
                </a:moveTo>
                <a:lnTo>
                  <a:pt x="13687" y="16629"/>
                </a:lnTo>
                <a:lnTo>
                  <a:pt x="13687" y="16694"/>
                </a:lnTo>
                <a:lnTo>
                  <a:pt x="13687" y="16694"/>
                </a:lnTo>
                <a:lnTo>
                  <a:pt x="13553" y="16802"/>
                </a:lnTo>
                <a:lnTo>
                  <a:pt x="13420" y="16911"/>
                </a:lnTo>
                <a:lnTo>
                  <a:pt x="13420" y="16911"/>
                </a:lnTo>
                <a:lnTo>
                  <a:pt x="12457" y="17497"/>
                </a:lnTo>
                <a:lnTo>
                  <a:pt x="12457" y="17497"/>
                </a:lnTo>
                <a:lnTo>
                  <a:pt x="11896" y="17823"/>
                </a:lnTo>
                <a:lnTo>
                  <a:pt x="11361" y="18148"/>
                </a:lnTo>
                <a:lnTo>
                  <a:pt x="10185" y="18778"/>
                </a:lnTo>
                <a:lnTo>
                  <a:pt x="10185" y="18778"/>
                </a:lnTo>
                <a:lnTo>
                  <a:pt x="9757" y="19038"/>
                </a:lnTo>
                <a:lnTo>
                  <a:pt x="9330" y="19321"/>
                </a:lnTo>
                <a:lnTo>
                  <a:pt x="8875" y="19559"/>
                </a:lnTo>
                <a:lnTo>
                  <a:pt x="8635" y="19690"/>
                </a:lnTo>
                <a:lnTo>
                  <a:pt x="8421" y="19798"/>
                </a:lnTo>
                <a:lnTo>
                  <a:pt x="8421" y="19798"/>
                </a:lnTo>
                <a:lnTo>
                  <a:pt x="8448" y="19755"/>
                </a:lnTo>
                <a:lnTo>
                  <a:pt x="8448" y="19755"/>
                </a:lnTo>
                <a:lnTo>
                  <a:pt x="8688" y="19603"/>
                </a:lnTo>
                <a:lnTo>
                  <a:pt x="8929" y="19451"/>
                </a:lnTo>
                <a:lnTo>
                  <a:pt x="8929" y="19451"/>
                </a:lnTo>
                <a:lnTo>
                  <a:pt x="10025" y="18778"/>
                </a:lnTo>
                <a:lnTo>
                  <a:pt x="11148" y="18127"/>
                </a:lnTo>
                <a:lnTo>
                  <a:pt x="11148" y="18127"/>
                </a:lnTo>
                <a:lnTo>
                  <a:pt x="13152" y="16976"/>
                </a:lnTo>
                <a:lnTo>
                  <a:pt x="13152" y="16976"/>
                </a:lnTo>
                <a:lnTo>
                  <a:pt x="13420" y="16802"/>
                </a:lnTo>
                <a:lnTo>
                  <a:pt x="13420" y="16802"/>
                </a:lnTo>
                <a:lnTo>
                  <a:pt x="13687" y="16629"/>
                </a:lnTo>
                <a:lnTo>
                  <a:pt x="13687" y="16629"/>
                </a:lnTo>
                <a:close/>
                <a:moveTo>
                  <a:pt x="8234" y="19885"/>
                </a:moveTo>
                <a:lnTo>
                  <a:pt x="8234" y="19885"/>
                </a:lnTo>
                <a:lnTo>
                  <a:pt x="8608" y="19755"/>
                </a:lnTo>
                <a:lnTo>
                  <a:pt x="8902" y="19581"/>
                </a:lnTo>
                <a:lnTo>
                  <a:pt x="9490" y="19234"/>
                </a:lnTo>
                <a:lnTo>
                  <a:pt x="9490" y="19234"/>
                </a:lnTo>
                <a:lnTo>
                  <a:pt x="10372" y="18734"/>
                </a:lnTo>
                <a:lnTo>
                  <a:pt x="11254" y="18257"/>
                </a:lnTo>
                <a:lnTo>
                  <a:pt x="11254" y="18257"/>
                </a:lnTo>
                <a:lnTo>
                  <a:pt x="12056" y="17801"/>
                </a:lnTo>
                <a:lnTo>
                  <a:pt x="12858" y="17323"/>
                </a:lnTo>
                <a:lnTo>
                  <a:pt x="12858" y="17323"/>
                </a:lnTo>
                <a:lnTo>
                  <a:pt x="13313" y="17041"/>
                </a:lnTo>
                <a:lnTo>
                  <a:pt x="13553" y="16889"/>
                </a:lnTo>
                <a:lnTo>
                  <a:pt x="13660" y="16802"/>
                </a:lnTo>
                <a:lnTo>
                  <a:pt x="13741" y="16716"/>
                </a:lnTo>
                <a:lnTo>
                  <a:pt x="13741" y="16716"/>
                </a:lnTo>
                <a:lnTo>
                  <a:pt x="13714" y="17041"/>
                </a:lnTo>
                <a:lnTo>
                  <a:pt x="13714" y="17041"/>
                </a:lnTo>
                <a:lnTo>
                  <a:pt x="13233" y="17345"/>
                </a:lnTo>
                <a:lnTo>
                  <a:pt x="12751" y="17649"/>
                </a:lnTo>
                <a:lnTo>
                  <a:pt x="12270" y="17931"/>
                </a:lnTo>
                <a:lnTo>
                  <a:pt x="11789" y="18213"/>
                </a:lnTo>
                <a:lnTo>
                  <a:pt x="11789" y="18213"/>
                </a:lnTo>
                <a:lnTo>
                  <a:pt x="11228" y="18496"/>
                </a:lnTo>
                <a:lnTo>
                  <a:pt x="10693" y="18756"/>
                </a:lnTo>
                <a:lnTo>
                  <a:pt x="9544" y="19299"/>
                </a:lnTo>
                <a:lnTo>
                  <a:pt x="9544" y="19299"/>
                </a:lnTo>
                <a:lnTo>
                  <a:pt x="9009" y="19581"/>
                </a:lnTo>
                <a:lnTo>
                  <a:pt x="8474" y="19820"/>
                </a:lnTo>
                <a:lnTo>
                  <a:pt x="8474" y="19820"/>
                </a:lnTo>
                <a:lnTo>
                  <a:pt x="8367" y="19885"/>
                </a:lnTo>
                <a:lnTo>
                  <a:pt x="8234" y="19907"/>
                </a:lnTo>
                <a:lnTo>
                  <a:pt x="8234" y="19907"/>
                </a:lnTo>
                <a:lnTo>
                  <a:pt x="8234" y="19885"/>
                </a:lnTo>
                <a:lnTo>
                  <a:pt x="8234" y="19885"/>
                </a:lnTo>
                <a:close/>
                <a:moveTo>
                  <a:pt x="13179" y="18995"/>
                </a:moveTo>
                <a:lnTo>
                  <a:pt x="13179" y="18995"/>
                </a:lnTo>
                <a:lnTo>
                  <a:pt x="13447" y="18843"/>
                </a:lnTo>
                <a:lnTo>
                  <a:pt x="13447" y="18843"/>
                </a:lnTo>
                <a:lnTo>
                  <a:pt x="13286" y="18930"/>
                </a:lnTo>
                <a:lnTo>
                  <a:pt x="13286" y="18930"/>
                </a:lnTo>
                <a:lnTo>
                  <a:pt x="13179" y="18995"/>
                </a:lnTo>
                <a:lnTo>
                  <a:pt x="13179" y="18995"/>
                </a:lnTo>
                <a:close/>
                <a:moveTo>
                  <a:pt x="11923" y="19559"/>
                </a:moveTo>
                <a:lnTo>
                  <a:pt x="11923" y="19559"/>
                </a:lnTo>
                <a:lnTo>
                  <a:pt x="11094" y="19950"/>
                </a:lnTo>
                <a:lnTo>
                  <a:pt x="11094" y="19950"/>
                </a:lnTo>
                <a:lnTo>
                  <a:pt x="10987" y="20015"/>
                </a:lnTo>
                <a:lnTo>
                  <a:pt x="10987" y="20015"/>
                </a:lnTo>
                <a:lnTo>
                  <a:pt x="11602" y="19625"/>
                </a:lnTo>
                <a:lnTo>
                  <a:pt x="11923" y="19451"/>
                </a:lnTo>
                <a:lnTo>
                  <a:pt x="12244" y="19277"/>
                </a:lnTo>
                <a:lnTo>
                  <a:pt x="12244" y="19277"/>
                </a:lnTo>
                <a:lnTo>
                  <a:pt x="12965" y="18908"/>
                </a:lnTo>
                <a:lnTo>
                  <a:pt x="13286" y="18713"/>
                </a:lnTo>
                <a:lnTo>
                  <a:pt x="13607" y="18496"/>
                </a:lnTo>
                <a:lnTo>
                  <a:pt x="13607" y="18496"/>
                </a:lnTo>
                <a:lnTo>
                  <a:pt x="13553" y="18713"/>
                </a:lnTo>
                <a:lnTo>
                  <a:pt x="13553" y="18713"/>
                </a:lnTo>
                <a:lnTo>
                  <a:pt x="12751" y="19169"/>
                </a:lnTo>
                <a:lnTo>
                  <a:pt x="11923" y="19559"/>
                </a:lnTo>
                <a:lnTo>
                  <a:pt x="11923" y="19559"/>
                </a:lnTo>
                <a:close/>
                <a:moveTo>
                  <a:pt x="11041" y="18886"/>
                </a:moveTo>
                <a:lnTo>
                  <a:pt x="11041" y="18886"/>
                </a:lnTo>
                <a:lnTo>
                  <a:pt x="9677" y="19538"/>
                </a:lnTo>
                <a:lnTo>
                  <a:pt x="9677" y="19538"/>
                </a:lnTo>
                <a:lnTo>
                  <a:pt x="10506" y="19082"/>
                </a:lnTo>
                <a:lnTo>
                  <a:pt x="10506" y="19082"/>
                </a:lnTo>
                <a:lnTo>
                  <a:pt x="11816" y="18344"/>
                </a:lnTo>
                <a:lnTo>
                  <a:pt x="11816" y="18344"/>
                </a:lnTo>
                <a:lnTo>
                  <a:pt x="12297" y="18105"/>
                </a:lnTo>
                <a:lnTo>
                  <a:pt x="12832" y="17823"/>
                </a:lnTo>
                <a:lnTo>
                  <a:pt x="13099" y="17671"/>
                </a:lnTo>
                <a:lnTo>
                  <a:pt x="13313" y="17519"/>
                </a:lnTo>
                <a:lnTo>
                  <a:pt x="13527" y="17345"/>
                </a:lnTo>
                <a:lnTo>
                  <a:pt x="13714" y="17150"/>
                </a:lnTo>
                <a:lnTo>
                  <a:pt x="13714" y="17150"/>
                </a:lnTo>
                <a:lnTo>
                  <a:pt x="13687" y="17475"/>
                </a:lnTo>
                <a:lnTo>
                  <a:pt x="13687" y="17475"/>
                </a:lnTo>
                <a:lnTo>
                  <a:pt x="13393" y="17692"/>
                </a:lnTo>
                <a:lnTo>
                  <a:pt x="13099" y="17888"/>
                </a:lnTo>
                <a:lnTo>
                  <a:pt x="12778" y="18083"/>
                </a:lnTo>
                <a:lnTo>
                  <a:pt x="12404" y="18257"/>
                </a:lnTo>
                <a:lnTo>
                  <a:pt x="11709" y="18583"/>
                </a:lnTo>
                <a:lnTo>
                  <a:pt x="11041" y="18886"/>
                </a:lnTo>
                <a:lnTo>
                  <a:pt x="11041" y="18886"/>
                </a:lnTo>
                <a:close/>
                <a:moveTo>
                  <a:pt x="13687" y="17562"/>
                </a:moveTo>
                <a:lnTo>
                  <a:pt x="13687" y="17562"/>
                </a:lnTo>
                <a:lnTo>
                  <a:pt x="13660" y="17823"/>
                </a:lnTo>
                <a:lnTo>
                  <a:pt x="13660" y="17823"/>
                </a:lnTo>
                <a:lnTo>
                  <a:pt x="13072" y="18170"/>
                </a:lnTo>
                <a:lnTo>
                  <a:pt x="12404" y="18517"/>
                </a:lnTo>
                <a:lnTo>
                  <a:pt x="11762" y="18821"/>
                </a:lnTo>
                <a:lnTo>
                  <a:pt x="11121" y="19147"/>
                </a:lnTo>
                <a:lnTo>
                  <a:pt x="11121" y="19147"/>
                </a:lnTo>
                <a:lnTo>
                  <a:pt x="10319" y="19516"/>
                </a:lnTo>
                <a:lnTo>
                  <a:pt x="10319" y="19516"/>
                </a:lnTo>
                <a:lnTo>
                  <a:pt x="11014" y="19147"/>
                </a:lnTo>
                <a:lnTo>
                  <a:pt x="11709" y="18756"/>
                </a:lnTo>
                <a:lnTo>
                  <a:pt x="11709" y="18756"/>
                </a:lnTo>
                <a:lnTo>
                  <a:pt x="12270" y="18474"/>
                </a:lnTo>
                <a:lnTo>
                  <a:pt x="12832" y="18148"/>
                </a:lnTo>
                <a:lnTo>
                  <a:pt x="12832" y="18148"/>
                </a:lnTo>
                <a:lnTo>
                  <a:pt x="13259" y="17888"/>
                </a:lnTo>
                <a:lnTo>
                  <a:pt x="13500" y="17736"/>
                </a:lnTo>
                <a:lnTo>
                  <a:pt x="13687" y="17562"/>
                </a:lnTo>
                <a:lnTo>
                  <a:pt x="13687" y="17562"/>
                </a:lnTo>
                <a:close/>
                <a:moveTo>
                  <a:pt x="9196" y="19538"/>
                </a:moveTo>
                <a:lnTo>
                  <a:pt x="9196" y="19538"/>
                </a:lnTo>
                <a:lnTo>
                  <a:pt x="10720" y="18800"/>
                </a:lnTo>
                <a:lnTo>
                  <a:pt x="10720" y="18800"/>
                </a:lnTo>
                <a:lnTo>
                  <a:pt x="11442" y="18452"/>
                </a:lnTo>
                <a:lnTo>
                  <a:pt x="11816" y="18257"/>
                </a:lnTo>
                <a:lnTo>
                  <a:pt x="12163" y="18062"/>
                </a:lnTo>
                <a:lnTo>
                  <a:pt x="12163" y="18062"/>
                </a:lnTo>
                <a:lnTo>
                  <a:pt x="12858" y="17649"/>
                </a:lnTo>
                <a:lnTo>
                  <a:pt x="13527" y="17215"/>
                </a:lnTo>
                <a:lnTo>
                  <a:pt x="13527" y="17215"/>
                </a:lnTo>
                <a:lnTo>
                  <a:pt x="13660" y="17128"/>
                </a:lnTo>
                <a:lnTo>
                  <a:pt x="13527" y="17280"/>
                </a:lnTo>
                <a:lnTo>
                  <a:pt x="13527" y="17280"/>
                </a:lnTo>
                <a:lnTo>
                  <a:pt x="13420" y="17367"/>
                </a:lnTo>
                <a:lnTo>
                  <a:pt x="13286" y="17475"/>
                </a:lnTo>
                <a:lnTo>
                  <a:pt x="13286" y="17475"/>
                </a:lnTo>
                <a:lnTo>
                  <a:pt x="12965" y="17671"/>
                </a:lnTo>
                <a:lnTo>
                  <a:pt x="12618" y="17866"/>
                </a:lnTo>
                <a:lnTo>
                  <a:pt x="12618" y="17866"/>
                </a:lnTo>
                <a:lnTo>
                  <a:pt x="11201" y="18626"/>
                </a:lnTo>
                <a:lnTo>
                  <a:pt x="11201" y="18626"/>
                </a:lnTo>
                <a:lnTo>
                  <a:pt x="9731" y="19451"/>
                </a:lnTo>
                <a:lnTo>
                  <a:pt x="9731" y="19451"/>
                </a:lnTo>
                <a:lnTo>
                  <a:pt x="9463" y="19581"/>
                </a:lnTo>
                <a:lnTo>
                  <a:pt x="9169" y="19733"/>
                </a:lnTo>
                <a:lnTo>
                  <a:pt x="8875" y="19885"/>
                </a:lnTo>
                <a:lnTo>
                  <a:pt x="8635" y="20037"/>
                </a:lnTo>
                <a:lnTo>
                  <a:pt x="8635" y="20037"/>
                </a:lnTo>
                <a:lnTo>
                  <a:pt x="8608" y="20059"/>
                </a:lnTo>
                <a:lnTo>
                  <a:pt x="8608" y="20059"/>
                </a:lnTo>
                <a:lnTo>
                  <a:pt x="8341" y="19950"/>
                </a:lnTo>
                <a:lnTo>
                  <a:pt x="8341" y="19950"/>
                </a:lnTo>
                <a:lnTo>
                  <a:pt x="8554" y="19863"/>
                </a:lnTo>
                <a:lnTo>
                  <a:pt x="8795" y="19755"/>
                </a:lnTo>
                <a:lnTo>
                  <a:pt x="9196" y="19538"/>
                </a:lnTo>
                <a:lnTo>
                  <a:pt x="9196" y="19538"/>
                </a:lnTo>
                <a:close/>
                <a:moveTo>
                  <a:pt x="11335" y="18800"/>
                </a:moveTo>
                <a:lnTo>
                  <a:pt x="11335" y="18800"/>
                </a:lnTo>
                <a:lnTo>
                  <a:pt x="12003" y="18496"/>
                </a:lnTo>
                <a:lnTo>
                  <a:pt x="12698" y="18170"/>
                </a:lnTo>
                <a:lnTo>
                  <a:pt x="12698" y="18170"/>
                </a:lnTo>
                <a:lnTo>
                  <a:pt x="12056" y="18517"/>
                </a:lnTo>
                <a:lnTo>
                  <a:pt x="11442" y="18843"/>
                </a:lnTo>
                <a:lnTo>
                  <a:pt x="11442" y="18843"/>
                </a:lnTo>
                <a:lnTo>
                  <a:pt x="10827" y="19190"/>
                </a:lnTo>
                <a:lnTo>
                  <a:pt x="10212" y="19516"/>
                </a:lnTo>
                <a:lnTo>
                  <a:pt x="9624" y="19863"/>
                </a:lnTo>
                <a:lnTo>
                  <a:pt x="9036" y="20189"/>
                </a:lnTo>
                <a:lnTo>
                  <a:pt x="9036" y="20189"/>
                </a:lnTo>
                <a:lnTo>
                  <a:pt x="8688" y="20080"/>
                </a:lnTo>
                <a:lnTo>
                  <a:pt x="8688" y="20080"/>
                </a:lnTo>
                <a:lnTo>
                  <a:pt x="11335" y="18800"/>
                </a:lnTo>
                <a:lnTo>
                  <a:pt x="11335" y="18800"/>
                </a:lnTo>
                <a:close/>
                <a:moveTo>
                  <a:pt x="12030" y="18756"/>
                </a:moveTo>
                <a:lnTo>
                  <a:pt x="12030" y="18756"/>
                </a:lnTo>
                <a:lnTo>
                  <a:pt x="12564" y="18474"/>
                </a:lnTo>
                <a:lnTo>
                  <a:pt x="13126" y="18192"/>
                </a:lnTo>
                <a:lnTo>
                  <a:pt x="13126" y="18192"/>
                </a:lnTo>
                <a:lnTo>
                  <a:pt x="12778" y="18387"/>
                </a:lnTo>
                <a:lnTo>
                  <a:pt x="12404" y="18583"/>
                </a:lnTo>
                <a:lnTo>
                  <a:pt x="12404" y="18583"/>
                </a:lnTo>
                <a:lnTo>
                  <a:pt x="11709" y="18952"/>
                </a:lnTo>
                <a:lnTo>
                  <a:pt x="11014" y="19342"/>
                </a:lnTo>
                <a:lnTo>
                  <a:pt x="10319" y="19755"/>
                </a:lnTo>
                <a:lnTo>
                  <a:pt x="9677" y="20189"/>
                </a:lnTo>
                <a:lnTo>
                  <a:pt x="9677" y="20189"/>
                </a:lnTo>
                <a:lnTo>
                  <a:pt x="9624" y="20211"/>
                </a:lnTo>
                <a:lnTo>
                  <a:pt x="9624" y="20211"/>
                </a:lnTo>
                <a:lnTo>
                  <a:pt x="9490" y="20297"/>
                </a:lnTo>
                <a:lnTo>
                  <a:pt x="9490" y="20297"/>
                </a:lnTo>
                <a:lnTo>
                  <a:pt x="9116" y="20189"/>
                </a:lnTo>
                <a:lnTo>
                  <a:pt x="9116" y="20189"/>
                </a:lnTo>
                <a:lnTo>
                  <a:pt x="10586" y="19494"/>
                </a:lnTo>
                <a:lnTo>
                  <a:pt x="12030" y="18756"/>
                </a:lnTo>
                <a:lnTo>
                  <a:pt x="12030" y="18756"/>
                </a:lnTo>
                <a:close/>
                <a:moveTo>
                  <a:pt x="13660" y="17888"/>
                </a:moveTo>
                <a:lnTo>
                  <a:pt x="13660" y="17888"/>
                </a:lnTo>
                <a:lnTo>
                  <a:pt x="13660" y="17996"/>
                </a:lnTo>
                <a:lnTo>
                  <a:pt x="13660" y="17996"/>
                </a:lnTo>
                <a:lnTo>
                  <a:pt x="13634" y="18083"/>
                </a:lnTo>
                <a:lnTo>
                  <a:pt x="13634" y="18083"/>
                </a:lnTo>
                <a:lnTo>
                  <a:pt x="13420" y="18235"/>
                </a:lnTo>
                <a:lnTo>
                  <a:pt x="13179" y="18387"/>
                </a:lnTo>
                <a:lnTo>
                  <a:pt x="12671" y="18669"/>
                </a:lnTo>
                <a:lnTo>
                  <a:pt x="11629" y="19190"/>
                </a:lnTo>
                <a:lnTo>
                  <a:pt x="11629" y="19190"/>
                </a:lnTo>
                <a:lnTo>
                  <a:pt x="10239" y="19885"/>
                </a:lnTo>
                <a:lnTo>
                  <a:pt x="10239" y="19885"/>
                </a:lnTo>
                <a:lnTo>
                  <a:pt x="10479" y="19755"/>
                </a:lnTo>
                <a:lnTo>
                  <a:pt x="10479" y="19755"/>
                </a:lnTo>
                <a:lnTo>
                  <a:pt x="11041" y="19429"/>
                </a:lnTo>
                <a:lnTo>
                  <a:pt x="11629" y="19082"/>
                </a:lnTo>
                <a:lnTo>
                  <a:pt x="11629" y="19082"/>
                </a:lnTo>
                <a:lnTo>
                  <a:pt x="12137" y="18778"/>
                </a:lnTo>
                <a:lnTo>
                  <a:pt x="12698" y="18517"/>
                </a:lnTo>
                <a:lnTo>
                  <a:pt x="13179" y="18213"/>
                </a:lnTo>
                <a:lnTo>
                  <a:pt x="13420" y="18062"/>
                </a:lnTo>
                <a:lnTo>
                  <a:pt x="13660" y="17888"/>
                </a:lnTo>
                <a:lnTo>
                  <a:pt x="13660" y="17888"/>
                </a:lnTo>
                <a:close/>
                <a:moveTo>
                  <a:pt x="9757" y="20189"/>
                </a:moveTo>
                <a:lnTo>
                  <a:pt x="9757" y="20189"/>
                </a:lnTo>
                <a:lnTo>
                  <a:pt x="9891" y="20124"/>
                </a:lnTo>
                <a:lnTo>
                  <a:pt x="9891" y="20124"/>
                </a:lnTo>
                <a:lnTo>
                  <a:pt x="10239" y="19928"/>
                </a:lnTo>
                <a:lnTo>
                  <a:pt x="10239" y="19928"/>
                </a:lnTo>
                <a:lnTo>
                  <a:pt x="11014" y="19538"/>
                </a:lnTo>
                <a:lnTo>
                  <a:pt x="11014" y="19538"/>
                </a:lnTo>
                <a:lnTo>
                  <a:pt x="12618" y="18734"/>
                </a:lnTo>
                <a:lnTo>
                  <a:pt x="12618" y="18734"/>
                </a:lnTo>
                <a:lnTo>
                  <a:pt x="13179" y="18452"/>
                </a:lnTo>
                <a:lnTo>
                  <a:pt x="13179" y="18452"/>
                </a:lnTo>
                <a:lnTo>
                  <a:pt x="12671" y="18734"/>
                </a:lnTo>
                <a:lnTo>
                  <a:pt x="12137" y="18973"/>
                </a:lnTo>
                <a:lnTo>
                  <a:pt x="12137" y="18973"/>
                </a:lnTo>
                <a:lnTo>
                  <a:pt x="11495" y="19364"/>
                </a:lnTo>
                <a:lnTo>
                  <a:pt x="10880" y="19755"/>
                </a:lnTo>
                <a:lnTo>
                  <a:pt x="10880" y="19755"/>
                </a:lnTo>
                <a:lnTo>
                  <a:pt x="10319" y="20102"/>
                </a:lnTo>
                <a:lnTo>
                  <a:pt x="10319" y="20102"/>
                </a:lnTo>
                <a:lnTo>
                  <a:pt x="10239" y="20167"/>
                </a:lnTo>
                <a:lnTo>
                  <a:pt x="10239" y="20167"/>
                </a:lnTo>
                <a:lnTo>
                  <a:pt x="10185" y="20211"/>
                </a:lnTo>
                <a:lnTo>
                  <a:pt x="10132" y="20254"/>
                </a:lnTo>
                <a:lnTo>
                  <a:pt x="10132" y="20254"/>
                </a:lnTo>
                <a:lnTo>
                  <a:pt x="9945" y="20363"/>
                </a:lnTo>
                <a:lnTo>
                  <a:pt x="9945" y="20363"/>
                </a:lnTo>
                <a:lnTo>
                  <a:pt x="9945" y="20384"/>
                </a:lnTo>
                <a:lnTo>
                  <a:pt x="9945" y="20384"/>
                </a:lnTo>
                <a:lnTo>
                  <a:pt x="9570" y="20297"/>
                </a:lnTo>
                <a:lnTo>
                  <a:pt x="9570" y="20297"/>
                </a:lnTo>
                <a:lnTo>
                  <a:pt x="9757" y="20189"/>
                </a:lnTo>
                <a:lnTo>
                  <a:pt x="9757" y="20189"/>
                </a:lnTo>
                <a:close/>
                <a:moveTo>
                  <a:pt x="13634" y="18170"/>
                </a:moveTo>
                <a:lnTo>
                  <a:pt x="13634" y="18170"/>
                </a:lnTo>
                <a:lnTo>
                  <a:pt x="13607" y="18431"/>
                </a:lnTo>
                <a:lnTo>
                  <a:pt x="13607" y="18431"/>
                </a:lnTo>
                <a:lnTo>
                  <a:pt x="13179" y="18669"/>
                </a:lnTo>
                <a:lnTo>
                  <a:pt x="12751" y="18865"/>
                </a:lnTo>
                <a:lnTo>
                  <a:pt x="11843" y="19299"/>
                </a:lnTo>
                <a:lnTo>
                  <a:pt x="11843" y="19299"/>
                </a:lnTo>
                <a:lnTo>
                  <a:pt x="11228" y="19646"/>
                </a:lnTo>
                <a:lnTo>
                  <a:pt x="10613" y="19994"/>
                </a:lnTo>
                <a:lnTo>
                  <a:pt x="10613" y="19994"/>
                </a:lnTo>
                <a:lnTo>
                  <a:pt x="10800" y="19863"/>
                </a:lnTo>
                <a:lnTo>
                  <a:pt x="10800" y="19863"/>
                </a:lnTo>
                <a:lnTo>
                  <a:pt x="11361" y="19494"/>
                </a:lnTo>
                <a:lnTo>
                  <a:pt x="11950" y="19169"/>
                </a:lnTo>
                <a:lnTo>
                  <a:pt x="11950" y="19169"/>
                </a:lnTo>
                <a:lnTo>
                  <a:pt x="12832" y="18691"/>
                </a:lnTo>
                <a:lnTo>
                  <a:pt x="13259" y="18452"/>
                </a:lnTo>
                <a:lnTo>
                  <a:pt x="13447" y="18322"/>
                </a:lnTo>
                <a:lnTo>
                  <a:pt x="13634" y="18170"/>
                </a:lnTo>
                <a:lnTo>
                  <a:pt x="13634" y="18170"/>
                </a:lnTo>
                <a:close/>
                <a:moveTo>
                  <a:pt x="10105" y="20341"/>
                </a:moveTo>
                <a:lnTo>
                  <a:pt x="10105" y="20341"/>
                </a:lnTo>
                <a:lnTo>
                  <a:pt x="10105" y="20341"/>
                </a:lnTo>
                <a:lnTo>
                  <a:pt x="10105" y="20341"/>
                </a:lnTo>
                <a:lnTo>
                  <a:pt x="10586" y="20059"/>
                </a:lnTo>
                <a:lnTo>
                  <a:pt x="10586" y="20059"/>
                </a:lnTo>
                <a:lnTo>
                  <a:pt x="11281" y="19668"/>
                </a:lnTo>
                <a:lnTo>
                  <a:pt x="12003" y="19277"/>
                </a:lnTo>
                <a:lnTo>
                  <a:pt x="12003" y="19277"/>
                </a:lnTo>
                <a:lnTo>
                  <a:pt x="12645" y="18973"/>
                </a:lnTo>
                <a:lnTo>
                  <a:pt x="13233" y="18691"/>
                </a:lnTo>
                <a:lnTo>
                  <a:pt x="13233" y="18691"/>
                </a:lnTo>
                <a:lnTo>
                  <a:pt x="13072" y="18778"/>
                </a:lnTo>
                <a:lnTo>
                  <a:pt x="13072" y="18778"/>
                </a:lnTo>
                <a:lnTo>
                  <a:pt x="12778" y="18952"/>
                </a:lnTo>
                <a:lnTo>
                  <a:pt x="12431" y="19125"/>
                </a:lnTo>
                <a:lnTo>
                  <a:pt x="12431" y="19125"/>
                </a:lnTo>
                <a:lnTo>
                  <a:pt x="11762" y="19451"/>
                </a:lnTo>
                <a:lnTo>
                  <a:pt x="11468" y="19625"/>
                </a:lnTo>
                <a:lnTo>
                  <a:pt x="11148" y="19820"/>
                </a:lnTo>
                <a:lnTo>
                  <a:pt x="11148" y="19820"/>
                </a:lnTo>
                <a:lnTo>
                  <a:pt x="10720" y="20124"/>
                </a:lnTo>
                <a:lnTo>
                  <a:pt x="10265" y="20406"/>
                </a:lnTo>
                <a:lnTo>
                  <a:pt x="10265" y="20406"/>
                </a:lnTo>
                <a:lnTo>
                  <a:pt x="10265" y="20428"/>
                </a:lnTo>
                <a:lnTo>
                  <a:pt x="10265" y="20428"/>
                </a:lnTo>
                <a:lnTo>
                  <a:pt x="9998" y="20384"/>
                </a:lnTo>
                <a:lnTo>
                  <a:pt x="9998" y="20384"/>
                </a:lnTo>
                <a:lnTo>
                  <a:pt x="10105" y="20341"/>
                </a:lnTo>
                <a:lnTo>
                  <a:pt x="10105" y="20341"/>
                </a:lnTo>
                <a:close/>
                <a:moveTo>
                  <a:pt x="10452" y="20363"/>
                </a:moveTo>
                <a:lnTo>
                  <a:pt x="10452" y="20363"/>
                </a:lnTo>
                <a:lnTo>
                  <a:pt x="10506" y="20363"/>
                </a:lnTo>
                <a:lnTo>
                  <a:pt x="10559" y="20319"/>
                </a:lnTo>
                <a:lnTo>
                  <a:pt x="10559" y="20319"/>
                </a:lnTo>
                <a:lnTo>
                  <a:pt x="11014" y="20059"/>
                </a:lnTo>
                <a:lnTo>
                  <a:pt x="11468" y="19820"/>
                </a:lnTo>
                <a:lnTo>
                  <a:pt x="12431" y="19364"/>
                </a:lnTo>
                <a:lnTo>
                  <a:pt x="12431" y="19364"/>
                </a:lnTo>
                <a:lnTo>
                  <a:pt x="12110" y="19559"/>
                </a:lnTo>
                <a:lnTo>
                  <a:pt x="12110" y="19559"/>
                </a:lnTo>
                <a:lnTo>
                  <a:pt x="11361" y="19994"/>
                </a:lnTo>
                <a:lnTo>
                  <a:pt x="10987" y="20211"/>
                </a:lnTo>
                <a:lnTo>
                  <a:pt x="10640" y="20471"/>
                </a:lnTo>
                <a:lnTo>
                  <a:pt x="10640" y="20471"/>
                </a:lnTo>
                <a:lnTo>
                  <a:pt x="10319" y="20428"/>
                </a:lnTo>
                <a:lnTo>
                  <a:pt x="10319" y="20428"/>
                </a:lnTo>
                <a:lnTo>
                  <a:pt x="10452" y="20363"/>
                </a:lnTo>
                <a:lnTo>
                  <a:pt x="10452" y="20363"/>
                </a:lnTo>
                <a:close/>
                <a:moveTo>
                  <a:pt x="11495" y="20515"/>
                </a:moveTo>
                <a:lnTo>
                  <a:pt x="11495" y="20515"/>
                </a:lnTo>
                <a:lnTo>
                  <a:pt x="11148" y="20515"/>
                </a:lnTo>
                <a:lnTo>
                  <a:pt x="11148" y="20515"/>
                </a:lnTo>
                <a:lnTo>
                  <a:pt x="11709" y="20189"/>
                </a:lnTo>
                <a:lnTo>
                  <a:pt x="12297" y="19907"/>
                </a:lnTo>
                <a:lnTo>
                  <a:pt x="12297" y="19907"/>
                </a:lnTo>
                <a:lnTo>
                  <a:pt x="12912" y="19625"/>
                </a:lnTo>
                <a:lnTo>
                  <a:pt x="13206" y="19473"/>
                </a:lnTo>
                <a:lnTo>
                  <a:pt x="13313" y="19386"/>
                </a:lnTo>
                <a:lnTo>
                  <a:pt x="13447" y="19299"/>
                </a:lnTo>
                <a:lnTo>
                  <a:pt x="13447" y="19299"/>
                </a:lnTo>
                <a:lnTo>
                  <a:pt x="13233" y="19473"/>
                </a:lnTo>
                <a:lnTo>
                  <a:pt x="12992" y="19646"/>
                </a:lnTo>
                <a:lnTo>
                  <a:pt x="12484" y="19928"/>
                </a:lnTo>
                <a:lnTo>
                  <a:pt x="11976" y="20211"/>
                </a:lnTo>
                <a:lnTo>
                  <a:pt x="11736" y="20363"/>
                </a:lnTo>
                <a:lnTo>
                  <a:pt x="11495" y="20515"/>
                </a:lnTo>
                <a:lnTo>
                  <a:pt x="11495" y="20515"/>
                </a:lnTo>
                <a:close/>
                <a:moveTo>
                  <a:pt x="12270" y="19863"/>
                </a:moveTo>
                <a:lnTo>
                  <a:pt x="12270" y="19863"/>
                </a:lnTo>
                <a:lnTo>
                  <a:pt x="11655" y="20167"/>
                </a:lnTo>
                <a:lnTo>
                  <a:pt x="11655" y="20167"/>
                </a:lnTo>
                <a:lnTo>
                  <a:pt x="11388" y="20319"/>
                </a:lnTo>
                <a:lnTo>
                  <a:pt x="11388" y="20319"/>
                </a:lnTo>
                <a:lnTo>
                  <a:pt x="11629" y="20146"/>
                </a:lnTo>
                <a:lnTo>
                  <a:pt x="11896" y="19994"/>
                </a:lnTo>
                <a:lnTo>
                  <a:pt x="12457" y="19711"/>
                </a:lnTo>
                <a:lnTo>
                  <a:pt x="13019" y="19407"/>
                </a:lnTo>
                <a:lnTo>
                  <a:pt x="13259" y="19255"/>
                </a:lnTo>
                <a:lnTo>
                  <a:pt x="13500" y="19082"/>
                </a:lnTo>
                <a:lnTo>
                  <a:pt x="13500" y="19082"/>
                </a:lnTo>
                <a:lnTo>
                  <a:pt x="13500" y="19060"/>
                </a:lnTo>
                <a:lnTo>
                  <a:pt x="13500" y="19060"/>
                </a:lnTo>
                <a:lnTo>
                  <a:pt x="13473" y="19255"/>
                </a:lnTo>
                <a:lnTo>
                  <a:pt x="13473" y="19255"/>
                </a:lnTo>
                <a:lnTo>
                  <a:pt x="12885" y="19559"/>
                </a:lnTo>
                <a:lnTo>
                  <a:pt x="12270" y="19863"/>
                </a:lnTo>
                <a:lnTo>
                  <a:pt x="12270" y="19863"/>
                </a:lnTo>
                <a:close/>
                <a:moveTo>
                  <a:pt x="11041" y="20493"/>
                </a:moveTo>
                <a:lnTo>
                  <a:pt x="11041" y="20493"/>
                </a:lnTo>
                <a:lnTo>
                  <a:pt x="10747" y="20471"/>
                </a:lnTo>
                <a:lnTo>
                  <a:pt x="10747" y="20471"/>
                </a:lnTo>
                <a:lnTo>
                  <a:pt x="11014" y="20341"/>
                </a:lnTo>
                <a:lnTo>
                  <a:pt x="11281" y="20189"/>
                </a:lnTo>
                <a:lnTo>
                  <a:pt x="11549" y="20037"/>
                </a:lnTo>
                <a:lnTo>
                  <a:pt x="11816" y="19885"/>
                </a:lnTo>
                <a:lnTo>
                  <a:pt x="11816" y="19885"/>
                </a:lnTo>
                <a:lnTo>
                  <a:pt x="12511" y="19538"/>
                </a:lnTo>
                <a:lnTo>
                  <a:pt x="13259" y="19190"/>
                </a:lnTo>
                <a:lnTo>
                  <a:pt x="13259" y="19190"/>
                </a:lnTo>
                <a:lnTo>
                  <a:pt x="13340" y="19125"/>
                </a:lnTo>
                <a:lnTo>
                  <a:pt x="13340" y="19125"/>
                </a:lnTo>
                <a:lnTo>
                  <a:pt x="13286" y="19169"/>
                </a:lnTo>
                <a:lnTo>
                  <a:pt x="13286" y="19169"/>
                </a:lnTo>
                <a:lnTo>
                  <a:pt x="13099" y="19299"/>
                </a:lnTo>
                <a:lnTo>
                  <a:pt x="12885" y="19429"/>
                </a:lnTo>
                <a:lnTo>
                  <a:pt x="12885" y="19429"/>
                </a:lnTo>
                <a:lnTo>
                  <a:pt x="12538" y="19603"/>
                </a:lnTo>
                <a:lnTo>
                  <a:pt x="12217" y="19776"/>
                </a:lnTo>
                <a:lnTo>
                  <a:pt x="12217" y="19776"/>
                </a:lnTo>
                <a:lnTo>
                  <a:pt x="11602" y="20102"/>
                </a:lnTo>
                <a:lnTo>
                  <a:pt x="11308" y="20297"/>
                </a:lnTo>
                <a:lnTo>
                  <a:pt x="11041" y="20493"/>
                </a:lnTo>
                <a:lnTo>
                  <a:pt x="11041" y="20493"/>
                </a:lnTo>
                <a:close/>
                <a:moveTo>
                  <a:pt x="13473" y="19038"/>
                </a:moveTo>
                <a:lnTo>
                  <a:pt x="13473" y="19038"/>
                </a:lnTo>
                <a:lnTo>
                  <a:pt x="13072" y="19212"/>
                </a:lnTo>
                <a:lnTo>
                  <a:pt x="12698" y="19407"/>
                </a:lnTo>
                <a:lnTo>
                  <a:pt x="11896" y="19776"/>
                </a:lnTo>
                <a:lnTo>
                  <a:pt x="11896" y="19776"/>
                </a:lnTo>
                <a:lnTo>
                  <a:pt x="11549" y="19950"/>
                </a:lnTo>
                <a:lnTo>
                  <a:pt x="11228" y="20146"/>
                </a:lnTo>
                <a:lnTo>
                  <a:pt x="11228" y="20146"/>
                </a:lnTo>
                <a:lnTo>
                  <a:pt x="10960" y="20319"/>
                </a:lnTo>
                <a:lnTo>
                  <a:pt x="10960" y="20319"/>
                </a:lnTo>
                <a:lnTo>
                  <a:pt x="10800" y="20406"/>
                </a:lnTo>
                <a:lnTo>
                  <a:pt x="10880" y="20341"/>
                </a:lnTo>
                <a:lnTo>
                  <a:pt x="10880" y="20341"/>
                </a:lnTo>
                <a:lnTo>
                  <a:pt x="11254" y="20080"/>
                </a:lnTo>
                <a:lnTo>
                  <a:pt x="11682" y="19842"/>
                </a:lnTo>
                <a:lnTo>
                  <a:pt x="12511" y="19386"/>
                </a:lnTo>
                <a:lnTo>
                  <a:pt x="12511" y="19386"/>
                </a:lnTo>
                <a:lnTo>
                  <a:pt x="12778" y="19255"/>
                </a:lnTo>
                <a:lnTo>
                  <a:pt x="13072" y="19125"/>
                </a:lnTo>
                <a:lnTo>
                  <a:pt x="13313" y="18973"/>
                </a:lnTo>
                <a:lnTo>
                  <a:pt x="13447" y="18886"/>
                </a:lnTo>
                <a:lnTo>
                  <a:pt x="13553" y="18800"/>
                </a:lnTo>
                <a:lnTo>
                  <a:pt x="13553" y="18800"/>
                </a:lnTo>
                <a:lnTo>
                  <a:pt x="13500" y="19060"/>
                </a:lnTo>
                <a:lnTo>
                  <a:pt x="13500" y="19060"/>
                </a:lnTo>
                <a:lnTo>
                  <a:pt x="13500" y="19038"/>
                </a:lnTo>
                <a:lnTo>
                  <a:pt x="13473" y="19038"/>
                </a:lnTo>
                <a:lnTo>
                  <a:pt x="13473" y="19038"/>
                </a:lnTo>
                <a:close/>
                <a:moveTo>
                  <a:pt x="14730" y="10203"/>
                </a:moveTo>
                <a:lnTo>
                  <a:pt x="14730" y="10203"/>
                </a:lnTo>
                <a:lnTo>
                  <a:pt x="14783" y="10051"/>
                </a:lnTo>
                <a:lnTo>
                  <a:pt x="14783" y="10051"/>
                </a:lnTo>
                <a:lnTo>
                  <a:pt x="15050" y="10029"/>
                </a:lnTo>
                <a:lnTo>
                  <a:pt x="15050" y="10029"/>
                </a:lnTo>
                <a:lnTo>
                  <a:pt x="15024" y="10181"/>
                </a:lnTo>
                <a:lnTo>
                  <a:pt x="15024" y="10181"/>
                </a:lnTo>
                <a:lnTo>
                  <a:pt x="14730" y="10203"/>
                </a:lnTo>
                <a:lnTo>
                  <a:pt x="14730" y="10203"/>
                </a:lnTo>
                <a:close/>
                <a:moveTo>
                  <a:pt x="15264" y="10160"/>
                </a:moveTo>
                <a:lnTo>
                  <a:pt x="15264" y="10160"/>
                </a:lnTo>
                <a:lnTo>
                  <a:pt x="15291" y="10008"/>
                </a:lnTo>
                <a:lnTo>
                  <a:pt x="15291" y="10008"/>
                </a:lnTo>
                <a:lnTo>
                  <a:pt x="15371" y="10008"/>
                </a:lnTo>
                <a:lnTo>
                  <a:pt x="15371" y="10008"/>
                </a:lnTo>
                <a:lnTo>
                  <a:pt x="15398" y="10160"/>
                </a:lnTo>
                <a:lnTo>
                  <a:pt x="15398" y="10160"/>
                </a:lnTo>
                <a:lnTo>
                  <a:pt x="15264" y="10160"/>
                </a:lnTo>
                <a:lnTo>
                  <a:pt x="15264" y="10160"/>
                </a:lnTo>
                <a:close/>
                <a:moveTo>
                  <a:pt x="15612" y="10008"/>
                </a:moveTo>
                <a:lnTo>
                  <a:pt x="15612" y="10008"/>
                </a:lnTo>
                <a:lnTo>
                  <a:pt x="15826" y="10008"/>
                </a:lnTo>
                <a:lnTo>
                  <a:pt x="15826" y="10008"/>
                </a:lnTo>
                <a:lnTo>
                  <a:pt x="15826" y="10138"/>
                </a:lnTo>
                <a:lnTo>
                  <a:pt x="15826" y="10138"/>
                </a:lnTo>
                <a:lnTo>
                  <a:pt x="15612" y="10138"/>
                </a:lnTo>
                <a:lnTo>
                  <a:pt x="15612" y="10138"/>
                </a:lnTo>
                <a:lnTo>
                  <a:pt x="15612" y="10008"/>
                </a:lnTo>
                <a:lnTo>
                  <a:pt x="15612" y="10008"/>
                </a:lnTo>
                <a:close/>
                <a:moveTo>
                  <a:pt x="16066" y="10138"/>
                </a:moveTo>
                <a:lnTo>
                  <a:pt x="16066" y="10138"/>
                </a:lnTo>
                <a:lnTo>
                  <a:pt x="16066" y="10008"/>
                </a:lnTo>
                <a:lnTo>
                  <a:pt x="16066" y="10008"/>
                </a:lnTo>
                <a:lnTo>
                  <a:pt x="16307" y="10008"/>
                </a:lnTo>
                <a:lnTo>
                  <a:pt x="16307" y="10008"/>
                </a:lnTo>
                <a:lnTo>
                  <a:pt x="16307" y="10138"/>
                </a:lnTo>
                <a:lnTo>
                  <a:pt x="16307" y="10138"/>
                </a:lnTo>
                <a:lnTo>
                  <a:pt x="16227" y="10116"/>
                </a:lnTo>
                <a:lnTo>
                  <a:pt x="16227" y="10116"/>
                </a:lnTo>
                <a:lnTo>
                  <a:pt x="16066" y="10138"/>
                </a:lnTo>
                <a:lnTo>
                  <a:pt x="16066" y="10138"/>
                </a:lnTo>
                <a:close/>
                <a:moveTo>
                  <a:pt x="16467" y="13003"/>
                </a:moveTo>
                <a:lnTo>
                  <a:pt x="16467" y="13003"/>
                </a:lnTo>
                <a:lnTo>
                  <a:pt x="16975" y="12786"/>
                </a:lnTo>
                <a:lnTo>
                  <a:pt x="17483" y="12591"/>
                </a:lnTo>
                <a:lnTo>
                  <a:pt x="17483" y="12591"/>
                </a:lnTo>
                <a:lnTo>
                  <a:pt x="18713" y="12135"/>
                </a:lnTo>
                <a:lnTo>
                  <a:pt x="18713" y="12135"/>
                </a:lnTo>
                <a:lnTo>
                  <a:pt x="19328" y="11896"/>
                </a:lnTo>
                <a:lnTo>
                  <a:pt x="19916" y="11657"/>
                </a:lnTo>
                <a:lnTo>
                  <a:pt x="19916" y="11657"/>
                </a:lnTo>
                <a:lnTo>
                  <a:pt x="20424" y="11440"/>
                </a:lnTo>
                <a:lnTo>
                  <a:pt x="20424" y="11440"/>
                </a:lnTo>
                <a:lnTo>
                  <a:pt x="20718" y="11288"/>
                </a:lnTo>
                <a:lnTo>
                  <a:pt x="20798" y="11267"/>
                </a:lnTo>
                <a:lnTo>
                  <a:pt x="20638" y="11375"/>
                </a:lnTo>
                <a:lnTo>
                  <a:pt x="20638" y="11375"/>
                </a:lnTo>
                <a:lnTo>
                  <a:pt x="20397" y="11506"/>
                </a:lnTo>
                <a:lnTo>
                  <a:pt x="20130" y="11614"/>
                </a:lnTo>
                <a:lnTo>
                  <a:pt x="19622" y="11853"/>
                </a:lnTo>
                <a:lnTo>
                  <a:pt x="18499" y="12287"/>
                </a:lnTo>
                <a:lnTo>
                  <a:pt x="18499" y="12287"/>
                </a:lnTo>
                <a:lnTo>
                  <a:pt x="17991" y="12482"/>
                </a:lnTo>
                <a:lnTo>
                  <a:pt x="17456" y="12699"/>
                </a:lnTo>
                <a:lnTo>
                  <a:pt x="16949" y="12938"/>
                </a:lnTo>
                <a:lnTo>
                  <a:pt x="16441" y="13199"/>
                </a:lnTo>
                <a:lnTo>
                  <a:pt x="16441" y="13199"/>
                </a:lnTo>
                <a:lnTo>
                  <a:pt x="16467" y="13003"/>
                </a:lnTo>
                <a:lnTo>
                  <a:pt x="16467" y="13003"/>
                </a:lnTo>
                <a:close/>
                <a:moveTo>
                  <a:pt x="18659" y="12439"/>
                </a:moveTo>
                <a:lnTo>
                  <a:pt x="18659" y="12439"/>
                </a:lnTo>
                <a:lnTo>
                  <a:pt x="19274" y="12200"/>
                </a:lnTo>
                <a:lnTo>
                  <a:pt x="19862" y="11961"/>
                </a:lnTo>
                <a:lnTo>
                  <a:pt x="19862" y="11961"/>
                </a:lnTo>
                <a:lnTo>
                  <a:pt x="20477" y="11723"/>
                </a:lnTo>
                <a:lnTo>
                  <a:pt x="20477" y="11723"/>
                </a:lnTo>
                <a:lnTo>
                  <a:pt x="20531" y="11701"/>
                </a:lnTo>
                <a:lnTo>
                  <a:pt x="20531" y="11701"/>
                </a:lnTo>
                <a:lnTo>
                  <a:pt x="20076" y="11918"/>
                </a:lnTo>
                <a:lnTo>
                  <a:pt x="19595" y="12135"/>
                </a:lnTo>
                <a:lnTo>
                  <a:pt x="18606" y="12482"/>
                </a:lnTo>
                <a:lnTo>
                  <a:pt x="18606" y="12482"/>
                </a:lnTo>
                <a:lnTo>
                  <a:pt x="18045" y="12699"/>
                </a:lnTo>
                <a:lnTo>
                  <a:pt x="17483" y="12960"/>
                </a:lnTo>
                <a:lnTo>
                  <a:pt x="16414" y="13503"/>
                </a:lnTo>
                <a:lnTo>
                  <a:pt x="16414" y="13503"/>
                </a:lnTo>
                <a:lnTo>
                  <a:pt x="16441" y="13286"/>
                </a:lnTo>
                <a:lnTo>
                  <a:pt x="16441" y="13286"/>
                </a:lnTo>
                <a:lnTo>
                  <a:pt x="17002" y="13090"/>
                </a:lnTo>
                <a:lnTo>
                  <a:pt x="17563" y="12873"/>
                </a:lnTo>
                <a:lnTo>
                  <a:pt x="18659" y="12439"/>
                </a:lnTo>
                <a:lnTo>
                  <a:pt x="18659" y="12439"/>
                </a:lnTo>
                <a:close/>
                <a:moveTo>
                  <a:pt x="18713" y="12656"/>
                </a:moveTo>
                <a:lnTo>
                  <a:pt x="18713" y="12656"/>
                </a:lnTo>
                <a:lnTo>
                  <a:pt x="19060" y="12526"/>
                </a:lnTo>
                <a:lnTo>
                  <a:pt x="19060" y="12526"/>
                </a:lnTo>
                <a:lnTo>
                  <a:pt x="18365" y="12808"/>
                </a:lnTo>
                <a:lnTo>
                  <a:pt x="17724" y="13090"/>
                </a:lnTo>
                <a:lnTo>
                  <a:pt x="17055" y="13372"/>
                </a:lnTo>
                <a:lnTo>
                  <a:pt x="16387" y="13698"/>
                </a:lnTo>
                <a:lnTo>
                  <a:pt x="16387" y="13698"/>
                </a:lnTo>
                <a:lnTo>
                  <a:pt x="16414" y="13568"/>
                </a:lnTo>
                <a:lnTo>
                  <a:pt x="16414" y="13568"/>
                </a:lnTo>
                <a:lnTo>
                  <a:pt x="17002" y="13351"/>
                </a:lnTo>
                <a:lnTo>
                  <a:pt x="17563" y="13112"/>
                </a:lnTo>
                <a:lnTo>
                  <a:pt x="18125" y="12873"/>
                </a:lnTo>
                <a:lnTo>
                  <a:pt x="18713" y="12656"/>
                </a:lnTo>
                <a:lnTo>
                  <a:pt x="18713" y="12656"/>
                </a:lnTo>
                <a:close/>
                <a:moveTo>
                  <a:pt x="17082" y="13546"/>
                </a:moveTo>
                <a:lnTo>
                  <a:pt x="17082" y="13546"/>
                </a:lnTo>
                <a:lnTo>
                  <a:pt x="17644" y="13286"/>
                </a:lnTo>
                <a:lnTo>
                  <a:pt x="18232" y="13047"/>
                </a:lnTo>
                <a:lnTo>
                  <a:pt x="18232" y="13047"/>
                </a:lnTo>
                <a:lnTo>
                  <a:pt x="18873" y="12808"/>
                </a:lnTo>
                <a:lnTo>
                  <a:pt x="19568" y="12591"/>
                </a:lnTo>
                <a:lnTo>
                  <a:pt x="20210" y="12374"/>
                </a:lnTo>
                <a:lnTo>
                  <a:pt x="20851" y="12135"/>
                </a:lnTo>
                <a:lnTo>
                  <a:pt x="20851" y="12135"/>
                </a:lnTo>
                <a:lnTo>
                  <a:pt x="19702" y="12569"/>
                </a:lnTo>
                <a:lnTo>
                  <a:pt x="18552" y="13025"/>
                </a:lnTo>
                <a:lnTo>
                  <a:pt x="17991" y="13264"/>
                </a:lnTo>
                <a:lnTo>
                  <a:pt x="17430" y="13524"/>
                </a:lnTo>
                <a:lnTo>
                  <a:pt x="16868" y="13828"/>
                </a:lnTo>
                <a:lnTo>
                  <a:pt x="16360" y="14111"/>
                </a:lnTo>
                <a:lnTo>
                  <a:pt x="16360" y="14111"/>
                </a:lnTo>
                <a:lnTo>
                  <a:pt x="16387" y="13807"/>
                </a:lnTo>
                <a:lnTo>
                  <a:pt x="16387" y="13807"/>
                </a:lnTo>
                <a:lnTo>
                  <a:pt x="16574" y="13785"/>
                </a:lnTo>
                <a:lnTo>
                  <a:pt x="16735" y="13698"/>
                </a:lnTo>
                <a:lnTo>
                  <a:pt x="17082" y="13546"/>
                </a:lnTo>
                <a:lnTo>
                  <a:pt x="17082" y="13546"/>
                </a:lnTo>
                <a:close/>
                <a:moveTo>
                  <a:pt x="18472" y="13286"/>
                </a:moveTo>
                <a:lnTo>
                  <a:pt x="18472" y="13286"/>
                </a:lnTo>
                <a:lnTo>
                  <a:pt x="19622" y="12851"/>
                </a:lnTo>
                <a:lnTo>
                  <a:pt x="19622" y="12851"/>
                </a:lnTo>
                <a:lnTo>
                  <a:pt x="20290" y="12634"/>
                </a:lnTo>
                <a:lnTo>
                  <a:pt x="20611" y="12504"/>
                </a:lnTo>
                <a:lnTo>
                  <a:pt x="20905" y="12374"/>
                </a:lnTo>
                <a:lnTo>
                  <a:pt x="20905" y="12374"/>
                </a:lnTo>
                <a:lnTo>
                  <a:pt x="20344" y="12634"/>
                </a:lnTo>
                <a:lnTo>
                  <a:pt x="19755" y="12873"/>
                </a:lnTo>
                <a:lnTo>
                  <a:pt x="18526" y="13329"/>
                </a:lnTo>
                <a:lnTo>
                  <a:pt x="18526" y="13329"/>
                </a:lnTo>
                <a:lnTo>
                  <a:pt x="17964" y="13568"/>
                </a:lnTo>
                <a:lnTo>
                  <a:pt x="17430" y="13850"/>
                </a:lnTo>
                <a:lnTo>
                  <a:pt x="16334" y="14371"/>
                </a:lnTo>
                <a:lnTo>
                  <a:pt x="16334" y="14371"/>
                </a:lnTo>
                <a:lnTo>
                  <a:pt x="16360" y="14197"/>
                </a:lnTo>
                <a:lnTo>
                  <a:pt x="16360" y="14197"/>
                </a:lnTo>
                <a:lnTo>
                  <a:pt x="16868" y="13980"/>
                </a:lnTo>
                <a:lnTo>
                  <a:pt x="17430" y="13720"/>
                </a:lnTo>
                <a:lnTo>
                  <a:pt x="17938" y="13503"/>
                </a:lnTo>
                <a:lnTo>
                  <a:pt x="18472" y="13286"/>
                </a:lnTo>
                <a:lnTo>
                  <a:pt x="18472" y="13286"/>
                </a:lnTo>
                <a:close/>
                <a:moveTo>
                  <a:pt x="17269" y="14067"/>
                </a:moveTo>
                <a:lnTo>
                  <a:pt x="17269" y="14067"/>
                </a:lnTo>
                <a:lnTo>
                  <a:pt x="17884" y="13807"/>
                </a:lnTo>
                <a:lnTo>
                  <a:pt x="18499" y="13524"/>
                </a:lnTo>
                <a:lnTo>
                  <a:pt x="18499" y="13524"/>
                </a:lnTo>
                <a:lnTo>
                  <a:pt x="19301" y="13242"/>
                </a:lnTo>
                <a:lnTo>
                  <a:pt x="19301" y="13242"/>
                </a:lnTo>
                <a:lnTo>
                  <a:pt x="18151" y="13676"/>
                </a:lnTo>
                <a:lnTo>
                  <a:pt x="18151" y="13676"/>
                </a:lnTo>
                <a:lnTo>
                  <a:pt x="17857" y="13828"/>
                </a:lnTo>
                <a:lnTo>
                  <a:pt x="17563" y="13980"/>
                </a:lnTo>
                <a:lnTo>
                  <a:pt x="17029" y="14284"/>
                </a:lnTo>
                <a:lnTo>
                  <a:pt x="17029" y="14284"/>
                </a:lnTo>
                <a:lnTo>
                  <a:pt x="16654" y="14458"/>
                </a:lnTo>
                <a:lnTo>
                  <a:pt x="16494" y="14523"/>
                </a:lnTo>
                <a:lnTo>
                  <a:pt x="16334" y="14610"/>
                </a:lnTo>
                <a:lnTo>
                  <a:pt x="16334" y="14610"/>
                </a:lnTo>
                <a:lnTo>
                  <a:pt x="16334" y="14436"/>
                </a:lnTo>
                <a:lnTo>
                  <a:pt x="16334" y="14436"/>
                </a:lnTo>
                <a:lnTo>
                  <a:pt x="16574" y="14371"/>
                </a:lnTo>
                <a:lnTo>
                  <a:pt x="16815" y="14284"/>
                </a:lnTo>
                <a:lnTo>
                  <a:pt x="17269" y="14067"/>
                </a:lnTo>
                <a:lnTo>
                  <a:pt x="17269" y="14067"/>
                </a:lnTo>
                <a:close/>
                <a:moveTo>
                  <a:pt x="17189" y="15153"/>
                </a:moveTo>
                <a:lnTo>
                  <a:pt x="17189" y="15153"/>
                </a:lnTo>
                <a:lnTo>
                  <a:pt x="18446" y="14718"/>
                </a:lnTo>
                <a:lnTo>
                  <a:pt x="18446" y="14718"/>
                </a:lnTo>
                <a:lnTo>
                  <a:pt x="19114" y="14480"/>
                </a:lnTo>
                <a:lnTo>
                  <a:pt x="19729" y="14241"/>
                </a:lnTo>
                <a:lnTo>
                  <a:pt x="19729" y="14241"/>
                </a:lnTo>
                <a:lnTo>
                  <a:pt x="20344" y="13980"/>
                </a:lnTo>
                <a:lnTo>
                  <a:pt x="20344" y="13980"/>
                </a:lnTo>
                <a:lnTo>
                  <a:pt x="20691" y="13850"/>
                </a:lnTo>
                <a:lnTo>
                  <a:pt x="20691" y="13850"/>
                </a:lnTo>
                <a:lnTo>
                  <a:pt x="20958" y="13720"/>
                </a:lnTo>
                <a:lnTo>
                  <a:pt x="21039" y="13676"/>
                </a:lnTo>
                <a:lnTo>
                  <a:pt x="20958" y="13763"/>
                </a:lnTo>
                <a:lnTo>
                  <a:pt x="20958" y="13763"/>
                </a:lnTo>
                <a:lnTo>
                  <a:pt x="20664" y="13915"/>
                </a:lnTo>
                <a:lnTo>
                  <a:pt x="20370" y="14067"/>
                </a:lnTo>
                <a:lnTo>
                  <a:pt x="19729" y="14328"/>
                </a:lnTo>
                <a:lnTo>
                  <a:pt x="19034" y="14566"/>
                </a:lnTo>
                <a:lnTo>
                  <a:pt x="18392" y="14805"/>
                </a:lnTo>
                <a:lnTo>
                  <a:pt x="18392" y="14805"/>
                </a:lnTo>
                <a:lnTo>
                  <a:pt x="17296" y="15218"/>
                </a:lnTo>
                <a:lnTo>
                  <a:pt x="16735" y="15435"/>
                </a:lnTo>
                <a:lnTo>
                  <a:pt x="16494" y="15565"/>
                </a:lnTo>
                <a:lnTo>
                  <a:pt x="16253" y="15717"/>
                </a:lnTo>
                <a:lnTo>
                  <a:pt x="16253" y="15717"/>
                </a:lnTo>
                <a:lnTo>
                  <a:pt x="16253" y="15587"/>
                </a:lnTo>
                <a:lnTo>
                  <a:pt x="16253" y="15587"/>
                </a:lnTo>
                <a:lnTo>
                  <a:pt x="16494" y="15456"/>
                </a:lnTo>
                <a:lnTo>
                  <a:pt x="16708" y="15370"/>
                </a:lnTo>
                <a:lnTo>
                  <a:pt x="17189" y="15153"/>
                </a:lnTo>
                <a:lnTo>
                  <a:pt x="17189" y="15153"/>
                </a:lnTo>
                <a:close/>
                <a:moveTo>
                  <a:pt x="16467" y="15413"/>
                </a:moveTo>
                <a:lnTo>
                  <a:pt x="16467" y="15413"/>
                </a:lnTo>
                <a:lnTo>
                  <a:pt x="16788" y="15261"/>
                </a:lnTo>
                <a:lnTo>
                  <a:pt x="16788" y="15261"/>
                </a:lnTo>
                <a:lnTo>
                  <a:pt x="16467" y="15413"/>
                </a:lnTo>
                <a:lnTo>
                  <a:pt x="16387" y="15456"/>
                </a:lnTo>
                <a:lnTo>
                  <a:pt x="16467" y="15413"/>
                </a:lnTo>
                <a:lnTo>
                  <a:pt x="16467" y="15413"/>
                </a:lnTo>
                <a:close/>
                <a:moveTo>
                  <a:pt x="16253" y="15456"/>
                </a:moveTo>
                <a:lnTo>
                  <a:pt x="16253" y="15456"/>
                </a:lnTo>
                <a:lnTo>
                  <a:pt x="16280" y="15370"/>
                </a:lnTo>
                <a:lnTo>
                  <a:pt x="16280" y="15370"/>
                </a:lnTo>
                <a:lnTo>
                  <a:pt x="16280" y="15239"/>
                </a:lnTo>
                <a:lnTo>
                  <a:pt x="16280" y="15239"/>
                </a:lnTo>
                <a:lnTo>
                  <a:pt x="16842" y="15022"/>
                </a:lnTo>
                <a:lnTo>
                  <a:pt x="17430" y="14784"/>
                </a:lnTo>
                <a:lnTo>
                  <a:pt x="17964" y="14545"/>
                </a:lnTo>
                <a:lnTo>
                  <a:pt x="18526" y="14328"/>
                </a:lnTo>
                <a:lnTo>
                  <a:pt x="18526" y="14328"/>
                </a:lnTo>
                <a:lnTo>
                  <a:pt x="19248" y="14067"/>
                </a:lnTo>
                <a:lnTo>
                  <a:pt x="19969" y="13807"/>
                </a:lnTo>
                <a:lnTo>
                  <a:pt x="19969" y="13807"/>
                </a:lnTo>
                <a:lnTo>
                  <a:pt x="20263" y="13676"/>
                </a:lnTo>
                <a:lnTo>
                  <a:pt x="20557" y="13524"/>
                </a:lnTo>
                <a:lnTo>
                  <a:pt x="20557" y="13524"/>
                </a:lnTo>
                <a:lnTo>
                  <a:pt x="20878" y="13372"/>
                </a:lnTo>
                <a:lnTo>
                  <a:pt x="20878" y="13372"/>
                </a:lnTo>
                <a:lnTo>
                  <a:pt x="20905" y="13351"/>
                </a:lnTo>
                <a:lnTo>
                  <a:pt x="20905" y="13351"/>
                </a:lnTo>
                <a:lnTo>
                  <a:pt x="20905" y="13351"/>
                </a:lnTo>
                <a:lnTo>
                  <a:pt x="20905" y="13351"/>
                </a:lnTo>
                <a:lnTo>
                  <a:pt x="20664" y="13503"/>
                </a:lnTo>
                <a:lnTo>
                  <a:pt x="20397" y="13633"/>
                </a:lnTo>
                <a:lnTo>
                  <a:pt x="19862" y="13915"/>
                </a:lnTo>
                <a:lnTo>
                  <a:pt x="19862" y="13915"/>
                </a:lnTo>
                <a:lnTo>
                  <a:pt x="19194" y="14197"/>
                </a:lnTo>
                <a:lnTo>
                  <a:pt x="18499" y="14480"/>
                </a:lnTo>
                <a:lnTo>
                  <a:pt x="18499" y="14480"/>
                </a:lnTo>
                <a:lnTo>
                  <a:pt x="17857" y="14784"/>
                </a:lnTo>
                <a:lnTo>
                  <a:pt x="17563" y="14914"/>
                </a:lnTo>
                <a:lnTo>
                  <a:pt x="17243" y="15044"/>
                </a:lnTo>
                <a:lnTo>
                  <a:pt x="17243" y="15044"/>
                </a:lnTo>
                <a:lnTo>
                  <a:pt x="16735" y="15239"/>
                </a:lnTo>
                <a:lnTo>
                  <a:pt x="16494" y="15348"/>
                </a:lnTo>
                <a:lnTo>
                  <a:pt x="16253" y="15456"/>
                </a:lnTo>
                <a:lnTo>
                  <a:pt x="16253" y="15456"/>
                </a:lnTo>
                <a:close/>
                <a:moveTo>
                  <a:pt x="16307" y="14740"/>
                </a:moveTo>
                <a:lnTo>
                  <a:pt x="16307" y="14740"/>
                </a:lnTo>
                <a:lnTo>
                  <a:pt x="16868" y="14545"/>
                </a:lnTo>
                <a:lnTo>
                  <a:pt x="17430" y="14328"/>
                </a:lnTo>
                <a:lnTo>
                  <a:pt x="17964" y="14089"/>
                </a:lnTo>
                <a:lnTo>
                  <a:pt x="18499" y="13872"/>
                </a:lnTo>
                <a:lnTo>
                  <a:pt x="18499" y="13872"/>
                </a:lnTo>
                <a:lnTo>
                  <a:pt x="19194" y="13611"/>
                </a:lnTo>
                <a:lnTo>
                  <a:pt x="19836" y="13372"/>
                </a:lnTo>
                <a:lnTo>
                  <a:pt x="19836" y="13372"/>
                </a:lnTo>
                <a:lnTo>
                  <a:pt x="20397" y="13155"/>
                </a:lnTo>
                <a:lnTo>
                  <a:pt x="20397" y="13155"/>
                </a:lnTo>
                <a:lnTo>
                  <a:pt x="19381" y="13568"/>
                </a:lnTo>
                <a:lnTo>
                  <a:pt x="18312" y="14002"/>
                </a:lnTo>
                <a:lnTo>
                  <a:pt x="18312" y="14002"/>
                </a:lnTo>
                <a:lnTo>
                  <a:pt x="17991" y="14132"/>
                </a:lnTo>
                <a:lnTo>
                  <a:pt x="17670" y="14263"/>
                </a:lnTo>
                <a:lnTo>
                  <a:pt x="17055" y="14566"/>
                </a:lnTo>
                <a:lnTo>
                  <a:pt x="17055" y="14566"/>
                </a:lnTo>
                <a:lnTo>
                  <a:pt x="16654" y="14740"/>
                </a:lnTo>
                <a:lnTo>
                  <a:pt x="16467" y="14827"/>
                </a:lnTo>
                <a:lnTo>
                  <a:pt x="16307" y="14935"/>
                </a:lnTo>
                <a:lnTo>
                  <a:pt x="16307" y="14935"/>
                </a:lnTo>
                <a:lnTo>
                  <a:pt x="16307" y="14740"/>
                </a:lnTo>
                <a:lnTo>
                  <a:pt x="16307" y="14740"/>
                </a:lnTo>
                <a:close/>
                <a:moveTo>
                  <a:pt x="17109" y="14718"/>
                </a:moveTo>
                <a:lnTo>
                  <a:pt x="17109" y="14718"/>
                </a:lnTo>
                <a:lnTo>
                  <a:pt x="17697" y="14458"/>
                </a:lnTo>
                <a:lnTo>
                  <a:pt x="18285" y="14197"/>
                </a:lnTo>
                <a:lnTo>
                  <a:pt x="18285" y="14197"/>
                </a:lnTo>
                <a:lnTo>
                  <a:pt x="19248" y="13828"/>
                </a:lnTo>
                <a:lnTo>
                  <a:pt x="20156" y="13459"/>
                </a:lnTo>
                <a:lnTo>
                  <a:pt x="20156" y="13459"/>
                </a:lnTo>
                <a:lnTo>
                  <a:pt x="19809" y="13611"/>
                </a:lnTo>
                <a:lnTo>
                  <a:pt x="19809" y="13611"/>
                </a:lnTo>
                <a:lnTo>
                  <a:pt x="19141" y="13915"/>
                </a:lnTo>
                <a:lnTo>
                  <a:pt x="18472" y="14176"/>
                </a:lnTo>
                <a:lnTo>
                  <a:pt x="18472" y="14176"/>
                </a:lnTo>
                <a:lnTo>
                  <a:pt x="17831" y="14436"/>
                </a:lnTo>
                <a:lnTo>
                  <a:pt x="17243" y="14740"/>
                </a:lnTo>
                <a:lnTo>
                  <a:pt x="17243" y="14740"/>
                </a:lnTo>
                <a:lnTo>
                  <a:pt x="17002" y="14849"/>
                </a:lnTo>
                <a:lnTo>
                  <a:pt x="16761" y="14957"/>
                </a:lnTo>
                <a:lnTo>
                  <a:pt x="16280" y="15153"/>
                </a:lnTo>
                <a:lnTo>
                  <a:pt x="16280" y="15153"/>
                </a:lnTo>
                <a:lnTo>
                  <a:pt x="16307" y="15022"/>
                </a:lnTo>
                <a:lnTo>
                  <a:pt x="16307" y="15022"/>
                </a:lnTo>
                <a:lnTo>
                  <a:pt x="16494" y="14979"/>
                </a:lnTo>
                <a:lnTo>
                  <a:pt x="16708" y="14892"/>
                </a:lnTo>
                <a:lnTo>
                  <a:pt x="17109" y="14718"/>
                </a:lnTo>
                <a:lnTo>
                  <a:pt x="17109" y="14718"/>
                </a:lnTo>
                <a:close/>
                <a:moveTo>
                  <a:pt x="16307" y="16455"/>
                </a:moveTo>
                <a:lnTo>
                  <a:pt x="16307" y="16455"/>
                </a:lnTo>
                <a:lnTo>
                  <a:pt x="16574" y="16347"/>
                </a:lnTo>
                <a:lnTo>
                  <a:pt x="16574" y="16347"/>
                </a:lnTo>
                <a:lnTo>
                  <a:pt x="16307" y="16455"/>
                </a:lnTo>
                <a:lnTo>
                  <a:pt x="16227" y="16498"/>
                </a:lnTo>
                <a:lnTo>
                  <a:pt x="16307" y="16455"/>
                </a:lnTo>
                <a:lnTo>
                  <a:pt x="16307" y="16455"/>
                </a:lnTo>
                <a:close/>
                <a:moveTo>
                  <a:pt x="18686" y="15760"/>
                </a:moveTo>
                <a:lnTo>
                  <a:pt x="18686" y="15760"/>
                </a:lnTo>
                <a:lnTo>
                  <a:pt x="19381" y="15587"/>
                </a:lnTo>
                <a:lnTo>
                  <a:pt x="20050" y="15370"/>
                </a:lnTo>
                <a:lnTo>
                  <a:pt x="20050" y="15370"/>
                </a:lnTo>
                <a:lnTo>
                  <a:pt x="20771" y="15153"/>
                </a:lnTo>
                <a:lnTo>
                  <a:pt x="20771" y="15153"/>
                </a:lnTo>
                <a:lnTo>
                  <a:pt x="20825" y="15131"/>
                </a:lnTo>
                <a:lnTo>
                  <a:pt x="20825" y="15131"/>
                </a:lnTo>
                <a:lnTo>
                  <a:pt x="19622" y="15587"/>
                </a:lnTo>
                <a:lnTo>
                  <a:pt x="19007" y="15782"/>
                </a:lnTo>
                <a:lnTo>
                  <a:pt x="18392" y="15977"/>
                </a:lnTo>
                <a:lnTo>
                  <a:pt x="18392" y="15977"/>
                </a:lnTo>
                <a:lnTo>
                  <a:pt x="17269" y="16303"/>
                </a:lnTo>
                <a:lnTo>
                  <a:pt x="16681" y="16498"/>
                </a:lnTo>
                <a:lnTo>
                  <a:pt x="16414" y="16607"/>
                </a:lnTo>
                <a:lnTo>
                  <a:pt x="16147" y="16737"/>
                </a:lnTo>
                <a:lnTo>
                  <a:pt x="16147" y="16737"/>
                </a:lnTo>
                <a:lnTo>
                  <a:pt x="16173" y="16542"/>
                </a:lnTo>
                <a:lnTo>
                  <a:pt x="16173" y="16542"/>
                </a:lnTo>
                <a:lnTo>
                  <a:pt x="17430" y="16129"/>
                </a:lnTo>
                <a:lnTo>
                  <a:pt x="18071" y="15934"/>
                </a:lnTo>
                <a:lnTo>
                  <a:pt x="18686" y="15760"/>
                </a:lnTo>
                <a:lnTo>
                  <a:pt x="18686" y="15760"/>
                </a:lnTo>
                <a:close/>
                <a:moveTo>
                  <a:pt x="16173" y="16455"/>
                </a:moveTo>
                <a:lnTo>
                  <a:pt x="16173" y="16455"/>
                </a:lnTo>
                <a:lnTo>
                  <a:pt x="16200" y="16238"/>
                </a:lnTo>
                <a:lnTo>
                  <a:pt x="16200" y="16238"/>
                </a:lnTo>
                <a:lnTo>
                  <a:pt x="17537" y="15760"/>
                </a:lnTo>
                <a:lnTo>
                  <a:pt x="18205" y="15543"/>
                </a:lnTo>
                <a:lnTo>
                  <a:pt x="18873" y="15305"/>
                </a:lnTo>
                <a:lnTo>
                  <a:pt x="18873" y="15305"/>
                </a:lnTo>
                <a:lnTo>
                  <a:pt x="19568" y="15131"/>
                </a:lnTo>
                <a:lnTo>
                  <a:pt x="20210" y="14957"/>
                </a:lnTo>
                <a:lnTo>
                  <a:pt x="20210" y="14957"/>
                </a:lnTo>
                <a:lnTo>
                  <a:pt x="18499" y="15543"/>
                </a:lnTo>
                <a:lnTo>
                  <a:pt x="18499" y="15543"/>
                </a:lnTo>
                <a:lnTo>
                  <a:pt x="17857" y="15782"/>
                </a:lnTo>
                <a:lnTo>
                  <a:pt x="17216" y="16043"/>
                </a:lnTo>
                <a:lnTo>
                  <a:pt x="17216" y="16043"/>
                </a:lnTo>
                <a:lnTo>
                  <a:pt x="16681" y="16238"/>
                </a:lnTo>
                <a:lnTo>
                  <a:pt x="16441" y="16347"/>
                </a:lnTo>
                <a:lnTo>
                  <a:pt x="16173" y="16455"/>
                </a:lnTo>
                <a:lnTo>
                  <a:pt x="16173" y="16455"/>
                </a:lnTo>
                <a:close/>
                <a:moveTo>
                  <a:pt x="16227" y="15956"/>
                </a:moveTo>
                <a:lnTo>
                  <a:pt x="16227" y="15956"/>
                </a:lnTo>
                <a:lnTo>
                  <a:pt x="17590" y="15456"/>
                </a:lnTo>
                <a:lnTo>
                  <a:pt x="18258" y="15218"/>
                </a:lnTo>
                <a:lnTo>
                  <a:pt x="18927" y="15001"/>
                </a:lnTo>
                <a:lnTo>
                  <a:pt x="18927" y="15001"/>
                </a:lnTo>
                <a:lnTo>
                  <a:pt x="20317" y="14610"/>
                </a:lnTo>
                <a:lnTo>
                  <a:pt x="20317" y="14610"/>
                </a:lnTo>
                <a:lnTo>
                  <a:pt x="20798" y="14458"/>
                </a:lnTo>
                <a:lnTo>
                  <a:pt x="20798" y="14458"/>
                </a:lnTo>
                <a:lnTo>
                  <a:pt x="20718" y="14480"/>
                </a:lnTo>
                <a:lnTo>
                  <a:pt x="20718" y="14480"/>
                </a:lnTo>
                <a:lnTo>
                  <a:pt x="20076" y="14718"/>
                </a:lnTo>
                <a:lnTo>
                  <a:pt x="19408" y="14935"/>
                </a:lnTo>
                <a:lnTo>
                  <a:pt x="18740" y="15153"/>
                </a:lnTo>
                <a:lnTo>
                  <a:pt x="18098" y="15391"/>
                </a:lnTo>
                <a:lnTo>
                  <a:pt x="18098" y="15391"/>
                </a:lnTo>
                <a:lnTo>
                  <a:pt x="17510" y="15630"/>
                </a:lnTo>
                <a:lnTo>
                  <a:pt x="16868" y="15847"/>
                </a:lnTo>
                <a:lnTo>
                  <a:pt x="16868" y="15847"/>
                </a:lnTo>
                <a:lnTo>
                  <a:pt x="16521" y="15977"/>
                </a:lnTo>
                <a:lnTo>
                  <a:pt x="16200" y="16151"/>
                </a:lnTo>
                <a:lnTo>
                  <a:pt x="16200" y="16151"/>
                </a:lnTo>
                <a:lnTo>
                  <a:pt x="16227" y="15956"/>
                </a:lnTo>
                <a:lnTo>
                  <a:pt x="16227" y="15956"/>
                </a:lnTo>
                <a:close/>
                <a:moveTo>
                  <a:pt x="17350" y="16433"/>
                </a:moveTo>
                <a:lnTo>
                  <a:pt x="17350" y="16433"/>
                </a:lnTo>
                <a:lnTo>
                  <a:pt x="18071" y="16216"/>
                </a:lnTo>
                <a:lnTo>
                  <a:pt x="18766" y="16021"/>
                </a:lnTo>
                <a:lnTo>
                  <a:pt x="18766" y="16021"/>
                </a:lnTo>
                <a:lnTo>
                  <a:pt x="19488" y="15826"/>
                </a:lnTo>
                <a:lnTo>
                  <a:pt x="20156" y="15630"/>
                </a:lnTo>
                <a:lnTo>
                  <a:pt x="20156" y="15630"/>
                </a:lnTo>
                <a:lnTo>
                  <a:pt x="19809" y="15760"/>
                </a:lnTo>
                <a:lnTo>
                  <a:pt x="19461" y="15869"/>
                </a:lnTo>
                <a:lnTo>
                  <a:pt x="18740" y="16064"/>
                </a:lnTo>
                <a:lnTo>
                  <a:pt x="18740" y="16064"/>
                </a:lnTo>
                <a:lnTo>
                  <a:pt x="18071" y="16281"/>
                </a:lnTo>
                <a:lnTo>
                  <a:pt x="17430" y="16520"/>
                </a:lnTo>
                <a:lnTo>
                  <a:pt x="16120" y="17019"/>
                </a:lnTo>
                <a:lnTo>
                  <a:pt x="16120" y="17019"/>
                </a:lnTo>
                <a:lnTo>
                  <a:pt x="16147" y="16802"/>
                </a:lnTo>
                <a:lnTo>
                  <a:pt x="16147" y="16802"/>
                </a:lnTo>
                <a:lnTo>
                  <a:pt x="16441" y="16737"/>
                </a:lnTo>
                <a:lnTo>
                  <a:pt x="16735" y="16629"/>
                </a:lnTo>
                <a:lnTo>
                  <a:pt x="17350" y="16433"/>
                </a:lnTo>
                <a:lnTo>
                  <a:pt x="17350" y="16433"/>
                </a:lnTo>
                <a:close/>
                <a:moveTo>
                  <a:pt x="15933" y="18365"/>
                </a:moveTo>
                <a:lnTo>
                  <a:pt x="15933" y="18365"/>
                </a:lnTo>
                <a:lnTo>
                  <a:pt x="16253" y="18257"/>
                </a:lnTo>
                <a:lnTo>
                  <a:pt x="16253" y="18257"/>
                </a:lnTo>
                <a:lnTo>
                  <a:pt x="15933" y="18431"/>
                </a:lnTo>
                <a:lnTo>
                  <a:pt x="15933" y="18431"/>
                </a:lnTo>
                <a:lnTo>
                  <a:pt x="15933" y="18365"/>
                </a:lnTo>
                <a:lnTo>
                  <a:pt x="15933" y="18365"/>
                </a:lnTo>
                <a:close/>
                <a:moveTo>
                  <a:pt x="15986" y="18083"/>
                </a:moveTo>
                <a:lnTo>
                  <a:pt x="15986" y="18083"/>
                </a:lnTo>
                <a:lnTo>
                  <a:pt x="16307" y="18018"/>
                </a:lnTo>
                <a:lnTo>
                  <a:pt x="16628" y="17931"/>
                </a:lnTo>
                <a:lnTo>
                  <a:pt x="17323" y="17758"/>
                </a:lnTo>
                <a:lnTo>
                  <a:pt x="17323" y="17758"/>
                </a:lnTo>
                <a:lnTo>
                  <a:pt x="18873" y="17345"/>
                </a:lnTo>
                <a:lnTo>
                  <a:pt x="18873" y="17345"/>
                </a:lnTo>
                <a:lnTo>
                  <a:pt x="19675" y="17106"/>
                </a:lnTo>
                <a:lnTo>
                  <a:pt x="19675" y="17106"/>
                </a:lnTo>
                <a:lnTo>
                  <a:pt x="18713" y="17410"/>
                </a:lnTo>
                <a:lnTo>
                  <a:pt x="17777" y="17649"/>
                </a:lnTo>
                <a:lnTo>
                  <a:pt x="17323" y="17801"/>
                </a:lnTo>
                <a:lnTo>
                  <a:pt x="16842" y="17953"/>
                </a:lnTo>
                <a:lnTo>
                  <a:pt x="16387" y="18105"/>
                </a:lnTo>
                <a:lnTo>
                  <a:pt x="15933" y="18300"/>
                </a:lnTo>
                <a:lnTo>
                  <a:pt x="15933" y="18300"/>
                </a:lnTo>
                <a:lnTo>
                  <a:pt x="15986" y="18083"/>
                </a:lnTo>
                <a:lnTo>
                  <a:pt x="15986" y="18083"/>
                </a:lnTo>
                <a:close/>
                <a:moveTo>
                  <a:pt x="16013" y="17910"/>
                </a:moveTo>
                <a:lnTo>
                  <a:pt x="16013" y="17910"/>
                </a:lnTo>
                <a:lnTo>
                  <a:pt x="16334" y="17823"/>
                </a:lnTo>
                <a:lnTo>
                  <a:pt x="16681" y="17736"/>
                </a:lnTo>
                <a:lnTo>
                  <a:pt x="17350" y="17519"/>
                </a:lnTo>
                <a:lnTo>
                  <a:pt x="17350" y="17519"/>
                </a:lnTo>
                <a:lnTo>
                  <a:pt x="17938" y="17345"/>
                </a:lnTo>
                <a:lnTo>
                  <a:pt x="17938" y="17345"/>
                </a:lnTo>
                <a:lnTo>
                  <a:pt x="16815" y="17714"/>
                </a:lnTo>
                <a:lnTo>
                  <a:pt x="16815" y="17714"/>
                </a:lnTo>
                <a:lnTo>
                  <a:pt x="16387" y="17844"/>
                </a:lnTo>
                <a:lnTo>
                  <a:pt x="16173" y="17931"/>
                </a:lnTo>
                <a:lnTo>
                  <a:pt x="15986" y="18018"/>
                </a:lnTo>
                <a:lnTo>
                  <a:pt x="15986" y="18018"/>
                </a:lnTo>
                <a:lnTo>
                  <a:pt x="16013" y="17910"/>
                </a:lnTo>
                <a:lnTo>
                  <a:pt x="16013" y="17910"/>
                </a:lnTo>
                <a:close/>
                <a:moveTo>
                  <a:pt x="16040" y="17714"/>
                </a:moveTo>
                <a:lnTo>
                  <a:pt x="16040" y="17714"/>
                </a:lnTo>
                <a:lnTo>
                  <a:pt x="16761" y="17454"/>
                </a:lnTo>
                <a:lnTo>
                  <a:pt x="17510" y="17215"/>
                </a:lnTo>
                <a:lnTo>
                  <a:pt x="17510" y="17215"/>
                </a:lnTo>
                <a:lnTo>
                  <a:pt x="17162" y="17389"/>
                </a:lnTo>
                <a:lnTo>
                  <a:pt x="17162" y="17389"/>
                </a:lnTo>
                <a:lnTo>
                  <a:pt x="16868" y="17497"/>
                </a:lnTo>
                <a:lnTo>
                  <a:pt x="16574" y="17606"/>
                </a:lnTo>
                <a:lnTo>
                  <a:pt x="16280" y="17714"/>
                </a:lnTo>
                <a:lnTo>
                  <a:pt x="16013" y="17844"/>
                </a:lnTo>
                <a:lnTo>
                  <a:pt x="16013" y="17844"/>
                </a:lnTo>
                <a:lnTo>
                  <a:pt x="16040" y="17714"/>
                </a:lnTo>
                <a:lnTo>
                  <a:pt x="16040" y="17714"/>
                </a:lnTo>
                <a:close/>
                <a:moveTo>
                  <a:pt x="16066" y="17410"/>
                </a:moveTo>
                <a:lnTo>
                  <a:pt x="16066" y="17410"/>
                </a:lnTo>
                <a:lnTo>
                  <a:pt x="16360" y="17345"/>
                </a:lnTo>
                <a:lnTo>
                  <a:pt x="16601" y="17237"/>
                </a:lnTo>
                <a:lnTo>
                  <a:pt x="17162" y="17041"/>
                </a:lnTo>
                <a:lnTo>
                  <a:pt x="17162" y="17041"/>
                </a:lnTo>
                <a:lnTo>
                  <a:pt x="17510" y="16911"/>
                </a:lnTo>
                <a:lnTo>
                  <a:pt x="17884" y="16781"/>
                </a:lnTo>
                <a:lnTo>
                  <a:pt x="18633" y="16564"/>
                </a:lnTo>
                <a:lnTo>
                  <a:pt x="18633" y="16564"/>
                </a:lnTo>
                <a:lnTo>
                  <a:pt x="21279" y="15782"/>
                </a:lnTo>
                <a:lnTo>
                  <a:pt x="21279" y="15782"/>
                </a:lnTo>
                <a:lnTo>
                  <a:pt x="20958" y="15869"/>
                </a:lnTo>
                <a:lnTo>
                  <a:pt x="20691" y="15977"/>
                </a:lnTo>
                <a:lnTo>
                  <a:pt x="20103" y="16195"/>
                </a:lnTo>
                <a:lnTo>
                  <a:pt x="20103" y="16195"/>
                </a:lnTo>
                <a:lnTo>
                  <a:pt x="19328" y="16455"/>
                </a:lnTo>
                <a:lnTo>
                  <a:pt x="18526" y="16694"/>
                </a:lnTo>
                <a:lnTo>
                  <a:pt x="18526" y="16694"/>
                </a:lnTo>
                <a:lnTo>
                  <a:pt x="17884" y="16911"/>
                </a:lnTo>
                <a:lnTo>
                  <a:pt x="17269" y="17128"/>
                </a:lnTo>
                <a:lnTo>
                  <a:pt x="16654" y="17389"/>
                </a:lnTo>
                <a:lnTo>
                  <a:pt x="16040" y="17649"/>
                </a:lnTo>
                <a:lnTo>
                  <a:pt x="16040" y="17649"/>
                </a:lnTo>
                <a:lnTo>
                  <a:pt x="16066" y="17410"/>
                </a:lnTo>
                <a:lnTo>
                  <a:pt x="16066" y="17410"/>
                </a:lnTo>
                <a:close/>
                <a:moveTo>
                  <a:pt x="16093" y="17367"/>
                </a:moveTo>
                <a:lnTo>
                  <a:pt x="16093" y="17367"/>
                </a:lnTo>
                <a:lnTo>
                  <a:pt x="16253" y="17302"/>
                </a:lnTo>
                <a:lnTo>
                  <a:pt x="16441" y="17193"/>
                </a:lnTo>
                <a:lnTo>
                  <a:pt x="16441" y="17193"/>
                </a:lnTo>
                <a:lnTo>
                  <a:pt x="17136" y="16998"/>
                </a:lnTo>
                <a:lnTo>
                  <a:pt x="17136" y="16998"/>
                </a:lnTo>
                <a:lnTo>
                  <a:pt x="17323" y="16933"/>
                </a:lnTo>
                <a:lnTo>
                  <a:pt x="17323" y="16933"/>
                </a:lnTo>
                <a:lnTo>
                  <a:pt x="16601" y="17193"/>
                </a:lnTo>
                <a:lnTo>
                  <a:pt x="16601" y="17193"/>
                </a:lnTo>
                <a:lnTo>
                  <a:pt x="16334" y="17302"/>
                </a:lnTo>
                <a:lnTo>
                  <a:pt x="16093" y="17367"/>
                </a:lnTo>
                <a:lnTo>
                  <a:pt x="16093" y="17367"/>
                </a:lnTo>
                <a:close/>
                <a:moveTo>
                  <a:pt x="18552" y="16477"/>
                </a:moveTo>
                <a:lnTo>
                  <a:pt x="18552" y="16477"/>
                </a:lnTo>
                <a:lnTo>
                  <a:pt x="18151" y="16585"/>
                </a:lnTo>
                <a:lnTo>
                  <a:pt x="17777" y="16716"/>
                </a:lnTo>
                <a:lnTo>
                  <a:pt x="17002" y="16998"/>
                </a:lnTo>
                <a:lnTo>
                  <a:pt x="17002" y="16998"/>
                </a:lnTo>
                <a:lnTo>
                  <a:pt x="16521" y="17128"/>
                </a:lnTo>
                <a:lnTo>
                  <a:pt x="16307" y="17193"/>
                </a:lnTo>
                <a:lnTo>
                  <a:pt x="16093" y="17302"/>
                </a:lnTo>
                <a:lnTo>
                  <a:pt x="16093" y="17302"/>
                </a:lnTo>
                <a:lnTo>
                  <a:pt x="16120" y="17085"/>
                </a:lnTo>
                <a:lnTo>
                  <a:pt x="16120" y="17085"/>
                </a:lnTo>
                <a:lnTo>
                  <a:pt x="16441" y="16998"/>
                </a:lnTo>
                <a:lnTo>
                  <a:pt x="16761" y="16868"/>
                </a:lnTo>
                <a:lnTo>
                  <a:pt x="17109" y="16759"/>
                </a:lnTo>
                <a:lnTo>
                  <a:pt x="17430" y="16629"/>
                </a:lnTo>
                <a:lnTo>
                  <a:pt x="17430" y="16629"/>
                </a:lnTo>
                <a:lnTo>
                  <a:pt x="18125" y="16412"/>
                </a:lnTo>
                <a:lnTo>
                  <a:pt x="18847" y="16238"/>
                </a:lnTo>
                <a:lnTo>
                  <a:pt x="18847" y="16238"/>
                </a:lnTo>
                <a:lnTo>
                  <a:pt x="19622" y="16043"/>
                </a:lnTo>
                <a:lnTo>
                  <a:pt x="20370" y="15869"/>
                </a:lnTo>
                <a:lnTo>
                  <a:pt x="20370" y="15869"/>
                </a:lnTo>
                <a:lnTo>
                  <a:pt x="20504" y="15826"/>
                </a:lnTo>
                <a:lnTo>
                  <a:pt x="20504" y="15826"/>
                </a:lnTo>
                <a:lnTo>
                  <a:pt x="20237" y="15934"/>
                </a:lnTo>
                <a:lnTo>
                  <a:pt x="20237" y="15934"/>
                </a:lnTo>
                <a:lnTo>
                  <a:pt x="19836" y="16086"/>
                </a:lnTo>
                <a:lnTo>
                  <a:pt x="19408" y="16238"/>
                </a:lnTo>
                <a:lnTo>
                  <a:pt x="18552" y="16477"/>
                </a:lnTo>
                <a:lnTo>
                  <a:pt x="18552" y="16477"/>
                </a:lnTo>
                <a:close/>
                <a:moveTo>
                  <a:pt x="21359" y="15153"/>
                </a:moveTo>
                <a:lnTo>
                  <a:pt x="21359" y="15153"/>
                </a:lnTo>
                <a:lnTo>
                  <a:pt x="21119" y="15218"/>
                </a:lnTo>
                <a:lnTo>
                  <a:pt x="20932" y="15283"/>
                </a:lnTo>
                <a:lnTo>
                  <a:pt x="20932" y="15283"/>
                </a:lnTo>
                <a:lnTo>
                  <a:pt x="20290" y="15522"/>
                </a:lnTo>
                <a:lnTo>
                  <a:pt x="20290" y="15522"/>
                </a:lnTo>
                <a:lnTo>
                  <a:pt x="19889" y="15674"/>
                </a:lnTo>
                <a:lnTo>
                  <a:pt x="19461" y="15804"/>
                </a:lnTo>
                <a:lnTo>
                  <a:pt x="18552" y="16043"/>
                </a:lnTo>
                <a:lnTo>
                  <a:pt x="17697" y="16281"/>
                </a:lnTo>
                <a:lnTo>
                  <a:pt x="17269" y="16412"/>
                </a:lnTo>
                <a:lnTo>
                  <a:pt x="16815" y="16564"/>
                </a:lnTo>
                <a:lnTo>
                  <a:pt x="16815" y="16564"/>
                </a:lnTo>
                <a:lnTo>
                  <a:pt x="16307" y="16716"/>
                </a:lnTo>
                <a:lnTo>
                  <a:pt x="16307" y="16716"/>
                </a:lnTo>
                <a:lnTo>
                  <a:pt x="16200" y="16759"/>
                </a:lnTo>
                <a:lnTo>
                  <a:pt x="16280" y="16716"/>
                </a:lnTo>
                <a:lnTo>
                  <a:pt x="16280" y="16716"/>
                </a:lnTo>
                <a:lnTo>
                  <a:pt x="16467" y="16629"/>
                </a:lnTo>
                <a:lnTo>
                  <a:pt x="16681" y="16564"/>
                </a:lnTo>
                <a:lnTo>
                  <a:pt x="17109" y="16433"/>
                </a:lnTo>
                <a:lnTo>
                  <a:pt x="17109" y="16433"/>
                </a:lnTo>
                <a:lnTo>
                  <a:pt x="18526" y="15977"/>
                </a:lnTo>
                <a:lnTo>
                  <a:pt x="18526" y="15977"/>
                </a:lnTo>
                <a:lnTo>
                  <a:pt x="19248" y="15760"/>
                </a:lnTo>
                <a:lnTo>
                  <a:pt x="19916" y="15522"/>
                </a:lnTo>
                <a:lnTo>
                  <a:pt x="19916" y="15522"/>
                </a:lnTo>
                <a:lnTo>
                  <a:pt x="20638" y="15261"/>
                </a:lnTo>
                <a:lnTo>
                  <a:pt x="20985" y="15131"/>
                </a:lnTo>
                <a:lnTo>
                  <a:pt x="21359" y="14979"/>
                </a:lnTo>
                <a:lnTo>
                  <a:pt x="21359" y="14979"/>
                </a:lnTo>
                <a:lnTo>
                  <a:pt x="21359" y="15153"/>
                </a:lnTo>
                <a:lnTo>
                  <a:pt x="21359" y="15153"/>
                </a:lnTo>
                <a:close/>
                <a:moveTo>
                  <a:pt x="21333" y="14935"/>
                </a:moveTo>
                <a:lnTo>
                  <a:pt x="21333" y="14935"/>
                </a:lnTo>
                <a:lnTo>
                  <a:pt x="21333" y="14935"/>
                </a:lnTo>
                <a:lnTo>
                  <a:pt x="21333" y="14935"/>
                </a:lnTo>
                <a:lnTo>
                  <a:pt x="20638" y="15131"/>
                </a:lnTo>
                <a:lnTo>
                  <a:pt x="19943" y="15348"/>
                </a:lnTo>
                <a:lnTo>
                  <a:pt x="19274" y="15565"/>
                </a:lnTo>
                <a:lnTo>
                  <a:pt x="18552" y="15760"/>
                </a:lnTo>
                <a:lnTo>
                  <a:pt x="18552" y="15760"/>
                </a:lnTo>
                <a:lnTo>
                  <a:pt x="17964" y="15912"/>
                </a:lnTo>
                <a:lnTo>
                  <a:pt x="17376" y="16086"/>
                </a:lnTo>
                <a:lnTo>
                  <a:pt x="17376" y="16086"/>
                </a:lnTo>
                <a:lnTo>
                  <a:pt x="16735" y="16303"/>
                </a:lnTo>
                <a:lnTo>
                  <a:pt x="16735" y="16303"/>
                </a:lnTo>
                <a:lnTo>
                  <a:pt x="16868" y="16238"/>
                </a:lnTo>
                <a:lnTo>
                  <a:pt x="16868" y="16238"/>
                </a:lnTo>
                <a:lnTo>
                  <a:pt x="17483" y="15977"/>
                </a:lnTo>
                <a:lnTo>
                  <a:pt x="17483" y="15977"/>
                </a:lnTo>
                <a:lnTo>
                  <a:pt x="18151" y="15739"/>
                </a:lnTo>
                <a:lnTo>
                  <a:pt x="18820" y="15478"/>
                </a:lnTo>
                <a:lnTo>
                  <a:pt x="18820" y="15478"/>
                </a:lnTo>
                <a:lnTo>
                  <a:pt x="21306" y="14632"/>
                </a:lnTo>
                <a:lnTo>
                  <a:pt x="21306" y="14632"/>
                </a:lnTo>
                <a:lnTo>
                  <a:pt x="21333" y="14935"/>
                </a:lnTo>
                <a:lnTo>
                  <a:pt x="21333" y="14935"/>
                </a:lnTo>
                <a:close/>
                <a:moveTo>
                  <a:pt x="21306" y="14588"/>
                </a:moveTo>
                <a:lnTo>
                  <a:pt x="21306" y="14588"/>
                </a:lnTo>
                <a:lnTo>
                  <a:pt x="20985" y="14675"/>
                </a:lnTo>
                <a:lnTo>
                  <a:pt x="20691" y="14762"/>
                </a:lnTo>
                <a:lnTo>
                  <a:pt x="20103" y="14957"/>
                </a:lnTo>
                <a:lnTo>
                  <a:pt x="20103" y="14957"/>
                </a:lnTo>
                <a:lnTo>
                  <a:pt x="19435" y="15131"/>
                </a:lnTo>
                <a:lnTo>
                  <a:pt x="18713" y="15305"/>
                </a:lnTo>
                <a:lnTo>
                  <a:pt x="18713" y="15305"/>
                </a:lnTo>
                <a:lnTo>
                  <a:pt x="18098" y="15522"/>
                </a:lnTo>
                <a:lnTo>
                  <a:pt x="17483" y="15717"/>
                </a:lnTo>
                <a:lnTo>
                  <a:pt x="17483" y="15717"/>
                </a:lnTo>
                <a:lnTo>
                  <a:pt x="16788" y="15977"/>
                </a:lnTo>
                <a:lnTo>
                  <a:pt x="16788" y="15977"/>
                </a:lnTo>
                <a:lnTo>
                  <a:pt x="16521" y="16064"/>
                </a:lnTo>
                <a:lnTo>
                  <a:pt x="16521" y="16064"/>
                </a:lnTo>
                <a:lnTo>
                  <a:pt x="16334" y="16151"/>
                </a:lnTo>
                <a:lnTo>
                  <a:pt x="16253" y="16173"/>
                </a:lnTo>
                <a:lnTo>
                  <a:pt x="16307" y="16151"/>
                </a:lnTo>
                <a:lnTo>
                  <a:pt x="16307" y="16151"/>
                </a:lnTo>
                <a:lnTo>
                  <a:pt x="16548" y="16021"/>
                </a:lnTo>
                <a:lnTo>
                  <a:pt x="16842" y="15912"/>
                </a:lnTo>
                <a:lnTo>
                  <a:pt x="17430" y="15717"/>
                </a:lnTo>
                <a:lnTo>
                  <a:pt x="17430" y="15717"/>
                </a:lnTo>
                <a:lnTo>
                  <a:pt x="17964" y="15522"/>
                </a:lnTo>
                <a:lnTo>
                  <a:pt x="18499" y="15283"/>
                </a:lnTo>
                <a:lnTo>
                  <a:pt x="18499" y="15283"/>
                </a:lnTo>
                <a:lnTo>
                  <a:pt x="19167" y="15066"/>
                </a:lnTo>
                <a:lnTo>
                  <a:pt x="19809" y="14849"/>
                </a:lnTo>
                <a:lnTo>
                  <a:pt x="20450" y="14632"/>
                </a:lnTo>
                <a:lnTo>
                  <a:pt x="21065" y="14414"/>
                </a:lnTo>
                <a:lnTo>
                  <a:pt x="21065" y="14414"/>
                </a:lnTo>
                <a:lnTo>
                  <a:pt x="21119" y="14393"/>
                </a:lnTo>
                <a:lnTo>
                  <a:pt x="21119" y="14393"/>
                </a:lnTo>
                <a:lnTo>
                  <a:pt x="21279" y="14328"/>
                </a:lnTo>
                <a:lnTo>
                  <a:pt x="21279" y="14328"/>
                </a:lnTo>
                <a:lnTo>
                  <a:pt x="21306" y="14588"/>
                </a:lnTo>
                <a:lnTo>
                  <a:pt x="21306" y="14588"/>
                </a:lnTo>
                <a:close/>
                <a:moveTo>
                  <a:pt x="21199" y="13980"/>
                </a:moveTo>
                <a:lnTo>
                  <a:pt x="21199" y="13980"/>
                </a:lnTo>
                <a:lnTo>
                  <a:pt x="21279" y="14284"/>
                </a:lnTo>
                <a:lnTo>
                  <a:pt x="21279" y="14284"/>
                </a:lnTo>
                <a:lnTo>
                  <a:pt x="21226" y="14284"/>
                </a:lnTo>
                <a:lnTo>
                  <a:pt x="21226" y="14284"/>
                </a:lnTo>
                <a:lnTo>
                  <a:pt x="18633" y="15044"/>
                </a:lnTo>
                <a:lnTo>
                  <a:pt x="18633" y="15044"/>
                </a:lnTo>
                <a:lnTo>
                  <a:pt x="18045" y="15218"/>
                </a:lnTo>
                <a:lnTo>
                  <a:pt x="17430" y="15435"/>
                </a:lnTo>
                <a:lnTo>
                  <a:pt x="16227" y="15891"/>
                </a:lnTo>
                <a:lnTo>
                  <a:pt x="16227" y="15891"/>
                </a:lnTo>
                <a:lnTo>
                  <a:pt x="16253" y="15804"/>
                </a:lnTo>
                <a:lnTo>
                  <a:pt x="16253" y="15804"/>
                </a:lnTo>
                <a:lnTo>
                  <a:pt x="16494" y="15717"/>
                </a:lnTo>
                <a:lnTo>
                  <a:pt x="16761" y="15608"/>
                </a:lnTo>
                <a:lnTo>
                  <a:pt x="17296" y="15391"/>
                </a:lnTo>
                <a:lnTo>
                  <a:pt x="17296" y="15391"/>
                </a:lnTo>
                <a:lnTo>
                  <a:pt x="17938" y="15131"/>
                </a:lnTo>
                <a:lnTo>
                  <a:pt x="18579" y="14914"/>
                </a:lnTo>
                <a:lnTo>
                  <a:pt x="18579" y="14914"/>
                </a:lnTo>
                <a:lnTo>
                  <a:pt x="19916" y="14458"/>
                </a:lnTo>
                <a:lnTo>
                  <a:pt x="20584" y="14219"/>
                </a:lnTo>
                <a:lnTo>
                  <a:pt x="21199" y="13980"/>
                </a:lnTo>
                <a:lnTo>
                  <a:pt x="21199" y="13980"/>
                </a:lnTo>
                <a:lnTo>
                  <a:pt x="21199" y="13980"/>
                </a:lnTo>
                <a:lnTo>
                  <a:pt x="21199" y="13980"/>
                </a:lnTo>
                <a:close/>
                <a:moveTo>
                  <a:pt x="21199" y="13937"/>
                </a:moveTo>
                <a:lnTo>
                  <a:pt x="21199" y="13937"/>
                </a:lnTo>
                <a:lnTo>
                  <a:pt x="21172" y="13937"/>
                </a:lnTo>
                <a:lnTo>
                  <a:pt x="21172" y="13937"/>
                </a:lnTo>
                <a:lnTo>
                  <a:pt x="20531" y="14197"/>
                </a:lnTo>
                <a:lnTo>
                  <a:pt x="19889" y="14414"/>
                </a:lnTo>
                <a:lnTo>
                  <a:pt x="18552" y="14870"/>
                </a:lnTo>
                <a:lnTo>
                  <a:pt x="18552" y="14870"/>
                </a:lnTo>
                <a:lnTo>
                  <a:pt x="17911" y="15109"/>
                </a:lnTo>
                <a:lnTo>
                  <a:pt x="17269" y="15348"/>
                </a:lnTo>
                <a:lnTo>
                  <a:pt x="17269" y="15348"/>
                </a:lnTo>
                <a:lnTo>
                  <a:pt x="16628" y="15608"/>
                </a:lnTo>
                <a:lnTo>
                  <a:pt x="16628" y="15608"/>
                </a:lnTo>
                <a:lnTo>
                  <a:pt x="16253" y="15739"/>
                </a:lnTo>
                <a:lnTo>
                  <a:pt x="16253" y="15739"/>
                </a:lnTo>
                <a:lnTo>
                  <a:pt x="16548" y="15630"/>
                </a:lnTo>
                <a:lnTo>
                  <a:pt x="16548" y="15630"/>
                </a:lnTo>
                <a:lnTo>
                  <a:pt x="17109" y="15348"/>
                </a:lnTo>
                <a:lnTo>
                  <a:pt x="17403" y="15239"/>
                </a:lnTo>
                <a:lnTo>
                  <a:pt x="17670" y="15109"/>
                </a:lnTo>
                <a:lnTo>
                  <a:pt x="17670" y="15109"/>
                </a:lnTo>
                <a:lnTo>
                  <a:pt x="18953" y="14653"/>
                </a:lnTo>
                <a:lnTo>
                  <a:pt x="18953" y="14653"/>
                </a:lnTo>
                <a:lnTo>
                  <a:pt x="19542" y="14436"/>
                </a:lnTo>
                <a:lnTo>
                  <a:pt x="20103" y="14219"/>
                </a:lnTo>
                <a:lnTo>
                  <a:pt x="20664" y="13980"/>
                </a:lnTo>
                <a:lnTo>
                  <a:pt x="20932" y="13828"/>
                </a:lnTo>
                <a:lnTo>
                  <a:pt x="21172" y="13655"/>
                </a:lnTo>
                <a:lnTo>
                  <a:pt x="21172" y="13655"/>
                </a:lnTo>
                <a:lnTo>
                  <a:pt x="21199" y="13937"/>
                </a:lnTo>
                <a:lnTo>
                  <a:pt x="21199" y="13937"/>
                </a:lnTo>
                <a:close/>
                <a:moveTo>
                  <a:pt x="21172" y="13611"/>
                </a:moveTo>
                <a:lnTo>
                  <a:pt x="21172" y="13611"/>
                </a:lnTo>
                <a:lnTo>
                  <a:pt x="21146" y="13611"/>
                </a:lnTo>
                <a:lnTo>
                  <a:pt x="21146" y="13611"/>
                </a:lnTo>
                <a:lnTo>
                  <a:pt x="20878" y="13698"/>
                </a:lnTo>
                <a:lnTo>
                  <a:pt x="20611" y="13828"/>
                </a:lnTo>
                <a:lnTo>
                  <a:pt x="20076" y="14045"/>
                </a:lnTo>
                <a:lnTo>
                  <a:pt x="20076" y="14045"/>
                </a:lnTo>
                <a:lnTo>
                  <a:pt x="19729" y="14197"/>
                </a:lnTo>
                <a:lnTo>
                  <a:pt x="19381" y="14328"/>
                </a:lnTo>
                <a:lnTo>
                  <a:pt x="18659" y="14566"/>
                </a:lnTo>
                <a:lnTo>
                  <a:pt x="18659" y="14566"/>
                </a:lnTo>
                <a:lnTo>
                  <a:pt x="17296" y="15066"/>
                </a:lnTo>
                <a:lnTo>
                  <a:pt x="17296" y="15066"/>
                </a:lnTo>
                <a:lnTo>
                  <a:pt x="17590" y="14957"/>
                </a:lnTo>
                <a:lnTo>
                  <a:pt x="17590" y="14957"/>
                </a:lnTo>
                <a:lnTo>
                  <a:pt x="18258" y="14675"/>
                </a:lnTo>
                <a:lnTo>
                  <a:pt x="18900" y="14371"/>
                </a:lnTo>
                <a:lnTo>
                  <a:pt x="18900" y="14371"/>
                </a:lnTo>
                <a:lnTo>
                  <a:pt x="20183" y="13807"/>
                </a:lnTo>
                <a:lnTo>
                  <a:pt x="20183" y="13807"/>
                </a:lnTo>
                <a:lnTo>
                  <a:pt x="20424" y="13676"/>
                </a:lnTo>
                <a:lnTo>
                  <a:pt x="20664" y="13546"/>
                </a:lnTo>
                <a:lnTo>
                  <a:pt x="20905" y="13416"/>
                </a:lnTo>
                <a:lnTo>
                  <a:pt x="21119" y="13242"/>
                </a:lnTo>
                <a:lnTo>
                  <a:pt x="21119" y="13242"/>
                </a:lnTo>
                <a:lnTo>
                  <a:pt x="21119" y="13242"/>
                </a:lnTo>
                <a:lnTo>
                  <a:pt x="21119" y="13242"/>
                </a:lnTo>
                <a:lnTo>
                  <a:pt x="21172" y="13611"/>
                </a:lnTo>
                <a:lnTo>
                  <a:pt x="21172" y="13611"/>
                </a:lnTo>
                <a:close/>
                <a:moveTo>
                  <a:pt x="21092" y="13069"/>
                </a:moveTo>
                <a:lnTo>
                  <a:pt x="21092" y="13069"/>
                </a:lnTo>
                <a:lnTo>
                  <a:pt x="21119" y="13221"/>
                </a:lnTo>
                <a:lnTo>
                  <a:pt x="21119" y="13221"/>
                </a:lnTo>
                <a:lnTo>
                  <a:pt x="21092" y="13221"/>
                </a:lnTo>
                <a:lnTo>
                  <a:pt x="21065" y="13221"/>
                </a:lnTo>
                <a:lnTo>
                  <a:pt x="21065" y="13221"/>
                </a:lnTo>
                <a:lnTo>
                  <a:pt x="20584" y="13459"/>
                </a:lnTo>
                <a:lnTo>
                  <a:pt x="20076" y="13698"/>
                </a:lnTo>
                <a:lnTo>
                  <a:pt x="20076" y="13698"/>
                </a:lnTo>
                <a:lnTo>
                  <a:pt x="19435" y="13959"/>
                </a:lnTo>
                <a:lnTo>
                  <a:pt x="18740" y="14176"/>
                </a:lnTo>
                <a:lnTo>
                  <a:pt x="18740" y="14176"/>
                </a:lnTo>
                <a:lnTo>
                  <a:pt x="18312" y="14371"/>
                </a:lnTo>
                <a:lnTo>
                  <a:pt x="17857" y="14545"/>
                </a:lnTo>
                <a:lnTo>
                  <a:pt x="17002" y="14935"/>
                </a:lnTo>
                <a:lnTo>
                  <a:pt x="17002" y="14935"/>
                </a:lnTo>
                <a:lnTo>
                  <a:pt x="17269" y="14784"/>
                </a:lnTo>
                <a:lnTo>
                  <a:pt x="17269" y="14784"/>
                </a:lnTo>
                <a:lnTo>
                  <a:pt x="17884" y="14480"/>
                </a:lnTo>
                <a:lnTo>
                  <a:pt x="18499" y="14219"/>
                </a:lnTo>
                <a:lnTo>
                  <a:pt x="18499" y="14219"/>
                </a:lnTo>
                <a:lnTo>
                  <a:pt x="19167" y="13959"/>
                </a:lnTo>
                <a:lnTo>
                  <a:pt x="19836" y="13655"/>
                </a:lnTo>
                <a:lnTo>
                  <a:pt x="20477" y="13372"/>
                </a:lnTo>
                <a:lnTo>
                  <a:pt x="21092" y="13069"/>
                </a:lnTo>
                <a:lnTo>
                  <a:pt x="21092" y="13069"/>
                </a:lnTo>
                <a:close/>
                <a:moveTo>
                  <a:pt x="21039" y="12591"/>
                </a:moveTo>
                <a:lnTo>
                  <a:pt x="21039" y="12591"/>
                </a:lnTo>
                <a:lnTo>
                  <a:pt x="21092" y="13025"/>
                </a:lnTo>
                <a:lnTo>
                  <a:pt x="21092" y="13025"/>
                </a:lnTo>
                <a:lnTo>
                  <a:pt x="21065" y="13025"/>
                </a:lnTo>
                <a:lnTo>
                  <a:pt x="21065" y="13025"/>
                </a:lnTo>
                <a:lnTo>
                  <a:pt x="20932" y="13090"/>
                </a:lnTo>
                <a:lnTo>
                  <a:pt x="20932" y="13090"/>
                </a:lnTo>
                <a:lnTo>
                  <a:pt x="20905" y="13090"/>
                </a:lnTo>
                <a:lnTo>
                  <a:pt x="20851" y="13134"/>
                </a:lnTo>
                <a:lnTo>
                  <a:pt x="20851" y="13134"/>
                </a:lnTo>
                <a:lnTo>
                  <a:pt x="20290" y="13351"/>
                </a:lnTo>
                <a:lnTo>
                  <a:pt x="19702" y="13590"/>
                </a:lnTo>
                <a:lnTo>
                  <a:pt x="18526" y="14045"/>
                </a:lnTo>
                <a:lnTo>
                  <a:pt x="18526" y="14045"/>
                </a:lnTo>
                <a:lnTo>
                  <a:pt x="17376" y="14545"/>
                </a:lnTo>
                <a:lnTo>
                  <a:pt x="17376" y="14545"/>
                </a:lnTo>
                <a:lnTo>
                  <a:pt x="16868" y="14784"/>
                </a:lnTo>
                <a:lnTo>
                  <a:pt x="16868" y="14784"/>
                </a:lnTo>
                <a:lnTo>
                  <a:pt x="16735" y="14827"/>
                </a:lnTo>
                <a:lnTo>
                  <a:pt x="16574" y="14870"/>
                </a:lnTo>
                <a:lnTo>
                  <a:pt x="16414" y="14914"/>
                </a:lnTo>
                <a:lnTo>
                  <a:pt x="16307" y="14979"/>
                </a:lnTo>
                <a:lnTo>
                  <a:pt x="16307" y="14979"/>
                </a:lnTo>
                <a:lnTo>
                  <a:pt x="16521" y="14827"/>
                </a:lnTo>
                <a:lnTo>
                  <a:pt x="16788" y="14718"/>
                </a:lnTo>
                <a:lnTo>
                  <a:pt x="17323" y="14480"/>
                </a:lnTo>
                <a:lnTo>
                  <a:pt x="17323" y="14480"/>
                </a:lnTo>
                <a:lnTo>
                  <a:pt x="17964" y="14197"/>
                </a:lnTo>
                <a:lnTo>
                  <a:pt x="18579" y="13937"/>
                </a:lnTo>
                <a:lnTo>
                  <a:pt x="18579" y="13937"/>
                </a:lnTo>
                <a:lnTo>
                  <a:pt x="19836" y="13438"/>
                </a:lnTo>
                <a:lnTo>
                  <a:pt x="20450" y="13177"/>
                </a:lnTo>
                <a:lnTo>
                  <a:pt x="21039" y="12895"/>
                </a:lnTo>
                <a:lnTo>
                  <a:pt x="21039" y="12895"/>
                </a:lnTo>
                <a:lnTo>
                  <a:pt x="21065" y="12873"/>
                </a:lnTo>
                <a:lnTo>
                  <a:pt x="21065" y="12873"/>
                </a:lnTo>
                <a:lnTo>
                  <a:pt x="21039" y="12851"/>
                </a:lnTo>
                <a:lnTo>
                  <a:pt x="21012" y="12851"/>
                </a:lnTo>
                <a:lnTo>
                  <a:pt x="21012" y="12851"/>
                </a:lnTo>
                <a:lnTo>
                  <a:pt x="19755" y="13329"/>
                </a:lnTo>
                <a:lnTo>
                  <a:pt x="18472" y="13828"/>
                </a:lnTo>
                <a:lnTo>
                  <a:pt x="18472" y="13828"/>
                </a:lnTo>
                <a:lnTo>
                  <a:pt x="17884" y="14045"/>
                </a:lnTo>
                <a:lnTo>
                  <a:pt x="17323" y="14284"/>
                </a:lnTo>
                <a:lnTo>
                  <a:pt x="17323" y="14284"/>
                </a:lnTo>
                <a:lnTo>
                  <a:pt x="16708" y="14545"/>
                </a:lnTo>
                <a:lnTo>
                  <a:pt x="16708" y="14545"/>
                </a:lnTo>
                <a:lnTo>
                  <a:pt x="16334" y="14697"/>
                </a:lnTo>
                <a:lnTo>
                  <a:pt x="16334" y="14697"/>
                </a:lnTo>
                <a:lnTo>
                  <a:pt x="16334" y="14675"/>
                </a:lnTo>
                <a:lnTo>
                  <a:pt x="16334" y="14675"/>
                </a:lnTo>
                <a:lnTo>
                  <a:pt x="16494" y="14588"/>
                </a:lnTo>
                <a:lnTo>
                  <a:pt x="16494" y="14588"/>
                </a:lnTo>
                <a:lnTo>
                  <a:pt x="17537" y="14067"/>
                </a:lnTo>
                <a:lnTo>
                  <a:pt x="18045" y="13828"/>
                </a:lnTo>
                <a:lnTo>
                  <a:pt x="18579" y="13568"/>
                </a:lnTo>
                <a:lnTo>
                  <a:pt x="18579" y="13568"/>
                </a:lnTo>
                <a:lnTo>
                  <a:pt x="19809" y="13090"/>
                </a:lnTo>
                <a:lnTo>
                  <a:pt x="20424" y="12851"/>
                </a:lnTo>
                <a:lnTo>
                  <a:pt x="21012" y="12591"/>
                </a:lnTo>
                <a:lnTo>
                  <a:pt x="21012" y="12591"/>
                </a:lnTo>
                <a:lnTo>
                  <a:pt x="21012" y="12569"/>
                </a:lnTo>
                <a:lnTo>
                  <a:pt x="21012" y="12548"/>
                </a:lnTo>
                <a:lnTo>
                  <a:pt x="20985" y="12548"/>
                </a:lnTo>
                <a:lnTo>
                  <a:pt x="20958" y="12548"/>
                </a:lnTo>
                <a:lnTo>
                  <a:pt x="20958" y="12548"/>
                </a:lnTo>
                <a:lnTo>
                  <a:pt x="18606" y="13438"/>
                </a:lnTo>
                <a:lnTo>
                  <a:pt x="18606" y="13438"/>
                </a:lnTo>
                <a:lnTo>
                  <a:pt x="17483" y="13937"/>
                </a:lnTo>
                <a:lnTo>
                  <a:pt x="16414" y="14393"/>
                </a:lnTo>
                <a:lnTo>
                  <a:pt x="16414" y="14393"/>
                </a:lnTo>
                <a:lnTo>
                  <a:pt x="17537" y="13850"/>
                </a:lnTo>
                <a:lnTo>
                  <a:pt x="18098" y="13568"/>
                </a:lnTo>
                <a:lnTo>
                  <a:pt x="18686" y="13329"/>
                </a:lnTo>
                <a:lnTo>
                  <a:pt x="18686" y="13329"/>
                </a:lnTo>
                <a:lnTo>
                  <a:pt x="19889" y="12873"/>
                </a:lnTo>
                <a:lnTo>
                  <a:pt x="20450" y="12634"/>
                </a:lnTo>
                <a:lnTo>
                  <a:pt x="21039" y="12374"/>
                </a:lnTo>
                <a:lnTo>
                  <a:pt x="21039" y="12374"/>
                </a:lnTo>
                <a:lnTo>
                  <a:pt x="21039" y="12591"/>
                </a:lnTo>
                <a:lnTo>
                  <a:pt x="21039" y="12591"/>
                </a:lnTo>
                <a:close/>
                <a:moveTo>
                  <a:pt x="21012" y="12309"/>
                </a:moveTo>
                <a:lnTo>
                  <a:pt x="21012" y="12309"/>
                </a:lnTo>
                <a:lnTo>
                  <a:pt x="20424" y="12504"/>
                </a:lnTo>
                <a:lnTo>
                  <a:pt x="19862" y="12699"/>
                </a:lnTo>
                <a:lnTo>
                  <a:pt x="18686" y="13155"/>
                </a:lnTo>
                <a:lnTo>
                  <a:pt x="18686" y="13155"/>
                </a:lnTo>
                <a:lnTo>
                  <a:pt x="18071" y="13394"/>
                </a:lnTo>
                <a:lnTo>
                  <a:pt x="17430" y="13633"/>
                </a:lnTo>
                <a:lnTo>
                  <a:pt x="17430" y="13633"/>
                </a:lnTo>
                <a:lnTo>
                  <a:pt x="17162" y="13785"/>
                </a:lnTo>
                <a:lnTo>
                  <a:pt x="16842" y="13937"/>
                </a:lnTo>
                <a:lnTo>
                  <a:pt x="16842" y="13937"/>
                </a:lnTo>
                <a:lnTo>
                  <a:pt x="16628" y="14045"/>
                </a:lnTo>
                <a:lnTo>
                  <a:pt x="16628" y="14045"/>
                </a:lnTo>
                <a:lnTo>
                  <a:pt x="16441" y="14132"/>
                </a:lnTo>
                <a:lnTo>
                  <a:pt x="16387" y="14154"/>
                </a:lnTo>
                <a:lnTo>
                  <a:pt x="16494" y="14089"/>
                </a:lnTo>
                <a:lnTo>
                  <a:pt x="16494" y="14089"/>
                </a:lnTo>
                <a:lnTo>
                  <a:pt x="17082" y="13785"/>
                </a:lnTo>
                <a:lnTo>
                  <a:pt x="17617" y="13481"/>
                </a:lnTo>
                <a:lnTo>
                  <a:pt x="18205" y="13221"/>
                </a:lnTo>
                <a:lnTo>
                  <a:pt x="18793" y="12982"/>
                </a:lnTo>
                <a:lnTo>
                  <a:pt x="18793" y="12982"/>
                </a:lnTo>
                <a:lnTo>
                  <a:pt x="19996" y="12504"/>
                </a:lnTo>
                <a:lnTo>
                  <a:pt x="19996" y="12504"/>
                </a:lnTo>
                <a:lnTo>
                  <a:pt x="20504" y="12309"/>
                </a:lnTo>
                <a:lnTo>
                  <a:pt x="20745" y="12200"/>
                </a:lnTo>
                <a:lnTo>
                  <a:pt x="20985" y="12070"/>
                </a:lnTo>
                <a:lnTo>
                  <a:pt x="20985" y="12070"/>
                </a:lnTo>
                <a:lnTo>
                  <a:pt x="20985" y="12070"/>
                </a:lnTo>
                <a:lnTo>
                  <a:pt x="20985" y="12048"/>
                </a:lnTo>
                <a:lnTo>
                  <a:pt x="20932" y="12048"/>
                </a:lnTo>
                <a:lnTo>
                  <a:pt x="20932" y="12048"/>
                </a:lnTo>
                <a:lnTo>
                  <a:pt x="20370" y="12265"/>
                </a:lnTo>
                <a:lnTo>
                  <a:pt x="19809" y="12461"/>
                </a:lnTo>
                <a:lnTo>
                  <a:pt x="19221" y="12656"/>
                </a:lnTo>
                <a:lnTo>
                  <a:pt x="18606" y="12851"/>
                </a:lnTo>
                <a:lnTo>
                  <a:pt x="18606" y="12851"/>
                </a:lnTo>
                <a:lnTo>
                  <a:pt x="18018" y="13069"/>
                </a:lnTo>
                <a:lnTo>
                  <a:pt x="17430" y="13307"/>
                </a:lnTo>
                <a:lnTo>
                  <a:pt x="17430" y="13307"/>
                </a:lnTo>
                <a:lnTo>
                  <a:pt x="17055" y="13524"/>
                </a:lnTo>
                <a:lnTo>
                  <a:pt x="17055" y="13524"/>
                </a:lnTo>
                <a:lnTo>
                  <a:pt x="16868" y="13568"/>
                </a:lnTo>
                <a:lnTo>
                  <a:pt x="16708" y="13633"/>
                </a:lnTo>
                <a:lnTo>
                  <a:pt x="16548" y="13676"/>
                </a:lnTo>
                <a:lnTo>
                  <a:pt x="16414" y="13763"/>
                </a:lnTo>
                <a:lnTo>
                  <a:pt x="16414" y="13763"/>
                </a:lnTo>
                <a:lnTo>
                  <a:pt x="16949" y="13481"/>
                </a:lnTo>
                <a:lnTo>
                  <a:pt x="17456" y="13242"/>
                </a:lnTo>
                <a:lnTo>
                  <a:pt x="18526" y="12786"/>
                </a:lnTo>
                <a:lnTo>
                  <a:pt x="18526" y="12786"/>
                </a:lnTo>
                <a:lnTo>
                  <a:pt x="19141" y="12548"/>
                </a:lnTo>
                <a:lnTo>
                  <a:pt x="19729" y="12309"/>
                </a:lnTo>
                <a:lnTo>
                  <a:pt x="19729" y="12309"/>
                </a:lnTo>
                <a:lnTo>
                  <a:pt x="20370" y="12070"/>
                </a:lnTo>
                <a:lnTo>
                  <a:pt x="20370" y="12070"/>
                </a:lnTo>
                <a:lnTo>
                  <a:pt x="20638" y="11940"/>
                </a:lnTo>
                <a:lnTo>
                  <a:pt x="20638" y="11940"/>
                </a:lnTo>
                <a:lnTo>
                  <a:pt x="20771" y="11896"/>
                </a:lnTo>
                <a:lnTo>
                  <a:pt x="20771" y="11896"/>
                </a:lnTo>
                <a:lnTo>
                  <a:pt x="20878" y="11875"/>
                </a:lnTo>
                <a:lnTo>
                  <a:pt x="20878" y="11853"/>
                </a:lnTo>
                <a:lnTo>
                  <a:pt x="20905" y="11831"/>
                </a:lnTo>
                <a:lnTo>
                  <a:pt x="20905" y="11831"/>
                </a:lnTo>
                <a:lnTo>
                  <a:pt x="20985" y="11809"/>
                </a:lnTo>
                <a:lnTo>
                  <a:pt x="20985" y="11809"/>
                </a:lnTo>
                <a:lnTo>
                  <a:pt x="21012" y="12309"/>
                </a:lnTo>
                <a:lnTo>
                  <a:pt x="21012" y="12309"/>
                </a:lnTo>
                <a:close/>
                <a:moveTo>
                  <a:pt x="20985" y="11744"/>
                </a:moveTo>
                <a:lnTo>
                  <a:pt x="20985" y="11744"/>
                </a:lnTo>
                <a:lnTo>
                  <a:pt x="20450" y="12005"/>
                </a:lnTo>
                <a:lnTo>
                  <a:pt x="20450" y="12005"/>
                </a:lnTo>
                <a:lnTo>
                  <a:pt x="19515" y="12330"/>
                </a:lnTo>
                <a:lnTo>
                  <a:pt x="18552" y="12656"/>
                </a:lnTo>
                <a:lnTo>
                  <a:pt x="18552" y="12656"/>
                </a:lnTo>
                <a:lnTo>
                  <a:pt x="17938" y="12895"/>
                </a:lnTo>
                <a:lnTo>
                  <a:pt x="17350" y="13134"/>
                </a:lnTo>
                <a:lnTo>
                  <a:pt x="17350" y="13134"/>
                </a:lnTo>
                <a:lnTo>
                  <a:pt x="16842" y="13351"/>
                </a:lnTo>
                <a:lnTo>
                  <a:pt x="16842" y="13351"/>
                </a:lnTo>
                <a:lnTo>
                  <a:pt x="16761" y="13372"/>
                </a:lnTo>
                <a:lnTo>
                  <a:pt x="16761" y="13372"/>
                </a:lnTo>
                <a:lnTo>
                  <a:pt x="17750" y="12895"/>
                </a:lnTo>
                <a:lnTo>
                  <a:pt x="18232" y="12678"/>
                </a:lnTo>
                <a:lnTo>
                  <a:pt x="18740" y="12482"/>
                </a:lnTo>
                <a:lnTo>
                  <a:pt x="18740" y="12482"/>
                </a:lnTo>
                <a:lnTo>
                  <a:pt x="19328" y="12265"/>
                </a:lnTo>
                <a:lnTo>
                  <a:pt x="19889" y="12070"/>
                </a:lnTo>
                <a:lnTo>
                  <a:pt x="20424" y="11809"/>
                </a:lnTo>
                <a:lnTo>
                  <a:pt x="20691" y="11679"/>
                </a:lnTo>
                <a:lnTo>
                  <a:pt x="20958" y="11527"/>
                </a:lnTo>
                <a:lnTo>
                  <a:pt x="20958" y="11527"/>
                </a:lnTo>
                <a:lnTo>
                  <a:pt x="20958" y="11527"/>
                </a:lnTo>
                <a:lnTo>
                  <a:pt x="20958" y="11527"/>
                </a:lnTo>
                <a:lnTo>
                  <a:pt x="20985" y="11744"/>
                </a:lnTo>
                <a:lnTo>
                  <a:pt x="20985" y="11744"/>
                </a:lnTo>
                <a:close/>
                <a:moveTo>
                  <a:pt x="20958" y="11484"/>
                </a:moveTo>
                <a:lnTo>
                  <a:pt x="20958" y="11484"/>
                </a:lnTo>
                <a:lnTo>
                  <a:pt x="20932" y="11484"/>
                </a:lnTo>
                <a:lnTo>
                  <a:pt x="20932" y="11484"/>
                </a:lnTo>
                <a:lnTo>
                  <a:pt x="20370" y="11723"/>
                </a:lnTo>
                <a:lnTo>
                  <a:pt x="19782" y="11940"/>
                </a:lnTo>
                <a:lnTo>
                  <a:pt x="19221" y="12178"/>
                </a:lnTo>
                <a:lnTo>
                  <a:pt x="18633" y="12396"/>
                </a:lnTo>
                <a:lnTo>
                  <a:pt x="18633" y="12396"/>
                </a:lnTo>
                <a:lnTo>
                  <a:pt x="17430" y="12895"/>
                </a:lnTo>
                <a:lnTo>
                  <a:pt x="17430" y="12895"/>
                </a:lnTo>
                <a:lnTo>
                  <a:pt x="16708" y="13134"/>
                </a:lnTo>
                <a:lnTo>
                  <a:pt x="16708" y="13134"/>
                </a:lnTo>
                <a:lnTo>
                  <a:pt x="16467" y="13221"/>
                </a:lnTo>
                <a:lnTo>
                  <a:pt x="16441" y="13242"/>
                </a:lnTo>
                <a:lnTo>
                  <a:pt x="16467" y="13221"/>
                </a:lnTo>
                <a:lnTo>
                  <a:pt x="16735" y="13090"/>
                </a:lnTo>
                <a:lnTo>
                  <a:pt x="16735" y="13090"/>
                </a:lnTo>
                <a:lnTo>
                  <a:pt x="17296" y="12830"/>
                </a:lnTo>
                <a:lnTo>
                  <a:pt x="17831" y="12591"/>
                </a:lnTo>
                <a:lnTo>
                  <a:pt x="18927" y="12157"/>
                </a:lnTo>
                <a:lnTo>
                  <a:pt x="18927" y="12157"/>
                </a:lnTo>
                <a:lnTo>
                  <a:pt x="19461" y="11940"/>
                </a:lnTo>
                <a:lnTo>
                  <a:pt x="19969" y="11744"/>
                </a:lnTo>
                <a:lnTo>
                  <a:pt x="20477" y="11506"/>
                </a:lnTo>
                <a:lnTo>
                  <a:pt x="20718" y="11375"/>
                </a:lnTo>
                <a:lnTo>
                  <a:pt x="20932" y="11245"/>
                </a:lnTo>
                <a:lnTo>
                  <a:pt x="20932" y="11245"/>
                </a:lnTo>
                <a:lnTo>
                  <a:pt x="20958" y="11484"/>
                </a:lnTo>
                <a:lnTo>
                  <a:pt x="20958" y="11484"/>
                </a:lnTo>
                <a:close/>
                <a:moveTo>
                  <a:pt x="20905" y="11202"/>
                </a:moveTo>
                <a:lnTo>
                  <a:pt x="20905" y="11202"/>
                </a:lnTo>
                <a:lnTo>
                  <a:pt x="20905" y="11202"/>
                </a:lnTo>
                <a:lnTo>
                  <a:pt x="20905" y="11202"/>
                </a:lnTo>
                <a:lnTo>
                  <a:pt x="19809" y="11657"/>
                </a:lnTo>
                <a:lnTo>
                  <a:pt x="18686" y="12092"/>
                </a:lnTo>
                <a:lnTo>
                  <a:pt x="18686" y="12092"/>
                </a:lnTo>
                <a:lnTo>
                  <a:pt x="17456" y="12548"/>
                </a:lnTo>
                <a:lnTo>
                  <a:pt x="17456" y="12548"/>
                </a:lnTo>
                <a:lnTo>
                  <a:pt x="16975" y="12743"/>
                </a:lnTo>
                <a:lnTo>
                  <a:pt x="16467" y="12960"/>
                </a:lnTo>
                <a:lnTo>
                  <a:pt x="16467" y="12960"/>
                </a:lnTo>
                <a:lnTo>
                  <a:pt x="16467" y="12851"/>
                </a:lnTo>
                <a:lnTo>
                  <a:pt x="16467" y="12851"/>
                </a:lnTo>
                <a:lnTo>
                  <a:pt x="16467" y="12851"/>
                </a:lnTo>
                <a:lnTo>
                  <a:pt x="16467" y="12851"/>
                </a:lnTo>
                <a:lnTo>
                  <a:pt x="17029" y="12613"/>
                </a:lnTo>
                <a:lnTo>
                  <a:pt x="17563" y="12374"/>
                </a:lnTo>
                <a:lnTo>
                  <a:pt x="18098" y="12178"/>
                </a:lnTo>
                <a:lnTo>
                  <a:pt x="18659" y="11961"/>
                </a:lnTo>
                <a:lnTo>
                  <a:pt x="18659" y="11961"/>
                </a:lnTo>
                <a:lnTo>
                  <a:pt x="19221" y="11744"/>
                </a:lnTo>
                <a:lnTo>
                  <a:pt x="19755" y="11527"/>
                </a:lnTo>
                <a:lnTo>
                  <a:pt x="20851" y="11071"/>
                </a:lnTo>
                <a:lnTo>
                  <a:pt x="20851" y="11071"/>
                </a:lnTo>
                <a:lnTo>
                  <a:pt x="20905" y="11136"/>
                </a:lnTo>
                <a:lnTo>
                  <a:pt x="20905" y="11136"/>
                </a:lnTo>
                <a:lnTo>
                  <a:pt x="20905" y="11202"/>
                </a:lnTo>
                <a:lnTo>
                  <a:pt x="20905" y="11202"/>
                </a:lnTo>
                <a:close/>
                <a:moveTo>
                  <a:pt x="20477" y="10898"/>
                </a:moveTo>
                <a:lnTo>
                  <a:pt x="20477" y="10898"/>
                </a:lnTo>
                <a:lnTo>
                  <a:pt x="18339" y="11766"/>
                </a:lnTo>
                <a:lnTo>
                  <a:pt x="18339" y="11766"/>
                </a:lnTo>
                <a:lnTo>
                  <a:pt x="17430" y="12157"/>
                </a:lnTo>
                <a:lnTo>
                  <a:pt x="16975" y="12330"/>
                </a:lnTo>
                <a:lnTo>
                  <a:pt x="16494" y="12548"/>
                </a:lnTo>
                <a:lnTo>
                  <a:pt x="16494" y="12548"/>
                </a:lnTo>
                <a:lnTo>
                  <a:pt x="16521" y="12309"/>
                </a:lnTo>
                <a:lnTo>
                  <a:pt x="16521" y="12309"/>
                </a:lnTo>
                <a:lnTo>
                  <a:pt x="17002" y="12135"/>
                </a:lnTo>
                <a:lnTo>
                  <a:pt x="17430" y="11940"/>
                </a:lnTo>
                <a:lnTo>
                  <a:pt x="18258" y="11527"/>
                </a:lnTo>
                <a:lnTo>
                  <a:pt x="18258" y="11527"/>
                </a:lnTo>
                <a:lnTo>
                  <a:pt x="18740" y="11354"/>
                </a:lnTo>
                <a:lnTo>
                  <a:pt x="19221" y="11158"/>
                </a:lnTo>
                <a:lnTo>
                  <a:pt x="19675" y="10985"/>
                </a:lnTo>
                <a:lnTo>
                  <a:pt x="19916" y="10876"/>
                </a:lnTo>
                <a:lnTo>
                  <a:pt x="20130" y="10746"/>
                </a:lnTo>
                <a:lnTo>
                  <a:pt x="20130" y="10746"/>
                </a:lnTo>
                <a:lnTo>
                  <a:pt x="20130" y="10746"/>
                </a:lnTo>
                <a:lnTo>
                  <a:pt x="20130" y="10746"/>
                </a:lnTo>
                <a:lnTo>
                  <a:pt x="20210" y="10767"/>
                </a:lnTo>
                <a:lnTo>
                  <a:pt x="20210" y="10767"/>
                </a:lnTo>
                <a:lnTo>
                  <a:pt x="19889" y="10941"/>
                </a:lnTo>
                <a:lnTo>
                  <a:pt x="19729" y="11028"/>
                </a:lnTo>
                <a:lnTo>
                  <a:pt x="19542" y="11093"/>
                </a:lnTo>
                <a:lnTo>
                  <a:pt x="19542" y="11093"/>
                </a:lnTo>
                <a:lnTo>
                  <a:pt x="19007" y="11310"/>
                </a:lnTo>
                <a:lnTo>
                  <a:pt x="18499" y="11549"/>
                </a:lnTo>
                <a:lnTo>
                  <a:pt x="18499" y="11549"/>
                </a:lnTo>
                <a:lnTo>
                  <a:pt x="17563" y="12005"/>
                </a:lnTo>
                <a:lnTo>
                  <a:pt x="16548" y="12417"/>
                </a:lnTo>
                <a:lnTo>
                  <a:pt x="16548" y="12417"/>
                </a:lnTo>
                <a:lnTo>
                  <a:pt x="16521" y="12439"/>
                </a:lnTo>
                <a:lnTo>
                  <a:pt x="16548" y="12439"/>
                </a:lnTo>
                <a:lnTo>
                  <a:pt x="16548" y="12461"/>
                </a:lnTo>
                <a:lnTo>
                  <a:pt x="16574" y="12461"/>
                </a:lnTo>
                <a:lnTo>
                  <a:pt x="16574" y="12461"/>
                </a:lnTo>
                <a:lnTo>
                  <a:pt x="17590" y="12048"/>
                </a:lnTo>
                <a:lnTo>
                  <a:pt x="18552" y="11592"/>
                </a:lnTo>
                <a:lnTo>
                  <a:pt x="18552" y="11592"/>
                </a:lnTo>
                <a:lnTo>
                  <a:pt x="18980" y="11397"/>
                </a:lnTo>
                <a:lnTo>
                  <a:pt x="19461" y="11202"/>
                </a:lnTo>
                <a:lnTo>
                  <a:pt x="19461" y="11202"/>
                </a:lnTo>
                <a:lnTo>
                  <a:pt x="19702" y="11093"/>
                </a:lnTo>
                <a:lnTo>
                  <a:pt x="19943" y="10985"/>
                </a:lnTo>
                <a:lnTo>
                  <a:pt x="19943" y="10985"/>
                </a:lnTo>
                <a:lnTo>
                  <a:pt x="20103" y="10898"/>
                </a:lnTo>
                <a:lnTo>
                  <a:pt x="20290" y="10789"/>
                </a:lnTo>
                <a:lnTo>
                  <a:pt x="20290" y="10789"/>
                </a:lnTo>
                <a:lnTo>
                  <a:pt x="20477" y="10876"/>
                </a:lnTo>
                <a:lnTo>
                  <a:pt x="20664" y="10963"/>
                </a:lnTo>
                <a:lnTo>
                  <a:pt x="20664" y="10963"/>
                </a:lnTo>
                <a:lnTo>
                  <a:pt x="19649" y="11375"/>
                </a:lnTo>
                <a:lnTo>
                  <a:pt x="18579" y="11788"/>
                </a:lnTo>
                <a:lnTo>
                  <a:pt x="17563" y="12222"/>
                </a:lnTo>
                <a:lnTo>
                  <a:pt x="16521" y="12656"/>
                </a:lnTo>
                <a:lnTo>
                  <a:pt x="16521" y="12656"/>
                </a:lnTo>
                <a:lnTo>
                  <a:pt x="16494" y="12656"/>
                </a:lnTo>
                <a:lnTo>
                  <a:pt x="16521" y="12678"/>
                </a:lnTo>
                <a:lnTo>
                  <a:pt x="16521" y="12699"/>
                </a:lnTo>
                <a:lnTo>
                  <a:pt x="16548" y="12678"/>
                </a:lnTo>
                <a:lnTo>
                  <a:pt x="16548" y="12678"/>
                </a:lnTo>
                <a:lnTo>
                  <a:pt x="17590" y="12244"/>
                </a:lnTo>
                <a:lnTo>
                  <a:pt x="18633" y="11831"/>
                </a:lnTo>
                <a:lnTo>
                  <a:pt x="19675" y="11419"/>
                </a:lnTo>
                <a:lnTo>
                  <a:pt x="20718" y="10985"/>
                </a:lnTo>
                <a:lnTo>
                  <a:pt x="20718" y="10985"/>
                </a:lnTo>
                <a:lnTo>
                  <a:pt x="20798" y="11050"/>
                </a:lnTo>
                <a:lnTo>
                  <a:pt x="20798" y="11050"/>
                </a:lnTo>
                <a:lnTo>
                  <a:pt x="19729" y="11484"/>
                </a:lnTo>
                <a:lnTo>
                  <a:pt x="19194" y="11701"/>
                </a:lnTo>
                <a:lnTo>
                  <a:pt x="18633" y="11918"/>
                </a:lnTo>
                <a:lnTo>
                  <a:pt x="18633" y="11918"/>
                </a:lnTo>
                <a:lnTo>
                  <a:pt x="17537" y="12330"/>
                </a:lnTo>
                <a:lnTo>
                  <a:pt x="17002" y="12548"/>
                </a:lnTo>
                <a:lnTo>
                  <a:pt x="16467" y="12808"/>
                </a:lnTo>
                <a:lnTo>
                  <a:pt x="16467" y="12808"/>
                </a:lnTo>
                <a:lnTo>
                  <a:pt x="16494" y="12613"/>
                </a:lnTo>
                <a:lnTo>
                  <a:pt x="16494" y="12613"/>
                </a:lnTo>
                <a:lnTo>
                  <a:pt x="16975" y="12396"/>
                </a:lnTo>
                <a:lnTo>
                  <a:pt x="17430" y="12200"/>
                </a:lnTo>
                <a:lnTo>
                  <a:pt x="18365" y="11809"/>
                </a:lnTo>
                <a:lnTo>
                  <a:pt x="18365" y="11809"/>
                </a:lnTo>
                <a:lnTo>
                  <a:pt x="19461" y="11375"/>
                </a:lnTo>
                <a:lnTo>
                  <a:pt x="20504" y="10941"/>
                </a:lnTo>
                <a:lnTo>
                  <a:pt x="20504" y="10941"/>
                </a:lnTo>
                <a:lnTo>
                  <a:pt x="20531" y="10919"/>
                </a:lnTo>
                <a:lnTo>
                  <a:pt x="20531" y="10919"/>
                </a:lnTo>
                <a:lnTo>
                  <a:pt x="20504" y="10898"/>
                </a:lnTo>
                <a:lnTo>
                  <a:pt x="20477" y="10898"/>
                </a:lnTo>
                <a:lnTo>
                  <a:pt x="20477" y="10898"/>
                </a:lnTo>
                <a:close/>
                <a:moveTo>
                  <a:pt x="17350" y="10181"/>
                </a:moveTo>
                <a:lnTo>
                  <a:pt x="17350" y="10181"/>
                </a:lnTo>
                <a:lnTo>
                  <a:pt x="17002" y="10160"/>
                </a:lnTo>
                <a:lnTo>
                  <a:pt x="17002" y="10160"/>
                </a:lnTo>
                <a:lnTo>
                  <a:pt x="16975" y="10051"/>
                </a:lnTo>
                <a:lnTo>
                  <a:pt x="16975" y="10051"/>
                </a:lnTo>
                <a:lnTo>
                  <a:pt x="17350" y="10116"/>
                </a:lnTo>
                <a:lnTo>
                  <a:pt x="17350" y="10116"/>
                </a:lnTo>
                <a:lnTo>
                  <a:pt x="17350" y="10181"/>
                </a:lnTo>
                <a:lnTo>
                  <a:pt x="17350" y="10181"/>
                </a:lnTo>
                <a:lnTo>
                  <a:pt x="17350" y="10181"/>
                </a:lnTo>
                <a:lnTo>
                  <a:pt x="17350" y="10181"/>
                </a:lnTo>
                <a:close/>
                <a:moveTo>
                  <a:pt x="16574" y="12287"/>
                </a:moveTo>
                <a:lnTo>
                  <a:pt x="16574" y="12287"/>
                </a:lnTo>
                <a:lnTo>
                  <a:pt x="17082" y="12027"/>
                </a:lnTo>
                <a:lnTo>
                  <a:pt x="17082" y="12027"/>
                </a:lnTo>
                <a:lnTo>
                  <a:pt x="17483" y="11766"/>
                </a:lnTo>
                <a:lnTo>
                  <a:pt x="17911" y="11527"/>
                </a:lnTo>
                <a:lnTo>
                  <a:pt x="17911" y="11527"/>
                </a:lnTo>
                <a:lnTo>
                  <a:pt x="18793" y="11115"/>
                </a:lnTo>
                <a:lnTo>
                  <a:pt x="19248" y="10898"/>
                </a:lnTo>
                <a:lnTo>
                  <a:pt x="19675" y="10659"/>
                </a:lnTo>
                <a:lnTo>
                  <a:pt x="19675" y="10659"/>
                </a:lnTo>
                <a:lnTo>
                  <a:pt x="19702" y="10637"/>
                </a:lnTo>
                <a:lnTo>
                  <a:pt x="19702" y="10637"/>
                </a:lnTo>
                <a:lnTo>
                  <a:pt x="20076" y="10724"/>
                </a:lnTo>
                <a:lnTo>
                  <a:pt x="20076" y="10724"/>
                </a:lnTo>
                <a:lnTo>
                  <a:pt x="19702" y="10919"/>
                </a:lnTo>
                <a:lnTo>
                  <a:pt x="19301" y="11071"/>
                </a:lnTo>
                <a:lnTo>
                  <a:pt x="18472" y="11397"/>
                </a:lnTo>
                <a:lnTo>
                  <a:pt x="18472" y="11397"/>
                </a:lnTo>
                <a:lnTo>
                  <a:pt x="17644" y="11766"/>
                </a:lnTo>
                <a:lnTo>
                  <a:pt x="17243" y="11961"/>
                </a:lnTo>
                <a:lnTo>
                  <a:pt x="16788" y="12178"/>
                </a:lnTo>
                <a:lnTo>
                  <a:pt x="16788" y="12178"/>
                </a:lnTo>
                <a:lnTo>
                  <a:pt x="16574" y="12287"/>
                </a:lnTo>
                <a:lnTo>
                  <a:pt x="16574" y="12287"/>
                </a:lnTo>
                <a:close/>
                <a:moveTo>
                  <a:pt x="16548" y="12244"/>
                </a:moveTo>
                <a:lnTo>
                  <a:pt x="16548" y="12244"/>
                </a:lnTo>
                <a:lnTo>
                  <a:pt x="16574" y="12070"/>
                </a:lnTo>
                <a:lnTo>
                  <a:pt x="16574" y="12070"/>
                </a:lnTo>
                <a:lnTo>
                  <a:pt x="16949" y="11896"/>
                </a:lnTo>
                <a:lnTo>
                  <a:pt x="17323" y="11744"/>
                </a:lnTo>
                <a:lnTo>
                  <a:pt x="18018" y="11375"/>
                </a:lnTo>
                <a:lnTo>
                  <a:pt x="18018" y="11375"/>
                </a:lnTo>
                <a:lnTo>
                  <a:pt x="18392" y="11202"/>
                </a:lnTo>
                <a:lnTo>
                  <a:pt x="18793" y="11028"/>
                </a:lnTo>
                <a:lnTo>
                  <a:pt x="19194" y="10854"/>
                </a:lnTo>
                <a:lnTo>
                  <a:pt x="19595" y="10681"/>
                </a:lnTo>
                <a:lnTo>
                  <a:pt x="19595" y="10681"/>
                </a:lnTo>
                <a:lnTo>
                  <a:pt x="18071" y="11440"/>
                </a:lnTo>
                <a:lnTo>
                  <a:pt x="17323" y="11809"/>
                </a:lnTo>
                <a:lnTo>
                  <a:pt x="16548" y="12244"/>
                </a:lnTo>
                <a:lnTo>
                  <a:pt x="16548" y="12244"/>
                </a:lnTo>
                <a:close/>
                <a:moveTo>
                  <a:pt x="19034" y="10898"/>
                </a:moveTo>
                <a:lnTo>
                  <a:pt x="19034" y="10898"/>
                </a:lnTo>
                <a:lnTo>
                  <a:pt x="18847" y="10985"/>
                </a:lnTo>
                <a:lnTo>
                  <a:pt x="18633" y="11071"/>
                </a:lnTo>
                <a:lnTo>
                  <a:pt x="18205" y="11223"/>
                </a:lnTo>
                <a:lnTo>
                  <a:pt x="18205" y="11223"/>
                </a:lnTo>
                <a:lnTo>
                  <a:pt x="17831" y="11419"/>
                </a:lnTo>
                <a:lnTo>
                  <a:pt x="17456" y="11614"/>
                </a:lnTo>
                <a:lnTo>
                  <a:pt x="17082" y="11788"/>
                </a:lnTo>
                <a:lnTo>
                  <a:pt x="16654" y="11961"/>
                </a:lnTo>
                <a:lnTo>
                  <a:pt x="16654" y="11961"/>
                </a:lnTo>
                <a:lnTo>
                  <a:pt x="16574" y="12027"/>
                </a:lnTo>
                <a:lnTo>
                  <a:pt x="16574" y="12027"/>
                </a:lnTo>
                <a:lnTo>
                  <a:pt x="16574" y="12005"/>
                </a:lnTo>
                <a:lnTo>
                  <a:pt x="16574" y="12005"/>
                </a:lnTo>
                <a:lnTo>
                  <a:pt x="17109" y="11744"/>
                </a:lnTo>
                <a:lnTo>
                  <a:pt x="17109" y="11744"/>
                </a:lnTo>
                <a:lnTo>
                  <a:pt x="17483" y="11527"/>
                </a:lnTo>
                <a:lnTo>
                  <a:pt x="17884" y="11310"/>
                </a:lnTo>
                <a:lnTo>
                  <a:pt x="17884" y="11310"/>
                </a:lnTo>
                <a:lnTo>
                  <a:pt x="18205" y="11136"/>
                </a:lnTo>
                <a:lnTo>
                  <a:pt x="18552" y="10963"/>
                </a:lnTo>
                <a:lnTo>
                  <a:pt x="18900" y="10767"/>
                </a:lnTo>
                <a:lnTo>
                  <a:pt x="19248" y="10572"/>
                </a:lnTo>
                <a:lnTo>
                  <a:pt x="19248" y="10572"/>
                </a:lnTo>
                <a:lnTo>
                  <a:pt x="19622" y="10615"/>
                </a:lnTo>
                <a:lnTo>
                  <a:pt x="19622" y="10615"/>
                </a:lnTo>
                <a:lnTo>
                  <a:pt x="19328" y="10746"/>
                </a:lnTo>
                <a:lnTo>
                  <a:pt x="19034" y="10898"/>
                </a:lnTo>
                <a:lnTo>
                  <a:pt x="19034" y="10898"/>
                </a:lnTo>
                <a:close/>
                <a:moveTo>
                  <a:pt x="16574" y="11940"/>
                </a:moveTo>
                <a:lnTo>
                  <a:pt x="16574" y="11940"/>
                </a:lnTo>
                <a:lnTo>
                  <a:pt x="16601" y="11788"/>
                </a:lnTo>
                <a:lnTo>
                  <a:pt x="16601" y="11788"/>
                </a:lnTo>
                <a:lnTo>
                  <a:pt x="17243" y="11506"/>
                </a:lnTo>
                <a:lnTo>
                  <a:pt x="17831" y="11180"/>
                </a:lnTo>
                <a:lnTo>
                  <a:pt x="17831" y="11180"/>
                </a:lnTo>
                <a:lnTo>
                  <a:pt x="18312" y="10985"/>
                </a:lnTo>
                <a:lnTo>
                  <a:pt x="18820" y="10767"/>
                </a:lnTo>
                <a:lnTo>
                  <a:pt x="18820" y="10767"/>
                </a:lnTo>
                <a:lnTo>
                  <a:pt x="18793" y="10789"/>
                </a:lnTo>
                <a:lnTo>
                  <a:pt x="18793" y="10789"/>
                </a:lnTo>
                <a:lnTo>
                  <a:pt x="18446" y="10963"/>
                </a:lnTo>
                <a:lnTo>
                  <a:pt x="18446" y="10963"/>
                </a:lnTo>
                <a:lnTo>
                  <a:pt x="18071" y="11158"/>
                </a:lnTo>
                <a:lnTo>
                  <a:pt x="17724" y="11354"/>
                </a:lnTo>
                <a:lnTo>
                  <a:pt x="17724" y="11354"/>
                </a:lnTo>
                <a:lnTo>
                  <a:pt x="17162" y="11636"/>
                </a:lnTo>
                <a:lnTo>
                  <a:pt x="16868" y="11788"/>
                </a:lnTo>
                <a:lnTo>
                  <a:pt x="16574" y="11940"/>
                </a:lnTo>
                <a:lnTo>
                  <a:pt x="16574" y="11940"/>
                </a:lnTo>
                <a:close/>
                <a:moveTo>
                  <a:pt x="18045" y="11028"/>
                </a:moveTo>
                <a:lnTo>
                  <a:pt x="18045" y="11028"/>
                </a:lnTo>
                <a:lnTo>
                  <a:pt x="17483" y="11310"/>
                </a:lnTo>
                <a:lnTo>
                  <a:pt x="16949" y="11592"/>
                </a:lnTo>
                <a:lnTo>
                  <a:pt x="16949" y="11592"/>
                </a:lnTo>
                <a:lnTo>
                  <a:pt x="16975" y="11571"/>
                </a:lnTo>
                <a:lnTo>
                  <a:pt x="16975" y="11571"/>
                </a:lnTo>
                <a:lnTo>
                  <a:pt x="17670" y="11180"/>
                </a:lnTo>
                <a:lnTo>
                  <a:pt x="17670" y="11180"/>
                </a:lnTo>
                <a:lnTo>
                  <a:pt x="18258" y="10876"/>
                </a:lnTo>
                <a:lnTo>
                  <a:pt x="18526" y="10702"/>
                </a:lnTo>
                <a:lnTo>
                  <a:pt x="18820" y="10529"/>
                </a:lnTo>
                <a:lnTo>
                  <a:pt x="18820" y="10529"/>
                </a:lnTo>
                <a:lnTo>
                  <a:pt x="19167" y="10572"/>
                </a:lnTo>
                <a:lnTo>
                  <a:pt x="19167" y="10572"/>
                </a:lnTo>
                <a:lnTo>
                  <a:pt x="18873" y="10702"/>
                </a:lnTo>
                <a:lnTo>
                  <a:pt x="18579" y="10811"/>
                </a:lnTo>
                <a:lnTo>
                  <a:pt x="18045" y="11028"/>
                </a:lnTo>
                <a:lnTo>
                  <a:pt x="18045" y="11028"/>
                </a:lnTo>
                <a:close/>
                <a:moveTo>
                  <a:pt x="17644" y="11136"/>
                </a:moveTo>
                <a:lnTo>
                  <a:pt x="17644" y="11136"/>
                </a:lnTo>
                <a:lnTo>
                  <a:pt x="17136" y="11419"/>
                </a:lnTo>
                <a:lnTo>
                  <a:pt x="16601" y="11701"/>
                </a:lnTo>
                <a:lnTo>
                  <a:pt x="16601" y="11701"/>
                </a:lnTo>
                <a:lnTo>
                  <a:pt x="16628" y="11527"/>
                </a:lnTo>
                <a:lnTo>
                  <a:pt x="16628" y="11527"/>
                </a:lnTo>
                <a:lnTo>
                  <a:pt x="16628" y="11527"/>
                </a:lnTo>
                <a:lnTo>
                  <a:pt x="16628" y="11527"/>
                </a:lnTo>
                <a:lnTo>
                  <a:pt x="16681" y="11527"/>
                </a:lnTo>
                <a:lnTo>
                  <a:pt x="16735" y="11484"/>
                </a:lnTo>
                <a:lnTo>
                  <a:pt x="16735" y="11484"/>
                </a:lnTo>
                <a:lnTo>
                  <a:pt x="17537" y="11071"/>
                </a:lnTo>
                <a:lnTo>
                  <a:pt x="17537" y="11071"/>
                </a:lnTo>
                <a:lnTo>
                  <a:pt x="18125" y="10789"/>
                </a:lnTo>
                <a:lnTo>
                  <a:pt x="18125" y="10789"/>
                </a:lnTo>
                <a:lnTo>
                  <a:pt x="18419" y="10681"/>
                </a:lnTo>
                <a:lnTo>
                  <a:pt x="18579" y="10615"/>
                </a:lnTo>
                <a:lnTo>
                  <a:pt x="18686" y="10550"/>
                </a:lnTo>
                <a:lnTo>
                  <a:pt x="18686" y="10550"/>
                </a:lnTo>
                <a:lnTo>
                  <a:pt x="18446" y="10724"/>
                </a:lnTo>
                <a:lnTo>
                  <a:pt x="18178" y="10854"/>
                </a:lnTo>
                <a:lnTo>
                  <a:pt x="17644" y="11136"/>
                </a:lnTo>
                <a:lnTo>
                  <a:pt x="17644" y="11136"/>
                </a:lnTo>
                <a:close/>
                <a:moveTo>
                  <a:pt x="17376" y="10789"/>
                </a:moveTo>
                <a:lnTo>
                  <a:pt x="17376" y="10789"/>
                </a:lnTo>
                <a:lnTo>
                  <a:pt x="17670" y="10637"/>
                </a:lnTo>
                <a:lnTo>
                  <a:pt x="17964" y="10464"/>
                </a:lnTo>
                <a:lnTo>
                  <a:pt x="17964" y="10464"/>
                </a:lnTo>
                <a:lnTo>
                  <a:pt x="18339" y="10507"/>
                </a:lnTo>
                <a:lnTo>
                  <a:pt x="18339" y="10507"/>
                </a:lnTo>
                <a:lnTo>
                  <a:pt x="17911" y="10681"/>
                </a:lnTo>
                <a:lnTo>
                  <a:pt x="17510" y="10854"/>
                </a:lnTo>
                <a:lnTo>
                  <a:pt x="17109" y="11050"/>
                </a:lnTo>
                <a:lnTo>
                  <a:pt x="16895" y="11136"/>
                </a:lnTo>
                <a:lnTo>
                  <a:pt x="16681" y="11202"/>
                </a:lnTo>
                <a:lnTo>
                  <a:pt x="16681" y="11202"/>
                </a:lnTo>
                <a:lnTo>
                  <a:pt x="16681" y="11202"/>
                </a:lnTo>
                <a:lnTo>
                  <a:pt x="16681" y="11202"/>
                </a:lnTo>
                <a:lnTo>
                  <a:pt x="16842" y="11115"/>
                </a:lnTo>
                <a:lnTo>
                  <a:pt x="17055" y="11006"/>
                </a:lnTo>
                <a:lnTo>
                  <a:pt x="17376" y="10789"/>
                </a:lnTo>
                <a:lnTo>
                  <a:pt x="17376" y="10789"/>
                </a:lnTo>
                <a:close/>
                <a:moveTo>
                  <a:pt x="16681" y="11136"/>
                </a:moveTo>
                <a:lnTo>
                  <a:pt x="16681" y="11136"/>
                </a:lnTo>
                <a:lnTo>
                  <a:pt x="16681" y="10985"/>
                </a:lnTo>
                <a:lnTo>
                  <a:pt x="16681" y="10985"/>
                </a:lnTo>
                <a:lnTo>
                  <a:pt x="17002" y="10876"/>
                </a:lnTo>
                <a:lnTo>
                  <a:pt x="17296" y="10767"/>
                </a:lnTo>
                <a:lnTo>
                  <a:pt x="17563" y="10637"/>
                </a:lnTo>
                <a:lnTo>
                  <a:pt x="17777" y="10529"/>
                </a:lnTo>
                <a:lnTo>
                  <a:pt x="17777" y="10529"/>
                </a:lnTo>
                <a:lnTo>
                  <a:pt x="17243" y="10833"/>
                </a:lnTo>
                <a:lnTo>
                  <a:pt x="16975" y="10963"/>
                </a:lnTo>
                <a:lnTo>
                  <a:pt x="16681" y="11136"/>
                </a:lnTo>
                <a:lnTo>
                  <a:pt x="16681" y="11136"/>
                </a:lnTo>
                <a:close/>
                <a:moveTo>
                  <a:pt x="18285" y="10572"/>
                </a:moveTo>
                <a:lnTo>
                  <a:pt x="18285" y="10572"/>
                </a:lnTo>
                <a:lnTo>
                  <a:pt x="18071" y="10659"/>
                </a:lnTo>
                <a:lnTo>
                  <a:pt x="17884" y="10746"/>
                </a:lnTo>
                <a:lnTo>
                  <a:pt x="17483" y="10985"/>
                </a:lnTo>
                <a:lnTo>
                  <a:pt x="17082" y="11245"/>
                </a:lnTo>
                <a:lnTo>
                  <a:pt x="16654" y="11484"/>
                </a:lnTo>
                <a:lnTo>
                  <a:pt x="16654" y="11484"/>
                </a:lnTo>
                <a:lnTo>
                  <a:pt x="16654" y="11245"/>
                </a:lnTo>
                <a:lnTo>
                  <a:pt x="16654" y="11245"/>
                </a:lnTo>
                <a:lnTo>
                  <a:pt x="16868" y="11180"/>
                </a:lnTo>
                <a:lnTo>
                  <a:pt x="17109" y="11115"/>
                </a:lnTo>
                <a:lnTo>
                  <a:pt x="17510" y="10919"/>
                </a:lnTo>
                <a:lnTo>
                  <a:pt x="17884" y="10746"/>
                </a:lnTo>
                <a:lnTo>
                  <a:pt x="18285" y="10572"/>
                </a:lnTo>
                <a:lnTo>
                  <a:pt x="18285" y="10572"/>
                </a:lnTo>
                <a:close/>
                <a:moveTo>
                  <a:pt x="17430" y="11071"/>
                </a:moveTo>
                <a:lnTo>
                  <a:pt x="17430" y="11071"/>
                </a:lnTo>
                <a:lnTo>
                  <a:pt x="18419" y="10529"/>
                </a:lnTo>
                <a:lnTo>
                  <a:pt x="18419" y="10529"/>
                </a:lnTo>
                <a:lnTo>
                  <a:pt x="18419" y="10507"/>
                </a:lnTo>
                <a:lnTo>
                  <a:pt x="18419" y="10507"/>
                </a:lnTo>
                <a:lnTo>
                  <a:pt x="18659" y="10529"/>
                </a:lnTo>
                <a:lnTo>
                  <a:pt x="18659" y="10529"/>
                </a:lnTo>
                <a:lnTo>
                  <a:pt x="18339" y="10637"/>
                </a:lnTo>
                <a:lnTo>
                  <a:pt x="18045" y="10767"/>
                </a:lnTo>
                <a:lnTo>
                  <a:pt x="17430" y="11071"/>
                </a:lnTo>
                <a:lnTo>
                  <a:pt x="17430" y="11071"/>
                </a:lnTo>
                <a:close/>
                <a:moveTo>
                  <a:pt x="18151" y="10312"/>
                </a:moveTo>
                <a:lnTo>
                  <a:pt x="18151" y="10312"/>
                </a:lnTo>
                <a:lnTo>
                  <a:pt x="17590" y="10203"/>
                </a:lnTo>
                <a:lnTo>
                  <a:pt x="17590" y="10203"/>
                </a:lnTo>
                <a:lnTo>
                  <a:pt x="17590" y="10181"/>
                </a:lnTo>
                <a:lnTo>
                  <a:pt x="17590" y="10181"/>
                </a:lnTo>
                <a:lnTo>
                  <a:pt x="17590" y="10160"/>
                </a:lnTo>
                <a:lnTo>
                  <a:pt x="17590" y="10160"/>
                </a:lnTo>
                <a:lnTo>
                  <a:pt x="17697" y="10181"/>
                </a:lnTo>
                <a:lnTo>
                  <a:pt x="17697" y="10181"/>
                </a:lnTo>
                <a:lnTo>
                  <a:pt x="18392" y="10333"/>
                </a:lnTo>
                <a:lnTo>
                  <a:pt x="18392" y="10333"/>
                </a:lnTo>
                <a:lnTo>
                  <a:pt x="18151" y="10312"/>
                </a:lnTo>
                <a:lnTo>
                  <a:pt x="18151" y="10312"/>
                </a:lnTo>
                <a:close/>
                <a:moveTo>
                  <a:pt x="17831" y="10442"/>
                </a:moveTo>
                <a:lnTo>
                  <a:pt x="17831" y="10442"/>
                </a:lnTo>
                <a:lnTo>
                  <a:pt x="17831" y="10442"/>
                </a:lnTo>
                <a:lnTo>
                  <a:pt x="17831" y="10442"/>
                </a:lnTo>
                <a:lnTo>
                  <a:pt x="17430" y="10615"/>
                </a:lnTo>
                <a:lnTo>
                  <a:pt x="17029" y="10811"/>
                </a:lnTo>
                <a:lnTo>
                  <a:pt x="17029" y="10811"/>
                </a:lnTo>
                <a:lnTo>
                  <a:pt x="16788" y="10898"/>
                </a:lnTo>
                <a:lnTo>
                  <a:pt x="16788" y="10898"/>
                </a:lnTo>
                <a:lnTo>
                  <a:pt x="16708" y="10919"/>
                </a:lnTo>
                <a:lnTo>
                  <a:pt x="16708" y="10919"/>
                </a:lnTo>
                <a:lnTo>
                  <a:pt x="16788" y="10833"/>
                </a:lnTo>
                <a:lnTo>
                  <a:pt x="17002" y="10724"/>
                </a:lnTo>
                <a:lnTo>
                  <a:pt x="17002" y="10724"/>
                </a:lnTo>
                <a:lnTo>
                  <a:pt x="17269" y="10572"/>
                </a:lnTo>
                <a:lnTo>
                  <a:pt x="17510" y="10420"/>
                </a:lnTo>
                <a:lnTo>
                  <a:pt x="17510" y="10420"/>
                </a:lnTo>
                <a:lnTo>
                  <a:pt x="17510" y="10398"/>
                </a:lnTo>
                <a:lnTo>
                  <a:pt x="17510" y="10398"/>
                </a:lnTo>
                <a:lnTo>
                  <a:pt x="17831" y="10442"/>
                </a:lnTo>
                <a:lnTo>
                  <a:pt x="17831" y="10442"/>
                </a:lnTo>
                <a:close/>
                <a:moveTo>
                  <a:pt x="16708" y="10854"/>
                </a:moveTo>
                <a:lnTo>
                  <a:pt x="16708" y="10854"/>
                </a:lnTo>
                <a:lnTo>
                  <a:pt x="16708" y="10702"/>
                </a:lnTo>
                <a:lnTo>
                  <a:pt x="16708" y="10702"/>
                </a:lnTo>
                <a:lnTo>
                  <a:pt x="17082" y="10594"/>
                </a:lnTo>
                <a:lnTo>
                  <a:pt x="17243" y="10529"/>
                </a:lnTo>
                <a:lnTo>
                  <a:pt x="17376" y="10442"/>
                </a:lnTo>
                <a:lnTo>
                  <a:pt x="17376" y="10442"/>
                </a:lnTo>
                <a:lnTo>
                  <a:pt x="17055" y="10659"/>
                </a:lnTo>
                <a:lnTo>
                  <a:pt x="16708" y="10854"/>
                </a:lnTo>
                <a:lnTo>
                  <a:pt x="16708" y="10854"/>
                </a:lnTo>
                <a:close/>
                <a:moveTo>
                  <a:pt x="16815" y="10615"/>
                </a:moveTo>
                <a:lnTo>
                  <a:pt x="16815" y="10615"/>
                </a:lnTo>
                <a:lnTo>
                  <a:pt x="16708" y="10659"/>
                </a:lnTo>
                <a:lnTo>
                  <a:pt x="16708" y="10659"/>
                </a:lnTo>
                <a:lnTo>
                  <a:pt x="16708" y="10637"/>
                </a:lnTo>
                <a:lnTo>
                  <a:pt x="16708" y="10637"/>
                </a:lnTo>
                <a:lnTo>
                  <a:pt x="16842" y="10572"/>
                </a:lnTo>
                <a:lnTo>
                  <a:pt x="16842" y="10572"/>
                </a:lnTo>
                <a:lnTo>
                  <a:pt x="16975" y="10485"/>
                </a:lnTo>
                <a:lnTo>
                  <a:pt x="17082" y="10398"/>
                </a:lnTo>
                <a:lnTo>
                  <a:pt x="17082" y="10398"/>
                </a:lnTo>
                <a:lnTo>
                  <a:pt x="17082" y="10377"/>
                </a:lnTo>
                <a:lnTo>
                  <a:pt x="17082" y="10377"/>
                </a:lnTo>
                <a:lnTo>
                  <a:pt x="17430" y="10398"/>
                </a:lnTo>
                <a:lnTo>
                  <a:pt x="17430" y="10398"/>
                </a:lnTo>
                <a:lnTo>
                  <a:pt x="17136" y="10507"/>
                </a:lnTo>
                <a:lnTo>
                  <a:pt x="16815" y="10615"/>
                </a:lnTo>
                <a:lnTo>
                  <a:pt x="16815" y="10615"/>
                </a:lnTo>
                <a:close/>
                <a:moveTo>
                  <a:pt x="16708" y="10485"/>
                </a:moveTo>
                <a:lnTo>
                  <a:pt x="16708" y="10485"/>
                </a:lnTo>
                <a:lnTo>
                  <a:pt x="16842" y="10464"/>
                </a:lnTo>
                <a:lnTo>
                  <a:pt x="16895" y="10442"/>
                </a:lnTo>
                <a:lnTo>
                  <a:pt x="16975" y="10420"/>
                </a:lnTo>
                <a:lnTo>
                  <a:pt x="16975" y="10420"/>
                </a:lnTo>
                <a:lnTo>
                  <a:pt x="16842" y="10507"/>
                </a:lnTo>
                <a:lnTo>
                  <a:pt x="16708" y="10594"/>
                </a:lnTo>
                <a:lnTo>
                  <a:pt x="16708" y="10594"/>
                </a:lnTo>
                <a:lnTo>
                  <a:pt x="16708" y="10485"/>
                </a:lnTo>
                <a:lnTo>
                  <a:pt x="16708" y="10485"/>
                </a:lnTo>
                <a:close/>
                <a:moveTo>
                  <a:pt x="17002" y="10355"/>
                </a:moveTo>
                <a:lnTo>
                  <a:pt x="17002" y="10355"/>
                </a:lnTo>
                <a:lnTo>
                  <a:pt x="16708" y="10442"/>
                </a:lnTo>
                <a:lnTo>
                  <a:pt x="16708" y="10442"/>
                </a:lnTo>
                <a:lnTo>
                  <a:pt x="16708" y="10355"/>
                </a:lnTo>
                <a:lnTo>
                  <a:pt x="16708" y="10355"/>
                </a:lnTo>
                <a:lnTo>
                  <a:pt x="17002" y="10355"/>
                </a:lnTo>
                <a:lnTo>
                  <a:pt x="17002" y="10355"/>
                </a:lnTo>
                <a:close/>
                <a:moveTo>
                  <a:pt x="16521" y="10138"/>
                </a:moveTo>
                <a:lnTo>
                  <a:pt x="16521" y="10138"/>
                </a:lnTo>
                <a:lnTo>
                  <a:pt x="16521" y="10138"/>
                </a:lnTo>
                <a:lnTo>
                  <a:pt x="16521" y="10138"/>
                </a:lnTo>
                <a:lnTo>
                  <a:pt x="16521" y="10029"/>
                </a:lnTo>
                <a:lnTo>
                  <a:pt x="16521" y="10029"/>
                </a:lnTo>
                <a:lnTo>
                  <a:pt x="16708" y="10029"/>
                </a:lnTo>
                <a:lnTo>
                  <a:pt x="16708" y="10029"/>
                </a:lnTo>
                <a:lnTo>
                  <a:pt x="16735" y="10094"/>
                </a:lnTo>
                <a:lnTo>
                  <a:pt x="16735" y="10094"/>
                </a:lnTo>
                <a:lnTo>
                  <a:pt x="16735" y="10138"/>
                </a:lnTo>
                <a:lnTo>
                  <a:pt x="16735" y="10138"/>
                </a:lnTo>
                <a:lnTo>
                  <a:pt x="16521" y="10138"/>
                </a:lnTo>
                <a:lnTo>
                  <a:pt x="16521" y="10138"/>
                </a:lnTo>
                <a:close/>
                <a:moveTo>
                  <a:pt x="19889" y="7772"/>
                </a:moveTo>
                <a:lnTo>
                  <a:pt x="19889" y="7772"/>
                </a:lnTo>
                <a:lnTo>
                  <a:pt x="19916" y="7793"/>
                </a:lnTo>
                <a:lnTo>
                  <a:pt x="19969" y="7815"/>
                </a:lnTo>
                <a:lnTo>
                  <a:pt x="19969" y="7815"/>
                </a:lnTo>
                <a:lnTo>
                  <a:pt x="20130" y="8162"/>
                </a:lnTo>
                <a:lnTo>
                  <a:pt x="20290" y="8531"/>
                </a:lnTo>
                <a:lnTo>
                  <a:pt x="20424" y="8901"/>
                </a:lnTo>
                <a:lnTo>
                  <a:pt x="20557" y="9248"/>
                </a:lnTo>
                <a:lnTo>
                  <a:pt x="20638" y="9617"/>
                </a:lnTo>
                <a:lnTo>
                  <a:pt x="20718" y="9986"/>
                </a:lnTo>
                <a:lnTo>
                  <a:pt x="20851" y="10746"/>
                </a:lnTo>
                <a:lnTo>
                  <a:pt x="20851" y="10746"/>
                </a:lnTo>
                <a:lnTo>
                  <a:pt x="20477" y="10615"/>
                </a:lnTo>
                <a:lnTo>
                  <a:pt x="20103" y="10507"/>
                </a:lnTo>
                <a:lnTo>
                  <a:pt x="19328" y="10333"/>
                </a:lnTo>
                <a:lnTo>
                  <a:pt x="18526" y="10138"/>
                </a:lnTo>
                <a:lnTo>
                  <a:pt x="17750" y="9986"/>
                </a:lnTo>
                <a:lnTo>
                  <a:pt x="17750" y="9986"/>
                </a:lnTo>
                <a:lnTo>
                  <a:pt x="17296" y="9899"/>
                </a:lnTo>
                <a:lnTo>
                  <a:pt x="16815" y="9856"/>
                </a:lnTo>
                <a:lnTo>
                  <a:pt x="16360" y="9812"/>
                </a:lnTo>
                <a:lnTo>
                  <a:pt x="15906" y="9812"/>
                </a:lnTo>
                <a:lnTo>
                  <a:pt x="15451" y="9812"/>
                </a:lnTo>
                <a:lnTo>
                  <a:pt x="14997" y="9834"/>
                </a:lnTo>
                <a:lnTo>
                  <a:pt x="14489" y="9877"/>
                </a:lnTo>
                <a:lnTo>
                  <a:pt x="14035" y="9943"/>
                </a:lnTo>
                <a:lnTo>
                  <a:pt x="14035" y="9943"/>
                </a:lnTo>
                <a:lnTo>
                  <a:pt x="13313" y="10051"/>
                </a:lnTo>
                <a:lnTo>
                  <a:pt x="12538" y="10181"/>
                </a:lnTo>
                <a:lnTo>
                  <a:pt x="11816" y="10377"/>
                </a:lnTo>
                <a:lnTo>
                  <a:pt x="11094" y="10550"/>
                </a:lnTo>
                <a:lnTo>
                  <a:pt x="11094" y="10550"/>
                </a:lnTo>
                <a:lnTo>
                  <a:pt x="11094" y="10507"/>
                </a:lnTo>
                <a:lnTo>
                  <a:pt x="11067" y="10442"/>
                </a:lnTo>
                <a:lnTo>
                  <a:pt x="11014" y="10398"/>
                </a:lnTo>
                <a:lnTo>
                  <a:pt x="10934" y="10377"/>
                </a:lnTo>
                <a:lnTo>
                  <a:pt x="10934" y="10377"/>
                </a:lnTo>
                <a:lnTo>
                  <a:pt x="10827" y="10377"/>
                </a:lnTo>
                <a:lnTo>
                  <a:pt x="10720" y="10377"/>
                </a:lnTo>
                <a:lnTo>
                  <a:pt x="10640" y="10420"/>
                </a:lnTo>
                <a:lnTo>
                  <a:pt x="10559" y="10485"/>
                </a:lnTo>
                <a:lnTo>
                  <a:pt x="10559" y="10485"/>
                </a:lnTo>
                <a:lnTo>
                  <a:pt x="10533" y="10550"/>
                </a:lnTo>
                <a:lnTo>
                  <a:pt x="10506" y="10594"/>
                </a:lnTo>
                <a:lnTo>
                  <a:pt x="10506" y="10724"/>
                </a:lnTo>
                <a:lnTo>
                  <a:pt x="10506" y="10724"/>
                </a:lnTo>
                <a:lnTo>
                  <a:pt x="9677" y="11006"/>
                </a:lnTo>
                <a:lnTo>
                  <a:pt x="8929" y="11310"/>
                </a:lnTo>
                <a:lnTo>
                  <a:pt x="8581" y="11484"/>
                </a:lnTo>
                <a:lnTo>
                  <a:pt x="8180" y="11657"/>
                </a:lnTo>
                <a:lnTo>
                  <a:pt x="7833" y="11853"/>
                </a:lnTo>
                <a:lnTo>
                  <a:pt x="7512" y="12092"/>
                </a:lnTo>
                <a:lnTo>
                  <a:pt x="7512" y="12092"/>
                </a:lnTo>
                <a:lnTo>
                  <a:pt x="7565" y="11614"/>
                </a:lnTo>
                <a:lnTo>
                  <a:pt x="7672" y="11180"/>
                </a:lnTo>
                <a:lnTo>
                  <a:pt x="7806" y="10746"/>
                </a:lnTo>
                <a:lnTo>
                  <a:pt x="7966" y="10312"/>
                </a:lnTo>
                <a:lnTo>
                  <a:pt x="8153" y="9877"/>
                </a:lnTo>
                <a:lnTo>
                  <a:pt x="8367" y="9443"/>
                </a:lnTo>
                <a:lnTo>
                  <a:pt x="8795" y="8640"/>
                </a:lnTo>
                <a:lnTo>
                  <a:pt x="8795" y="8640"/>
                </a:lnTo>
                <a:lnTo>
                  <a:pt x="9009" y="8249"/>
                </a:lnTo>
                <a:lnTo>
                  <a:pt x="9250" y="7902"/>
                </a:lnTo>
                <a:lnTo>
                  <a:pt x="9544" y="7576"/>
                </a:lnTo>
                <a:lnTo>
                  <a:pt x="9864" y="7294"/>
                </a:lnTo>
                <a:lnTo>
                  <a:pt x="9864" y="7294"/>
                </a:lnTo>
                <a:lnTo>
                  <a:pt x="10078" y="7142"/>
                </a:lnTo>
                <a:lnTo>
                  <a:pt x="10292" y="6990"/>
                </a:lnTo>
                <a:lnTo>
                  <a:pt x="10773" y="6751"/>
                </a:lnTo>
                <a:lnTo>
                  <a:pt x="11254" y="6491"/>
                </a:lnTo>
                <a:lnTo>
                  <a:pt x="11736" y="6295"/>
                </a:lnTo>
                <a:lnTo>
                  <a:pt x="11736" y="6295"/>
                </a:lnTo>
                <a:lnTo>
                  <a:pt x="12110" y="6165"/>
                </a:lnTo>
                <a:lnTo>
                  <a:pt x="12484" y="6035"/>
                </a:lnTo>
                <a:lnTo>
                  <a:pt x="12912" y="5948"/>
                </a:lnTo>
                <a:lnTo>
                  <a:pt x="13313" y="5861"/>
                </a:lnTo>
                <a:lnTo>
                  <a:pt x="13313" y="5861"/>
                </a:lnTo>
                <a:lnTo>
                  <a:pt x="13206" y="6361"/>
                </a:lnTo>
                <a:lnTo>
                  <a:pt x="13152" y="6621"/>
                </a:lnTo>
                <a:lnTo>
                  <a:pt x="13126" y="6903"/>
                </a:lnTo>
                <a:lnTo>
                  <a:pt x="13152" y="7142"/>
                </a:lnTo>
                <a:lnTo>
                  <a:pt x="13179" y="7229"/>
                </a:lnTo>
                <a:lnTo>
                  <a:pt x="13233" y="7316"/>
                </a:lnTo>
                <a:lnTo>
                  <a:pt x="13286" y="7381"/>
                </a:lnTo>
                <a:lnTo>
                  <a:pt x="13366" y="7424"/>
                </a:lnTo>
                <a:lnTo>
                  <a:pt x="13473" y="7446"/>
                </a:lnTo>
                <a:lnTo>
                  <a:pt x="13607" y="7424"/>
                </a:lnTo>
                <a:lnTo>
                  <a:pt x="13607" y="7424"/>
                </a:lnTo>
                <a:lnTo>
                  <a:pt x="13687" y="7403"/>
                </a:lnTo>
                <a:lnTo>
                  <a:pt x="13794" y="7359"/>
                </a:lnTo>
                <a:lnTo>
                  <a:pt x="13848" y="7294"/>
                </a:lnTo>
                <a:lnTo>
                  <a:pt x="13901" y="7229"/>
                </a:lnTo>
                <a:lnTo>
                  <a:pt x="13954" y="7034"/>
                </a:lnTo>
                <a:lnTo>
                  <a:pt x="13981" y="6838"/>
                </a:lnTo>
                <a:lnTo>
                  <a:pt x="13981" y="6838"/>
                </a:lnTo>
                <a:lnTo>
                  <a:pt x="14061" y="6968"/>
                </a:lnTo>
                <a:lnTo>
                  <a:pt x="14168" y="7099"/>
                </a:lnTo>
                <a:lnTo>
                  <a:pt x="14275" y="7207"/>
                </a:lnTo>
                <a:lnTo>
                  <a:pt x="14382" y="7294"/>
                </a:lnTo>
                <a:lnTo>
                  <a:pt x="14516" y="7359"/>
                </a:lnTo>
                <a:lnTo>
                  <a:pt x="14650" y="7381"/>
                </a:lnTo>
                <a:lnTo>
                  <a:pt x="14810" y="7381"/>
                </a:lnTo>
                <a:lnTo>
                  <a:pt x="14970" y="7337"/>
                </a:lnTo>
                <a:lnTo>
                  <a:pt x="14970" y="7337"/>
                </a:lnTo>
                <a:lnTo>
                  <a:pt x="15104" y="7251"/>
                </a:lnTo>
                <a:lnTo>
                  <a:pt x="15211" y="7164"/>
                </a:lnTo>
                <a:lnTo>
                  <a:pt x="15264" y="7055"/>
                </a:lnTo>
                <a:lnTo>
                  <a:pt x="15291" y="6925"/>
                </a:lnTo>
                <a:lnTo>
                  <a:pt x="15264" y="6795"/>
                </a:lnTo>
                <a:lnTo>
                  <a:pt x="15211" y="6665"/>
                </a:lnTo>
                <a:lnTo>
                  <a:pt x="15157" y="6534"/>
                </a:lnTo>
                <a:lnTo>
                  <a:pt x="15050" y="6426"/>
                </a:lnTo>
                <a:lnTo>
                  <a:pt x="15050" y="6426"/>
                </a:lnTo>
                <a:lnTo>
                  <a:pt x="14837" y="6230"/>
                </a:lnTo>
                <a:lnTo>
                  <a:pt x="14569" y="6057"/>
                </a:lnTo>
                <a:lnTo>
                  <a:pt x="14302" y="5883"/>
                </a:lnTo>
                <a:lnTo>
                  <a:pt x="14035" y="5753"/>
                </a:lnTo>
                <a:lnTo>
                  <a:pt x="14035" y="5753"/>
                </a:lnTo>
                <a:lnTo>
                  <a:pt x="14115" y="5753"/>
                </a:lnTo>
                <a:lnTo>
                  <a:pt x="14115" y="5753"/>
                </a:lnTo>
                <a:lnTo>
                  <a:pt x="14409" y="5731"/>
                </a:lnTo>
                <a:lnTo>
                  <a:pt x="14703" y="5731"/>
                </a:lnTo>
                <a:lnTo>
                  <a:pt x="14997" y="5731"/>
                </a:lnTo>
                <a:lnTo>
                  <a:pt x="15291" y="5774"/>
                </a:lnTo>
                <a:lnTo>
                  <a:pt x="15826" y="5861"/>
                </a:lnTo>
                <a:lnTo>
                  <a:pt x="16387" y="5992"/>
                </a:lnTo>
                <a:lnTo>
                  <a:pt x="16387" y="5992"/>
                </a:lnTo>
                <a:lnTo>
                  <a:pt x="16895" y="6122"/>
                </a:lnTo>
                <a:lnTo>
                  <a:pt x="17430" y="6274"/>
                </a:lnTo>
                <a:lnTo>
                  <a:pt x="17938" y="6447"/>
                </a:lnTo>
                <a:lnTo>
                  <a:pt x="18392" y="6665"/>
                </a:lnTo>
                <a:lnTo>
                  <a:pt x="18392" y="6665"/>
                </a:lnTo>
                <a:lnTo>
                  <a:pt x="19007" y="7055"/>
                </a:lnTo>
                <a:lnTo>
                  <a:pt x="19595" y="7446"/>
                </a:lnTo>
                <a:lnTo>
                  <a:pt x="19595" y="7446"/>
                </a:lnTo>
                <a:lnTo>
                  <a:pt x="19755" y="7598"/>
                </a:lnTo>
                <a:lnTo>
                  <a:pt x="19889" y="7772"/>
                </a:lnTo>
                <a:lnTo>
                  <a:pt x="19889" y="7772"/>
                </a:lnTo>
                <a:close/>
                <a:moveTo>
                  <a:pt x="7833" y="10138"/>
                </a:moveTo>
                <a:lnTo>
                  <a:pt x="7833" y="10138"/>
                </a:lnTo>
                <a:lnTo>
                  <a:pt x="7966" y="9725"/>
                </a:lnTo>
                <a:lnTo>
                  <a:pt x="8127" y="9313"/>
                </a:lnTo>
                <a:lnTo>
                  <a:pt x="8367" y="8901"/>
                </a:lnTo>
                <a:lnTo>
                  <a:pt x="8608" y="8510"/>
                </a:lnTo>
                <a:lnTo>
                  <a:pt x="8608" y="8510"/>
                </a:lnTo>
                <a:lnTo>
                  <a:pt x="8394" y="8901"/>
                </a:lnTo>
                <a:lnTo>
                  <a:pt x="8180" y="9313"/>
                </a:lnTo>
                <a:lnTo>
                  <a:pt x="7833" y="10138"/>
                </a:lnTo>
                <a:lnTo>
                  <a:pt x="7833" y="10138"/>
                </a:lnTo>
                <a:close/>
                <a:moveTo>
                  <a:pt x="12912" y="5753"/>
                </a:moveTo>
                <a:lnTo>
                  <a:pt x="12912" y="5753"/>
                </a:lnTo>
                <a:lnTo>
                  <a:pt x="13340" y="5644"/>
                </a:lnTo>
                <a:lnTo>
                  <a:pt x="13340" y="5644"/>
                </a:lnTo>
                <a:lnTo>
                  <a:pt x="13340" y="5666"/>
                </a:lnTo>
                <a:lnTo>
                  <a:pt x="13340" y="5666"/>
                </a:lnTo>
                <a:lnTo>
                  <a:pt x="12912" y="5753"/>
                </a:lnTo>
                <a:lnTo>
                  <a:pt x="12912" y="5753"/>
                </a:lnTo>
                <a:close/>
                <a:moveTo>
                  <a:pt x="13928" y="5579"/>
                </a:moveTo>
                <a:lnTo>
                  <a:pt x="13928" y="5579"/>
                </a:lnTo>
                <a:lnTo>
                  <a:pt x="13848" y="5579"/>
                </a:lnTo>
                <a:lnTo>
                  <a:pt x="13848" y="5579"/>
                </a:lnTo>
                <a:lnTo>
                  <a:pt x="13848" y="5557"/>
                </a:lnTo>
                <a:lnTo>
                  <a:pt x="13848" y="5557"/>
                </a:lnTo>
                <a:lnTo>
                  <a:pt x="13901" y="5557"/>
                </a:lnTo>
                <a:lnTo>
                  <a:pt x="13901" y="5557"/>
                </a:lnTo>
                <a:lnTo>
                  <a:pt x="13928" y="5579"/>
                </a:lnTo>
                <a:lnTo>
                  <a:pt x="13928" y="5579"/>
                </a:lnTo>
                <a:lnTo>
                  <a:pt x="13928" y="5579"/>
                </a:lnTo>
                <a:lnTo>
                  <a:pt x="13928" y="5579"/>
                </a:lnTo>
                <a:close/>
                <a:moveTo>
                  <a:pt x="14676" y="6382"/>
                </a:moveTo>
                <a:lnTo>
                  <a:pt x="14676" y="6382"/>
                </a:lnTo>
                <a:lnTo>
                  <a:pt x="14810" y="6491"/>
                </a:lnTo>
                <a:lnTo>
                  <a:pt x="14917" y="6578"/>
                </a:lnTo>
                <a:lnTo>
                  <a:pt x="14997" y="6730"/>
                </a:lnTo>
                <a:lnTo>
                  <a:pt x="15050" y="6838"/>
                </a:lnTo>
                <a:lnTo>
                  <a:pt x="15050" y="6838"/>
                </a:lnTo>
                <a:lnTo>
                  <a:pt x="15077" y="6903"/>
                </a:lnTo>
                <a:lnTo>
                  <a:pt x="15050" y="6968"/>
                </a:lnTo>
                <a:lnTo>
                  <a:pt x="14997" y="7077"/>
                </a:lnTo>
                <a:lnTo>
                  <a:pt x="14890" y="7164"/>
                </a:lnTo>
                <a:lnTo>
                  <a:pt x="14810" y="7186"/>
                </a:lnTo>
                <a:lnTo>
                  <a:pt x="14703" y="7207"/>
                </a:lnTo>
                <a:lnTo>
                  <a:pt x="14703" y="7207"/>
                </a:lnTo>
                <a:lnTo>
                  <a:pt x="14596" y="7186"/>
                </a:lnTo>
                <a:lnTo>
                  <a:pt x="14489" y="7120"/>
                </a:lnTo>
                <a:lnTo>
                  <a:pt x="14409" y="7034"/>
                </a:lnTo>
                <a:lnTo>
                  <a:pt x="14302" y="6925"/>
                </a:lnTo>
                <a:lnTo>
                  <a:pt x="14168" y="6686"/>
                </a:lnTo>
                <a:lnTo>
                  <a:pt x="14088" y="6491"/>
                </a:lnTo>
                <a:lnTo>
                  <a:pt x="14088" y="6491"/>
                </a:lnTo>
                <a:lnTo>
                  <a:pt x="13954" y="6187"/>
                </a:lnTo>
                <a:lnTo>
                  <a:pt x="13848" y="5883"/>
                </a:lnTo>
                <a:lnTo>
                  <a:pt x="13848" y="5883"/>
                </a:lnTo>
                <a:lnTo>
                  <a:pt x="14061" y="5992"/>
                </a:lnTo>
                <a:lnTo>
                  <a:pt x="14275" y="6122"/>
                </a:lnTo>
                <a:lnTo>
                  <a:pt x="14676" y="6382"/>
                </a:lnTo>
                <a:lnTo>
                  <a:pt x="14676" y="6382"/>
                </a:lnTo>
                <a:close/>
                <a:moveTo>
                  <a:pt x="13553" y="5384"/>
                </a:moveTo>
                <a:lnTo>
                  <a:pt x="13553" y="5384"/>
                </a:lnTo>
                <a:lnTo>
                  <a:pt x="13660" y="5340"/>
                </a:lnTo>
                <a:lnTo>
                  <a:pt x="13767" y="5319"/>
                </a:lnTo>
                <a:lnTo>
                  <a:pt x="13767" y="5319"/>
                </a:lnTo>
                <a:lnTo>
                  <a:pt x="13848" y="5319"/>
                </a:lnTo>
                <a:lnTo>
                  <a:pt x="13874" y="5340"/>
                </a:lnTo>
                <a:lnTo>
                  <a:pt x="13874" y="5340"/>
                </a:lnTo>
                <a:lnTo>
                  <a:pt x="13553" y="5384"/>
                </a:lnTo>
                <a:lnTo>
                  <a:pt x="13553" y="5384"/>
                </a:lnTo>
                <a:close/>
                <a:moveTo>
                  <a:pt x="13687" y="6382"/>
                </a:moveTo>
                <a:lnTo>
                  <a:pt x="13687" y="6382"/>
                </a:lnTo>
                <a:lnTo>
                  <a:pt x="13714" y="6578"/>
                </a:lnTo>
                <a:lnTo>
                  <a:pt x="13741" y="6816"/>
                </a:lnTo>
                <a:lnTo>
                  <a:pt x="13741" y="6925"/>
                </a:lnTo>
                <a:lnTo>
                  <a:pt x="13714" y="7034"/>
                </a:lnTo>
                <a:lnTo>
                  <a:pt x="13687" y="7120"/>
                </a:lnTo>
                <a:lnTo>
                  <a:pt x="13607" y="7207"/>
                </a:lnTo>
                <a:lnTo>
                  <a:pt x="13607" y="7207"/>
                </a:lnTo>
                <a:lnTo>
                  <a:pt x="13553" y="7251"/>
                </a:lnTo>
                <a:lnTo>
                  <a:pt x="13500" y="7251"/>
                </a:lnTo>
                <a:lnTo>
                  <a:pt x="13473" y="7207"/>
                </a:lnTo>
                <a:lnTo>
                  <a:pt x="13420" y="7164"/>
                </a:lnTo>
                <a:lnTo>
                  <a:pt x="13366" y="7034"/>
                </a:lnTo>
                <a:lnTo>
                  <a:pt x="13366" y="6925"/>
                </a:lnTo>
                <a:lnTo>
                  <a:pt x="13366" y="6925"/>
                </a:lnTo>
                <a:lnTo>
                  <a:pt x="13366" y="6816"/>
                </a:lnTo>
                <a:lnTo>
                  <a:pt x="13366" y="6665"/>
                </a:lnTo>
                <a:lnTo>
                  <a:pt x="13447" y="6404"/>
                </a:lnTo>
                <a:lnTo>
                  <a:pt x="13447" y="6404"/>
                </a:lnTo>
                <a:lnTo>
                  <a:pt x="13500" y="6165"/>
                </a:lnTo>
                <a:lnTo>
                  <a:pt x="13553" y="5905"/>
                </a:lnTo>
                <a:lnTo>
                  <a:pt x="13553" y="5905"/>
                </a:lnTo>
                <a:lnTo>
                  <a:pt x="13687" y="6382"/>
                </a:lnTo>
                <a:lnTo>
                  <a:pt x="13687" y="6382"/>
                </a:lnTo>
                <a:close/>
                <a:moveTo>
                  <a:pt x="14142" y="5514"/>
                </a:moveTo>
                <a:lnTo>
                  <a:pt x="14142" y="5514"/>
                </a:lnTo>
                <a:lnTo>
                  <a:pt x="14249" y="5514"/>
                </a:lnTo>
                <a:lnTo>
                  <a:pt x="14249" y="5514"/>
                </a:lnTo>
                <a:lnTo>
                  <a:pt x="14249" y="5514"/>
                </a:lnTo>
                <a:lnTo>
                  <a:pt x="14249" y="5514"/>
                </a:lnTo>
                <a:lnTo>
                  <a:pt x="14249" y="5536"/>
                </a:lnTo>
                <a:lnTo>
                  <a:pt x="14249" y="5536"/>
                </a:lnTo>
                <a:lnTo>
                  <a:pt x="14275" y="5536"/>
                </a:lnTo>
                <a:lnTo>
                  <a:pt x="14275" y="5536"/>
                </a:lnTo>
                <a:lnTo>
                  <a:pt x="14249" y="5536"/>
                </a:lnTo>
                <a:lnTo>
                  <a:pt x="14249" y="5536"/>
                </a:lnTo>
                <a:lnTo>
                  <a:pt x="14142" y="5557"/>
                </a:lnTo>
                <a:lnTo>
                  <a:pt x="14142" y="5557"/>
                </a:lnTo>
                <a:lnTo>
                  <a:pt x="14142" y="5514"/>
                </a:lnTo>
                <a:lnTo>
                  <a:pt x="14142" y="5514"/>
                </a:lnTo>
                <a:close/>
                <a:moveTo>
                  <a:pt x="14569" y="5514"/>
                </a:moveTo>
                <a:lnTo>
                  <a:pt x="14569" y="5514"/>
                </a:lnTo>
                <a:lnTo>
                  <a:pt x="14569" y="5514"/>
                </a:lnTo>
                <a:lnTo>
                  <a:pt x="14569" y="5514"/>
                </a:lnTo>
                <a:lnTo>
                  <a:pt x="14569" y="5514"/>
                </a:lnTo>
                <a:lnTo>
                  <a:pt x="14569" y="5514"/>
                </a:lnTo>
                <a:lnTo>
                  <a:pt x="14569" y="5536"/>
                </a:lnTo>
                <a:lnTo>
                  <a:pt x="14569" y="5536"/>
                </a:lnTo>
                <a:lnTo>
                  <a:pt x="14516" y="5536"/>
                </a:lnTo>
                <a:lnTo>
                  <a:pt x="14516" y="5536"/>
                </a:lnTo>
                <a:lnTo>
                  <a:pt x="14489" y="5492"/>
                </a:lnTo>
                <a:lnTo>
                  <a:pt x="14489" y="5492"/>
                </a:lnTo>
                <a:lnTo>
                  <a:pt x="14489" y="5492"/>
                </a:lnTo>
                <a:lnTo>
                  <a:pt x="14489" y="5492"/>
                </a:lnTo>
                <a:lnTo>
                  <a:pt x="14489" y="5492"/>
                </a:lnTo>
                <a:lnTo>
                  <a:pt x="14489" y="5492"/>
                </a:lnTo>
                <a:lnTo>
                  <a:pt x="14489" y="5492"/>
                </a:lnTo>
                <a:lnTo>
                  <a:pt x="14489" y="5492"/>
                </a:lnTo>
                <a:lnTo>
                  <a:pt x="14569" y="5492"/>
                </a:lnTo>
                <a:lnTo>
                  <a:pt x="14569" y="5492"/>
                </a:lnTo>
                <a:lnTo>
                  <a:pt x="14569" y="5492"/>
                </a:lnTo>
                <a:lnTo>
                  <a:pt x="14569" y="5492"/>
                </a:lnTo>
                <a:lnTo>
                  <a:pt x="14569" y="5492"/>
                </a:lnTo>
                <a:lnTo>
                  <a:pt x="14569" y="5492"/>
                </a:lnTo>
                <a:lnTo>
                  <a:pt x="14569" y="5492"/>
                </a:lnTo>
                <a:lnTo>
                  <a:pt x="14569" y="5492"/>
                </a:lnTo>
                <a:lnTo>
                  <a:pt x="14569" y="5514"/>
                </a:lnTo>
                <a:lnTo>
                  <a:pt x="14569" y="5514"/>
                </a:lnTo>
                <a:close/>
                <a:moveTo>
                  <a:pt x="14837" y="5536"/>
                </a:moveTo>
                <a:lnTo>
                  <a:pt x="14837" y="5536"/>
                </a:lnTo>
                <a:lnTo>
                  <a:pt x="14837" y="5492"/>
                </a:lnTo>
                <a:lnTo>
                  <a:pt x="14837" y="5492"/>
                </a:lnTo>
                <a:lnTo>
                  <a:pt x="14917" y="5492"/>
                </a:lnTo>
                <a:lnTo>
                  <a:pt x="14917" y="5492"/>
                </a:lnTo>
                <a:lnTo>
                  <a:pt x="14917" y="5514"/>
                </a:lnTo>
                <a:lnTo>
                  <a:pt x="14917" y="5514"/>
                </a:lnTo>
                <a:lnTo>
                  <a:pt x="14917" y="5557"/>
                </a:lnTo>
                <a:lnTo>
                  <a:pt x="14917" y="5557"/>
                </a:lnTo>
                <a:lnTo>
                  <a:pt x="14837" y="5536"/>
                </a:lnTo>
                <a:lnTo>
                  <a:pt x="14837" y="5536"/>
                </a:lnTo>
                <a:close/>
                <a:moveTo>
                  <a:pt x="15157" y="5492"/>
                </a:moveTo>
                <a:lnTo>
                  <a:pt x="15157" y="5492"/>
                </a:lnTo>
                <a:lnTo>
                  <a:pt x="15291" y="5514"/>
                </a:lnTo>
                <a:lnTo>
                  <a:pt x="15291" y="5514"/>
                </a:lnTo>
                <a:lnTo>
                  <a:pt x="15291" y="5579"/>
                </a:lnTo>
                <a:lnTo>
                  <a:pt x="15291" y="5579"/>
                </a:lnTo>
                <a:lnTo>
                  <a:pt x="15157" y="5557"/>
                </a:lnTo>
                <a:lnTo>
                  <a:pt x="15157" y="5557"/>
                </a:lnTo>
                <a:lnTo>
                  <a:pt x="15157" y="5492"/>
                </a:lnTo>
                <a:lnTo>
                  <a:pt x="15157" y="5492"/>
                </a:lnTo>
                <a:close/>
                <a:moveTo>
                  <a:pt x="15665" y="5644"/>
                </a:moveTo>
                <a:lnTo>
                  <a:pt x="15665" y="5644"/>
                </a:lnTo>
                <a:lnTo>
                  <a:pt x="15532" y="5623"/>
                </a:lnTo>
                <a:lnTo>
                  <a:pt x="15532" y="5623"/>
                </a:lnTo>
                <a:lnTo>
                  <a:pt x="15532" y="5536"/>
                </a:lnTo>
                <a:lnTo>
                  <a:pt x="15532" y="5536"/>
                </a:lnTo>
                <a:lnTo>
                  <a:pt x="15692" y="5557"/>
                </a:lnTo>
                <a:lnTo>
                  <a:pt x="15692" y="5557"/>
                </a:lnTo>
                <a:lnTo>
                  <a:pt x="15665" y="5644"/>
                </a:lnTo>
                <a:lnTo>
                  <a:pt x="15665" y="5644"/>
                </a:lnTo>
                <a:lnTo>
                  <a:pt x="15665" y="5644"/>
                </a:lnTo>
                <a:lnTo>
                  <a:pt x="15665" y="5644"/>
                </a:lnTo>
                <a:close/>
                <a:moveTo>
                  <a:pt x="15933" y="5688"/>
                </a:moveTo>
                <a:lnTo>
                  <a:pt x="15933" y="5688"/>
                </a:lnTo>
                <a:lnTo>
                  <a:pt x="15906" y="5688"/>
                </a:lnTo>
                <a:lnTo>
                  <a:pt x="15906" y="5688"/>
                </a:lnTo>
                <a:lnTo>
                  <a:pt x="15906" y="5644"/>
                </a:lnTo>
                <a:lnTo>
                  <a:pt x="15906" y="5644"/>
                </a:lnTo>
                <a:lnTo>
                  <a:pt x="15906" y="5601"/>
                </a:lnTo>
                <a:lnTo>
                  <a:pt x="15906" y="5601"/>
                </a:lnTo>
                <a:lnTo>
                  <a:pt x="15906" y="5601"/>
                </a:lnTo>
                <a:lnTo>
                  <a:pt x="15906" y="5601"/>
                </a:lnTo>
                <a:lnTo>
                  <a:pt x="15906" y="5601"/>
                </a:lnTo>
                <a:lnTo>
                  <a:pt x="15906" y="5601"/>
                </a:lnTo>
                <a:lnTo>
                  <a:pt x="15933" y="5623"/>
                </a:lnTo>
                <a:lnTo>
                  <a:pt x="15933" y="5623"/>
                </a:lnTo>
                <a:lnTo>
                  <a:pt x="15933" y="5666"/>
                </a:lnTo>
                <a:lnTo>
                  <a:pt x="15933" y="5666"/>
                </a:lnTo>
                <a:lnTo>
                  <a:pt x="15933" y="5688"/>
                </a:lnTo>
                <a:lnTo>
                  <a:pt x="15933" y="5688"/>
                </a:lnTo>
                <a:close/>
                <a:moveTo>
                  <a:pt x="16280" y="5774"/>
                </a:moveTo>
                <a:lnTo>
                  <a:pt x="16280" y="5774"/>
                </a:lnTo>
                <a:lnTo>
                  <a:pt x="16200" y="5753"/>
                </a:lnTo>
                <a:lnTo>
                  <a:pt x="16200" y="5753"/>
                </a:lnTo>
                <a:lnTo>
                  <a:pt x="16173" y="5688"/>
                </a:lnTo>
                <a:lnTo>
                  <a:pt x="16173" y="5688"/>
                </a:lnTo>
                <a:lnTo>
                  <a:pt x="16173" y="5666"/>
                </a:lnTo>
                <a:lnTo>
                  <a:pt x="16173" y="5666"/>
                </a:lnTo>
                <a:lnTo>
                  <a:pt x="16280" y="5709"/>
                </a:lnTo>
                <a:lnTo>
                  <a:pt x="16280" y="5709"/>
                </a:lnTo>
                <a:lnTo>
                  <a:pt x="16280" y="5774"/>
                </a:lnTo>
                <a:lnTo>
                  <a:pt x="16280" y="5774"/>
                </a:lnTo>
                <a:close/>
                <a:moveTo>
                  <a:pt x="16441" y="5796"/>
                </a:moveTo>
                <a:lnTo>
                  <a:pt x="16441" y="5796"/>
                </a:lnTo>
                <a:lnTo>
                  <a:pt x="16494" y="5753"/>
                </a:lnTo>
                <a:lnTo>
                  <a:pt x="16494" y="5753"/>
                </a:lnTo>
                <a:lnTo>
                  <a:pt x="16788" y="5861"/>
                </a:lnTo>
                <a:lnTo>
                  <a:pt x="17109" y="5992"/>
                </a:lnTo>
                <a:lnTo>
                  <a:pt x="17109" y="5992"/>
                </a:lnTo>
                <a:lnTo>
                  <a:pt x="16548" y="5840"/>
                </a:lnTo>
                <a:lnTo>
                  <a:pt x="16548" y="5840"/>
                </a:lnTo>
                <a:lnTo>
                  <a:pt x="16441" y="5796"/>
                </a:lnTo>
                <a:lnTo>
                  <a:pt x="16441" y="5796"/>
                </a:lnTo>
                <a:close/>
                <a:moveTo>
                  <a:pt x="14623" y="3408"/>
                </a:moveTo>
                <a:lnTo>
                  <a:pt x="14623" y="3408"/>
                </a:lnTo>
                <a:lnTo>
                  <a:pt x="15264" y="3690"/>
                </a:lnTo>
                <a:lnTo>
                  <a:pt x="15264" y="3690"/>
                </a:lnTo>
                <a:lnTo>
                  <a:pt x="15879" y="3994"/>
                </a:lnTo>
                <a:lnTo>
                  <a:pt x="16494" y="4363"/>
                </a:lnTo>
                <a:lnTo>
                  <a:pt x="17082" y="4732"/>
                </a:lnTo>
                <a:lnTo>
                  <a:pt x="17617" y="5167"/>
                </a:lnTo>
                <a:lnTo>
                  <a:pt x="18151" y="5601"/>
                </a:lnTo>
                <a:lnTo>
                  <a:pt x="18606" y="6057"/>
                </a:lnTo>
                <a:lnTo>
                  <a:pt x="19060" y="6534"/>
                </a:lnTo>
                <a:lnTo>
                  <a:pt x="19488" y="7077"/>
                </a:lnTo>
                <a:lnTo>
                  <a:pt x="19488" y="7077"/>
                </a:lnTo>
                <a:lnTo>
                  <a:pt x="19274" y="6925"/>
                </a:lnTo>
                <a:lnTo>
                  <a:pt x="19034" y="6773"/>
                </a:lnTo>
                <a:lnTo>
                  <a:pt x="18552" y="6513"/>
                </a:lnTo>
                <a:lnTo>
                  <a:pt x="18552" y="6513"/>
                </a:lnTo>
                <a:lnTo>
                  <a:pt x="18151" y="6274"/>
                </a:lnTo>
                <a:lnTo>
                  <a:pt x="17750" y="6057"/>
                </a:lnTo>
                <a:lnTo>
                  <a:pt x="17323" y="5861"/>
                </a:lnTo>
                <a:lnTo>
                  <a:pt x="16868" y="5688"/>
                </a:lnTo>
                <a:lnTo>
                  <a:pt x="16414" y="5536"/>
                </a:lnTo>
                <a:lnTo>
                  <a:pt x="15933" y="5427"/>
                </a:lnTo>
                <a:lnTo>
                  <a:pt x="15451" y="5340"/>
                </a:lnTo>
                <a:lnTo>
                  <a:pt x="14970" y="5297"/>
                </a:lnTo>
                <a:lnTo>
                  <a:pt x="14970" y="5297"/>
                </a:lnTo>
                <a:lnTo>
                  <a:pt x="14516" y="5297"/>
                </a:lnTo>
                <a:lnTo>
                  <a:pt x="14115" y="5319"/>
                </a:lnTo>
                <a:lnTo>
                  <a:pt x="14115" y="5319"/>
                </a:lnTo>
                <a:lnTo>
                  <a:pt x="14061" y="5232"/>
                </a:lnTo>
                <a:lnTo>
                  <a:pt x="14008" y="5188"/>
                </a:lnTo>
                <a:lnTo>
                  <a:pt x="13928" y="5145"/>
                </a:lnTo>
                <a:lnTo>
                  <a:pt x="13794" y="5123"/>
                </a:lnTo>
                <a:lnTo>
                  <a:pt x="13794" y="5123"/>
                </a:lnTo>
                <a:lnTo>
                  <a:pt x="13634" y="5145"/>
                </a:lnTo>
                <a:lnTo>
                  <a:pt x="13500" y="5188"/>
                </a:lnTo>
                <a:lnTo>
                  <a:pt x="13393" y="5275"/>
                </a:lnTo>
                <a:lnTo>
                  <a:pt x="13313" y="5384"/>
                </a:lnTo>
                <a:lnTo>
                  <a:pt x="13313" y="5384"/>
                </a:lnTo>
                <a:lnTo>
                  <a:pt x="13286" y="5427"/>
                </a:lnTo>
                <a:lnTo>
                  <a:pt x="13286" y="5427"/>
                </a:lnTo>
                <a:lnTo>
                  <a:pt x="12778" y="5557"/>
                </a:lnTo>
                <a:lnTo>
                  <a:pt x="12217" y="5709"/>
                </a:lnTo>
                <a:lnTo>
                  <a:pt x="11709" y="5905"/>
                </a:lnTo>
                <a:lnTo>
                  <a:pt x="11228" y="6122"/>
                </a:lnTo>
                <a:lnTo>
                  <a:pt x="10747" y="6361"/>
                </a:lnTo>
                <a:lnTo>
                  <a:pt x="10292" y="6621"/>
                </a:lnTo>
                <a:lnTo>
                  <a:pt x="9864" y="6903"/>
                </a:lnTo>
                <a:lnTo>
                  <a:pt x="9490" y="7207"/>
                </a:lnTo>
                <a:lnTo>
                  <a:pt x="9490" y="7207"/>
                </a:lnTo>
                <a:lnTo>
                  <a:pt x="9223" y="7424"/>
                </a:lnTo>
                <a:lnTo>
                  <a:pt x="8982" y="7663"/>
                </a:lnTo>
                <a:lnTo>
                  <a:pt x="8742" y="7902"/>
                </a:lnTo>
                <a:lnTo>
                  <a:pt x="8554" y="8162"/>
                </a:lnTo>
                <a:lnTo>
                  <a:pt x="8367" y="8423"/>
                </a:lnTo>
                <a:lnTo>
                  <a:pt x="8180" y="8727"/>
                </a:lnTo>
                <a:lnTo>
                  <a:pt x="8020" y="9009"/>
                </a:lnTo>
                <a:lnTo>
                  <a:pt x="7886" y="9291"/>
                </a:lnTo>
                <a:lnTo>
                  <a:pt x="7672" y="9877"/>
                </a:lnTo>
                <a:lnTo>
                  <a:pt x="7512" y="10485"/>
                </a:lnTo>
                <a:lnTo>
                  <a:pt x="7378" y="11093"/>
                </a:lnTo>
                <a:lnTo>
                  <a:pt x="7298" y="11701"/>
                </a:lnTo>
                <a:lnTo>
                  <a:pt x="7298" y="11701"/>
                </a:lnTo>
                <a:lnTo>
                  <a:pt x="7218" y="12504"/>
                </a:lnTo>
                <a:lnTo>
                  <a:pt x="7164" y="13264"/>
                </a:lnTo>
                <a:lnTo>
                  <a:pt x="7138" y="14045"/>
                </a:lnTo>
                <a:lnTo>
                  <a:pt x="7138" y="14827"/>
                </a:lnTo>
                <a:lnTo>
                  <a:pt x="7164" y="15608"/>
                </a:lnTo>
                <a:lnTo>
                  <a:pt x="7191" y="16368"/>
                </a:lnTo>
                <a:lnTo>
                  <a:pt x="7298" y="17931"/>
                </a:lnTo>
                <a:lnTo>
                  <a:pt x="7298" y="17931"/>
                </a:lnTo>
                <a:lnTo>
                  <a:pt x="7378" y="18734"/>
                </a:lnTo>
                <a:lnTo>
                  <a:pt x="7485" y="19581"/>
                </a:lnTo>
                <a:lnTo>
                  <a:pt x="7485" y="19581"/>
                </a:lnTo>
                <a:lnTo>
                  <a:pt x="7271" y="19451"/>
                </a:lnTo>
                <a:lnTo>
                  <a:pt x="7084" y="19321"/>
                </a:lnTo>
                <a:lnTo>
                  <a:pt x="6897" y="19169"/>
                </a:lnTo>
                <a:lnTo>
                  <a:pt x="6710" y="18973"/>
                </a:lnTo>
                <a:lnTo>
                  <a:pt x="6550" y="18821"/>
                </a:lnTo>
                <a:lnTo>
                  <a:pt x="6416" y="18648"/>
                </a:lnTo>
                <a:lnTo>
                  <a:pt x="6282" y="18452"/>
                </a:lnTo>
                <a:lnTo>
                  <a:pt x="6175" y="18257"/>
                </a:lnTo>
                <a:lnTo>
                  <a:pt x="6175" y="18257"/>
                </a:lnTo>
                <a:lnTo>
                  <a:pt x="6015" y="17975"/>
                </a:lnTo>
                <a:lnTo>
                  <a:pt x="5935" y="17692"/>
                </a:lnTo>
                <a:lnTo>
                  <a:pt x="5908" y="17410"/>
                </a:lnTo>
                <a:lnTo>
                  <a:pt x="5881" y="17085"/>
                </a:lnTo>
                <a:lnTo>
                  <a:pt x="5908" y="16802"/>
                </a:lnTo>
                <a:lnTo>
                  <a:pt x="5935" y="16498"/>
                </a:lnTo>
                <a:lnTo>
                  <a:pt x="6015" y="15934"/>
                </a:lnTo>
                <a:lnTo>
                  <a:pt x="6015" y="15934"/>
                </a:lnTo>
                <a:lnTo>
                  <a:pt x="6068" y="15565"/>
                </a:lnTo>
                <a:lnTo>
                  <a:pt x="6149" y="15174"/>
                </a:lnTo>
                <a:lnTo>
                  <a:pt x="6175" y="14436"/>
                </a:lnTo>
                <a:lnTo>
                  <a:pt x="6202" y="13698"/>
                </a:lnTo>
                <a:lnTo>
                  <a:pt x="6229" y="12960"/>
                </a:lnTo>
                <a:lnTo>
                  <a:pt x="6229" y="12960"/>
                </a:lnTo>
                <a:lnTo>
                  <a:pt x="6282" y="12613"/>
                </a:lnTo>
                <a:lnTo>
                  <a:pt x="6336" y="12265"/>
                </a:lnTo>
                <a:lnTo>
                  <a:pt x="6389" y="11875"/>
                </a:lnTo>
                <a:lnTo>
                  <a:pt x="6416" y="11527"/>
                </a:lnTo>
                <a:lnTo>
                  <a:pt x="6416" y="11527"/>
                </a:lnTo>
                <a:lnTo>
                  <a:pt x="6416" y="11180"/>
                </a:lnTo>
                <a:lnTo>
                  <a:pt x="6416" y="10854"/>
                </a:lnTo>
                <a:lnTo>
                  <a:pt x="6362" y="10507"/>
                </a:lnTo>
                <a:lnTo>
                  <a:pt x="6309" y="10138"/>
                </a:lnTo>
                <a:lnTo>
                  <a:pt x="6309" y="10138"/>
                </a:lnTo>
                <a:lnTo>
                  <a:pt x="6175" y="9422"/>
                </a:lnTo>
                <a:lnTo>
                  <a:pt x="6015" y="8727"/>
                </a:lnTo>
                <a:lnTo>
                  <a:pt x="5961" y="8358"/>
                </a:lnTo>
                <a:lnTo>
                  <a:pt x="5935" y="7989"/>
                </a:lnTo>
                <a:lnTo>
                  <a:pt x="5961" y="7641"/>
                </a:lnTo>
                <a:lnTo>
                  <a:pt x="6015" y="7272"/>
                </a:lnTo>
                <a:lnTo>
                  <a:pt x="6015" y="7272"/>
                </a:lnTo>
                <a:lnTo>
                  <a:pt x="6149" y="6925"/>
                </a:lnTo>
                <a:lnTo>
                  <a:pt x="6282" y="6578"/>
                </a:lnTo>
                <a:lnTo>
                  <a:pt x="6443" y="6274"/>
                </a:lnTo>
                <a:lnTo>
                  <a:pt x="6656" y="5970"/>
                </a:lnTo>
                <a:lnTo>
                  <a:pt x="6897" y="5688"/>
                </a:lnTo>
                <a:lnTo>
                  <a:pt x="7164" y="5427"/>
                </a:lnTo>
                <a:lnTo>
                  <a:pt x="7458" y="5167"/>
                </a:lnTo>
                <a:lnTo>
                  <a:pt x="7779" y="4906"/>
                </a:lnTo>
                <a:lnTo>
                  <a:pt x="7779" y="4906"/>
                </a:lnTo>
                <a:lnTo>
                  <a:pt x="8100" y="4711"/>
                </a:lnTo>
                <a:lnTo>
                  <a:pt x="8474" y="4515"/>
                </a:lnTo>
                <a:lnTo>
                  <a:pt x="8849" y="4342"/>
                </a:lnTo>
                <a:lnTo>
                  <a:pt x="9223" y="4211"/>
                </a:lnTo>
                <a:lnTo>
                  <a:pt x="9597" y="4081"/>
                </a:lnTo>
                <a:lnTo>
                  <a:pt x="9998" y="3973"/>
                </a:lnTo>
                <a:lnTo>
                  <a:pt x="10399" y="3886"/>
                </a:lnTo>
                <a:lnTo>
                  <a:pt x="10827" y="3821"/>
                </a:lnTo>
                <a:lnTo>
                  <a:pt x="10827" y="3821"/>
                </a:lnTo>
                <a:lnTo>
                  <a:pt x="11335" y="3777"/>
                </a:lnTo>
                <a:lnTo>
                  <a:pt x="11843" y="3734"/>
                </a:lnTo>
                <a:lnTo>
                  <a:pt x="12858" y="3669"/>
                </a:lnTo>
                <a:lnTo>
                  <a:pt x="12858" y="3669"/>
                </a:lnTo>
                <a:lnTo>
                  <a:pt x="13313" y="3625"/>
                </a:lnTo>
                <a:lnTo>
                  <a:pt x="13741" y="3560"/>
                </a:lnTo>
                <a:lnTo>
                  <a:pt x="14623" y="3408"/>
                </a:lnTo>
                <a:lnTo>
                  <a:pt x="14623" y="3408"/>
                </a:lnTo>
                <a:lnTo>
                  <a:pt x="14623" y="3408"/>
                </a:lnTo>
                <a:lnTo>
                  <a:pt x="14623" y="3408"/>
                </a:lnTo>
                <a:close/>
                <a:moveTo>
                  <a:pt x="14302" y="3278"/>
                </a:moveTo>
                <a:lnTo>
                  <a:pt x="14302" y="3278"/>
                </a:lnTo>
                <a:lnTo>
                  <a:pt x="13580" y="3408"/>
                </a:lnTo>
                <a:lnTo>
                  <a:pt x="13233" y="3452"/>
                </a:lnTo>
                <a:lnTo>
                  <a:pt x="12858" y="3495"/>
                </a:lnTo>
                <a:lnTo>
                  <a:pt x="12858" y="3495"/>
                </a:lnTo>
                <a:lnTo>
                  <a:pt x="11896" y="3560"/>
                </a:lnTo>
                <a:lnTo>
                  <a:pt x="11415" y="3582"/>
                </a:lnTo>
                <a:lnTo>
                  <a:pt x="10960" y="3625"/>
                </a:lnTo>
                <a:lnTo>
                  <a:pt x="10960" y="3625"/>
                </a:lnTo>
                <a:lnTo>
                  <a:pt x="10586" y="3669"/>
                </a:lnTo>
                <a:lnTo>
                  <a:pt x="10212" y="3734"/>
                </a:lnTo>
                <a:lnTo>
                  <a:pt x="9864" y="3799"/>
                </a:lnTo>
                <a:lnTo>
                  <a:pt x="9517" y="3908"/>
                </a:lnTo>
                <a:lnTo>
                  <a:pt x="9196" y="3994"/>
                </a:lnTo>
                <a:lnTo>
                  <a:pt x="8875" y="4125"/>
                </a:lnTo>
                <a:lnTo>
                  <a:pt x="8554" y="4255"/>
                </a:lnTo>
                <a:lnTo>
                  <a:pt x="8207" y="4407"/>
                </a:lnTo>
                <a:lnTo>
                  <a:pt x="8207" y="4407"/>
                </a:lnTo>
                <a:lnTo>
                  <a:pt x="7913" y="4581"/>
                </a:lnTo>
                <a:lnTo>
                  <a:pt x="7619" y="4776"/>
                </a:lnTo>
                <a:lnTo>
                  <a:pt x="7351" y="4993"/>
                </a:lnTo>
                <a:lnTo>
                  <a:pt x="7084" y="5210"/>
                </a:lnTo>
                <a:lnTo>
                  <a:pt x="6870" y="5427"/>
                </a:lnTo>
                <a:lnTo>
                  <a:pt x="6656" y="5666"/>
                </a:lnTo>
                <a:lnTo>
                  <a:pt x="6469" y="5905"/>
                </a:lnTo>
                <a:lnTo>
                  <a:pt x="6282" y="6165"/>
                </a:lnTo>
                <a:lnTo>
                  <a:pt x="6149" y="6426"/>
                </a:lnTo>
                <a:lnTo>
                  <a:pt x="5988" y="6686"/>
                </a:lnTo>
                <a:lnTo>
                  <a:pt x="5881" y="6990"/>
                </a:lnTo>
                <a:lnTo>
                  <a:pt x="5801" y="7272"/>
                </a:lnTo>
                <a:lnTo>
                  <a:pt x="5748" y="7555"/>
                </a:lnTo>
                <a:lnTo>
                  <a:pt x="5694" y="7858"/>
                </a:lnTo>
                <a:lnTo>
                  <a:pt x="5694" y="8141"/>
                </a:lnTo>
                <a:lnTo>
                  <a:pt x="5721" y="8445"/>
                </a:lnTo>
                <a:lnTo>
                  <a:pt x="5721" y="8445"/>
                </a:lnTo>
                <a:lnTo>
                  <a:pt x="5748" y="8814"/>
                </a:lnTo>
                <a:lnTo>
                  <a:pt x="5828" y="9139"/>
                </a:lnTo>
                <a:lnTo>
                  <a:pt x="5961" y="9812"/>
                </a:lnTo>
                <a:lnTo>
                  <a:pt x="6122" y="10507"/>
                </a:lnTo>
                <a:lnTo>
                  <a:pt x="6175" y="10833"/>
                </a:lnTo>
                <a:lnTo>
                  <a:pt x="6202" y="11180"/>
                </a:lnTo>
                <a:lnTo>
                  <a:pt x="6202" y="11180"/>
                </a:lnTo>
                <a:lnTo>
                  <a:pt x="6175" y="11527"/>
                </a:lnTo>
                <a:lnTo>
                  <a:pt x="6149" y="11896"/>
                </a:lnTo>
                <a:lnTo>
                  <a:pt x="6015" y="12613"/>
                </a:lnTo>
                <a:lnTo>
                  <a:pt x="6015" y="12613"/>
                </a:lnTo>
                <a:lnTo>
                  <a:pt x="5961" y="13112"/>
                </a:lnTo>
                <a:lnTo>
                  <a:pt x="5961" y="13112"/>
                </a:lnTo>
                <a:lnTo>
                  <a:pt x="5935" y="13112"/>
                </a:lnTo>
                <a:lnTo>
                  <a:pt x="5881" y="13112"/>
                </a:lnTo>
                <a:lnTo>
                  <a:pt x="5881" y="13112"/>
                </a:lnTo>
                <a:lnTo>
                  <a:pt x="5721" y="13134"/>
                </a:lnTo>
                <a:lnTo>
                  <a:pt x="5560" y="13155"/>
                </a:lnTo>
                <a:lnTo>
                  <a:pt x="5400" y="13155"/>
                </a:lnTo>
                <a:lnTo>
                  <a:pt x="5240" y="13155"/>
                </a:lnTo>
                <a:lnTo>
                  <a:pt x="4919" y="13090"/>
                </a:lnTo>
                <a:lnTo>
                  <a:pt x="4651" y="12982"/>
                </a:lnTo>
                <a:lnTo>
                  <a:pt x="4384" y="12830"/>
                </a:lnTo>
                <a:lnTo>
                  <a:pt x="4144" y="12634"/>
                </a:lnTo>
                <a:lnTo>
                  <a:pt x="3956" y="12439"/>
                </a:lnTo>
                <a:lnTo>
                  <a:pt x="3743" y="12222"/>
                </a:lnTo>
                <a:lnTo>
                  <a:pt x="3743" y="12222"/>
                </a:lnTo>
                <a:lnTo>
                  <a:pt x="3743" y="11462"/>
                </a:lnTo>
                <a:lnTo>
                  <a:pt x="3743" y="11462"/>
                </a:lnTo>
                <a:lnTo>
                  <a:pt x="3689" y="10789"/>
                </a:lnTo>
                <a:lnTo>
                  <a:pt x="3636" y="10094"/>
                </a:lnTo>
                <a:lnTo>
                  <a:pt x="3582" y="9422"/>
                </a:lnTo>
                <a:lnTo>
                  <a:pt x="3555" y="8770"/>
                </a:lnTo>
                <a:lnTo>
                  <a:pt x="3582" y="8076"/>
                </a:lnTo>
                <a:lnTo>
                  <a:pt x="3609" y="7750"/>
                </a:lnTo>
                <a:lnTo>
                  <a:pt x="3662" y="7403"/>
                </a:lnTo>
                <a:lnTo>
                  <a:pt x="3716" y="7077"/>
                </a:lnTo>
                <a:lnTo>
                  <a:pt x="3796" y="6751"/>
                </a:lnTo>
                <a:lnTo>
                  <a:pt x="3956" y="6404"/>
                </a:lnTo>
                <a:lnTo>
                  <a:pt x="4090" y="6078"/>
                </a:lnTo>
                <a:lnTo>
                  <a:pt x="4090" y="6078"/>
                </a:lnTo>
                <a:lnTo>
                  <a:pt x="4250" y="5774"/>
                </a:lnTo>
                <a:lnTo>
                  <a:pt x="4438" y="5471"/>
                </a:lnTo>
                <a:lnTo>
                  <a:pt x="4651" y="5188"/>
                </a:lnTo>
                <a:lnTo>
                  <a:pt x="4892" y="4906"/>
                </a:lnTo>
                <a:lnTo>
                  <a:pt x="5133" y="4646"/>
                </a:lnTo>
                <a:lnTo>
                  <a:pt x="5400" y="4385"/>
                </a:lnTo>
                <a:lnTo>
                  <a:pt x="5694" y="4168"/>
                </a:lnTo>
                <a:lnTo>
                  <a:pt x="6015" y="3929"/>
                </a:lnTo>
                <a:lnTo>
                  <a:pt x="6362" y="3734"/>
                </a:lnTo>
                <a:lnTo>
                  <a:pt x="6683" y="3538"/>
                </a:lnTo>
                <a:lnTo>
                  <a:pt x="7031" y="3365"/>
                </a:lnTo>
                <a:lnTo>
                  <a:pt x="7405" y="3213"/>
                </a:lnTo>
                <a:lnTo>
                  <a:pt x="7752" y="3039"/>
                </a:lnTo>
                <a:lnTo>
                  <a:pt x="8127" y="2909"/>
                </a:lnTo>
                <a:lnTo>
                  <a:pt x="8554" y="2800"/>
                </a:lnTo>
                <a:lnTo>
                  <a:pt x="8929" y="2692"/>
                </a:lnTo>
                <a:lnTo>
                  <a:pt x="8929" y="2692"/>
                </a:lnTo>
                <a:lnTo>
                  <a:pt x="9463" y="2605"/>
                </a:lnTo>
                <a:lnTo>
                  <a:pt x="10025" y="2540"/>
                </a:lnTo>
                <a:lnTo>
                  <a:pt x="10586" y="2518"/>
                </a:lnTo>
                <a:lnTo>
                  <a:pt x="11121" y="2540"/>
                </a:lnTo>
                <a:lnTo>
                  <a:pt x="11121" y="2540"/>
                </a:lnTo>
                <a:lnTo>
                  <a:pt x="11201" y="2540"/>
                </a:lnTo>
                <a:lnTo>
                  <a:pt x="11201" y="2540"/>
                </a:lnTo>
                <a:lnTo>
                  <a:pt x="11602" y="2583"/>
                </a:lnTo>
                <a:lnTo>
                  <a:pt x="11976" y="2627"/>
                </a:lnTo>
                <a:lnTo>
                  <a:pt x="12377" y="2692"/>
                </a:lnTo>
                <a:lnTo>
                  <a:pt x="12805" y="2779"/>
                </a:lnTo>
                <a:lnTo>
                  <a:pt x="13179" y="2887"/>
                </a:lnTo>
                <a:lnTo>
                  <a:pt x="13553" y="2996"/>
                </a:lnTo>
                <a:lnTo>
                  <a:pt x="14302" y="3278"/>
                </a:lnTo>
                <a:lnTo>
                  <a:pt x="14302" y="3278"/>
                </a:lnTo>
                <a:close/>
                <a:moveTo>
                  <a:pt x="3689" y="6361"/>
                </a:moveTo>
                <a:lnTo>
                  <a:pt x="3689" y="6361"/>
                </a:lnTo>
                <a:lnTo>
                  <a:pt x="2941" y="6643"/>
                </a:lnTo>
                <a:lnTo>
                  <a:pt x="2941" y="6643"/>
                </a:lnTo>
                <a:lnTo>
                  <a:pt x="2647" y="6773"/>
                </a:lnTo>
                <a:lnTo>
                  <a:pt x="2352" y="6860"/>
                </a:lnTo>
                <a:lnTo>
                  <a:pt x="2352" y="6860"/>
                </a:lnTo>
                <a:lnTo>
                  <a:pt x="2272" y="6882"/>
                </a:lnTo>
                <a:lnTo>
                  <a:pt x="2246" y="6882"/>
                </a:lnTo>
                <a:lnTo>
                  <a:pt x="2352" y="6816"/>
                </a:lnTo>
                <a:lnTo>
                  <a:pt x="2593" y="6686"/>
                </a:lnTo>
                <a:lnTo>
                  <a:pt x="2593" y="6686"/>
                </a:lnTo>
                <a:lnTo>
                  <a:pt x="2914" y="6578"/>
                </a:lnTo>
                <a:lnTo>
                  <a:pt x="3235" y="6469"/>
                </a:lnTo>
                <a:lnTo>
                  <a:pt x="3529" y="6317"/>
                </a:lnTo>
                <a:lnTo>
                  <a:pt x="3796" y="6144"/>
                </a:lnTo>
                <a:lnTo>
                  <a:pt x="3796" y="6144"/>
                </a:lnTo>
                <a:lnTo>
                  <a:pt x="3689" y="6361"/>
                </a:lnTo>
                <a:lnTo>
                  <a:pt x="3689" y="6361"/>
                </a:lnTo>
                <a:close/>
                <a:moveTo>
                  <a:pt x="3850" y="6013"/>
                </a:moveTo>
                <a:lnTo>
                  <a:pt x="3850" y="6013"/>
                </a:lnTo>
                <a:lnTo>
                  <a:pt x="3449" y="6165"/>
                </a:lnTo>
                <a:lnTo>
                  <a:pt x="3074" y="6317"/>
                </a:lnTo>
                <a:lnTo>
                  <a:pt x="3074" y="6317"/>
                </a:lnTo>
                <a:lnTo>
                  <a:pt x="2593" y="6513"/>
                </a:lnTo>
                <a:lnTo>
                  <a:pt x="2593" y="6513"/>
                </a:lnTo>
                <a:lnTo>
                  <a:pt x="2406" y="6578"/>
                </a:lnTo>
                <a:lnTo>
                  <a:pt x="2406" y="6578"/>
                </a:lnTo>
                <a:lnTo>
                  <a:pt x="2513" y="6534"/>
                </a:lnTo>
                <a:lnTo>
                  <a:pt x="2513" y="6534"/>
                </a:lnTo>
                <a:lnTo>
                  <a:pt x="2860" y="6382"/>
                </a:lnTo>
                <a:lnTo>
                  <a:pt x="3235" y="6230"/>
                </a:lnTo>
                <a:lnTo>
                  <a:pt x="3582" y="6078"/>
                </a:lnTo>
                <a:lnTo>
                  <a:pt x="3956" y="5883"/>
                </a:lnTo>
                <a:lnTo>
                  <a:pt x="3956" y="5883"/>
                </a:lnTo>
                <a:lnTo>
                  <a:pt x="3850" y="6013"/>
                </a:lnTo>
                <a:lnTo>
                  <a:pt x="3850" y="6013"/>
                </a:lnTo>
                <a:close/>
                <a:moveTo>
                  <a:pt x="7646" y="2193"/>
                </a:moveTo>
                <a:lnTo>
                  <a:pt x="7646" y="2193"/>
                </a:lnTo>
                <a:lnTo>
                  <a:pt x="7859" y="2149"/>
                </a:lnTo>
                <a:lnTo>
                  <a:pt x="7940" y="2149"/>
                </a:lnTo>
                <a:lnTo>
                  <a:pt x="7940" y="2149"/>
                </a:lnTo>
                <a:lnTo>
                  <a:pt x="7886" y="2193"/>
                </a:lnTo>
                <a:lnTo>
                  <a:pt x="7886" y="2193"/>
                </a:lnTo>
                <a:lnTo>
                  <a:pt x="7646" y="2301"/>
                </a:lnTo>
                <a:lnTo>
                  <a:pt x="7432" y="2431"/>
                </a:lnTo>
                <a:lnTo>
                  <a:pt x="7432" y="2431"/>
                </a:lnTo>
                <a:lnTo>
                  <a:pt x="7405" y="2258"/>
                </a:lnTo>
                <a:lnTo>
                  <a:pt x="7405" y="2258"/>
                </a:lnTo>
                <a:lnTo>
                  <a:pt x="7405" y="2258"/>
                </a:lnTo>
                <a:lnTo>
                  <a:pt x="7405" y="2258"/>
                </a:lnTo>
                <a:lnTo>
                  <a:pt x="7539" y="2236"/>
                </a:lnTo>
                <a:lnTo>
                  <a:pt x="7646" y="2193"/>
                </a:lnTo>
                <a:lnTo>
                  <a:pt x="7646" y="2193"/>
                </a:lnTo>
                <a:close/>
                <a:moveTo>
                  <a:pt x="7565" y="2193"/>
                </a:moveTo>
                <a:lnTo>
                  <a:pt x="7565" y="2193"/>
                </a:lnTo>
                <a:lnTo>
                  <a:pt x="7779" y="2106"/>
                </a:lnTo>
                <a:lnTo>
                  <a:pt x="7779" y="2106"/>
                </a:lnTo>
                <a:lnTo>
                  <a:pt x="7565" y="2193"/>
                </a:lnTo>
                <a:lnTo>
                  <a:pt x="7565" y="2193"/>
                </a:lnTo>
                <a:close/>
                <a:moveTo>
                  <a:pt x="7619" y="2887"/>
                </a:moveTo>
                <a:lnTo>
                  <a:pt x="7619" y="2887"/>
                </a:lnTo>
                <a:lnTo>
                  <a:pt x="7539" y="2909"/>
                </a:lnTo>
                <a:lnTo>
                  <a:pt x="7539" y="2909"/>
                </a:lnTo>
                <a:lnTo>
                  <a:pt x="7485" y="2692"/>
                </a:lnTo>
                <a:lnTo>
                  <a:pt x="7485" y="2692"/>
                </a:lnTo>
                <a:lnTo>
                  <a:pt x="7646" y="2670"/>
                </a:lnTo>
                <a:lnTo>
                  <a:pt x="7806" y="2605"/>
                </a:lnTo>
                <a:lnTo>
                  <a:pt x="7806" y="2605"/>
                </a:lnTo>
                <a:lnTo>
                  <a:pt x="8047" y="2627"/>
                </a:lnTo>
                <a:lnTo>
                  <a:pt x="8047" y="2627"/>
                </a:lnTo>
                <a:lnTo>
                  <a:pt x="7833" y="2735"/>
                </a:lnTo>
                <a:lnTo>
                  <a:pt x="7833" y="2735"/>
                </a:lnTo>
                <a:lnTo>
                  <a:pt x="7619" y="2844"/>
                </a:lnTo>
                <a:lnTo>
                  <a:pt x="7619" y="2844"/>
                </a:lnTo>
                <a:lnTo>
                  <a:pt x="7619" y="2866"/>
                </a:lnTo>
                <a:lnTo>
                  <a:pt x="7619" y="2887"/>
                </a:lnTo>
                <a:lnTo>
                  <a:pt x="7619" y="2887"/>
                </a:lnTo>
                <a:close/>
                <a:moveTo>
                  <a:pt x="7432" y="2475"/>
                </a:moveTo>
                <a:lnTo>
                  <a:pt x="7432" y="2475"/>
                </a:lnTo>
                <a:lnTo>
                  <a:pt x="7699" y="2388"/>
                </a:lnTo>
                <a:lnTo>
                  <a:pt x="7940" y="2301"/>
                </a:lnTo>
                <a:lnTo>
                  <a:pt x="7940" y="2301"/>
                </a:lnTo>
                <a:lnTo>
                  <a:pt x="7886" y="2453"/>
                </a:lnTo>
                <a:lnTo>
                  <a:pt x="7886" y="2453"/>
                </a:lnTo>
                <a:lnTo>
                  <a:pt x="7726" y="2518"/>
                </a:lnTo>
                <a:lnTo>
                  <a:pt x="7726" y="2518"/>
                </a:lnTo>
                <a:lnTo>
                  <a:pt x="7458" y="2648"/>
                </a:lnTo>
                <a:lnTo>
                  <a:pt x="7458" y="2648"/>
                </a:lnTo>
                <a:lnTo>
                  <a:pt x="7432" y="2475"/>
                </a:lnTo>
                <a:lnTo>
                  <a:pt x="7432" y="2475"/>
                </a:lnTo>
                <a:close/>
                <a:moveTo>
                  <a:pt x="11228" y="2062"/>
                </a:moveTo>
                <a:lnTo>
                  <a:pt x="11228" y="2062"/>
                </a:lnTo>
                <a:lnTo>
                  <a:pt x="11522" y="1997"/>
                </a:lnTo>
                <a:lnTo>
                  <a:pt x="11682" y="1975"/>
                </a:lnTo>
                <a:lnTo>
                  <a:pt x="11843" y="1975"/>
                </a:lnTo>
                <a:lnTo>
                  <a:pt x="11843" y="1975"/>
                </a:lnTo>
                <a:lnTo>
                  <a:pt x="11736" y="2019"/>
                </a:lnTo>
                <a:lnTo>
                  <a:pt x="11655" y="2062"/>
                </a:lnTo>
                <a:lnTo>
                  <a:pt x="11655" y="2062"/>
                </a:lnTo>
                <a:lnTo>
                  <a:pt x="11415" y="2149"/>
                </a:lnTo>
                <a:lnTo>
                  <a:pt x="11415" y="2149"/>
                </a:lnTo>
                <a:lnTo>
                  <a:pt x="11254" y="2214"/>
                </a:lnTo>
                <a:lnTo>
                  <a:pt x="11254" y="2214"/>
                </a:lnTo>
                <a:lnTo>
                  <a:pt x="11228" y="2062"/>
                </a:lnTo>
                <a:lnTo>
                  <a:pt x="11228" y="2062"/>
                </a:lnTo>
                <a:close/>
                <a:moveTo>
                  <a:pt x="11281" y="2366"/>
                </a:moveTo>
                <a:lnTo>
                  <a:pt x="11281" y="2366"/>
                </a:lnTo>
                <a:lnTo>
                  <a:pt x="11281" y="2301"/>
                </a:lnTo>
                <a:lnTo>
                  <a:pt x="11281" y="2301"/>
                </a:lnTo>
                <a:lnTo>
                  <a:pt x="11602" y="2214"/>
                </a:lnTo>
                <a:lnTo>
                  <a:pt x="11762" y="2171"/>
                </a:lnTo>
                <a:lnTo>
                  <a:pt x="11950" y="2171"/>
                </a:lnTo>
                <a:lnTo>
                  <a:pt x="11950" y="2171"/>
                </a:lnTo>
                <a:lnTo>
                  <a:pt x="11682" y="2301"/>
                </a:lnTo>
                <a:lnTo>
                  <a:pt x="11682" y="2301"/>
                </a:lnTo>
                <a:lnTo>
                  <a:pt x="11602" y="2323"/>
                </a:lnTo>
                <a:lnTo>
                  <a:pt x="11522" y="2388"/>
                </a:lnTo>
                <a:lnTo>
                  <a:pt x="11522" y="2388"/>
                </a:lnTo>
                <a:lnTo>
                  <a:pt x="11281" y="2366"/>
                </a:lnTo>
                <a:lnTo>
                  <a:pt x="11281" y="2366"/>
                </a:lnTo>
                <a:close/>
                <a:moveTo>
                  <a:pt x="11816" y="2410"/>
                </a:moveTo>
                <a:lnTo>
                  <a:pt x="11816" y="2410"/>
                </a:lnTo>
                <a:lnTo>
                  <a:pt x="11950" y="2410"/>
                </a:lnTo>
                <a:lnTo>
                  <a:pt x="12003" y="2410"/>
                </a:lnTo>
                <a:lnTo>
                  <a:pt x="12003" y="2453"/>
                </a:lnTo>
                <a:lnTo>
                  <a:pt x="12003" y="2453"/>
                </a:lnTo>
                <a:lnTo>
                  <a:pt x="11816" y="2410"/>
                </a:lnTo>
                <a:lnTo>
                  <a:pt x="11816" y="2410"/>
                </a:lnTo>
                <a:close/>
                <a:moveTo>
                  <a:pt x="11923" y="1910"/>
                </a:moveTo>
                <a:lnTo>
                  <a:pt x="11923" y="1910"/>
                </a:lnTo>
                <a:lnTo>
                  <a:pt x="12003" y="2041"/>
                </a:lnTo>
                <a:lnTo>
                  <a:pt x="12056" y="2171"/>
                </a:lnTo>
                <a:lnTo>
                  <a:pt x="12110" y="2453"/>
                </a:lnTo>
                <a:lnTo>
                  <a:pt x="12110" y="2453"/>
                </a:lnTo>
                <a:lnTo>
                  <a:pt x="12056" y="2453"/>
                </a:lnTo>
                <a:lnTo>
                  <a:pt x="12056" y="2453"/>
                </a:lnTo>
                <a:lnTo>
                  <a:pt x="12056" y="2453"/>
                </a:lnTo>
                <a:lnTo>
                  <a:pt x="12056" y="2453"/>
                </a:lnTo>
                <a:lnTo>
                  <a:pt x="12056" y="2410"/>
                </a:lnTo>
                <a:lnTo>
                  <a:pt x="12030" y="2388"/>
                </a:lnTo>
                <a:lnTo>
                  <a:pt x="11976" y="2366"/>
                </a:lnTo>
                <a:lnTo>
                  <a:pt x="11869" y="2366"/>
                </a:lnTo>
                <a:lnTo>
                  <a:pt x="11789" y="2366"/>
                </a:lnTo>
                <a:lnTo>
                  <a:pt x="11789" y="2366"/>
                </a:lnTo>
                <a:lnTo>
                  <a:pt x="11629" y="2388"/>
                </a:lnTo>
                <a:lnTo>
                  <a:pt x="11629" y="2388"/>
                </a:lnTo>
                <a:lnTo>
                  <a:pt x="11575" y="2388"/>
                </a:lnTo>
                <a:lnTo>
                  <a:pt x="11575" y="2388"/>
                </a:lnTo>
                <a:lnTo>
                  <a:pt x="11655" y="2345"/>
                </a:lnTo>
                <a:lnTo>
                  <a:pt x="11655" y="2345"/>
                </a:lnTo>
                <a:lnTo>
                  <a:pt x="11869" y="2279"/>
                </a:lnTo>
                <a:lnTo>
                  <a:pt x="11950" y="2236"/>
                </a:lnTo>
                <a:lnTo>
                  <a:pt x="12030" y="2171"/>
                </a:lnTo>
                <a:lnTo>
                  <a:pt x="12030" y="2171"/>
                </a:lnTo>
                <a:lnTo>
                  <a:pt x="12030" y="2149"/>
                </a:lnTo>
                <a:lnTo>
                  <a:pt x="12003" y="2127"/>
                </a:lnTo>
                <a:lnTo>
                  <a:pt x="12003" y="2127"/>
                </a:lnTo>
                <a:lnTo>
                  <a:pt x="11923" y="2127"/>
                </a:lnTo>
                <a:lnTo>
                  <a:pt x="11816" y="2127"/>
                </a:lnTo>
                <a:lnTo>
                  <a:pt x="11629" y="2149"/>
                </a:lnTo>
                <a:lnTo>
                  <a:pt x="11281" y="2258"/>
                </a:lnTo>
                <a:lnTo>
                  <a:pt x="11281" y="2258"/>
                </a:lnTo>
                <a:lnTo>
                  <a:pt x="11602" y="2127"/>
                </a:lnTo>
                <a:lnTo>
                  <a:pt x="11762" y="2062"/>
                </a:lnTo>
                <a:lnTo>
                  <a:pt x="11896" y="1997"/>
                </a:lnTo>
                <a:lnTo>
                  <a:pt x="11896" y="1997"/>
                </a:lnTo>
                <a:lnTo>
                  <a:pt x="11923" y="1975"/>
                </a:lnTo>
                <a:lnTo>
                  <a:pt x="11896" y="1954"/>
                </a:lnTo>
                <a:lnTo>
                  <a:pt x="11896" y="1954"/>
                </a:lnTo>
                <a:lnTo>
                  <a:pt x="11816" y="1932"/>
                </a:lnTo>
                <a:lnTo>
                  <a:pt x="11736" y="1932"/>
                </a:lnTo>
                <a:lnTo>
                  <a:pt x="11575" y="1954"/>
                </a:lnTo>
                <a:lnTo>
                  <a:pt x="11254" y="2019"/>
                </a:lnTo>
                <a:lnTo>
                  <a:pt x="11254" y="2019"/>
                </a:lnTo>
                <a:lnTo>
                  <a:pt x="11522" y="1910"/>
                </a:lnTo>
                <a:lnTo>
                  <a:pt x="11655" y="1824"/>
                </a:lnTo>
                <a:lnTo>
                  <a:pt x="11736" y="1737"/>
                </a:lnTo>
                <a:lnTo>
                  <a:pt x="11736" y="1737"/>
                </a:lnTo>
                <a:lnTo>
                  <a:pt x="11843" y="1824"/>
                </a:lnTo>
                <a:lnTo>
                  <a:pt x="11923" y="1910"/>
                </a:lnTo>
                <a:lnTo>
                  <a:pt x="11923" y="1910"/>
                </a:lnTo>
                <a:close/>
                <a:moveTo>
                  <a:pt x="11201" y="1975"/>
                </a:moveTo>
                <a:lnTo>
                  <a:pt x="11201" y="1975"/>
                </a:lnTo>
                <a:lnTo>
                  <a:pt x="11148" y="1867"/>
                </a:lnTo>
                <a:lnTo>
                  <a:pt x="11148" y="1867"/>
                </a:lnTo>
                <a:lnTo>
                  <a:pt x="11281" y="1845"/>
                </a:lnTo>
                <a:lnTo>
                  <a:pt x="11281" y="1845"/>
                </a:lnTo>
                <a:lnTo>
                  <a:pt x="11495" y="1780"/>
                </a:lnTo>
                <a:lnTo>
                  <a:pt x="11682" y="1737"/>
                </a:lnTo>
                <a:lnTo>
                  <a:pt x="11682" y="1737"/>
                </a:lnTo>
                <a:lnTo>
                  <a:pt x="11602" y="1824"/>
                </a:lnTo>
                <a:lnTo>
                  <a:pt x="11495" y="1889"/>
                </a:lnTo>
                <a:lnTo>
                  <a:pt x="11201" y="1975"/>
                </a:lnTo>
                <a:lnTo>
                  <a:pt x="11201" y="1975"/>
                </a:lnTo>
                <a:close/>
                <a:moveTo>
                  <a:pt x="11655" y="1693"/>
                </a:moveTo>
                <a:lnTo>
                  <a:pt x="11655" y="1693"/>
                </a:lnTo>
                <a:lnTo>
                  <a:pt x="11522" y="1715"/>
                </a:lnTo>
                <a:lnTo>
                  <a:pt x="11388" y="1758"/>
                </a:lnTo>
                <a:lnTo>
                  <a:pt x="11121" y="1824"/>
                </a:lnTo>
                <a:lnTo>
                  <a:pt x="11121" y="1824"/>
                </a:lnTo>
                <a:lnTo>
                  <a:pt x="11094" y="1802"/>
                </a:lnTo>
                <a:lnTo>
                  <a:pt x="11094" y="1802"/>
                </a:lnTo>
                <a:lnTo>
                  <a:pt x="11281" y="1693"/>
                </a:lnTo>
                <a:lnTo>
                  <a:pt x="11281" y="1693"/>
                </a:lnTo>
                <a:lnTo>
                  <a:pt x="11388" y="1606"/>
                </a:lnTo>
                <a:lnTo>
                  <a:pt x="11388" y="1606"/>
                </a:lnTo>
                <a:lnTo>
                  <a:pt x="11522" y="1650"/>
                </a:lnTo>
                <a:lnTo>
                  <a:pt x="11655" y="1693"/>
                </a:lnTo>
                <a:lnTo>
                  <a:pt x="11655" y="1693"/>
                </a:lnTo>
                <a:close/>
                <a:moveTo>
                  <a:pt x="11308" y="1606"/>
                </a:moveTo>
                <a:lnTo>
                  <a:pt x="11308" y="1606"/>
                </a:lnTo>
                <a:lnTo>
                  <a:pt x="11201" y="1650"/>
                </a:lnTo>
                <a:lnTo>
                  <a:pt x="11121" y="1715"/>
                </a:lnTo>
                <a:lnTo>
                  <a:pt x="11121" y="1715"/>
                </a:lnTo>
                <a:lnTo>
                  <a:pt x="11067" y="1758"/>
                </a:lnTo>
                <a:lnTo>
                  <a:pt x="11067" y="1758"/>
                </a:lnTo>
                <a:lnTo>
                  <a:pt x="10987" y="1672"/>
                </a:lnTo>
                <a:lnTo>
                  <a:pt x="10987" y="1672"/>
                </a:lnTo>
                <a:lnTo>
                  <a:pt x="11148" y="1650"/>
                </a:lnTo>
                <a:lnTo>
                  <a:pt x="11308" y="1606"/>
                </a:lnTo>
                <a:lnTo>
                  <a:pt x="11308" y="1606"/>
                </a:lnTo>
                <a:lnTo>
                  <a:pt x="11308" y="1606"/>
                </a:lnTo>
                <a:lnTo>
                  <a:pt x="11308" y="1606"/>
                </a:lnTo>
                <a:close/>
                <a:moveTo>
                  <a:pt x="11174" y="1585"/>
                </a:moveTo>
                <a:lnTo>
                  <a:pt x="11174" y="1585"/>
                </a:lnTo>
                <a:lnTo>
                  <a:pt x="11174" y="1585"/>
                </a:lnTo>
                <a:lnTo>
                  <a:pt x="11174" y="1585"/>
                </a:lnTo>
                <a:lnTo>
                  <a:pt x="11067" y="1606"/>
                </a:lnTo>
                <a:lnTo>
                  <a:pt x="10934" y="1606"/>
                </a:lnTo>
                <a:lnTo>
                  <a:pt x="10934" y="1606"/>
                </a:lnTo>
                <a:lnTo>
                  <a:pt x="10880" y="1563"/>
                </a:lnTo>
                <a:lnTo>
                  <a:pt x="10880" y="1563"/>
                </a:lnTo>
                <a:lnTo>
                  <a:pt x="11174" y="1585"/>
                </a:lnTo>
                <a:lnTo>
                  <a:pt x="11174" y="1585"/>
                </a:lnTo>
                <a:close/>
                <a:moveTo>
                  <a:pt x="11041" y="2345"/>
                </a:moveTo>
                <a:lnTo>
                  <a:pt x="11041" y="2345"/>
                </a:lnTo>
                <a:lnTo>
                  <a:pt x="10720" y="2323"/>
                </a:lnTo>
                <a:lnTo>
                  <a:pt x="10372" y="2323"/>
                </a:lnTo>
                <a:lnTo>
                  <a:pt x="9731" y="2388"/>
                </a:lnTo>
                <a:lnTo>
                  <a:pt x="9116" y="2475"/>
                </a:lnTo>
                <a:lnTo>
                  <a:pt x="8501" y="2605"/>
                </a:lnTo>
                <a:lnTo>
                  <a:pt x="8501" y="2605"/>
                </a:lnTo>
                <a:lnTo>
                  <a:pt x="8474" y="2193"/>
                </a:lnTo>
                <a:lnTo>
                  <a:pt x="8474" y="1975"/>
                </a:lnTo>
                <a:lnTo>
                  <a:pt x="8474" y="1737"/>
                </a:lnTo>
                <a:lnTo>
                  <a:pt x="8528" y="1498"/>
                </a:lnTo>
                <a:lnTo>
                  <a:pt x="8581" y="1259"/>
                </a:lnTo>
                <a:lnTo>
                  <a:pt x="8635" y="1172"/>
                </a:lnTo>
                <a:lnTo>
                  <a:pt x="8688" y="1085"/>
                </a:lnTo>
                <a:lnTo>
                  <a:pt x="8768" y="999"/>
                </a:lnTo>
                <a:lnTo>
                  <a:pt x="8875" y="933"/>
                </a:lnTo>
                <a:lnTo>
                  <a:pt x="8875" y="933"/>
                </a:lnTo>
                <a:lnTo>
                  <a:pt x="8929" y="912"/>
                </a:lnTo>
                <a:lnTo>
                  <a:pt x="9009" y="890"/>
                </a:lnTo>
                <a:lnTo>
                  <a:pt x="9169" y="890"/>
                </a:lnTo>
                <a:lnTo>
                  <a:pt x="9330" y="912"/>
                </a:lnTo>
                <a:lnTo>
                  <a:pt x="9490" y="977"/>
                </a:lnTo>
                <a:lnTo>
                  <a:pt x="9838" y="1151"/>
                </a:lnTo>
                <a:lnTo>
                  <a:pt x="10078" y="1303"/>
                </a:lnTo>
                <a:lnTo>
                  <a:pt x="10078" y="1303"/>
                </a:lnTo>
                <a:lnTo>
                  <a:pt x="10452" y="1520"/>
                </a:lnTo>
                <a:lnTo>
                  <a:pt x="10613" y="1628"/>
                </a:lnTo>
                <a:lnTo>
                  <a:pt x="10773" y="1758"/>
                </a:lnTo>
                <a:lnTo>
                  <a:pt x="10880" y="1867"/>
                </a:lnTo>
                <a:lnTo>
                  <a:pt x="10960" y="2019"/>
                </a:lnTo>
                <a:lnTo>
                  <a:pt x="11041" y="2171"/>
                </a:lnTo>
                <a:lnTo>
                  <a:pt x="11041" y="2345"/>
                </a:lnTo>
                <a:lnTo>
                  <a:pt x="11041" y="2345"/>
                </a:lnTo>
                <a:close/>
                <a:moveTo>
                  <a:pt x="8929" y="716"/>
                </a:moveTo>
                <a:lnTo>
                  <a:pt x="8929" y="716"/>
                </a:lnTo>
                <a:lnTo>
                  <a:pt x="9169" y="608"/>
                </a:lnTo>
                <a:lnTo>
                  <a:pt x="9169" y="608"/>
                </a:lnTo>
                <a:lnTo>
                  <a:pt x="9383" y="564"/>
                </a:lnTo>
                <a:lnTo>
                  <a:pt x="9383" y="564"/>
                </a:lnTo>
                <a:lnTo>
                  <a:pt x="9437" y="543"/>
                </a:lnTo>
                <a:lnTo>
                  <a:pt x="9437" y="543"/>
                </a:lnTo>
                <a:lnTo>
                  <a:pt x="9437" y="543"/>
                </a:lnTo>
                <a:lnTo>
                  <a:pt x="9437" y="543"/>
                </a:lnTo>
                <a:lnTo>
                  <a:pt x="9276" y="630"/>
                </a:lnTo>
                <a:lnTo>
                  <a:pt x="9116" y="695"/>
                </a:lnTo>
                <a:lnTo>
                  <a:pt x="9116" y="695"/>
                </a:lnTo>
                <a:lnTo>
                  <a:pt x="9009" y="695"/>
                </a:lnTo>
                <a:lnTo>
                  <a:pt x="9009" y="695"/>
                </a:lnTo>
                <a:lnTo>
                  <a:pt x="8929" y="716"/>
                </a:lnTo>
                <a:lnTo>
                  <a:pt x="8929" y="716"/>
                </a:lnTo>
                <a:close/>
                <a:moveTo>
                  <a:pt x="9356" y="738"/>
                </a:moveTo>
                <a:lnTo>
                  <a:pt x="9356" y="738"/>
                </a:lnTo>
                <a:lnTo>
                  <a:pt x="9410" y="716"/>
                </a:lnTo>
                <a:lnTo>
                  <a:pt x="9410" y="716"/>
                </a:lnTo>
                <a:lnTo>
                  <a:pt x="9517" y="695"/>
                </a:lnTo>
                <a:lnTo>
                  <a:pt x="9624" y="716"/>
                </a:lnTo>
                <a:lnTo>
                  <a:pt x="9624" y="716"/>
                </a:lnTo>
                <a:lnTo>
                  <a:pt x="9517" y="782"/>
                </a:lnTo>
                <a:lnTo>
                  <a:pt x="9517" y="782"/>
                </a:lnTo>
                <a:lnTo>
                  <a:pt x="9356" y="738"/>
                </a:lnTo>
                <a:lnTo>
                  <a:pt x="9356" y="738"/>
                </a:lnTo>
                <a:close/>
                <a:moveTo>
                  <a:pt x="9731" y="695"/>
                </a:moveTo>
                <a:lnTo>
                  <a:pt x="9731" y="695"/>
                </a:lnTo>
                <a:lnTo>
                  <a:pt x="9891" y="955"/>
                </a:lnTo>
                <a:lnTo>
                  <a:pt x="9891" y="955"/>
                </a:lnTo>
                <a:lnTo>
                  <a:pt x="9811" y="912"/>
                </a:lnTo>
                <a:lnTo>
                  <a:pt x="9811" y="912"/>
                </a:lnTo>
                <a:lnTo>
                  <a:pt x="9838" y="890"/>
                </a:lnTo>
                <a:lnTo>
                  <a:pt x="9838" y="868"/>
                </a:lnTo>
                <a:lnTo>
                  <a:pt x="9838" y="868"/>
                </a:lnTo>
                <a:lnTo>
                  <a:pt x="9731" y="825"/>
                </a:lnTo>
                <a:lnTo>
                  <a:pt x="9677" y="803"/>
                </a:lnTo>
                <a:lnTo>
                  <a:pt x="9677" y="760"/>
                </a:lnTo>
                <a:lnTo>
                  <a:pt x="9731" y="695"/>
                </a:lnTo>
                <a:lnTo>
                  <a:pt x="9731" y="695"/>
                </a:lnTo>
                <a:close/>
                <a:moveTo>
                  <a:pt x="9624" y="521"/>
                </a:moveTo>
                <a:lnTo>
                  <a:pt x="9624" y="521"/>
                </a:lnTo>
                <a:lnTo>
                  <a:pt x="9624" y="521"/>
                </a:lnTo>
                <a:lnTo>
                  <a:pt x="9624" y="521"/>
                </a:lnTo>
                <a:lnTo>
                  <a:pt x="9704" y="630"/>
                </a:lnTo>
                <a:lnTo>
                  <a:pt x="9704" y="630"/>
                </a:lnTo>
                <a:lnTo>
                  <a:pt x="9597" y="630"/>
                </a:lnTo>
                <a:lnTo>
                  <a:pt x="9490" y="651"/>
                </a:lnTo>
                <a:lnTo>
                  <a:pt x="9303" y="695"/>
                </a:lnTo>
                <a:lnTo>
                  <a:pt x="9303" y="695"/>
                </a:lnTo>
                <a:lnTo>
                  <a:pt x="9250" y="716"/>
                </a:lnTo>
                <a:lnTo>
                  <a:pt x="9250" y="716"/>
                </a:lnTo>
                <a:lnTo>
                  <a:pt x="9223" y="716"/>
                </a:lnTo>
                <a:lnTo>
                  <a:pt x="9223" y="716"/>
                </a:lnTo>
                <a:lnTo>
                  <a:pt x="9276" y="673"/>
                </a:lnTo>
                <a:lnTo>
                  <a:pt x="9276" y="673"/>
                </a:lnTo>
                <a:lnTo>
                  <a:pt x="9624" y="521"/>
                </a:lnTo>
                <a:lnTo>
                  <a:pt x="9624" y="521"/>
                </a:lnTo>
                <a:close/>
                <a:moveTo>
                  <a:pt x="8768" y="261"/>
                </a:moveTo>
                <a:lnTo>
                  <a:pt x="8768" y="261"/>
                </a:lnTo>
                <a:lnTo>
                  <a:pt x="8875" y="217"/>
                </a:lnTo>
                <a:lnTo>
                  <a:pt x="8982" y="195"/>
                </a:lnTo>
                <a:lnTo>
                  <a:pt x="9089" y="195"/>
                </a:lnTo>
                <a:lnTo>
                  <a:pt x="9169" y="195"/>
                </a:lnTo>
                <a:lnTo>
                  <a:pt x="9169" y="195"/>
                </a:lnTo>
                <a:lnTo>
                  <a:pt x="8875" y="326"/>
                </a:lnTo>
                <a:lnTo>
                  <a:pt x="8715" y="369"/>
                </a:lnTo>
                <a:lnTo>
                  <a:pt x="8581" y="391"/>
                </a:lnTo>
                <a:lnTo>
                  <a:pt x="8581" y="391"/>
                </a:lnTo>
                <a:lnTo>
                  <a:pt x="8661" y="326"/>
                </a:lnTo>
                <a:lnTo>
                  <a:pt x="8768" y="261"/>
                </a:lnTo>
                <a:lnTo>
                  <a:pt x="8768" y="261"/>
                </a:lnTo>
                <a:close/>
                <a:moveTo>
                  <a:pt x="8528" y="456"/>
                </a:moveTo>
                <a:lnTo>
                  <a:pt x="8528" y="456"/>
                </a:lnTo>
                <a:lnTo>
                  <a:pt x="8635" y="434"/>
                </a:lnTo>
                <a:lnTo>
                  <a:pt x="8768" y="391"/>
                </a:lnTo>
                <a:lnTo>
                  <a:pt x="8768" y="391"/>
                </a:lnTo>
                <a:lnTo>
                  <a:pt x="8955" y="326"/>
                </a:lnTo>
                <a:lnTo>
                  <a:pt x="8955" y="326"/>
                </a:lnTo>
                <a:lnTo>
                  <a:pt x="9143" y="261"/>
                </a:lnTo>
                <a:lnTo>
                  <a:pt x="9196" y="217"/>
                </a:lnTo>
                <a:lnTo>
                  <a:pt x="9143" y="261"/>
                </a:lnTo>
                <a:lnTo>
                  <a:pt x="9143" y="261"/>
                </a:lnTo>
                <a:lnTo>
                  <a:pt x="8955" y="347"/>
                </a:lnTo>
                <a:lnTo>
                  <a:pt x="8795" y="412"/>
                </a:lnTo>
                <a:lnTo>
                  <a:pt x="8421" y="543"/>
                </a:lnTo>
                <a:lnTo>
                  <a:pt x="8421" y="543"/>
                </a:lnTo>
                <a:lnTo>
                  <a:pt x="8528" y="456"/>
                </a:lnTo>
                <a:lnTo>
                  <a:pt x="8528" y="456"/>
                </a:lnTo>
                <a:close/>
                <a:moveTo>
                  <a:pt x="8367" y="608"/>
                </a:moveTo>
                <a:lnTo>
                  <a:pt x="8367" y="608"/>
                </a:lnTo>
                <a:lnTo>
                  <a:pt x="8849" y="434"/>
                </a:lnTo>
                <a:lnTo>
                  <a:pt x="9062" y="347"/>
                </a:lnTo>
                <a:lnTo>
                  <a:pt x="9276" y="239"/>
                </a:lnTo>
                <a:lnTo>
                  <a:pt x="9276" y="239"/>
                </a:lnTo>
                <a:lnTo>
                  <a:pt x="9437" y="326"/>
                </a:lnTo>
                <a:lnTo>
                  <a:pt x="9437" y="326"/>
                </a:lnTo>
                <a:lnTo>
                  <a:pt x="9437" y="326"/>
                </a:lnTo>
                <a:lnTo>
                  <a:pt x="9437" y="326"/>
                </a:lnTo>
                <a:lnTo>
                  <a:pt x="9143" y="391"/>
                </a:lnTo>
                <a:lnTo>
                  <a:pt x="8849" y="478"/>
                </a:lnTo>
                <a:lnTo>
                  <a:pt x="8849" y="478"/>
                </a:lnTo>
                <a:lnTo>
                  <a:pt x="8501" y="586"/>
                </a:lnTo>
                <a:lnTo>
                  <a:pt x="8501" y="586"/>
                </a:lnTo>
                <a:lnTo>
                  <a:pt x="8367" y="630"/>
                </a:lnTo>
                <a:lnTo>
                  <a:pt x="8367" y="630"/>
                </a:lnTo>
                <a:lnTo>
                  <a:pt x="8367" y="608"/>
                </a:lnTo>
                <a:lnTo>
                  <a:pt x="8367" y="608"/>
                </a:lnTo>
                <a:close/>
                <a:moveTo>
                  <a:pt x="8341" y="673"/>
                </a:moveTo>
                <a:lnTo>
                  <a:pt x="8341" y="673"/>
                </a:lnTo>
                <a:lnTo>
                  <a:pt x="8528" y="630"/>
                </a:lnTo>
                <a:lnTo>
                  <a:pt x="8742" y="564"/>
                </a:lnTo>
                <a:lnTo>
                  <a:pt x="8742" y="564"/>
                </a:lnTo>
                <a:lnTo>
                  <a:pt x="9089" y="456"/>
                </a:lnTo>
                <a:lnTo>
                  <a:pt x="9089" y="456"/>
                </a:lnTo>
                <a:lnTo>
                  <a:pt x="9276" y="391"/>
                </a:lnTo>
                <a:lnTo>
                  <a:pt x="9303" y="391"/>
                </a:lnTo>
                <a:lnTo>
                  <a:pt x="9276" y="412"/>
                </a:lnTo>
                <a:lnTo>
                  <a:pt x="9169" y="456"/>
                </a:lnTo>
                <a:lnTo>
                  <a:pt x="9169" y="456"/>
                </a:lnTo>
                <a:lnTo>
                  <a:pt x="8955" y="543"/>
                </a:lnTo>
                <a:lnTo>
                  <a:pt x="8715" y="630"/>
                </a:lnTo>
                <a:lnTo>
                  <a:pt x="8474" y="695"/>
                </a:lnTo>
                <a:lnTo>
                  <a:pt x="8234" y="782"/>
                </a:lnTo>
                <a:lnTo>
                  <a:pt x="8234" y="782"/>
                </a:lnTo>
                <a:lnTo>
                  <a:pt x="8341" y="673"/>
                </a:lnTo>
                <a:lnTo>
                  <a:pt x="8341" y="673"/>
                </a:lnTo>
                <a:close/>
                <a:moveTo>
                  <a:pt x="8180" y="847"/>
                </a:moveTo>
                <a:lnTo>
                  <a:pt x="8180" y="847"/>
                </a:lnTo>
                <a:lnTo>
                  <a:pt x="8528" y="738"/>
                </a:lnTo>
                <a:lnTo>
                  <a:pt x="8849" y="630"/>
                </a:lnTo>
                <a:lnTo>
                  <a:pt x="9169" y="521"/>
                </a:lnTo>
                <a:lnTo>
                  <a:pt x="9303" y="434"/>
                </a:lnTo>
                <a:lnTo>
                  <a:pt x="9463" y="369"/>
                </a:lnTo>
                <a:lnTo>
                  <a:pt x="9463" y="369"/>
                </a:lnTo>
                <a:lnTo>
                  <a:pt x="9463" y="347"/>
                </a:lnTo>
                <a:lnTo>
                  <a:pt x="9463" y="347"/>
                </a:lnTo>
                <a:lnTo>
                  <a:pt x="9570" y="456"/>
                </a:lnTo>
                <a:lnTo>
                  <a:pt x="9570" y="456"/>
                </a:lnTo>
                <a:lnTo>
                  <a:pt x="9597" y="478"/>
                </a:lnTo>
                <a:lnTo>
                  <a:pt x="9597" y="478"/>
                </a:lnTo>
                <a:lnTo>
                  <a:pt x="9250" y="543"/>
                </a:lnTo>
                <a:lnTo>
                  <a:pt x="8929" y="651"/>
                </a:lnTo>
                <a:lnTo>
                  <a:pt x="8929" y="651"/>
                </a:lnTo>
                <a:lnTo>
                  <a:pt x="8421" y="847"/>
                </a:lnTo>
                <a:lnTo>
                  <a:pt x="8421" y="847"/>
                </a:lnTo>
                <a:lnTo>
                  <a:pt x="8153" y="912"/>
                </a:lnTo>
                <a:lnTo>
                  <a:pt x="8153" y="912"/>
                </a:lnTo>
                <a:lnTo>
                  <a:pt x="8180" y="847"/>
                </a:lnTo>
                <a:lnTo>
                  <a:pt x="8180" y="847"/>
                </a:lnTo>
                <a:close/>
                <a:moveTo>
                  <a:pt x="8127" y="955"/>
                </a:moveTo>
                <a:lnTo>
                  <a:pt x="8127" y="955"/>
                </a:lnTo>
                <a:lnTo>
                  <a:pt x="8421" y="890"/>
                </a:lnTo>
                <a:lnTo>
                  <a:pt x="8661" y="803"/>
                </a:lnTo>
                <a:lnTo>
                  <a:pt x="8661" y="803"/>
                </a:lnTo>
                <a:lnTo>
                  <a:pt x="8581" y="890"/>
                </a:lnTo>
                <a:lnTo>
                  <a:pt x="8474" y="977"/>
                </a:lnTo>
                <a:lnTo>
                  <a:pt x="8474" y="977"/>
                </a:lnTo>
                <a:lnTo>
                  <a:pt x="8047" y="1085"/>
                </a:lnTo>
                <a:lnTo>
                  <a:pt x="8047" y="1085"/>
                </a:lnTo>
                <a:lnTo>
                  <a:pt x="8127" y="955"/>
                </a:lnTo>
                <a:lnTo>
                  <a:pt x="8127" y="955"/>
                </a:lnTo>
                <a:close/>
                <a:moveTo>
                  <a:pt x="7993" y="1151"/>
                </a:moveTo>
                <a:lnTo>
                  <a:pt x="7993" y="1151"/>
                </a:lnTo>
                <a:lnTo>
                  <a:pt x="8287" y="1064"/>
                </a:lnTo>
                <a:lnTo>
                  <a:pt x="8287" y="1064"/>
                </a:lnTo>
                <a:lnTo>
                  <a:pt x="8421" y="1042"/>
                </a:lnTo>
                <a:lnTo>
                  <a:pt x="8421" y="1042"/>
                </a:lnTo>
                <a:lnTo>
                  <a:pt x="8421" y="1042"/>
                </a:lnTo>
                <a:lnTo>
                  <a:pt x="8234" y="1107"/>
                </a:lnTo>
                <a:lnTo>
                  <a:pt x="8234" y="1107"/>
                </a:lnTo>
                <a:lnTo>
                  <a:pt x="7886" y="1281"/>
                </a:lnTo>
                <a:lnTo>
                  <a:pt x="7886" y="1281"/>
                </a:lnTo>
                <a:lnTo>
                  <a:pt x="7993" y="1151"/>
                </a:lnTo>
                <a:lnTo>
                  <a:pt x="7993" y="1151"/>
                </a:lnTo>
                <a:close/>
                <a:moveTo>
                  <a:pt x="7752" y="1454"/>
                </a:moveTo>
                <a:lnTo>
                  <a:pt x="7752" y="1454"/>
                </a:lnTo>
                <a:lnTo>
                  <a:pt x="7940" y="1368"/>
                </a:lnTo>
                <a:lnTo>
                  <a:pt x="7940" y="1368"/>
                </a:lnTo>
                <a:lnTo>
                  <a:pt x="8127" y="1303"/>
                </a:lnTo>
                <a:lnTo>
                  <a:pt x="8153" y="1303"/>
                </a:lnTo>
                <a:lnTo>
                  <a:pt x="8127" y="1324"/>
                </a:lnTo>
                <a:lnTo>
                  <a:pt x="8020" y="1389"/>
                </a:lnTo>
                <a:lnTo>
                  <a:pt x="8020" y="1389"/>
                </a:lnTo>
                <a:lnTo>
                  <a:pt x="7672" y="1563"/>
                </a:lnTo>
                <a:lnTo>
                  <a:pt x="7672" y="1563"/>
                </a:lnTo>
                <a:lnTo>
                  <a:pt x="7752" y="1454"/>
                </a:lnTo>
                <a:lnTo>
                  <a:pt x="7752" y="1454"/>
                </a:lnTo>
                <a:close/>
                <a:moveTo>
                  <a:pt x="7646" y="1606"/>
                </a:moveTo>
                <a:lnTo>
                  <a:pt x="7646" y="1606"/>
                </a:lnTo>
                <a:lnTo>
                  <a:pt x="7993" y="1454"/>
                </a:lnTo>
                <a:lnTo>
                  <a:pt x="8153" y="1368"/>
                </a:lnTo>
                <a:lnTo>
                  <a:pt x="8314" y="1281"/>
                </a:lnTo>
                <a:lnTo>
                  <a:pt x="8314" y="1281"/>
                </a:lnTo>
                <a:lnTo>
                  <a:pt x="8341" y="1237"/>
                </a:lnTo>
                <a:lnTo>
                  <a:pt x="8287" y="1237"/>
                </a:lnTo>
                <a:lnTo>
                  <a:pt x="8287" y="1237"/>
                </a:lnTo>
                <a:lnTo>
                  <a:pt x="8127" y="1259"/>
                </a:lnTo>
                <a:lnTo>
                  <a:pt x="7993" y="1303"/>
                </a:lnTo>
                <a:lnTo>
                  <a:pt x="7993" y="1303"/>
                </a:lnTo>
                <a:lnTo>
                  <a:pt x="7779" y="1389"/>
                </a:lnTo>
                <a:lnTo>
                  <a:pt x="7779" y="1389"/>
                </a:lnTo>
                <a:lnTo>
                  <a:pt x="7806" y="1368"/>
                </a:lnTo>
                <a:lnTo>
                  <a:pt x="7806" y="1368"/>
                </a:lnTo>
                <a:lnTo>
                  <a:pt x="7806" y="1368"/>
                </a:lnTo>
                <a:lnTo>
                  <a:pt x="7806" y="1368"/>
                </a:lnTo>
                <a:lnTo>
                  <a:pt x="8100" y="1216"/>
                </a:lnTo>
                <a:lnTo>
                  <a:pt x="8421" y="1085"/>
                </a:lnTo>
                <a:lnTo>
                  <a:pt x="8421" y="1085"/>
                </a:lnTo>
                <a:lnTo>
                  <a:pt x="8341" y="1281"/>
                </a:lnTo>
                <a:lnTo>
                  <a:pt x="8287" y="1498"/>
                </a:lnTo>
                <a:lnTo>
                  <a:pt x="8234" y="1715"/>
                </a:lnTo>
                <a:lnTo>
                  <a:pt x="8234" y="1910"/>
                </a:lnTo>
                <a:lnTo>
                  <a:pt x="8234" y="2323"/>
                </a:lnTo>
                <a:lnTo>
                  <a:pt x="8234" y="2627"/>
                </a:lnTo>
                <a:lnTo>
                  <a:pt x="8234" y="2627"/>
                </a:lnTo>
                <a:lnTo>
                  <a:pt x="8287" y="2670"/>
                </a:lnTo>
                <a:lnTo>
                  <a:pt x="8287" y="2670"/>
                </a:lnTo>
                <a:lnTo>
                  <a:pt x="8020" y="2735"/>
                </a:lnTo>
                <a:lnTo>
                  <a:pt x="8020" y="2735"/>
                </a:lnTo>
                <a:lnTo>
                  <a:pt x="7993" y="2735"/>
                </a:lnTo>
                <a:lnTo>
                  <a:pt x="7993" y="2735"/>
                </a:lnTo>
                <a:lnTo>
                  <a:pt x="7966" y="2735"/>
                </a:lnTo>
                <a:lnTo>
                  <a:pt x="7966" y="2735"/>
                </a:lnTo>
                <a:lnTo>
                  <a:pt x="8100" y="2670"/>
                </a:lnTo>
                <a:lnTo>
                  <a:pt x="8180" y="2540"/>
                </a:lnTo>
                <a:lnTo>
                  <a:pt x="8180" y="2540"/>
                </a:lnTo>
                <a:lnTo>
                  <a:pt x="8180" y="2540"/>
                </a:lnTo>
                <a:lnTo>
                  <a:pt x="8180" y="2518"/>
                </a:lnTo>
                <a:lnTo>
                  <a:pt x="8180" y="2518"/>
                </a:lnTo>
                <a:lnTo>
                  <a:pt x="8020" y="2496"/>
                </a:lnTo>
                <a:lnTo>
                  <a:pt x="7886" y="2540"/>
                </a:lnTo>
                <a:lnTo>
                  <a:pt x="7886" y="2540"/>
                </a:lnTo>
                <a:lnTo>
                  <a:pt x="7646" y="2627"/>
                </a:lnTo>
                <a:lnTo>
                  <a:pt x="7539" y="2670"/>
                </a:lnTo>
                <a:lnTo>
                  <a:pt x="7592" y="2627"/>
                </a:lnTo>
                <a:lnTo>
                  <a:pt x="7592" y="2627"/>
                </a:lnTo>
                <a:lnTo>
                  <a:pt x="7886" y="2496"/>
                </a:lnTo>
                <a:lnTo>
                  <a:pt x="8020" y="2410"/>
                </a:lnTo>
                <a:lnTo>
                  <a:pt x="8073" y="2345"/>
                </a:lnTo>
                <a:lnTo>
                  <a:pt x="8127" y="2279"/>
                </a:lnTo>
                <a:lnTo>
                  <a:pt x="8127" y="2279"/>
                </a:lnTo>
                <a:lnTo>
                  <a:pt x="8100" y="2258"/>
                </a:lnTo>
                <a:lnTo>
                  <a:pt x="8073" y="2258"/>
                </a:lnTo>
                <a:lnTo>
                  <a:pt x="8073" y="2258"/>
                </a:lnTo>
                <a:lnTo>
                  <a:pt x="7966" y="2258"/>
                </a:lnTo>
                <a:lnTo>
                  <a:pt x="7859" y="2279"/>
                </a:lnTo>
                <a:lnTo>
                  <a:pt x="7619" y="2366"/>
                </a:lnTo>
                <a:lnTo>
                  <a:pt x="7619" y="2366"/>
                </a:lnTo>
                <a:lnTo>
                  <a:pt x="7940" y="2214"/>
                </a:lnTo>
                <a:lnTo>
                  <a:pt x="8073" y="2127"/>
                </a:lnTo>
                <a:lnTo>
                  <a:pt x="8180" y="2041"/>
                </a:lnTo>
                <a:lnTo>
                  <a:pt x="8180" y="2041"/>
                </a:lnTo>
                <a:lnTo>
                  <a:pt x="8180" y="1997"/>
                </a:lnTo>
                <a:lnTo>
                  <a:pt x="8153" y="1997"/>
                </a:lnTo>
                <a:lnTo>
                  <a:pt x="8153" y="1997"/>
                </a:lnTo>
                <a:lnTo>
                  <a:pt x="8047" y="1997"/>
                </a:lnTo>
                <a:lnTo>
                  <a:pt x="7913" y="2041"/>
                </a:lnTo>
                <a:lnTo>
                  <a:pt x="7913" y="2041"/>
                </a:lnTo>
                <a:lnTo>
                  <a:pt x="7913" y="2041"/>
                </a:lnTo>
                <a:lnTo>
                  <a:pt x="7913" y="2041"/>
                </a:lnTo>
                <a:lnTo>
                  <a:pt x="8073" y="1954"/>
                </a:lnTo>
                <a:lnTo>
                  <a:pt x="8180" y="1845"/>
                </a:lnTo>
                <a:lnTo>
                  <a:pt x="8180" y="1845"/>
                </a:lnTo>
                <a:lnTo>
                  <a:pt x="8180" y="1824"/>
                </a:lnTo>
                <a:lnTo>
                  <a:pt x="8153" y="1802"/>
                </a:lnTo>
                <a:lnTo>
                  <a:pt x="8153" y="1802"/>
                </a:lnTo>
                <a:lnTo>
                  <a:pt x="7993" y="1845"/>
                </a:lnTo>
                <a:lnTo>
                  <a:pt x="7806" y="1889"/>
                </a:lnTo>
                <a:lnTo>
                  <a:pt x="7806" y="1889"/>
                </a:lnTo>
                <a:lnTo>
                  <a:pt x="7539" y="1997"/>
                </a:lnTo>
                <a:lnTo>
                  <a:pt x="7485" y="2019"/>
                </a:lnTo>
                <a:lnTo>
                  <a:pt x="7485" y="1997"/>
                </a:lnTo>
                <a:lnTo>
                  <a:pt x="7646" y="1910"/>
                </a:lnTo>
                <a:lnTo>
                  <a:pt x="7646" y="1910"/>
                </a:lnTo>
                <a:lnTo>
                  <a:pt x="7940" y="1758"/>
                </a:lnTo>
                <a:lnTo>
                  <a:pt x="8073" y="1672"/>
                </a:lnTo>
                <a:lnTo>
                  <a:pt x="8207" y="1563"/>
                </a:lnTo>
                <a:lnTo>
                  <a:pt x="8207" y="1563"/>
                </a:lnTo>
                <a:lnTo>
                  <a:pt x="8207" y="1541"/>
                </a:lnTo>
                <a:lnTo>
                  <a:pt x="8180" y="1520"/>
                </a:lnTo>
                <a:lnTo>
                  <a:pt x="8180" y="1520"/>
                </a:lnTo>
                <a:lnTo>
                  <a:pt x="8073" y="1541"/>
                </a:lnTo>
                <a:lnTo>
                  <a:pt x="7966" y="1563"/>
                </a:lnTo>
                <a:lnTo>
                  <a:pt x="7966" y="1563"/>
                </a:lnTo>
                <a:lnTo>
                  <a:pt x="7592" y="1693"/>
                </a:lnTo>
                <a:lnTo>
                  <a:pt x="7592" y="1693"/>
                </a:lnTo>
                <a:lnTo>
                  <a:pt x="7646" y="1606"/>
                </a:lnTo>
                <a:lnTo>
                  <a:pt x="7646" y="1606"/>
                </a:lnTo>
                <a:close/>
                <a:moveTo>
                  <a:pt x="7512" y="1802"/>
                </a:moveTo>
                <a:lnTo>
                  <a:pt x="7512" y="1802"/>
                </a:lnTo>
                <a:lnTo>
                  <a:pt x="7565" y="1780"/>
                </a:lnTo>
                <a:lnTo>
                  <a:pt x="7565" y="1780"/>
                </a:lnTo>
                <a:lnTo>
                  <a:pt x="7779" y="1693"/>
                </a:lnTo>
                <a:lnTo>
                  <a:pt x="7779" y="1693"/>
                </a:lnTo>
                <a:lnTo>
                  <a:pt x="7833" y="1650"/>
                </a:lnTo>
                <a:lnTo>
                  <a:pt x="7886" y="1650"/>
                </a:lnTo>
                <a:lnTo>
                  <a:pt x="7966" y="1628"/>
                </a:lnTo>
                <a:lnTo>
                  <a:pt x="8020" y="1650"/>
                </a:lnTo>
                <a:lnTo>
                  <a:pt x="8020" y="1650"/>
                </a:lnTo>
                <a:lnTo>
                  <a:pt x="7886" y="1737"/>
                </a:lnTo>
                <a:lnTo>
                  <a:pt x="7752" y="1824"/>
                </a:lnTo>
                <a:lnTo>
                  <a:pt x="7592" y="1889"/>
                </a:lnTo>
                <a:lnTo>
                  <a:pt x="7432" y="1975"/>
                </a:lnTo>
                <a:lnTo>
                  <a:pt x="7432" y="1975"/>
                </a:lnTo>
                <a:lnTo>
                  <a:pt x="7512" y="1802"/>
                </a:lnTo>
                <a:lnTo>
                  <a:pt x="7512" y="1802"/>
                </a:lnTo>
                <a:close/>
                <a:moveTo>
                  <a:pt x="7432" y="2062"/>
                </a:moveTo>
                <a:lnTo>
                  <a:pt x="7432" y="2062"/>
                </a:lnTo>
                <a:lnTo>
                  <a:pt x="7619" y="2019"/>
                </a:lnTo>
                <a:lnTo>
                  <a:pt x="7619" y="2019"/>
                </a:lnTo>
                <a:lnTo>
                  <a:pt x="7940" y="1910"/>
                </a:lnTo>
                <a:lnTo>
                  <a:pt x="8047" y="1889"/>
                </a:lnTo>
                <a:lnTo>
                  <a:pt x="8047" y="1910"/>
                </a:lnTo>
                <a:lnTo>
                  <a:pt x="7966" y="1954"/>
                </a:lnTo>
                <a:lnTo>
                  <a:pt x="7966" y="1954"/>
                </a:lnTo>
                <a:lnTo>
                  <a:pt x="7833" y="2041"/>
                </a:lnTo>
                <a:lnTo>
                  <a:pt x="7699" y="2084"/>
                </a:lnTo>
                <a:lnTo>
                  <a:pt x="7539" y="2149"/>
                </a:lnTo>
                <a:lnTo>
                  <a:pt x="7405" y="2214"/>
                </a:lnTo>
                <a:lnTo>
                  <a:pt x="7405" y="2214"/>
                </a:lnTo>
                <a:lnTo>
                  <a:pt x="7432" y="2062"/>
                </a:lnTo>
                <a:lnTo>
                  <a:pt x="7432" y="2062"/>
                </a:lnTo>
                <a:close/>
                <a:moveTo>
                  <a:pt x="6710" y="3083"/>
                </a:moveTo>
                <a:lnTo>
                  <a:pt x="6710" y="3083"/>
                </a:lnTo>
                <a:lnTo>
                  <a:pt x="6496" y="3213"/>
                </a:lnTo>
                <a:lnTo>
                  <a:pt x="6496" y="3213"/>
                </a:lnTo>
                <a:lnTo>
                  <a:pt x="5427" y="3669"/>
                </a:lnTo>
                <a:lnTo>
                  <a:pt x="5427" y="3669"/>
                </a:lnTo>
                <a:lnTo>
                  <a:pt x="4491" y="4081"/>
                </a:lnTo>
                <a:lnTo>
                  <a:pt x="3529" y="4515"/>
                </a:lnTo>
                <a:lnTo>
                  <a:pt x="3529" y="4515"/>
                </a:lnTo>
                <a:lnTo>
                  <a:pt x="3636" y="4472"/>
                </a:lnTo>
                <a:lnTo>
                  <a:pt x="3636" y="4472"/>
                </a:lnTo>
                <a:lnTo>
                  <a:pt x="4117" y="4211"/>
                </a:lnTo>
                <a:lnTo>
                  <a:pt x="4598" y="3973"/>
                </a:lnTo>
                <a:lnTo>
                  <a:pt x="4598" y="3973"/>
                </a:lnTo>
                <a:lnTo>
                  <a:pt x="5026" y="3756"/>
                </a:lnTo>
                <a:lnTo>
                  <a:pt x="5453" y="3560"/>
                </a:lnTo>
                <a:lnTo>
                  <a:pt x="5881" y="3365"/>
                </a:lnTo>
                <a:lnTo>
                  <a:pt x="6336" y="3148"/>
                </a:lnTo>
                <a:lnTo>
                  <a:pt x="6336" y="3148"/>
                </a:lnTo>
                <a:lnTo>
                  <a:pt x="6710" y="3083"/>
                </a:lnTo>
                <a:lnTo>
                  <a:pt x="6710" y="3083"/>
                </a:lnTo>
                <a:close/>
                <a:moveTo>
                  <a:pt x="3850" y="4103"/>
                </a:moveTo>
                <a:lnTo>
                  <a:pt x="3850" y="4103"/>
                </a:lnTo>
                <a:lnTo>
                  <a:pt x="4090" y="3951"/>
                </a:lnTo>
                <a:lnTo>
                  <a:pt x="4331" y="3799"/>
                </a:lnTo>
                <a:lnTo>
                  <a:pt x="4598" y="3669"/>
                </a:lnTo>
                <a:lnTo>
                  <a:pt x="4839" y="3560"/>
                </a:lnTo>
                <a:lnTo>
                  <a:pt x="5133" y="3452"/>
                </a:lnTo>
                <a:lnTo>
                  <a:pt x="5400" y="3365"/>
                </a:lnTo>
                <a:lnTo>
                  <a:pt x="5988" y="3235"/>
                </a:lnTo>
                <a:lnTo>
                  <a:pt x="5988" y="3235"/>
                </a:lnTo>
                <a:lnTo>
                  <a:pt x="4892" y="3669"/>
                </a:lnTo>
                <a:lnTo>
                  <a:pt x="4357" y="3908"/>
                </a:lnTo>
                <a:lnTo>
                  <a:pt x="3796" y="4146"/>
                </a:lnTo>
                <a:lnTo>
                  <a:pt x="3796" y="4146"/>
                </a:lnTo>
                <a:lnTo>
                  <a:pt x="3850" y="4103"/>
                </a:lnTo>
                <a:lnTo>
                  <a:pt x="3850" y="4103"/>
                </a:lnTo>
                <a:close/>
                <a:moveTo>
                  <a:pt x="3636" y="4298"/>
                </a:moveTo>
                <a:lnTo>
                  <a:pt x="3636" y="4298"/>
                </a:lnTo>
                <a:lnTo>
                  <a:pt x="4304" y="3973"/>
                </a:lnTo>
                <a:lnTo>
                  <a:pt x="4972" y="3690"/>
                </a:lnTo>
                <a:lnTo>
                  <a:pt x="4972" y="3690"/>
                </a:lnTo>
                <a:lnTo>
                  <a:pt x="5748" y="3365"/>
                </a:lnTo>
                <a:lnTo>
                  <a:pt x="5748" y="3365"/>
                </a:lnTo>
                <a:lnTo>
                  <a:pt x="5774" y="3365"/>
                </a:lnTo>
                <a:lnTo>
                  <a:pt x="5774" y="3365"/>
                </a:lnTo>
                <a:lnTo>
                  <a:pt x="5159" y="3647"/>
                </a:lnTo>
                <a:lnTo>
                  <a:pt x="4545" y="3929"/>
                </a:lnTo>
                <a:lnTo>
                  <a:pt x="3956" y="4255"/>
                </a:lnTo>
                <a:lnTo>
                  <a:pt x="3342" y="4581"/>
                </a:lnTo>
                <a:lnTo>
                  <a:pt x="3342" y="4581"/>
                </a:lnTo>
                <a:lnTo>
                  <a:pt x="3636" y="4298"/>
                </a:lnTo>
                <a:lnTo>
                  <a:pt x="3636" y="4298"/>
                </a:lnTo>
                <a:close/>
                <a:moveTo>
                  <a:pt x="3208" y="4754"/>
                </a:moveTo>
                <a:lnTo>
                  <a:pt x="3208" y="4754"/>
                </a:lnTo>
                <a:lnTo>
                  <a:pt x="3235" y="4732"/>
                </a:lnTo>
                <a:lnTo>
                  <a:pt x="3235" y="4732"/>
                </a:lnTo>
                <a:lnTo>
                  <a:pt x="4170" y="4277"/>
                </a:lnTo>
                <a:lnTo>
                  <a:pt x="5079" y="3864"/>
                </a:lnTo>
                <a:lnTo>
                  <a:pt x="5079" y="3864"/>
                </a:lnTo>
                <a:lnTo>
                  <a:pt x="5587" y="3647"/>
                </a:lnTo>
                <a:lnTo>
                  <a:pt x="6122" y="3408"/>
                </a:lnTo>
                <a:lnTo>
                  <a:pt x="6122" y="3408"/>
                </a:lnTo>
                <a:lnTo>
                  <a:pt x="6656" y="3169"/>
                </a:lnTo>
                <a:lnTo>
                  <a:pt x="6656" y="3169"/>
                </a:lnTo>
                <a:lnTo>
                  <a:pt x="6844" y="3061"/>
                </a:lnTo>
                <a:lnTo>
                  <a:pt x="6844" y="3061"/>
                </a:lnTo>
                <a:lnTo>
                  <a:pt x="6870" y="3061"/>
                </a:lnTo>
                <a:lnTo>
                  <a:pt x="6870" y="3061"/>
                </a:lnTo>
                <a:lnTo>
                  <a:pt x="6897" y="3061"/>
                </a:lnTo>
                <a:lnTo>
                  <a:pt x="6897" y="3061"/>
                </a:lnTo>
                <a:lnTo>
                  <a:pt x="6817" y="3104"/>
                </a:lnTo>
                <a:lnTo>
                  <a:pt x="6817" y="3104"/>
                </a:lnTo>
                <a:lnTo>
                  <a:pt x="6309" y="3365"/>
                </a:lnTo>
                <a:lnTo>
                  <a:pt x="5801" y="3604"/>
                </a:lnTo>
                <a:lnTo>
                  <a:pt x="4785" y="4038"/>
                </a:lnTo>
                <a:lnTo>
                  <a:pt x="4785" y="4038"/>
                </a:lnTo>
                <a:lnTo>
                  <a:pt x="4357" y="4255"/>
                </a:lnTo>
                <a:lnTo>
                  <a:pt x="3903" y="4494"/>
                </a:lnTo>
                <a:lnTo>
                  <a:pt x="3048" y="4993"/>
                </a:lnTo>
                <a:lnTo>
                  <a:pt x="3048" y="4993"/>
                </a:lnTo>
                <a:lnTo>
                  <a:pt x="3208" y="4754"/>
                </a:lnTo>
                <a:lnTo>
                  <a:pt x="3208" y="4754"/>
                </a:lnTo>
                <a:close/>
                <a:moveTo>
                  <a:pt x="3261" y="4906"/>
                </a:moveTo>
                <a:lnTo>
                  <a:pt x="3261" y="4906"/>
                </a:lnTo>
                <a:lnTo>
                  <a:pt x="3850" y="4581"/>
                </a:lnTo>
                <a:lnTo>
                  <a:pt x="3850" y="4581"/>
                </a:lnTo>
                <a:lnTo>
                  <a:pt x="4464" y="4255"/>
                </a:lnTo>
                <a:lnTo>
                  <a:pt x="5079" y="3973"/>
                </a:lnTo>
                <a:lnTo>
                  <a:pt x="5079" y="3973"/>
                </a:lnTo>
                <a:lnTo>
                  <a:pt x="6042" y="3538"/>
                </a:lnTo>
                <a:lnTo>
                  <a:pt x="6576" y="3321"/>
                </a:lnTo>
                <a:lnTo>
                  <a:pt x="7031" y="3039"/>
                </a:lnTo>
                <a:lnTo>
                  <a:pt x="7031" y="3039"/>
                </a:lnTo>
                <a:lnTo>
                  <a:pt x="7298" y="3017"/>
                </a:lnTo>
                <a:lnTo>
                  <a:pt x="7298" y="3017"/>
                </a:lnTo>
                <a:lnTo>
                  <a:pt x="7325" y="2996"/>
                </a:lnTo>
                <a:lnTo>
                  <a:pt x="7325" y="2996"/>
                </a:lnTo>
                <a:lnTo>
                  <a:pt x="6710" y="3300"/>
                </a:lnTo>
                <a:lnTo>
                  <a:pt x="6122" y="3625"/>
                </a:lnTo>
                <a:lnTo>
                  <a:pt x="6122" y="3625"/>
                </a:lnTo>
                <a:lnTo>
                  <a:pt x="6015" y="3690"/>
                </a:lnTo>
                <a:lnTo>
                  <a:pt x="6015" y="3690"/>
                </a:lnTo>
                <a:lnTo>
                  <a:pt x="5320" y="4059"/>
                </a:lnTo>
                <a:lnTo>
                  <a:pt x="5320" y="4059"/>
                </a:lnTo>
                <a:lnTo>
                  <a:pt x="4758" y="4298"/>
                </a:lnTo>
                <a:lnTo>
                  <a:pt x="4170" y="4537"/>
                </a:lnTo>
                <a:lnTo>
                  <a:pt x="3582" y="4776"/>
                </a:lnTo>
                <a:lnTo>
                  <a:pt x="3021" y="5058"/>
                </a:lnTo>
                <a:lnTo>
                  <a:pt x="3021" y="5058"/>
                </a:lnTo>
                <a:lnTo>
                  <a:pt x="3261" y="4906"/>
                </a:lnTo>
                <a:lnTo>
                  <a:pt x="3261" y="4906"/>
                </a:lnTo>
                <a:close/>
                <a:moveTo>
                  <a:pt x="2941" y="5145"/>
                </a:moveTo>
                <a:lnTo>
                  <a:pt x="2941" y="5145"/>
                </a:lnTo>
                <a:lnTo>
                  <a:pt x="3181" y="5058"/>
                </a:lnTo>
                <a:lnTo>
                  <a:pt x="3422" y="4928"/>
                </a:lnTo>
                <a:lnTo>
                  <a:pt x="3876" y="4711"/>
                </a:lnTo>
                <a:lnTo>
                  <a:pt x="3876" y="4711"/>
                </a:lnTo>
                <a:lnTo>
                  <a:pt x="4518" y="4472"/>
                </a:lnTo>
                <a:lnTo>
                  <a:pt x="5106" y="4211"/>
                </a:lnTo>
                <a:lnTo>
                  <a:pt x="5106" y="4211"/>
                </a:lnTo>
                <a:lnTo>
                  <a:pt x="5641" y="3929"/>
                </a:lnTo>
                <a:lnTo>
                  <a:pt x="5641" y="3929"/>
                </a:lnTo>
                <a:lnTo>
                  <a:pt x="5186" y="4298"/>
                </a:lnTo>
                <a:lnTo>
                  <a:pt x="5186" y="4298"/>
                </a:lnTo>
                <a:lnTo>
                  <a:pt x="4063" y="4798"/>
                </a:lnTo>
                <a:lnTo>
                  <a:pt x="3449" y="5058"/>
                </a:lnTo>
                <a:lnTo>
                  <a:pt x="2887" y="5275"/>
                </a:lnTo>
                <a:lnTo>
                  <a:pt x="2887" y="5275"/>
                </a:lnTo>
                <a:lnTo>
                  <a:pt x="2941" y="5145"/>
                </a:lnTo>
                <a:lnTo>
                  <a:pt x="2941" y="5145"/>
                </a:lnTo>
                <a:close/>
                <a:moveTo>
                  <a:pt x="4197" y="4798"/>
                </a:moveTo>
                <a:lnTo>
                  <a:pt x="4197" y="4798"/>
                </a:lnTo>
                <a:lnTo>
                  <a:pt x="3743" y="5015"/>
                </a:lnTo>
                <a:lnTo>
                  <a:pt x="3743" y="5015"/>
                </a:lnTo>
                <a:lnTo>
                  <a:pt x="3395" y="5123"/>
                </a:lnTo>
                <a:lnTo>
                  <a:pt x="3395" y="5123"/>
                </a:lnTo>
                <a:lnTo>
                  <a:pt x="4063" y="4841"/>
                </a:lnTo>
                <a:lnTo>
                  <a:pt x="4063" y="4841"/>
                </a:lnTo>
                <a:lnTo>
                  <a:pt x="4197" y="4798"/>
                </a:lnTo>
                <a:lnTo>
                  <a:pt x="4197" y="4798"/>
                </a:lnTo>
                <a:close/>
                <a:moveTo>
                  <a:pt x="2807" y="5384"/>
                </a:moveTo>
                <a:lnTo>
                  <a:pt x="2807" y="5384"/>
                </a:lnTo>
                <a:lnTo>
                  <a:pt x="3021" y="5297"/>
                </a:lnTo>
                <a:lnTo>
                  <a:pt x="3021" y="5297"/>
                </a:lnTo>
                <a:lnTo>
                  <a:pt x="3529" y="5123"/>
                </a:lnTo>
                <a:lnTo>
                  <a:pt x="4063" y="4906"/>
                </a:lnTo>
                <a:lnTo>
                  <a:pt x="4545" y="4689"/>
                </a:lnTo>
                <a:lnTo>
                  <a:pt x="5026" y="4450"/>
                </a:lnTo>
                <a:lnTo>
                  <a:pt x="5026" y="4450"/>
                </a:lnTo>
                <a:lnTo>
                  <a:pt x="4758" y="4732"/>
                </a:lnTo>
                <a:lnTo>
                  <a:pt x="4758" y="4732"/>
                </a:lnTo>
                <a:lnTo>
                  <a:pt x="4277" y="4884"/>
                </a:lnTo>
                <a:lnTo>
                  <a:pt x="3796" y="5058"/>
                </a:lnTo>
                <a:lnTo>
                  <a:pt x="3796" y="5058"/>
                </a:lnTo>
                <a:lnTo>
                  <a:pt x="3128" y="5297"/>
                </a:lnTo>
                <a:lnTo>
                  <a:pt x="3128" y="5297"/>
                </a:lnTo>
                <a:lnTo>
                  <a:pt x="2887" y="5384"/>
                </a:lnTo>
                <a:lnTo>
                  <a:pt x="2887" y="5384"/>
                </a:lnTo>
                <a:lnTo>
                  <a:pt x="2807" y="5405"/>
                </a:lnTo>
                <a:lnTo>
                  <a:pt x="2807" y="5405"/>
                </a:lnTo>
                <a:lnTo>
                  <a:pt x="2807" y="5384"/>
                </a:lnTo>
                <a:lnTo>
                  <a:pt x="2807" y="5384"/>
                </a:lnTo>
                <a:close/>
                <a:moveTo>
                  <a:pt x="2780" y="5449"/>
                </a:moveTo>
                <a:lnTo>
                  <a:pt x="2780" y="5449"/>
                </a:lnTo>
                <a:lnTo>
                  <a:pt x="3181" y="5319"/>
                </a:lnTo>
                <a:lnTo>
                  <a:pt x="3609" y="5188"/>
                </a:lnTo>
                <a:lnTo>
                  <a:pt x="3609" y="5188"/>
                </a:lnTo>
                <a:lnTo>
                  <a:pt x="4170" y="5015"/>
                </a:lnTo>
                <a:lnTo>
                  <a:pt x="4464" y="4906"/>
                </a:lnTo>
                <a:lnTo>
                  <a:pt x="4705" y="4798"/>
                </a:lnTo>
                <a:lnTo>
                  <a:pt x="4705" y="4798"/>
                </a:lnTo>
                <a:lnTo>
                  <a:pt x="4705" y="4819"/>
                </a:lnTo>
                <a:lnTo>
                  <a:pt x="4705" y="4819"/>
                </a:lnTo>
                <a:lnTo>
                  <a:pt x="4170" y="5080"/>
                </a:lnTo>
                <a:lnTo>
                  <a:pt x="3636" y="5319"/>
                </a:lnTo>
                <a:lnTo>
                  <a:pt x="3101" y="5536"/>
                </a:lnTo>
                <a:lnTo>
                  <a:pt x="2593" y="5796"/>
                </a:lnTo>
                <a:lnTo>
                  <a:pt x="2593" y="5796"/>
                </a:lnTo>
                <a:lnTo>
                  <a:pt x="2780" y="5449"/>
                </a:lnTo>
                <a:lnTo>
                  <a:pt x="2780" y="5449"/>
                </a:lnTo>
                <a:close/>
                <a:moveTo>
                  <a:pt x="2566" y="5861"/>
                </a:moveTo>
                <a:lnTo>
                  <a:pt x="2566" y="5861"/>
                </a:lnTo>
                <a:lnTo>
                  <a:pt x="3074" y="5623"/>
                </a:lnTo>
                <a:lnTo>
                  <a:pt x="3582" y="5384"/>
                </a:lnTo>
                <a:lnTo>
                  <a:pt x="4625" y="4906"/>
                </a:lnTo>
                <a:lnTo>
                  <a:pt x="4625" y="4906"/>
                </a:lnTo>
                <a:lnTo>
                  <a:pt x="4438" y="5145"/>
                </a:lnTo>
                <a:lnTo>
                  <a:pt x="4438" y="5145"/>
                </a:lnTo>
                <a:lnTo>
                  <a:pt x="4250" y="5188"/>
                </a:lnTo>
                <a:lnTo>
                  <a:pt x="4037" y="5275"/>
                </a:lnTo>
                <a:lnTo>
                  <a:pt x="3636" y="5427"/>
                </a:lnTo>
                <a:lnTo>
                  <a:pt x="3636" y="5427"/>
                </a:lnTo>
                <a:lnTo>
                  <a:pt x="3074" y="5623"/>
                </a:lnTo>
                <a:lnTo>
                  <a:pt x="2566" y="5861"/>
                </a:lnTo>
                <a:lnTo>
                  <a:pt x="2566" y="5861"/>
                </a:lnTo>
                <a:lnTo>
                  <a:pt x="2566" y="5861"/>
                </a:lnTo>
                <a:lnTo>
                  <a:pt x="2566" y="5861"/>
                </a:lnTo>
                <a:close/>
                <a:moveTo>
                  <a:pt x="2566" y="5883"/>
                </a:moveTo>
                <a:lnTo>
                  <a:pt x="2566" y="5883"/>
                </a:lnTo>
                <a:lnTo>
                  <a:pt x="3422" y="5557"/>
                </a:lnTo>
                <a:lnTo>
                  <a:pt x="3422" y="5557"/>
                </a:lnTo>
                <a:lnTo>
                  <a:pt x="3956" y="5362"/>
                </a:lnTo>
                <a:lnTo>
                  <a:pt x="4197" y="5275"/>
                </a:lnTo>
                <a:lnTo>
                  <a:pt x="4411" y="5188"/>
                </a:lnTo>
                <a:lnTo>
                  <a:pt x="4411" y="5188"/>
                </a:lnTo>
                <a:lnTo>
                  <a:pt x="4411" y="5188"/>
                </a:lnTo>
                <a:lnTo>
                  <a:pt x="4411" y="5188"/>
                </a:lnTo>
                <a:lnTo>
                  <a:pt x="3903" y="5427"/>
                </a:lnTo>
                <a:lnTo>
                  <a:pt x="3422" y="5623"/>
                </a:lnTo>
                <a:lnTo>
                  <a:pt x="2941" y="5840"/>
                </a:lnTo>
                <a:lnTo>
                  <a:pt x="2486" y="6057"/>
                </a:lnTo>
                <a:lnTo>
                  <a:pt x="2486" y="6057"/>
                </a:lnTo>
                <a:lnTo>
                  <a:pt x="2566" y="5883"/>
                </a:lnTo>
                <a:lnTo>
                  <a:pt x="2566" y="5883"/>
                </a:lnTo>
                <a:close/>
                <a:moveTo>
                  <a:pt x="2566" y="6078"/>
                </a:moveTo>
                <a:lnTo>
                  <a:pt x="2566" y="6078"/>
                </a:lnTo>
                <a:lnTo>
                  <a:pt x="2994" y="5861"/>
                </a:lnTo>
                <a:lnTo>
                  <a:pt x="3422" y="5666"/>
                </a:lnTo>
                <a:lnTo>
                  <a:pt x="3876" y="5471"/>
                </a:lnTo>
                <a:lnTo>
                  <a:pt x="4331" y="5275"/>
                </a:lnTo>
                <a:lnTo>
                  <a:pt x="4331" y="5275"/>
                </a:lnTo>
                <a:lnTo>
                  <a:pt x="4224" y="5449"/>
                </a:lnTo>
                <a:lnTo>
                  <a:pt x="4224" y="5449"/>
                </a:lnTo>
                <a:lnTo>
                  <a:pt x="4197" y="5471"/>
                </a:lnTo>
                <a:lnTo>
                  <a:pt x="4197" y="5471"/>
                </a:lnTo>
                <a:lnTo>
                  <a:pt x="3716" y="5644"/>
                </a:lnTo>
                <a:lnTo>
                  <a:pt x="3261" y="5840"/>
                </a:lnTo>
                <a:lnTo>
                  <a:pt x="3261" y="5840"/>
                </a:lnTo>
                <a:lnTo>
                  <a:pt x="2967" y="5948"/>
                </a:lnTo>
                <a:lnTo>
                  <a:pt x="2700" y="6057"/>
                </a:lnTo>
                <a:lnTo>
                  <a:pt x="2700" y="6057"/>
                </a:lnTo>
                <a:lnTo>
                  <a:pt x="2486" y="6122"/>
                </a:lnTo>
                <a:lnTo>
                  <a:pt x="2459" y="6144"/>
                </a:lnTo>
                <a:lnTo>
                  <a:pt x="2566" y="6078"/>
                </a:lnTo>
                <a:lnTo>
                  <a:pt x="2566" y="6078"/>
                </a:lnTo>
                <a:close/>
                <a:moveTo>
                  <a:pt x="2433" y="6165"/>
                </a:moveTo>
                <a:lnTo>
                  <a:pt x="2433" y="6165"/>
                </a:lnTo>
                <a:lnTo>
                  <a:pt x="2887" y="6035"/>
                </a:lnTo>
                <a:lnTo>
                  <a:pt x="3288" y="5883"/>
                </a:lnTo>
                <a:lnTo>
                  <a:pt x="3288" y="5883"/>
                </a:lnTo>
                <a:lnTo>
                  <a:pt x="3743" y="5688"/>
                </a:lnTo>
                <a:lnTo>
                  <a:pt x="3743" y="5688"/>
                </a:lnTo>
                <a:lnTo>
                  <a:pt x="4063" y="5557"/>
                </a:lnTo>
                <a:lnTo>
                  <a:pt x="4117" y="5536"/>
                </a:lnTo>
                <a:lnTo>
                  <a:pt x="3903" y="5644"/>
                </a:lnTo>
                <a:lnTo>
                  <a:pt x="3903" y="5644"/>
                </a:lnTo>
                <a:lnTo>
                  <a:pt x="3743" y="5731"/>
                </a:lnTo>
                <a:lnTo>
                  <a:pt x="3555" y="5818"/>
                </a:lnTo>
                <a:lnTo>
                  <a:pt x="3154" y="5970"/>
                </a:lnTo>
                <a:lnTo>
                  <a:pt x="2753" y="6122"/>
                </a:lnTo>
                <a:lnTo>
                  <a:pt x="2566" y="6209"/>
                </a:lnTo>
                <a:lnTo>
                  <a:pt x="2379" y="6317"/>
                </a:lnTo>
                <a:lnTo>
                  <a:pt x="2379" y="6317"/>
                </a:lnTo>
                <a:lnTo>
                  <a:pt x="2433" y="6165"/>
                </a:lnTo>
                <a:lnTo>
                  <a:pt x="2433" y="6165"/>
                </a:lnTo>
                <a:close/>
                <a:moveTo>
                  <a:pt x="2513" y="6295"/>
                </a:moveTo>
                <a:lnTo>
                  <a:pt x="2513" y="6295"/>
                </a:lnTo>
                <a:lnTo>
                  <a:pt x="2700" y="6187"/>
                </a:lnTo>
                <a:lnTo>
                  <a:pt x="2914" y="6100"/>
                </a:lnTo>
                <a:lnTo>
                  <a:pt x="3315" y="5948"/>
                </a:lnTo>
                <a:lnTo>
                  <a:pt x="3743" y="5774"/>
                </a:lnTo>
                <a:lnTo>
                  <a:pt x="3956" y="5688"/>
                </a:lnTo>
                <a:lnTo>
                  <a:pt x="4144" y="5579"/>
                </a:lnTo>
                <a:lnTo>
                  <a:pt x="4144" y="5579"/>
                </a:lnTo>
                <a:lnTo>
                  <a:pt x="4037" y="5731"/>
                </a:lnTo>
                <a:lnTo>
                  <a:pt x="4037" y="5731"/>
                </a:lnTo>
                <a:lnTo>
                  <a:pt x="3823" y="5818"/>
                </a:lnTo>
                <a:lnTo>
                  <a:pt x="3636" y="5883"/>
                </a:lnTo>
                <a:lnTo>
                  <a:pt x="3261" y="6035"/>
                </a:lnTo>
                <a:lnTo>
                  <a:pt x="3261" y="6035"/>
                </a:lnTo>
                <a:lnTo>
                  <a:pt x="3021" y="6122"/>
                </a:lnTo>
                <a:lnTo>
                  <a:pt x="2807" y="6209"/>
                </a:lnTo>
                <a:lnTo>
                  <a:pt x="2807" y="6209"/>
                </a:lnTo>
                <a:lnTo>
                  <a:pt x="2459" y="6361"/>
                </a:lnTo>
                <a:lnTo>
                  <a:pt x="2352" y="6382"/>
                </a:lnTo>
                <a:lnTo>
                  <a:pt x="2513" y="6295"/>
                </a:lnTo>
                <a:lnTo>
                  <a:pt x="2513" y="6295"/>
                </a:lnTo>
                <a:close/>
                <a:moveTo>
                  <a:pt x="2326" y="6447"/>
                </a:moveTo>
                <a:lnTo>
                  <a:pt x="2326" y="6447"/>
                </a:lnTo>
                <a:lnTo>
                  <a:pt x="2753" y="6295"/>
                </a:lnTo>
                <a:lnTo>
                  <a:pt x="3181" y="6100"/>
                </a:lnTo>
                <a:lnTo>
                  <a:pt x="3181" y="6100"/>
                </a:lnTo>
                <a:lnTo>
                  <a:pt x="3368" y="6035"/>
                </a:lnTo>
                <a:lnTo>
                  <a:pt x="3582" y="5970"/>
                </a:lnTo>
                <a:lnTo>
                  <a:pt x="3796" y="5883"/>
                </a:lnTo>
                <a:lnTo>
                  <a:pt x="4010" y="5796"/>
                </a:lnTo>
                <a:lnTo>
                  <a:pt x="4010" y="5796"/>
                </a:lnTo>
                <a:lnTo>
                  <a:pt x="4010" y="5796"/>
                </a:lnTo>
                <a:lnTo>
                  <a:pt x="4010" y="5796"/>
                </a:lnTo>
                <a:lnTo>
                  <a:pt x="3796" y="5905"/>
                </a:lnTo>
                <a:lnTo>
                  <a:pt x="3582" y="6013"/>
                </a:lnTo>
                <a:lnTo>
                  <a:pt x="3181" y="6165"/>
                </a:lnTo>
                <a:lnTo>
                  <a:pt x="3181" y="6165"/>
                </a:lnTo>
                <a:lnTo>
                  <a:pt x="2727" y="6361"/>
                </a:lnTo>
                <a:lnTo>
                  <a:pt x="2272" y="6578"/>
                </a:lnTo>
                <a:lnTo>
                  <a:pt x="2272" y="6578"/>
                </a:lnTo>
                <a:lnTo>
                  <a:pt x="2326" y="6447"/>
                </a:lnTo>
                <a:lnTo>
                  <a:pt x="2326" y="6447"/>
                </a:lnTo>
                <a:close/>
                <a:moveTo>
                  <a:pt x="2246" y="6686"/>
                </a:moveTo>
                <a:lnTo>
                  <a:pt x="2246" y="6686"/>
                </a:lnTo>
                <a:lnTo>
                  <a:pt x="2620" y="6556"/>
                </a:lnTo>
                <a:lnTo>
                  <a:pt x="2967" y="6404"/>
                </a:lnTo>
                <a:lnTo>
                  <a:pt x="2967" y="6404"/>
                </a:lnTo>
                <a:lnTo>
                  <a:pt x="3449" y="6209"/>
                </a:lnTo>
                <a:lnTo>
                  <a:pt x="3449" y="6209"/>
                </a:lnTo>
                <a:lnTo>
                  <a:pt x="3689" y="6100"/>
                </a:lnTo>
                <a:lnTo>
                  <a:pt x="3796" y="6078"/>
                </a:lnTo>
                <a:lnTo>
                  <a:pt x="3796" y="6078"/>
                </a:lnTo>
                <a:lnTo>
                  <a:pt x="3743" y="6122"/>
                </a:lnTo>
                <a:lnTo>
                  <a:pt x="3743" y="6122"/>
                </a:lnTo>
                <a:lnTo>
                  <a:pt x="3582" y="6230"/>
                </a:lnTo>
                <a:lnTo>
                  <a:pt x="3395" y="6339"/>
                </a:lnTo>
                <a:lnTo>
                  <a:pt x="2994" y="6491"/>
                </a:lnTo>
                <a:lnTo>
                  <a:pt x="2593" y="6621"/>
                </a:lnTo>
                <a:lnTo>
                  <a:pt x="2379" y="6730"/>
                </a:lnTo>
                <a:lnTo>
                  <a:pt x="2192" y="6816"/>
                </a:lnTo>
                <a:lnTo>
                  <a:pt x="2192" y="6816"/>
                </a:lnTo>
                <a:lnTo>
                  <a:pt x="2246" y="6686"/>
                </a:lnTo>
                <a:lnTo>
                  <a:pt x="2246" y="6686"/>
                </a:lnTo>
                <a:close/>
                <a:moveTo>
                  <a:pt x="2139" y="6947"/>
                </a:moveTo>
                <a:lnTo>
                  <a:pt x="2139" y="6947"/>
                </a:lnTo>
                <a:lnTo>
                  <a:pt x="2433" y="6882"/>
                </a:lnTo>
                <a:lnTo>
                  <a:pt x="2727" y="6795"/>
                </a:lnTo>
                <a:lnTo>
                  <a:pt x="2727" y="6795"/>
                </a:lnTo>
                <a:lnTo>
                  <a:pt x="3288" y="6578"/>
                </a:lnTo>
                <a:lnTo>
                  <a:pt x="3288" y="6578"/>
                </a:lnTo>
                <a:lnTo>
                  <a:pt x="3422" y="6534"/>
                </a:lnTo>
                <a:lnTo>
                  <a:pt x="3422" y="6534"/>
                </a:lnTo>
                <a:lnTo>
                  <a:pt x="3582" y="6447"/>
                </a:lnTo>
                <a:lnTo>
                  <a:pt x="3636" y="6426"/>
                </a:lnTo>
                <a:lnTo>
                  <a:pt x="3582" y="6447"/>
                </a:lnTo>
                <a:lnTo>
                  <a:pt x="3582" y="6447"/>
                </a:lnTo>
                <a:lnTo>
                  <a:pt x="3395" y="6578"/>
                </a:lnTo>
                <a:lnTo>
                  <a:pt x="3154" y="6665"/>
                </a:lnTo>
                <a:lnTo>
                  <a:pt x="2700" y="6838"/>
                </a:lnTo>
                <a:lnTo>
                  <a:pt x="2700" y="6838"/>
                </a:lnTo>
                <a:lnTo>
                  <a:pt x="2379" y="7012"/>
                </a:lnTo>
                <a:lnTo>
                  <a:pt x="2058" y="7186"/>
                </a:lnTo>
                <a:lnTo>
                  <a:pt x="2058" y="7186"/>
                </a:lnTo>
                <a:lnTo>
                  <a:pt x="2139" y="6947"/>
                </a:lnTo>
                <a:lnTo>
                  <a:pt x="2139" y="6947"/>
                </a:lnTo>
                <a:close/>
                <a:moveTo>
                  <a:pt x="2032" y="7251"/>
                </a:moveTo>
                <a:lnTo>
                  <a:pt x="2032" y="7251"/>
                </a:lnTo>
                <a:lnTo>
                  <a:pt x="2192" y="7164"/>
                </a:lnTo>
                <a:lnTo>
                  <a:pt x="2192" y="7164"/>
                </a:lnTo>
                <a:lnTo>
                  <a:pt x="2566" y="6990"/>
                </a:lnTo>
                <a:lnTo>
                  <a:pt x="2941" y="6838"/>
                </a:lnTo>
                <a:lnTo>
                  <a:pt x="3315" y="6665"/>
                </a:lnTo>
                <a:lnTo>
                  <a:pt x="3475" y="6578"/>
                </a:lnTo>
                <a:lnTo>
                  <a:pt x="3662" y="6469"/>
                </a:lnTo>
                <a:lnTo>
                  <a:pt x="3662" y="6469"/>
                </a:lnTo>
                <a:lnTo>
                  <a:pt x="3582" y="6665"/>
                </a:lnTo>
                <a:lnTo>
                  <a:pt x="3582" y="6665"/>
                </a:lnTo>
                <a:lnTo>
                  <a:pt x="3208" y="6816"/>
                </a:lnTo>
                <a:lnTo>
                  <a:pt x="2834" y="6947"/>
                </a:lnTo>
                <a:lnTo>
                  <a:pt x="2834" y="6947"/>
                </a:lnTo>
                <a:lnTo>
                  <a:pt x="2406" y="7142"/>
                </a:lnTo>
                <a:lnTo>
                  <a:pt x="2406" y="7142"/>
                </a:lnTo>
                <a:lnTo>
                  <a:pt x="2085" y="7272"/>
                </a:lnTo>
                <a:lnTo>
                  <a:pt x="2085" y="7272"/>
                </a:lnTo>
                <a:lnTo>
                  <a:pt x="2032" y="7272"/>
                </a:lnTo>
                <a:lnTo>
                  <a:pt x="2032" y="7272"/>
                </a:lnTo>
                <a:lnTo>
                  <a:pt x="2032" y="7251"/>
                </a:lnTo>
                <a:lnTo>
                  <a:pt x="2032" y="7251"/>
                </a:lnTo>
                <a:close/>
                <a:moveTo>
                  <a:pt x="2005" y="7337"/>
                </a:moveTo>
                <a:lnTo>
                  <a:pt x="2005" y="7337"/>
                </a:lnTo>
                <a:lnTo>
                  <a:pt x="2192" y="7272"/>
                </a:lnTo>
                <a:lnTo>
                  <a:pt x="2379" y="7207"/>
                </a:lnTo>
                <a:lnTo>
                  <a:pt x="2753" y="7034"/>
                </a:lnTo>
                <a:lnTo>
                  <a:pt x="2753" y="7034"/>
                </a:lnTo>
                <a:lnTo>
                  <a:pt x="2967" y="6947"/>
                </a:lnTo>
                <a:lnTo>
                  <a:pt x="3181" y="6860"/>
                </a:lnTo>
                <a:lnTo>
                  <a:pt x="3181" y="6860"/>
                </a:lnTo>
                <a:lnTo>
                  <a:pt x="3261" y="6838"/>
                </a:lnTo>
                <a:lnTo>
                  <a:pt x="3261" y="6838"/>
                </a:lnTo>
                <a:lnTo>
                  <a:pt x="2807" y="7077"/>
                </a:lnTo>
                <a:lnTo>
                  <a:pt x="2352" y="7294"/>
                </a:lnTo>
                <a:lnTo>
                  <a:pt x="2352" y="7294"/>
                </a:lnTo>
                <a:lnTo>
                  <a:pt x="2139" y="7403"/>
                </a:lnTo>
                <a:lnTo>
                  <a:pt x="1925" y="7511"/>
                </a:lnTo>
                <a:lnTo>
                  <a:pt x="1925" y="7511"/>
                </a:lnTo>
                <a:lnTo>
                  <a:pt x="2005" y="7337"/>
                </a:lnTo>
                <a:lnTo>
                  <a:pt x="2005" y="7337"/>
                </a:lnTo>
                <a:close/>
                <a:moveTo>
                  <a:pt x="1925" y="7576"/>
                </a:moveTo>
                <a:lnTo>
                  <a:pt x="1925" y="7576"/>
                </a:lnTo>
                <a:lnTo>
                  <a:pt x="2272" y="7381"/>
                </a:lnTo>
                <a:lnTo>
                  <a:pt x="2620" y="7229"/>
                </a:lnTo>
                <a:lnTo>
                  <a:pt x="2620" y="7229"/>
                </a:lnTo>
                <a:lnTo>
                  <a:pt x="3101" y="6990"/>
                </a:lnTo>
                <a:lnTo>
                  <a:pt x="3555" y="6751"/>
                </a:lnTo>
                <a:lnTo>
                  <a:pt x="3555" y="6751"/>
                </a:lnTo>
                <a:lnTo>
                  <a:pt x="3502" y="6903"/>
                </a:lnTo>
                <a:lnTo>
                  <a:pt x="3502" y="6903"/>
                </a:lnTo>
                <a:lnTo>
                  <a:pt x="3048" y="7120"/>
                </a:lnTo>
                <a:lnTo>
                  <a:pt x="2566" y="7316"/>
                </a:lnTo>
                <a:lnTo>
                  <a:pt x="2566" y="7316"/>
                </a:lnTo>
                <a:lnTo>
                  <a:pt x="2219" y="7424"/>
                </a:lnTo>
                <a:lnTo>
                  <a:pt x="2058" y="7511"/>
                </a:lnTo>
                <a:lnTo>
                  <a:pt x="1925" y="7576"/>
                </a:lnTo>
                <a:lnTo>
                  <a:pt x="1925" y="7576"/>
                </a:lnTo>
                <a:lnTo>
                  <a:pt x="1925" y="7576"/>
                </a:lnTo>
                <a:lnTo>
                  <a:pt x="1925" y="7576"/>
                </a:lnTo>
                <a:close/>
                <a:moveTo>
                  <a:pt x="3074" y="17671"/>
                </a:moveTo>
                <a:lnTo>
                  <a:pt x="3074" y="17671"/>
                </a:lnTo>
                <a:lnTo>
                  <a:pt x="3128" y="17931"/>
                </a:lnTo>
                <a:lnTo>
                  <a:pt x="3235" y="18170"/>
                </a:lnTo>
                <a:lnTo>
                  <a:pt x="3235" y="18170"/>
                </a:lnTo>
                <a:lnTo>
                  <a:pt x="2780" y="18040"/>
                </a:lnTo>
                <a:lnTo>
                  <a:pt x="2593" y="17953"/>
                </a:lnTo>
                <a:lnTo>
                  <a:pt x="2406" y="17866"/>
                </a:lnTo>
                <a:lnTo>
                  <a:pt x="2272" y="17758"/>
                </a:lnTo>
                <a:lnTo>
                  <a:pt x="2246" y="17692"/>
                </a:lnTo>
                <a:lnTo>
                  <a:pt x="2192" y="17627"/>
                </a:lnTo>
                <a:lnTo>
                  <a:pt x="2192" y="17562"/>
                </a:lnTo>
                <a:lnTo>
                  <a:pt x="2192" y="17475"/>
                </a:lnTo>
                <a:lnTo>
                  <a:pt x="2246" y="17389"/>
                </a:lnTo>
                <a:lnTo>
                  <a:pt x="2299" y="17280"/>
                </a:lnTo>
                <a:lnTo>
                  <a:pt x="2299" y="17280"/>
                </a:lnTo>
                <a:lnTo>
                  <a:pt x="2299" y="17237"/>
                </a:lnTo>
                <a:lnTo>
                  <a:pt x="2299" y="17237"/>
                </a:lnTo>
                <a:lnTo>
                  <a:pt x="2433" y="17150"/>
                </a:lnTo>
                <a:lnTo>
                  <a:pt x="2540" y="17019"/>
                </a:lnTo>
                <a:lnTo>
                  <a:pt x="2647" y="16911"/>
                </a:lnTo>
                <a:lnTo>
                  <a:pt x="2727" y="16781"/>
                </a:lnTo>
                <a:lnTo>
                  <a:pt x="2780" y="16629"/>
                </a:lnTo>
                <a:lnTo>
                  <a:pt x="2834" y="16477"/>
                </a:lnTo>
                <a:lnTo>
                  <a:pt x="2860" y="16325"/>
                </a:lnTo>
                <a:lnTo>
                  <a:pt x="2887" y="16173"/>
                </a:lnTo>
                <a:lnTo>
                  <a:pt x="2887" y="16173"/>
                </a:lnTo>
                <a:lnTo>
                  <a:pt x="2860" y="15869"/>
                </a:lnTo>
                <a:lnTo>
                  <a:pt x="2807" y="15565"/>
                </a:lnTo>
                <a:lnTo>
                  <a:pt x="2753" y="15239"/>
                </a:lnTo>
                <a:lnTo>
                  <a:pt x="2727" y="14935"/>
                </a:lnTo>
                <a:lnTo>
                  <a:pt x="2727" y="14935"/>
                </a:lnTo>
                <a:lnTo>
                  <a:pt x="2727" y="14697"/>
                </a:lnTo>
                <a:lnTo>
                  <a:pt x="2727" y="14480"/>
                </a:lnTo>
                <a:lnTo>
                  <a:pt x="2807" y="14045"/>
                </a:lnTo>
                <a:lnTo>
                  <a:pt x="2994" y="13134"/>
                </a:lnTo>
                <a:lnTo>
                  <a:pt x="2994" y="13134"/>
                </a:lnTo>
                <a:lnTo>
                  <a:pt x="3048" y="12786"/>
                </a:lnTo>
                <a:lnTo>
                  <a:pt x="3101" y="12417"/>
                </a:lnTo>
                <a:lnTo>
                  <a:pt x="3154" y="11679"/>
                </a:lnTo>
                <a:lnTo>
                  <a:pt x="3261" y="10963"/>
                </a:lnTo>
                <a:lnTo>
                  <a:pt x="3315" y="10615"/>
                </a:lnTo>
                <a:lnTo>
                  <a:pt x="3395" y="10268"/>
                </a:lnTo>
                <a:lnTo>
                  <a:pt x="3395" y="10268"/>
                </a:lnTo>
                <a:lnTo>
                  <a:pt x="3475" y="11158"/>
                </a:lnTo>
                <a:lnTo>
                  <a:pt x="3502" y="11614"/>
                </a:lnTo>
                <a:lnTo>
                  <a:pt x="3529" y="12092"/>
                </a:lnTo>
                <a:lnTo>
                  <a:pt x="3529" y="12092"/>
                </a:lnTo>
                <a:lnTo>
                  <a:pt x="3529" y="12244"/>
                </a:lnTo>
                <a:lnTo>
                  <a:pt x="3529" y="12244"/>
                </a:lnTo>
                <a:lnTo>
                  <a:pt x="3529" y="12265"/>
                </a:lnTo>
                <a:lnTo>
                  <a:pt x="3529" y="12265"/>
                </a:lnTo>
                <a:lnTo>
                  <a:pt x="3502" y="12895"/>
                </a:lnTo>
                <a:lnTo>
                  <a:pt x="3422" y="13524"/>
                </a:lnTo>
                <a:lnTo>
                  <a:pt x="3261" y="14784"/>
                </a:lnTo>
                <a:lnTo>
                  <a:pt x="3261" y="14784"/>
                </a:lnTo>
                <a:lnTo>
                  <a:pt x="3128" y="16216"/>
                </a:lnTo>
                <a:lnTo>
                  <a:pt x="3048" y="17649"/>
                </a:lnTo>
                <a:lnTo>
                  <a:pt x="3048" y="17649"/>
                </a:lnTo>
                <a:lnTo>
                  <a:pt x="3074" y="17671"/>
                </a:lnTo>
                <a:lnTo>
                  <a:pt x="3074" y="17671"/>
                </a:lnTo>
                <a:close/>
                <a:moveTo>
                  <a:pt x="2914" y="11549"/>
                </a:moveTo>
                <a:lnTo>
                  <a:pt x="2914" y="11549"/>
                </a:lnTo>
                <a:lnTo>
                  <a:pt x="2914" y="11701"/>
                </a:lnTo>
                <a:lnTo>
                  <a:pt x="2914" y="11701"/>
                </a:lnTo>
                <a:lnTo>
                  <a:pt x="2887" y="11701"/>
                </a:lnTo>
                <a:lnTo>
                  <a:pt x="2887" y="11701"/>
                </a:lnTo>
                <a:lnTo>
                  <a:pt x="2299" y="11831"/>
                </a:lnTo>
                <a:lnTo>
                  <a:pt x="1684" y="12048"/>
                </a:lnTo>
                <a:lnTo>
                  <a:pt x="1684" y="12048"/>
                </a:lnTo>
                <a:lnTo>
                  <a:pt x="1337" y="12157"/>
                </a:lnTo>
                <a:lnTo>
                  <a:pt x="1337" y="12157"/>
                </a:lnTo>
                <a:lnTo>
                  <a:pt x="1978" y="11918"/>
                </a:lnTo>
                <a:lnTo>
                  <a:pt x="1978" y="11918"/>
                </a:lnTo>
                <a:lnTo>
                  <a:pt x="2459" y="11766"/>
                </a:lnTo>
                <a:lnTo>
                  <a:pt x="2700" y="11657"/>
                </a:lnTo>
                <a:lnTo>
                  <a:pt x="2914" y="11549"/>
                </a:lnTo>
                <a:lnTo>
                  <a:pt x="2914" y="11549"/>
                </a:lnTo>
                <a:close/>
                <a:moveTo>
                  <a:pt x="2914" y="11484"/>
                </a:moveTo>
                <a:lnTo>
                  <a:pt x="2914" y="11484"/>
                </a:lnTo>
                <a:lnTo>
                  <a:pt x="2593" y="11592"/>
                </a:lnTo>
                <a:lnTo>
                  <a:pt x="2246" y="11701"/>
                </a:lnTo>
                <a:lnTo>
                  <a:pt x="1925" y="11766"/>
                </a:lnTo>
                <a:lnTo>
                  <a:pt x="1550" y="11875"/>
                </a:lnTo>
                <a:lnTo>
                  <a:pt x="1550" y="11875"/>
                </a:lnTo>
                <a:lnTo>
                  <a:pt x="1043" y="12070"/>
                </a:lnTo>
                <a:lnTo>
                  <a:pt x="1043" y="12070"/>
                </a:lnTo>
                <a:lnTo>
                  <a:pt x="775" y="12178"/>
                </a:lnTo>
                <a:lnTo>
                  <a:pt x="775" y="12178"/>
                </a:lnTo>
                <a:lnTo>
                  <a:pt x="695" y="12222"/>
                </a:lnTo>
                <a:lnTo>
                  <a:pt x="882" y="12135"/>
                </a:lnTo>
                <a:lnTo>
                  <a:pt x="882" y="12135"/>
                </a:lnTo>
                <a:lnTo>
                  <a:pt x="1123" y="12005"/>
                </a:lnTo>
                <a:lnTo>
                  <a:pt x="1390" y="11875"/>
                </a:lnTo>
                <a:lnTo>
                  <a:pt x="1951" y="11679"/>
                </a:lnTo>
                <a:lnTo>
                  <a:pt x="2459" y="11484"/>
                </a:lnTo>
                <a:lnTo>
                  <a:pt x="2727" y="11354"/>
                </a:lnTo>
                <a:lnTo>
                  <a:pt x="2967" y="11223"/>
                </a:lnTo>
                <a:lnTo>
                  <a:pt x="2967" y="11223"/>
                </a:lnTo>
                <a:lnTo>
                  <a:pt x="2914" y="11484"/>
                </a:lnTo>
                <a:lnTo>
                  <a:pt x="2914" y="11484"/>
                </a:lnTo>
                <a:lnTo>
                  <a:pt x="2914" y="11484"/>
                </a:lnTo>
                <a:lnTo>
                  <a:pt x="2914" y="11484"/>
                </a:lnTo>
                <a:close/>
                <a:moveTo>
                  <a:pt x="2887" y="11744"/>
                </a:moveTo>
                <a:lnTo>
                  <a:pt x="2887" y="11744"/>
                </a:lnTo>
                <a:lnTo>
                  <a:pt x="2887" y="12027"/>
                </a:lnTo>
                <a:lnTo>
                  <a:pt x="2887" y="12027"/>
                </a:lnTo>
                <a:lnTo>
                  <a:pt x="2780" y="12070"/>
                </a:lnTo>
                <a:lnTo>
                  <a:pt x="2780" y="12070"/>
                </a:lnTo>
                <a:lnTo>
                  <a:pt x="2647" y="12092"/>
                </a:lnTo>
                <a:lnTo>
                  <a:pt x="2647" y="12092"/>
                </a:lnTo>
                <a:lnTo>
                  <a:pt x="2379" y="12178"/>
                </a:lnTo>
                <a:lnTo>
                  <a:pt x="2379" y="12178"/>
                </a:lnTo>
                <a:lnTo>
                  <a:pt x="1711" y="12374"/>
                </a:lnTo>
                <a:lnTo>
                  <a:pt x="1711" y="12374"/>
                </a:lnTo>
                <a:lnTo>
                  <a:pt x="1176" y="12526"/>
                </a:lnTo>
                <a:lnTo>
                  <a:pt x="642" y="12721"/>
                </a:lnTo>
                <a:lnTo>
                  <a:pt x="642" y="12721"/>
                </a:lnTo>
                <a:lnTo>
                  <a:pt x="1791" y="12265"/>
                </a:lnTo>
                <a:lnTo>
                  <a:pt x="2887" y="11744"/>
                </a:lnTo>
                <a:lnTo>
                  <a:pt x="2887" y="11744"/>
                </a:lnTo>
                <a:close/>
                <a:moveTo>
                  <a:pt x="2673" y="12135"/>
                </a:moveTo>
                <a:lnTo>
                  <a:pt x="2673" y="12135"/>
                </a:lnTo>
                <a:lnTo>
                  <a:pt x="2700" y="12135"/>
                </a:lnTo>
                <a:lnTo>
                  <a:pt x="2700" y="12135"/>
                </a:lnTo>
                <a:lnTo>
                  <a:pt x="2887" y="12070"/>
                </a:lnTo>
                <a:lnTo>
                  <a:pt x="2887" y="12070"/>
                </a:lnTo>
                <a:lnTo>
                  <a:pt x="2860" y="12352"/>
                </a:lnTo>
                <a:lnTo>
                  <a:pt x="2860" y="12352"/>
                </a:lnTo>
                <a:lnTo>
                  <a:pt x="2566" y="12439"/>
                </a:lnTo>
                <a:lnTo>
                  <a:pt x="2566" y="12439"/>
                </a:lnTo>
                <a:lnTo>
                  <a:pt x="2486" y="12439"/>
                </a:lnTo>
                <a:lnTo>
                  <a:pt x="2486" y="12439"/>
                </a:lnTo>
                <a:lnTo>
                  <a:pt x="1951" y="12591"/>
                </a:lnTo>
                <a:lnTo>
                  <a:pt x="1951" y="12591"/>
                </a:lnTo>
                <a:lnTo>
                  <a:pt x="1444" y="12743"/>
                </a:lnTo>
                <a:lnTo>
                  <a:pt x="936" y="12917"/>
                </a:lnTo>
                <a:lnTo>
                  <a:pt x="936" y="12917"/>
                </a:lnTo>
                <a:lnTo>
                  <a:pt x="722" y="13003"/>
                </a:lnTo>
                <a:lnTo>
                  <a:pt x="695" y="13003"/>
                </a:lnTo>
                <a:lnTo>
                  <a:pt x="722" y="13003"/>
                </a:lnTo>
                <a:lnTo>
                  <a:pt x="936" y="12873"/>
                </a:lnTo>
                <a:lnTo>
                  <a:pt x="936" y="12873"/>
                </a:lnTo>
                <a:lnTo>
                  <a:pt x="1524" y="12634"/>
                </a:lnTo>
                <a:lnTo>
                  <a:pt x="1524" y="12634"/>
                </a:lnTo>
                <a:lnTo>
                  <a:pt x="2112" y="12374"/>
                </a:lnTo>
                <a:lnTo>
                  <a:pt x="2673" y="12135"/>
                </a:lnTo>
                <a:lnTo>
                  <a:pt x="2673" y="12135"/>
                </a:lnTo>
                <a:close/>
                <a:moveTo>
                  <a:pt x="2593" y="12482"/>
                </a:moveTo>
                <a:lnTo>
                  <a:pt x="2593" y="12482"/>
                </a:lnTo>
                <a:lnTo>
                  <a:pt x="2860" y="12417"/>
                </a:lnTo>
                <a:lnTo>
                  <a:pt x="2860" y="12417"/>
                </a:lnTo>
                <a:lnTo>
                  <a:pt x="2860" y="12461"/>
                </a:lnTo>
                <a:lnTo>
                  <a:pt x="2860" y="12461"/>
                </a:lnTo>
                <a:lnTo>
                  <a:pt x="2834" y="12548"/>
                </a:lnTo>
                <a:lnTo>
                  <a:pt x="2834" y="12548"/>
                </a:lnTo>
                <a:lnTo>
                  <a:pt x="2540" y="12656"/>
                </a:lnTo>
                <a:lnTo>
                  <a:pt x="2219" y="12765"/>
                </a:lnTo>
                <a:lnTo>
                  <a:pt x="2219" y="12765"/>
                </a:lnTo>
                <a:lnTo>
                  <a:pt x="1550" y="12982"/>
                </a:lnTo>
                <a:lnTo>
                  <a:pt x="1550" y="12982"/>
                </a:lnTo>
                <a:lnTo>
                  <a:pt x="1283" y="13069"/>
                </a:lnTo>
                <a:lnTo>
                  <a:pt x="1283" y="13069"/>
                </a:lnTo>
                <a:lnTo>
                  <a:pt x="1631" y="12917"/>
                </a:lnTo>
                <a:lnTo>
                  <a:pt x="1631" y="12917"/>
                </a:lnTo>
                <a:lnTo>
                  <a:pt x="2112" y="12678"/>
                </a:lnTo>
                <a:lnTo>
                  <a:pt x="2352" y="12569"/>
                </a:lnTo>
                <a:lnTo>
                  <a:pt x="2593" y="12482"/>
                </a:lnTo>
                <a:lnTo>
                  <a:pt x="2593" y="12482"/>
                </a:lnTo>
                <a:close/>
                <a:moveTo>
                  <a:pt x="2272" y="12808"/>
                </a:moveTo>
                <a:lnTo>
                  <a:pt x="2272" y="12808"/>
                </a:lnTo>
                <a:lnTo>
                  <a:pt x="2593" y="12699"/>
                </a:lnTo>
                <a:lnTo>
                  <a:pt x="2593" y="12699"/>
                </a:lnTo>
                <a:lnTo>
                  <a:pt x="2727" y="12678"/>
                </a:lnTo>
                <a:lnTo>
                  <a:pt x="2753" y="12656"/>
                </a:lnTo>
                <a:lnTo>
                  <a:pt x="2780" y="12634"/>
                </a:lnTo>
                <a:lnTo>
                  <a:pt x="2780" y="12634"/>
                </a:lnTo>
                <a:lnTo>
                  <a:pt x="2834" y="12591"/>
                </a:lnTo>
                <a:lnTo>
                  <a:pt x="2834" y="12591"/>
                </a:lnTo>
                <a:lnTo>
                  <a:pt x="2807" y="12765"/>
                </a:lnTo>
                <a:lnTo>
                  <a:pt x="2807" y="12765"/>
                </a:lnTo>
                <a:lnTo>
                  <a:pt x="1738" y="13134"/>
                </a:lnTo>
                <a:lnTo>
                  <a:pt x="1738" y="13134"/>
                </a:lnTo>
                <a:lnTo>
                  <a:pt x="1230" y="13286"/>
                </a:lnTo>
                <a:lnTo>
                  <a:pt x="962" y="13394"/>
                </a:lnTo>
                <a:lnTo>
                  <a:pt x="722" y="13481"/>
                </a:lnTo>
                <a:lnTo>
                  <a:pt x="722" y="13481"/>
                </a:lnTo>
                <a:lnTo>
                  <a:pt x="962" y="13372"/>
                </a:lnTo>
                <a:lnTo>
                  <a:pt x="1203" y="13264"/>
                </a:lnTo>
                <a:lnTo>
                  <a:pt x="1711" y="13069"/>
                </a:lnTo>
                <a:lnTo>
                  <a:pt x="1711" y="13069"/>
                </a:lnTo>
                <a:lnTo>
                  <a:pt x="2192" y="12851"/>
                </a:lnTo>
                <a:lnTo>
                  <a:pt x="2192" y="12851"/>
                </a:lnTo>
                <a:lnTo>
                  <a:pt x="2272" y="12808"/>
                </a:lnTo>
                <a:lnTo>
                  <a:pt x="2272" y="12808"/>
                </a:lnTo>
                <a:close/>
                <a:moveTo>
                  <a:pt x="2459" y="13351"/>
                </a:moveTo>
                <a:lnTo>
                  <a:pt x="2459" y="13351"/>
                </a:lnTo>
                <a:lnTo>
                  <a:pt x="2727" y="13264"/>
                </a:lnTo>
                <a:lnTo>
                  <a:pt x="2727" y="13264"/>
                </a:lnTo>
                <a:lnTo>
                  <a:pt x="2700" y="13416"/>
                </a:lnTo>
                <a:lnTo>
                  <a:pt x="2700" y="13416"/>
                </a:lnTo>
                <a:lnTo>
                  <a:pt x="1711" y="13698"/>
                </a:lnTo>
                <a:lnTo>
                  <a:pt x="1256" y="13872"/>
                </a:lnTo>
                <a:lnTo>
                  <a:pt x="802" y="14067"/>
                </a:lnTo>
                <a:lnTo>
                  <a:pt x="802" y="14067"/>
                </a:lnTo>
                <a:lnTo>
                  <a:pt x="936" y="14002"/>
                </a:lnTo>
                <a:lnTo>
                  <a:pt x="936" y="14002"/>
                </a:lnTo>
                <a:lnTo>
                  <a:pt x="1497" y="13785"/>
                </a:lnTo>
                <a:lnTo>
                  <a:pt x="1497" y="13785"/>
                </a:lnTo>
                <a:lnTo>
                  <a:pt x="2005" y="13568"/>
                </a:lnTo>
                <a:lnTo>
                  <a:pt x="2459" y="13351"/>
                </a:lnTo>
                <a:lnTo>
                  <a:pt x="2459" y="13351"/>
                </a:lnTo>
                <a:close/>
                <a:moveTo>
                  <a:pt x="1711" y="13568"/>
                </a:moveTo>
                <a:lnTo>
                  <a:pt x="1711" y="13568"/>
                </a:lnTo>
                <a:lnTo>
                  <a:pt x="1203" y="13763"/>
                </a:lnTo>
                <a:lnTo>
                  <a:pt x="936" y="13828"/>
                </a:lnTo>
                <a:lnTo>
                  <a:pt x="668" y="13893"/>
                </a:lnTo>
                <a:lnTo>
                  <a:pt x="668" y="13893"/>
                </a:lnTo>
                <a:lnTo>
                  <a:pt x="749" y="13872"/>
                </a:lnTo>
                <a:lnTo>
                  <a:pt x="829" y="13828"/>
                </a:lnTo>
                <a:lnTo>
                  <a:pt x="989" y="13763"/>
                </a:lnTo>
                <a:lnTo>
                  <a:pt x="989" y="13763"/>
                </a:lnTo>
                <a:lnTo>
                  <a:pt x="1283" y="13633"/>
                </a:lnTo>
                <a:lnTo>
                  <a:pt x="1577" y="13503"/>
                </a:lnTo>
                <a:lnTo>
                  <a:pt x="1577" y="13503"/>
                </a:lnTo>
                <a:lnTo>
                  <a:pt x="2165" y="13242"/>
                </a:lnTo>
                <a:lnTo>
                  <a:pt x="2459" y="13134"/>
                </a:lnTo>
                <a:lnTo>
                  <a:pt x="2780" y="13025"/>
                </a:lnTo>
                <a:lnTo>
                  <a:pt x="2780" y="13025"/>
                </a:lnTo>
                <a:lnTo>
                  <a:pt x="2727" y="13221"/>
                </a:lnTo>
                <a:lnTo>
                  <a:pt x="2727" y="13221"/>
                </a:lnTo>
                <a:lnTo>
                  <a:pt x="2593" y="13264"/>
                </a:lnTo>
                <a:lnTo>
                  <a:pt x="2433" y="13307"/>
                </a:lnTo>
                <a:lnTo>
                  <a:pt x="2433" y="13307"/>
                </a:lnTo>
                <a:lnTo>
                  <a:pt x="2352" y="13351"/>
                </a:lnTo>
                <a:lnTo>
                  <a:pt x="2352" y="13351"/>
                </a:lnTo>
                <a:lnTo>
                  <a:pt x="1711" y="13568"/>
                </a:lnTo>
                <a:lnTo>
                  <a:pt x="1711" y="13568"/>
                </a:lnTo>
                <a:close/>
                <a:moveTo>
                  <a:pt x="2513" y="15239"/>
                </a:moveTo>
                <a:lnTo>
                  <a:pt x="2513" y="15239"/>
                </a:lnTo>
                <a:lnTo>
                  <a:pt x="2139" y="15435"/>
                </a:lnTo>
                <a:lnTo>
                  <a:pt x="1738" y="15674"/>
                </a:lnTo>
                <a:lnTo>
                  <a:pt x="1016" y="16129"/>
                </a:lnTo>
                <a:lnTo>
                  <a:pt x="1016" y="16129"/>
                </a:lnTo>
                <a:lnTo>
                  <a:pt x="1390" y="15869"/>
                </a:lnTo>
                <a:lnTo>
                  <a:pt x="1791" y="15608"/>
                </a:lnTo>
                <a:lnTo>
                  <a:pt x="2486" y="15066"/>
                </a:lnTo>
                <a:lnTo>
                  <a:pt x="2486" y="15066"/>
                </a:lnTo>
                <a:lnTo>
                  <a:pt x="2513" y="15153"/>
                </a:lnTo>
                <a:lnTo>
                  <a:pt x="2513" y="15153"/>
                </a:lnTo>
                <a:lnTo>
                  <a:pt x="2513" y="15239"/>
                </a:lnTo>
                <a:lnTo>
                  <a:pt x="2513" y="15239"/>
                </a:lnTo>
                <a:close/>
                <a:moveTo>
                  <a:pt x="1497" y="14588"/>
                </a:moveTo>
                <a:lnTo>
                  <a:pt x="1497" y="14588"/>
                </a:lnTo>
                <a:lnTo>
                  <a:pt x="829" y="14827"/>
                </a:lnTo>
                <a:lnTo>
                  <a:pt x="829" y="14827"/>
                </a:lnTo>
                <a:lnTo>
                  <a:pt x="615" y="14957"/>
                </a:lnTo>
                <a:lnTo>
                  <a:pt x="535" y="14979"/>
                </a:lnTo>
                <a:lnTo>
                  <a:pt x="615" y="14935"/>
                </a:lnTo>
                <a:lnTo>
                  <a:pt x="615" y="14935"/>
                </a:lnTo>
                <a:lnTo>
                  <a:pt x="1096" y="14697"/>
                </a:lnTo>
                <a:lnTo>
                  <a:pt x="1577" y="14480"/>
                </a:lnTo>
                <a:lnTo>
                  <a:pt x="2112" y="14241"/>
                </a:lnTo>
                <a:lnTo>
                  <a:pt x="2326" y="14132"/>
                </a:lnTo>
                <a:lnTo>
                  <a:pt x="2566" y="14002"/>
                </a:lnTo>
                <a:lnTo>
                  <a:pt x="2566" y="14002"/>
                </a:lnTo>
                <a:lnTo>
                  <a:pt x="2513" y="14241"/>
                </a:lnTo>
                <a:lnTo>
                  <a:pt x="2513" y="14241"/>
                </a:lnTo>
                <a:lnTo>
                  <a:pt x="2005" y="14393"/>
                </a:lnTo>
                <a:lnTo>
                  <a:pt x="1497" y="14588"/>
                </a:lnTo>
                <a:lnTo>
                  <a:pt x="1497" y="14588"/>
                </a:lnTo>
                <a:close/>
                <a:moveTo>
                  <a:pt x="2352" y="15391"/>
                </a:moveTo>
                <a:lnTo>
                  <a:pt x="2352" y="15391"/>
                </a:lnTo>
                <a:lnTo>
                  <a:pt x="2459" y="15326"/>
                </a:lnTo>
                <a:lnTo>
                  <a:pt x="2406" y="15370"/>
                </a:lnTo>
                <a:lnTo>
                  <a:pt x="2406" y="15370"/>
                </a:lnTo>
                <a:lnTo>
                  <a:pt x="2246" y="15522"/>
                </a:lnTo>
                <a:lnTo>
                  <a:pt x="2085" y="15630"/>
                </a:lnTo>
                <a:lnTo>
                  <a:pt x="2085" y="15630"/>
                </a:lnTo>
                <a:lnTo>
                  <a:pt x="1845" y="15760"/>
                </a:lnTo>
                <a:lnTo>
                  <a:pt x="1577" y="15891"/>
                </a:lnTo>
                <a:lnTo>
                  <a:pt x="1577" y="15891"/>
                </a:lnTo>
                <a:lnTo>
                  <a:pt x="1417" y="15977"/>
                </a:lnTo>
                <a:lnTo>
                  <a:pt x="1417" y="15977"/>
                </a:lnTo>
                <a:lnTo>
                  <a:pt x="1898" y="15674"/>
                </a:lnTo>
                <a:lnTo>
                  <a:pt x="2352" y="15391"/>
                </a:lnTo>
                <a:lnTo>
                  <a:pt x="2352" y="15391"/>
                </a:lnTo>
                <a:close/>
                <a:moveTo>
                  <a:pt x="1818" y="15826"/>
                </a:moveTo>
                <a:lnTo>
                  <a:pt x="1818" y="15826"/>
                </a:lnTo>
                <a:lnTo>
                  <a:pt x="2032" y="15739"/>
                </a:lnTo>
                <a:lnTo>
                  <a:pt x="2219" y="15608"/>
                </a:lnTo>
                <a:lnTo>
                  <a:pt x="2379" y="15456"/>
                </a:lnTo>
                <a:lnTo>
                  <a:pt x="2540" y="15326"/>
                </a:lnTo>
                <a:lnTo>
                  <a:pt x="2540" y="15326"/>
                </a:lnTo>
                <a:lnTo>
                  <a:pt x="2566" y="15478"/>
                </a:lnTo>
                <a:lnTo>
                  <a:pt x="2566" y="15478"/>
                </a:lnTo>
                <a:lnTo>
                  <a:pt x="2299" y="15674"/>
                </a:lnTo>
                <a:lnTo>
                  <a:pt x="2032" y="15847"/>
                </a:lnTo>
                <a:lnTo>
                  <a:pt x="1444" y="16151"/>
                </a:lnTo>
                <a:lnTo>
                  <a:pt x="1444" y="16151"/>
                </a:lnTo>
                <a:lnTo>
                  <a:pt x="1176" y="16303"/>
                </a:lnTo>
                <a:lnTo>
                  <a:pt x="909" y="16433"/>
                </a:lnTo>
                <a:lnTo>
                  <a:pt x="909" y="16433"/>
                </a:lnTo>
                <a:lnTo>
                  <a:pt x="668" y="16564"/>
                </a:lnTo>
                <a:lnTo>
                  <a:pt x="668" y="16564"/>
                </a:lnTo>
                <a:lnTo>
                  <a:pt x="561" y="16607"/>
                </a:lnTo>
                <a:lnTo>
                  <a:pt x="561" y="16607"/>
                </a:lnTo>
                <a:lnTo>
                  <a:pt x="1176" y="16195"/>
                </a:lnTo>
                <a:lnTo>
                  <a:pt x="1470" y="16021"/>
                </a:lnTo>
                <a:lnTo>
                  <a:pt x="1818" y="15826"/>
                </a:lnTo>
                <a:lnTo>
                  <a:pt x="1818" y="15826"/>
                </a:lnTo>
                <a:close/>
                <a:moveTo>
                  <a:pt x="588" y="14632"/>
                </a:moveTo>
                <a:lnTo>
                  <a:pt x="588" y="14632"/>
                </a:lnTo>
                <a:lnTo>
                  <a:pt x="668" y="14610"/>
                </a:lnTo>
                <a:lnTo>
                  <a:pt x="775" y="14545"/>
                </a:lnTo>
                <a:lnTo>
                  <a:pt x="962" y="14458"/>
                </a:lnTo>
                <a:lnTo>
                  <a:pt x="962" y="14458"/>
                </a:lnTo>
                <a:lnTo>
                  <a:pt x="1230" y="14349"/>
                </a:lnTo>
                <a:lnTo>
                  <a:pt x="1470" y="14219"/>
                </a:lnTo>
                <a:lnTo>
                  <a:pt x="1470" y="14219"/>
                </a:lnTo>
                <a:lnTo>
                  <a:pt x="2058" y="13959"/>
                </a:lnTo>
                <a:lnTo>
                  <a:pt x="2326" y="13850"/>
                </a:lnTo>
                <a:lnTo>
                  <a:pt x="2620" y="13720"/>
                </a:lnTo>
                <a:lnTo>
                  <a:pt x="2620" y="13720"/>
                </a:lnTo>
                <a:lnTo>
                  <a:pt x="2566" y="13915"/>
                </a:lnTo>
                <a:lnTo>
                  <a:pt x="2566" y="13915"/>
                </a:lnTo>
                <a:lnTo>
                  <a:pt x="2326" y="13980"/>
                </a:lnTo>
                <a:lnTo>
                  <a:pt x="2058" y="14067"/>
                </a:lnTo>
                <a:lnTo>
                  <a:pt x="1550" y="14263"/>
                </a:lnTo>
                <a:lnTo>
                  <a:pt x="1069" y="14458"/>
                </a:lnTo>
                <a:lnTo>
                  <a:pt x="829" y="14566"/>
                </a:lnTo>
                <a:lnTo>
                  <a:pt x="588" y="14632"/>
                </a:lnTo>
                <a:lnTo>
                  <a:pt x="588" y="14632"/>
                </a:lnTo>
                <a:close/>
                <a:moveTo>
                  <a:pt x="2566" y="15565"/>
                </a:moveTo>
                <a:lnTo>
                  <a:pt x="2566" y="15565"/>
                </a:lnTo>
                <a:lnTo>
                  <a:pt x="2593" y="15804"/>
                </a:lnTo>
                <a:lnTo>
                  <a:pt x="2593" y="15804"/>
                </a:lnTo>
                <a:lnTo>
                  <a:pt x="2593" y="15804"/>
                </a:lnTo>
                <a:lnTo>
                  <a:pt x="2593" y="15804"/>
                </a:lnTo>
                <a:lnTo>
                  <a:pt x="2085" y="16064"/>
                </a:lnTo>
                <a:lnTo>
                  <a:pt x="1577" y="16347"/>
                </a:lnTo>
                <a:lnTo>
                  <a:pt x="1577" y="16347"/>
                </a:lnTo>
                <a:lnTo>
                  <a:pt x="1016" y="16650"/>
                </a:lnTo>
                <a:lnTo>
                  <a:pt x="1016" y="16650"/>
                </a:lnTo>
                <a:lnTo>
                  <a:pt x="749" y="16781"/>
                </a:lnTo>
                <a:lnTo>
                  <a:pt x="695" y="16781"/>
                </a:lnTo>
                <a:lnTo>
                  <a:pt x="802" y="16694"/>
                </a:lnTo>
                <a:lnTo>
                  <a:pt x="802" y="16694"/>
                </a:lnTo>
                <a:lnTo>
                  <a:pt x="1016" y="16542"/>
                </a:lnTo>
                <a:lnTo>
                  <a:pt x="1230" y="16412"/>
                </a:lnTo>
                <a:lnTo>
                  <a:pt x="1684" y="16151"/>
                </a:lnTo>
                <a:lnTo>
                  <a:pt x="2165" y="15869"/>
                </a:lnTo>
                <a:lnTo>
                  <a:pt x="2379" y="15739"/>
                </a:lnTo>
                <a:lnTo>
                  <a:pt x="2566" y="15565"/>
                </a:lnTo>
                <a:lnTo>
                  <a:pt x="2566" y="15565"/>
                </a:lnTo>
                <a:close/>
                <a:moveTo>
                  <a:pt x="2620" y="15847"/>
                </a:moveTo>
                <a:lnTo>
                  <a:pt x="2620" y="15847"/>
                </a:lnTo>
                <a:lnTo>
                  <a:pt x="2620" y="16108"/>
                </a:lnTo>
                <a:lnTo>
                  <a:pt x="2620" y="16108"/>
                </a:lnTo>
                <a:lnTo>
                  <a:pt x="2192" y="16347"/>
                </a:lnTo>
                <a:lnTo>
                  <a:pt x="1978" y="16477"/>
                </a:lnTo>
                <a:lnTo>
                  <a:pt x="1738" y="16585"/>
                </a:lnTo>
                <a:lnTo>
                  <a:pt x="1738" y="16585"/>
                </a:lnTo>
                <a:lnTo>
                  <a:pt x="1337" y="16802"/>
                </a:lnTo>
                <a:lnTo>
                  <a:pt x="962" y="17041"/>
                </a:lnTo>
                <a:lnTo>
                  <a:pt x="962" y="17041"/>
                </a:lnTo>
                <a:lnTo>
                  <a:pt x="1150" y="16889"/>
                </a:lnTo>
                <a:lnTo>
                  <a:pt x="1337" y="16737"/>
                </a:lnTo>
                <a:lnTo>
                  <a:pt x="1524" y="16585"/>
                </a:lnTo>
                <a:lnTo>
                  <a:pt x="1711" y="16455"/>
                </a:lnTo>
                <a:lnTo>
                  <a:pt x="1711" y="16455"/>
                </a:lnTo>
                <a:lnTo>
                  <a:pt x="2192" y="16151"/>
                </a:lnTo>
                <a:lnTo>
                  <a:pt x="2406" y="16021"/>
                </a:lnTo>
                <a:lnTo>
                  <a:pt x="2620" y="15847"/>
                </a:lnTo>
                <a:lnTo>
                  <a:pt x="2620" y="15847"/>
                </a:lnTo>
                <a:close/>
                <a:moveTo>
                  <a:pt x="1738" y="13937"/>
                </a:moveTo>
                <a:lnTo>
                  <a:pt x="1738" y="13937"/>
                </a:lnTo>
                <a:lnTo>
                  <a:pt x="1497" y="14045"/>
                </a:lnTo>
                <a:lnTo>
                  <a:pt x="1230" y="14176"/>
                </a:lnTo>
                <a:lnTo>
                  <a:pt x="989" y="14284"/>
                </a:lnTo>
                <a:lnTo>
                  <a:pt x="722" y="14371"/>
                </a:lnTo>
                <a:lnTo>
                  <a:pt x="722" y="14371"/>
                </a:lnTo>
                <a:lnTo>
                  <a:pt x="962" y="14284"/>
                </a:lnTo>
                <a:lnTo>
                  <a:pt x="1176" y="14154"/>
                </a:lnTo>
                <a:lnTo>
                  <a:pt x="1631" y="13937"/>
                </a:lnTo>
                <a:lnTo>
                  <a:pt x="1631" y="13937"/>
                </a:lnTo>
                <a:lnTo>
                  <a:pt x="2673" y="13481"/>
                </a:lnTo>
                <a:lnTo>
                  <a:pt x="2673" y="13481"/>
                </a:lnTo>
                <a:lnTo>
                  <a:pt x="2620" y="13676"/>
                </a:lnTo>
                <a:lnTo>
                  <a:pt x="2620" y="13676"/>
                </a:lnTo>
                <a:lnTo>
                  <a:pt x="2192" y="13807"/>
                </a:lnTo>
                <a:lnTo>
                  <a:pt x="1738" y="13937"/>
                </a:lnTo>
                <a:lnTo>
                  <a:pt x="1738" y="13937"/>
                </a:lnTo>
                <a:close/>
                <a:moveTo>
                  <a:pt x="2593" y="16455"/>
                </a:moveTo>
                <a:lnTo>
                  <a:pt x="2593" y="16455"/>
                </a:lnTo>
                <a:lnTo>
                  <a:pt x="2593" y="16455"/>
                </a:lnTo>
                <a:lnTo>
                  <a:pt x="2593" y="16455"/>
                </a:lnTo>
                <a:lnTo>
                  <a:pt x="2540" y="16650"/>
                </a:lnTo>
                <a:lnTo>
                  <a:pt x="2433" y="16846"/>
                </a:lnTo>
                <a:lnTo>
                  <a:pt x="2433" y="16846"/>
                </a:lnTo>
                <a:lnTo>
                  <a:pt x="2433" y="16802"/>
                </a:lnTo>
                <a:lnTo>
                  <a:pt x="2379" y="16802"/>
                </a:lnTo>
                <a:lnTo>
                  <a:pt x="2379" y="16802"/>
                </a:lnTo>
                <a:lnTo>
                  <a:pt x="2085" y="17019"/>
                </a:lnTo>
                <a:lnTo>
                  <a:pt x="2085" y="17019"/>
                </a:lnTo>
                <a:lnTo>
                  <a:pt x="1898" y="17150"/>
                </a:lnTo>
                <a:lnTo>
                  <a:pt x="1871" y="17171"/>
                </a:lnTo>
                <a:lnTo>
                  <a:pt x="1871" y="17150"/>
                </a:lnTo>
                <a:lnTo>
                  <a:pt x="2058" y="16998"/>
                </a:lnTo>
                <a:lnTo>
                  <a:pt x="2058" y="16998"/>
                </a:lnTo>
                <a:lnTo>
                  <a:pt x="2352" y="16737"/>
                </a:lnTo>
                <a:lnTo>
                  <a:pt x="2486" y="16607"/>
                </a:lnTo>
                <a:lnTo>
                  <a:pt x="2593" y="16455"/>
                </a:lnTo>
                <a:lnTo>
                  <a:pt x="2593" y="16455"/>
                </a:lnTo>
                <a:close/>
                <a:moveTo>
                  <a:pt x="2540" y="16433"/>
                </a:moveTo>
                <a:lnTo>
                  <a:pt x="2540" y="16433"/>
                </a:lnTo>
                <a:lnTo>
                  <a:pt x="2379" y="16520"/>
                </a:lnTo>
                <a:lnTo>
                  <a:pt x="2219" y="16629"/>
                </a:lnTo>
                <a:lnTo>
                  <a:pt x="1925" y="16846"/>
                </a:lnTo>
                <a:lnTo>
                  <a:pt x="1577" y="17041"/>
                </a:lnTo>
                <a:lnTo>
                  <a:pt x="1417" y="17128"/>
                </a:lnTo>
                <a:lnTo>
                  <a:pt x="1230" y="17193"/>
                </a:lnTo>
                <a:lnTo>
                  <a:pt x="1230" y="17193"/>
                </a:lnTo>
                <a:lnTo>
                  <a:pt x="1283" y="17150"/>
                </a:lnTo>
                <a:lnTo>
                  <a:pt x="1363" y="17106"/>
                </a:lnTo>
                <a:lnTo>
                  <a:pt x="1470" y="17019"/>
                </a:lnTo>
                <a:lnTo>
                  <a:pt x="1470" y="17019"/>
                </a:lnTo>
                <a:lnTo>
                  <a:pt x="1898" y="16716"/>
                </a:lnTo>
                <a:lnTo>
                  <a:pt x="1898" y="16716"/>
                </a:lnTo>
                <a:lnTo>
                  <a:pt x="2272" y="16455"/>
                </a:lnTo>
                <a:lnTo>
                  <a:pt x="2620" y="16195"/>
                </a:lnTo>
                <a:lnTo>
                  <a:pt x="2620" y="16195"/>
                </a:lnTo>
                <a:lnTo>
                  <a:pt x="2593" y="16455"/>
                </a:lnTo>
                <a:lnTo>
                  <a:pt x="2593" y="16455"/>
                </a:lnTo>
                <a:lnTo>
                  <a:pt x="2566" y="16433"/>
                </a:lnTo>
                <a:lnTo>
                  <a:pt x="2540" y="16433"/>
                </a:lnTo>
                <a:lnTo>
                  <a:pt x="2540" y="16433"/>
                </a:lnTo>
                <a:close/>
                <a:moveTo>
                  <a:pt x="2352" y="13047"/>
                </a:moveTo>
                <a:lnTo>
                  <a:pt x="2352" y="13047"/>
                </a:lnTo>
                <a:lnTo>
                  <a:pt x="2593" y="12938"/>
                </a:lnTo>
                <a:lnTo>
                  <a:pt x="2807" y="12830"/>
                </a:lnTo>
                <a:lnTo>
                  <a:pt x="2807" y="12830"/>
                </a:lnTo>
                <a:lnTo>
                  <a:pt x="2780" y="12960"/>
                </a:lnTo>
                <a:lnTo>
                  <a:pt x="2780" y="12960"/>
                </a:lnTo>
                <a:lnTo>
                  <a:pt x="2352" y="13047"/>
                </a:lnTo>
                <a:lnTo>
                  <a:pt x="2352" y="13047"/>
                </a:lnTo>
                <a:close/>
                <a:moveTo>
                  <a:pt x="3021" y="10811"/>
                </a:moveTo>
                <a:lnTo>
                  <a:pt x="3021" y="10811"/>
                </a:lnTo>
                <a:lnTo>
                  <a:pt x="2486" y="11028"/>
                </a:lnTo>
                <a:lnTo>
                  <a:pt x="1925" y="11267"/>
                </a:lnTo>
                <a:lnTo>
                  <a:pt x="1925" y="11267"/>
                </a:lnTo>
                <a:lnTo>
                  <a:pt x="1310" y="11527"/>
                </a:lnTo>
                <a:lnTo>
                  <a:pt x="1310" y="11527"/>
                </a:lnTo>
                <a:lnTo>
                  <a:pt x="1043" y="11679"/>
                </a:lnTo>
                <a:lnTo>
                  <a:pt x="1043" y="11679"/>
                </a:lnTo>
                <a:lnTo>
                  <a:pt x="802" y="11788"/>
                </a:lnTo>
                <a:lnTo>
                  <a:pt x="775" y="11809"/>
                </a:lnTo>
                <a:lnTo>
                  <a:pt x="909" y="11723"/>
                </a:lnTo>
                <a:lnTo>
                  <a:pt x="909" y="11723"/>
                </a:lnTo>
                <a:lnTo>
                  <a:pt x="1230" y="11527"/>
                </a:lnTo>
                <a:lnTo>
                  <a:pt x="1550" y="11354"/>
                </a:lnTo>
                <a:lnTo>
                  <a:pt x="1898" y="11202"/>
                </a:lnTo>
                <a:lnTo>
                  <a:pt x="2219" y="11006"/>
                </a:lnTo>
                <a:lnTo>
                  <a:pt x="2219" y="11006"/>
                </a:lnTo>
                <a:lnTo>
                  <a:pt x="2647" y="10789"/>
                </a:lnTo>
                <a:lnTo>
                  <a:pt x="2860" y="10681"/>
                </a:lnTo>
                <a:lnTo>
                  <a:pt x="3074" y="10550"/>
                </a:lnTo>
                <a:lnTo>
                  <a:pt x="3074" y="10550"/>
                </a:lnTo>
                <a:lnTo>
                  <a:pt x="3021" y="10811"/>
                </a:lnTo>
                <a:lnTo>
                  <a:pt x="3021" y="10811"/>
                </a:lnTo>
                <a:close/>
                <a:moveTo>
                  <a:pt x="1951" y="10963"/>
                </a:moveTo>
                <a:lnTo>
                  <a:pt x="1951" y="10963"/>
                </a:lnTo>
                <a:lnTo>
                  <a:pt x="1310" y="11245"/>
                </a:lnTo>
                <a:lnTo>
                  <a:pt x="1310" y="11245"/>
                </a:lnTo>
                <a:lnTo>
                  <a:pt x="909" y="11397"/>
                </a:lnTo>
                <a:lnTo>
                  <a:pt x="909" y="11397"/>
                </a:lnTo>
                <a:lnTo>
                  <a:pt x="775" y="11440"/>
                </a:lnTo>
                <a:lnTo>
                  <a:pt x="802" y="11440"/>
                </a:lnTo>
                <a:lnTo>
                  <a:pt x="989" y="11354"/>
                </a:lnTo>
                <a:lnTo>
                  <a:pt x="989" y="11354"/>
                </a:lnTo>
                <a:lnTo>
                  <a:pt x="1524" y="11050"/>
                </a:lnTo>
                <a:lnTo>
                  <a:pt x="2085" y="10767"/>
                </a:lnTo>
                <a:lnTo>
                  <a:pt x="2647" y="10485"/>
                </a:lnTo>
                <a:lnTo>
                  <a:pt x="3181" y="10181"/>
                </a:lnTo>
                <a:lnTo>
                  <a:pt x="3181" y="10181"/>
                </a:lnTo>
                <a:lnTo>
                  <a:pt x="3101" y="10464"/>
                </a:lnTo>
                <a:lnTo>
                  <a:pt x="3101" y="10464"/>
                </a:lnTo>
                <a:lnTo>
                  <a:pt x="2540" y="10724"/>
                </a:lnTo>
                <a:lnTo>
                  <a:pt x="1951" y="10963"/>
                </a:lnTo>
                <a:lnTo>
                  <a:pt x="1951" y="10963"/>
                </a:lnTo>
                <a:close/>
                <a:moveTo>
                  <a:pt x="1390" y="10854"/>
                </a:moveTo>
                <a:lnTo>
                  <a:pt x="1390" y="10854"/>
                </a:lnTo>
                <a:lnTo>
                  <a:pt x="962" y="11071"/>
                </a:lnTo>
                <a:lnTo>
                  <a:pt x="962" y="11071"/>
                </a:lnTo>
                <a:lnTo>
                  <a:pt x="1016" y="11028"/>
                </a:lnTo>
                <a:lnTo>
                  <a:pt x="1016" y="11028"/>
                </a:lnTo>
                <a:lnTo>
                  <a:pt x="1230" y="10898"/>
                </a:lnTo>
                <a:lnTo>
                  <a:pt x="1497" y="10767"/>
                </a:lnTo>
                <a:lnTo>
                  <a:pt x="2005" y="10550"/>
                </a:lnTo>
                <a:lnTo>
                  <a:pt x="2005" y="10550"/>
                </a:lnTo>
                <a:lnTo>
                  <a:pt x="2326" y="10355"/>
                </a:lnTo>
                <a:lnTo>
                  <a:pt x="2620" y="10160"/>
                </a:lnTo>
                <a:lnTo>
                  <a:pt x="2620" y="10160"/>
                </a:lnTo>
                <a:lnTo>
                  <a:pt x="2967" y="9986"/>
                </a:lnTo>
                <a:lnTo>
                  <a:pt x="3288" y="9791"/>
                </a:lnTo>
                <a:lnTo>
                  <a:pt x="3288" y="9791"/>
                </a:lnTo>
                <a:lnTo>
                  <a:pt x="3181" y="10094"/>
                </a:lnTo>
                <a:lnTo>
                  <a:pt x="3181" y="10094"/>
                </a:lnTo>
                <a:lnTo>
                  <a:pt x="2753" y="10333"/>
                </a:lnTo>
                <a:lnTo>
                  <a:pt x="2326" y="10507"/>
                </a:lnTo>
                <a:lnTo>
                  <a:pt x="1390" y="10854"/>
                </a:lnTo>
                <a:lnTo>
                  <a:pt x="1390" y="10854"/>
                </a:lnTo>
                <a:close/>
                <a:moveTo>
                  <a:pt x="3368" y="7468"/>
                </a:moveTo>
                <a:lnTo>
                  <a:pt x="3368" y="7468"/>
                </a:lnTo>
                <a:lnTo>
                  <a:pt x="3208" y="7533"/>
                </a:lnTo>
                <a:lnTo>
                  <a:pt x="3048" y="7598"/>
                </a:lnTo>
                <a:lnTo>
                  <a:pt x="2753" y="7772"/>
                </a:lnTo>
                <a:lnTo>
                  <a:pt x="2753" y="7772"/>
                </a:lnTo>
                <a:lnTo>
                  <a:pt x="2433" y="7924"/>
                </a:lnTo>
                <a:lnTo>
                  <a:pt x="2112" y="8054"/>
                </a:lnTo>
                <a:lnTo>
                  <a:pt x="2112" y="8054"/>
                </a:lnTo>
                <a:lnTo>
                  <a:pt x="2459" y="7858"/>
                </a:lnTo>
                <a:lnTo>
                  <a:pt x="2459" y="7858"/>
                </a:lnTo>
                <a:lnTo>
                  <a:pt x="3342" y="7359"/>
                </a:lnTo>
                <a:lnTo>
                  <a:pt x="3342" y="7359"/>
                </a:lnTo>
                <a:lnTo>
                  <a:pt x="3368" y="7337"/>
                </a:lnTo>
                <a:lnTo>
                  <a:pt x="3395" y="7316"/>
                </a:lnTo>
                <a:lnTo>
                  <a:pt x="3395" y="7316"/>
                </a:lnTo>
                <a:lnTo>
                  <a:pt x="3422" y="7316"/>
                </a:lnTo>
                <a:lnTo>
                  <a:pt x="3422" y="7316"/>
                </a:lnTo>
                <a:lnTo>
                  <a:pt x="3368" y="7468"/>
                </a:lnTo>
                <a:lnTo>
                  <a:pt x="3368" y="7468"/>
                </a:lnTo>
                <a:close/>
                <a:moveTo>
                  <a:pt x="1871" y="7663"/>
                </a:moveTo>
                <a:lnTo>
                  <a:pt x="1871" y="7663"/>
                </a:lnTo>
                <a:lnTo>
                  <a:pt x="2112" y="7555"/>
                </a:lnTo>
                <a:lnTo>
                  <a:pt x="2326" y="7446"/>
                </a:lnTo>
                <a:lnTo>
                  <a:pt x="2807" y="7294"/>
                </a:lnTo>
                <a:lnTo>
                  <a:pt x="2807" y="7294"/>
                </a:lnTo>
                <a:lnTo>
                  <a:pt x="2914" y="7251"/>
                </a:lnTo>
                <a:lnTo>
                  <a:pt x="2914" y="7251"/>
                </a:lnTo>
                <a:lnTo>
                  <a:pt x="2352" y="7533"/>
                </a:lnTo>
                <a:lnTo>
                  <a:pt x="2085" y="7685"/>
                </a:lnTo>
                <a:lnTo>
                  <a:pt x="1818" y="7858"/>
                </a:lnTo>
                <a:lnTo>
                  <a:pt x="1818" y="7858"/>
                </a:lnTo>
                <a:lnTo>
                  <a:pt x="1871" y="7663"/>
                </a:lnTo>
                <a:lnTo>
                  <a:pt x="1871" y="7663"/>
                </a:lnTo>
                <a:close/>
                <a:moveTo>
                  <a:pt x="1978" y="7793"/>
                </a:moveTo>
                <a:lnTo>
                  <a:pt x="1978" y="7793"/>
                </a:lnTo>
                <a:lnTo>
                  <a:pt x="2352" y="7576"/>
                </a:lnTo>
                <a:lnTo>
                  <a:pt x="2727" y="7381"/>
                </a:lnTo>
                <a:lnTo>
                  <a:pt x="3128" y="7186"/>
                </a:lnTo>
                <a:lnTo>
                  <a:pt x="3502" y="6990"/>
                </a:lnTo>
                <a:lnTo>
                  <a:pt x="3502" y="6990"/>
                </a:lnTo>
                <a:lnTo>
                  <a:pt x="3449" y="7142"/>
                </a:lnTo>
                <a:lnTo>
                  <a:pt x="3449" y="7142"/>
                </a:lnTo>
                <a:lnTo>
                  <a:pt x="3422" y="7229"/>
                </a:lnTo>
                <a:lnTo>
                  <a:pt x="3422" y="7229"/>
                </a:lnTo>
                <a:lnTo>
                  <a:pt x="2967" y="7424"/>
                </a:lnTo>
                <a:lnTo>
                  <a:pt x="2486" y="7620"/>
                </a:lnTo>
                <a:lnTo>
                  <a:pt x="2486" y="7620"/>
                </a:lnTo>
                <a:lnTo>
                  <a:pt x="2032" y="7815"/>
                </a:lnTo>
                <a:lnTo>
                  <a:pt x="2032" y="7815"/>
                </a:lnTo>
                <a:lnTo>
                  <a:pt x="1791" y="7924"/>
                </a:lnTo>
                <a:lnTo>
                  <a:pt x="1791" y="7924"/>
                </a:lnTo>
                <a:lnTo>
                  <a:pt x="1978" y="7793"/>
                </a:lnTo>
                <a:lnTo>
                  <a:pt x="1978" y="7793"/>
                </a:lnTo>
                <a:close/>
                <a:moveTo>
                  <a:pt x="1738" y="7967"/>
                </a:moveTo>
                <a:lnTo>
                  <a:pt x="1738" y="7967"/>
                </a:lnTo>
                <a:lnTo>
                  <a:pt x="2139" y="7815"/>
                </a:lnTo>
                <a:lnTo>
                  <a:pt x="2513" y="7641"/>
                </a:lnTo>
                <a:lnTo>
                  <a:pt x="2513" y="7641"/>
                </a:lnTo>
                <a:lnTo>
                  <a:pt x="2994" y="7446"/>
                </a:lnTo>
                <a:lnTo>
                  <a:pt x="2994" y="7446"/>
                </a:lnTo>
                <a:lnTo>
                  <a:pt x="3128" y="7424"/>
                </a:lnTo>
                <a:lnTo>
                  <a:pt x="3128" y="7424"/>
                </a:lnTo>
                <a:lnTo>
                  <a:pt x="2433" y="7815"/>
                </a:lnTo>
                <a:lnTo>
                  <a:pt x="2433" y="7815"/>
                </a:lnTo>
                <a:lnTo>
                  <a:pt x="2058" y="8010"/>
                </a:lnTo>
                <a:lnTo>
                  <a:pt x="1657" y="8228"/>
                </a:lnTo>
                <a:lnTo>
                  <a:pt x="1657" y="8228"/>
                </a:lnTo>
                <a:lnTo>
                  <a:pt x="1738" y="7967"/>
                </a:lnTo>
                <a:lnTo>
                  <a:pt x="1738" y="7967"/>
                </a:lnTo>
                <a:close/>
                <a:moveTo>
                  <a:pt x="1631" y="8293"/>
                </a:moveTo>
                <a:lnTo>
                  <a:pt x="1631" y="8293"/>
                </a:lnTo>
                <a:lnTo>
                  <a:pt x="2673" y="7858"/>
                </a:lnTo>
                <a:lnTo>
                  <a:pt x="2673" y="7858"/>
                </a:lnTo>
                <a:lnTo>
                  <a:pt x="2860" y="7772"/>
                </a:lnTo>
                <a:lnTo>
                  <a:pt x="3048" y="7663"/>
                </a:lnTo>
                <a:lnTo>
                  <a:pt x="3048" y="7663"/>
                </a:lnTo>
                <a:lnTo>
                  <a:pt x="3235" y="7555"/>
                </a:lnTo>
                <a:lnTo>
                  <a:pt x="3235" y="7555"/>
                </a:lnTo>
                <a:lnTo>
                  <a:pt x="3074" y="7641"/>
                </a:lnTo>
                <a:lnTo>
                  <a:pt x="3074" y="7641"/>
                </a:lnTo>
                <a:lnTo>
                  <a:pt x="2620" y="7902"/>
                </a:lnTo>
                <a:lnTo>
                  <a:pt x="2352" y="8032"/>
                </a:lnTo>
                <a:lnTo>
                  <a:pt x="2112" y="8119"/>
                </a:lnTo>
                <a:lnTo>
                  <a:pt x="2112" y="8119"/>
                </a:lnTo>
                <a:lnTo>
                  <a:pt x="1951" y="8206"/>
                </a:lnTo>
                <a:lnTo>
                  <a:pt x="1818" y="8293"/>
                </a:lnTo>
                <a:lnTo>
                  <a:pt x="1577" y="8488"/>
                </a:lnTo>
                <a:lnTo>
                  <a:pt x="1577" y="8488"/>
                </a:lnTo>
                <a:lnTo>
                  <a:pt x="1631" y="8293"/>
                </a:lnTo>
                <a:lnTo>
                  <a:pt x="1631" y="8293"/>
                </a:lnTo>
                <a:close/>
                <a:moveTo>
                  <a:pt x="1604" y="8531"/>
                </a:moveTo>
                <a:lnTo>
                  <a:pt x="1604" y="8531"/>
                </a:lnTo>
                <a:lnTo>
                  <a:pt x="1818" y="8358"/>
                </a:lnTo>
                <a:lnTo>
                  <a:pt x="2032" y="8249"/>
                </a:lnTo>
                <a:lnTo>
                  <a:pt x="2459" y="8032"/>
                </a:lnTo>
                <a:lnTo>
                  <a:pt x="2459" y="8032"/>
                </a:lnTo>
                <a:lnTo>
                  <a:pt x="2700" y="7924"/>
                </a:lnTo>
                <a:lnTo>
                  <a:pt x="2914" y="7793"/>
                </a:lnTo>
                <a:lnTo>
                  <a:pt x="3368" y="7533"/>
                </a:lnTo>
                <a:lnTo>
                  <a:pt x="3368" y="7533"/>
                </a:lnTo>
                <a:lnTo>
                  <a:pt x="3342" y="7750"/>
                </a:lnTo>
                <a:lnTo>
                  <a:pt x="3342" y="7750"/>
                </a:lnTo>
                <a:lnTo>
                  <a:pt x="2887" y="7945"/>
                </a:lnTo>
                <a:lnTo>
                  <a:pt x="2433" y="8162"/>
                </a:lnTo>
                <a:lnTo>
                  <a:pt x="2433" y="8162"/>
                </a:lnTo>
                <a:lnTo>
                  <a:pt x="1925" y="8401"/>
                </a:lnTo>
                <a:lnTo>
                  <a:pt x="1925" y="8401"/>
                </a:lnTo>
                <a:lnTo>
                  <a:pt x="1657" y="8510"/>
                </a:lnTo>
                <a:lnTo>
                  <a:pt x="1657" y="8510"/>
                </a:lnTo>
                <a:lnTo>
                  <a:pt x="1550" y="8575"/>
                </a:lnTo>
                <a:lnTo>
                  <a:pt x="1550" y="8575"/>
                </a:lnTo>
                <a:lnTo>
                  <a:pt x="1604" y="8531"/>
                </a:lnTo>
                <a:lnTo>
                  <a:pt x="1604" y="8531"/>
                </a:lnTo>
                <a:close/>
                <a:moveTo>
                  <a:pt x="1524" y="8618"/>
                </a:moveTo>
                <a:lnTo>
                  <a:pt x="1524" y="8618"/>
                </a:lnTo>
                <a:lnTo>
                  <a:pt x="2085" y="8379"/>
                </a:lnTo>
                <a:lnTo>
                  <a:pt x="2593" y="8141"/>
                </a:lnTo>
                <a:lnTo>
                  <a:pt x="2593" y="8141"/>
                </a:lnTo>
                <a:lnTo>
                  <a:pt x="3074" y="7902"/>
                </a:lnTo>
                <a:lnTo>
                  <a:pt x="3074" y="7902"/>
                </a:lnTo>
                <a:lnTo>
                  <a:pt x="3342" y="7793"/>
                </a:lnTo>
                <a:lnTo>
                  <a:pt x="3342" y="7793"/>
                </a:lnTo>
                <a:lnTo>
                  <a:pt x="3342" y="7793"/>
                </a:lnTo>
                <a:lnTo>
                  <a:pt x="3342" y="7793"/>
                </a:lnTo>
                <a:lnTo>
                  <a:pt x="3342" y="7815"/>
                </a:lnTo>
                <a:lnTo>
                  <a:pt x="3342" y="7815"/>
                </a:lnTo>
                <a:lnTo>
                  <a:pt x="3101" y="7945"/>
                </a:lnTo>
                <a:lnTo>
                  <a:pt x="3101" y="7945"/>
                </a:lnTo>
                <a:lnTo>
                  <a:pt x="2700" y="8162"/>
                </a:lnTo>
                <a:lnTo>
                  <a:pt x="2272" y="8379"/>
                </a:lnTo>
                <a:lnTo>
                  <a:pt x="1845" y="8618"/>
                </a:lnTo>
                <a:lnTo>
                  <a:pt x="1631" y="8727"/>
                </a:lnTo>
                <a:lnTo>
                  <a:pt x="1444" y="8857"/>
                </a:lnTo>
                <a:lnTo>
                  <a:pt x="1444" y="8857"/>
                </a:lnTo>
                <a:lnTo>
                  <a:pt x="1524" y="8618"/>
                </a:lnTo>
                <a:lnTo>
                  <a:pt x="1524" y="8618"/>
                </a:lnTo>
                <a:close/>
                <a:moveTo>
                  <a:pt x="2299" y="9769"/>
                </a:moveTo>
                <a:lnTo>
                  <a:pt x="2299" y="9769"/>
                </a:lnTo>
                <a:lnTo>
                  <a:pt x="2887" y="9443"/>
                </a:lnTo>
                <a:lnTo>
                  <a:pt x="2887" y="9443"/>
                </a:lnTo>
                <a:lnTo>
                  <a:pt x="3261" y="9270"/>
                </a:lnTo>
                <a:lnTo>
                  <a:pt x="3261" y="9270"/>
                </a:lnTo>
                <a:lnTo>
                  <a:pt x="3261" y="9270"/>
                </a:lnTo>
                <a:lnTo>
                  <a:pt x="3261" y="9270"/>
                </a:lnTo>
                <a:lnTo>
                  <a:pt x="3315" y="9226"/>
                </a:lnTo>
                <a:lnTo>
                  <a:pt x="3315" y="9226"/>
                </a:lnTo>
                <a:lnTo>
                  <a:pt x="3315" y="9356"/>
                </a:lnTo>
                <a:lnTo>
                  <a:pt x="3315" y="9356"/>
                </a:lnTo>
                <a:lnTo>
                  <a:pt x="2005" y="9943"/>
                </a:lnTo>
                <a:lnTo>
                  <a:pt x="2005" y="9943"/>
                </a:lnTo>
                <a:lnTo>
                  <a:pt x="1337" y="10268"/>
                </a:lnTo>
                <a:lnTo>
                  <a:pt x="1337" y="10268"/>
                </a:lnTo>
                <a:lnTo>
                  <a:pt x="1069" y="10377"/>
                </a:lnTo>
                <a:lnTo>
                  <a:pt x="1069" y="10377"/>
                </a:lnTo>
                <a:lnTo>
                  <a:pt x="1043" y="10398"/>
                </a:lnTo>
                <a:lnTo>
                  <a:pt x="1043" y="10377"/>
                </a:lnTo>
                <a:lnTo>
                  <a:pt x="1150" y="10333"/>
                </a:lnTo>
                <a:lnTo>
                  <a:pt x="1283" y="10246"/>
                </a:lnTo>
                <a:lnTo>
                  <a:pt x="1283" y="10246"/>
                </a:lnTo>
                <a:lnTo>
                  <a:pt x="1524" y="10116"/>
                </a:lnTo>
                <a:lnTo>
                  <a:pt x="1818" y="10008"/>
                </a:lnTo>
                <a:lnTo>
                  <a:pt x="2058" y="9877"/>
                </a:lnTo>
                <a:lnTo>
                  <a:pt x="2299" y="9769"/>
                </a:lnTo>
                <a:lnTo>
                  <a:pt x="2299" y="9769"/>
                </a:lnTo>
                <a:close/>
                <a:moveTo>
                  <a:pt x="3315" y="8076"/>
                </a:moveTo>
                <a:lnTo>
                  <a:pt x="3315" y="8076"/>
                </a:lnTo>
                <a:lnTo>
                  <a:pt x="3288" y="8141"/>
                </a:lnTo>
                <a:lnTo>
                  <a:pt x="3288" y="8141"/>
                </a:lnTo>
                <a:lnTo>
                  <a:pt x="3154" y="8162"/>
                </a:lnTo>
                <a:lnTo>
                  <a:pt x="3154" y="8162"/>
                </a:lnTo>
                <a:lnTo>
                  <a:pt x="3315" y="8076"/>
                </a:lnTo>
                <a:lnTo>
                  <a:pt x="3315" y="8076"/>
                </a:lnTo>
                <a:close/>
                <a:moveTo>
                  <a:pt x="2379" y="8553"/>
                </a:moveTo>
                <a:lnTo>
                  <a:pt x="2379" y="8553"/>
                </a:lnTo>
                <a:lnTo>
                  <a:pt x="2085" y="8662"/>
                </a:lnTo>
                <a:lnTo>
                  <a:pt x="1791" y="8770"/>
                </a:lnTo>
                <a:lnTo>
                  <a:pt x="1791" y="8770"/>
                </a:lnTo>
                <a:lnTo>
                  <a:pt x="1524" y="8901"/>
                </a:lnTo>
                <a:lnTo>
                  <a:pt x="1444" y="8922"/>
                </a:lnTo>
                <a:lnTo>
                  <a:pt x="1524" y="8857"/>
                </a:lnTo>
                <a:lnTo>
                  <a:pt x="1524" y="8857"/>
                </a:lnTo>
                <a:lnTo>
                  <a:pt x="1738" y="8727"/>
                </a:lnTo>
                <a:lnTo>
                  <a:pt x="1978" y="8597"/>
                </a:lnTo>
                <a:lnTo>
                  <a:pt x="2433" y="8336"/>
                </a:lnTo>
                <a:lnTo>
                  <a:pt x="2887" y="8119"/>
                </a:lnTo>
                <a:lnTo>
                  <a:pt x="3128" y="7989"/>
                </a:lnTo>
                <a:lnTo>
                  <a:pt x="3315" y="7858"/>
                </a:lnTo>
                <a:lnTo>
                  <a:pt x="3315" y="7858"/>
                </a:lnTo>
                <a:lnTo>
                  <a:pt x="3315" y="8032"/>
                </a:lnTo>
                <a:lnTo>
                  <a:pt x="3315" y="8032"/>
                </a:lnTo>
                <a:lnTo>
                  <a:pt x="2834" y="8271"/>
                </a:lnTo>
                <a:lnTo>
                  <a:pt x="2379" y="8553"/>
                </a:lnTo>
                <a:lnTo>
                  <a:pt x="2379" y="8553"/>
                </a:lnTo>
                <a:close/>
                <a:moveTo>
                  <a:pt x="3315" y="9183"/>
                </a:moveTo>
                <a:lnTo>
                  <a:pt x="3315" y="9183"/>
                </a:lnTo>
                <a:lnTo>
                  <a:pt x="3235" y="9226"/>
                </a:lnTo>
                <a:lnTo>
                  <a:pt x="3235" y="9226"/>
                </a:lnTo>
                <a:lnTo>
                  <a:pt x="3235" y="9226"/>
                </a:lnTo>
                <a:lnTo>
                  <a:pt x="3235" y="9226"/>
                </a:lnTo>
                <a:lnTo>
                  <a:pt x="2860" y="9356"/>
                </a:lnTo>
                <a:lnTo>
                  <a:pt x="2860" y="9356"/>
                </a:lnTo>
                <a:lnTo>
                  <a:pt x="2272" y="9573"/>
                </a:lnTo>
                <a:lnTo>
                  <a:pt x="1684" y="9834"/>
                </a:lnTo>
                <a:lnTo>
                  <a:pt x="1684" y="9834"/>
                </a:lnTo>
                <a:lnTo>
                  <a:pt x="1497" y="9899"/>
                </a:lnTo>
                <a:lnTo>
                  <a:pt x="1497" y="9899"/>
                </a:lnTo>
                <a:lnTo>
                  <a:pt x="1524" y="9899"/>
                </a:lnTo>
                <a:lnTo>
                  <a:pt x="1524" y="9899"/>
                </a:lnTo>
                <a:lnTo>
                  <a:pt x="2005" y="9682"/>
                </a:lnTo>
                <a:lnTo>
                  <a:pt x="2459" y="9465"/>
                </a:lnTo>
                <a:lnTo>
                  <a:pt x="2914" y="9248"/>
                </a:lnTo>
                <a:lnTo>
                  <a:pt x="3101" y="9118"/>
                </a:lnTo>
                <a:lnTo>
                  <a:pt x="3288" y="8966"/>
                </a:lnTo>
                <a:lnTo>
                  <a:pt x="3288" y="8966"/>
                </a:lnTo>
                <a:lnTo>
                  <a:pt x="3315" y="9183"/>
                </a:lnTo>
                <a:lnTo>
                  <a:pt x="3315" y="9183"/>
                </a:lnTo>
                <a:close/>
                <a:moveTo>
                  <a:pt x="3315" y="9422"/>
                </a:moveTo>
                <a:lnTo>
                  <a:pt x="3315" y="9422"/>
                </a:lnTo>
                <a:lnTo>
                  <a:pt x="3315" y="9530"/>
                </a:lnTo>
                <a:lnTo>
                  <a:pt x="3315" y="9530"/>
                </a:lnTo>
                <a:lnTo>
                  <a:pt x="2807" y="9791"/>
                </a:lnTo>
                <a:lnTo>
                  <a:pt x="2807" y="9791"/>
                </a:lnTo>
                <a:lnTo>
                  <a:pt x="2406" y="9986"/>
                </a:lnTo>
                <a:lnTo>
                  <a:pt x="1978" y="10181"/>
                </a:lnTo>
                <a:lnTo>
                  <a:pt x="1978" y="10181"/>
                </a:lnTo>
                <a:lnTo>
                  <a:pt x="1497" y="10442"/>
                </a:lnTo>
                <a:lnTo>
                  <a:pt x="1016" y="10659"/>
                </a:lnTo>
                <a:lnTo>
                  <a:pt x="1016" y="10659"/>
                </a:lnTo>
                <a:lnTo>
                  <a:pt x="909" y="10724"/>
                </a:lnTo>
                <a:lnTo>
                  <a:pt x="962" y="10681"/>
                </a:lnTo>
                <a:lnTo>
                  <a:pt x="1203" y="10550"/>
                </a:lnTo>
                <a:lnTo>
                  <a:pt x="1203" y="10550"/>
                </a:lnTo>
                <a:lnTo>
                  <a:pt x="1711" y="10268"/>
                </a:lnTo>
                <a:lnTo>
                  <a:pt x="1711" y="10268"/>
                </a:lnTo>
                <a:lnTo>
                  <a:pt x="2139" y="10051"/>
                </a:lnTo>
                <a:lnTo>
                  <a:pt x="2540" y="9856"/>
                </a:lnTo>
                <a:lnTo>
                  <a:pt x="2941" y="9660"/>
                </a:lnTo>
                <a:lnTo>
                  <a:pt x="3128" y="9552"/>
                </a:lnTo>
                <a:lnTo>
                  <a:pt x="3315" y="9422"/>
                </a:lnTo>
                <a:lnTo>
                  <a:pt x="3315" y="9422"/>
                </a:lnTo>
                <a:close/>
                <a:moveTo>
                  <a:pt x="1390" y="8987"/>
                </a:moveTo>
                <a:lnTo>
                  <a:pt x="1390" y="8987"/>
                </a:lnTo>
                <a:lnTo>
                  <a:pt x="1444" y="8987"/>
                </a:lnTo>
                <a:lnTo>
                  <a:pt x="1444" y="8987"/>
                </a:lnTo>
                <a:lnTo>
                  <a:pt x="1390" y="9031"/>
                </a:lnTo>
                <a:lnTo>
                  <a:pt x="1390" y="9031"/>
                </a:lnTo>
                <a:lnTo>
                  <a:pt x="1390" y="8987"/>
                </a:lnTo>
                <a:lnTo>
                  <a:pt x="1390" y="8987"/>
                </a:lnTo>
                <a:close/>
                <a:moveTo>
                  <a:pt x="1363" y="9096"/>
                </a:moveTo>
                <a:lnTo>
                  <a:pt x="1363" y="9096"/>
                </a:lnTo>
                <a:lnTo>
                  <a:pt x="1791" y="8879"/>
                </a:lnTo>
                <a:lnTo>
                  <a:pt x="2005" y="8770"/>
                </a:lnTo>
                <a:lnTo>
                  <a:pt x="2219" y="8683"/>
                </a:lnTo>
                <a:lnTo>
                  <a:pt x="2219" y="8683"/>
                </a:lnTo>
                <a:lnTo>
                  <a:pt x="2486" y="8575"/>
                </a:lnTo>
                <a:lnTo>
                  <a:pt x="2727" y="8423"/>
                </a:lnTo>
                <a:lnTo>
                  <a:pt x="2727" y="8423"/>
                </a:lnTo>
                <a:lnTo>
                  <a:pt x="2914" y="8314"/>
                </a:lnTo>
                <a:lnTo>
                  <a:pt x="2914" y="8314"/>
                </a:lnTo>
                <a:lnTo>
                  <a:pt x="3101" y="8249"/>
                </a:lnTo>
                <a:lnTo>
                  <a:pt x="3261" y="8206"/>
                </a:lnTo>
                <a:lnTo>
                  <a:pt x="3261" y="8206"/>
                </a:lnTo>
                <a:lnTo>
                  <a:pt x="3154" y="8293"/>
                </a:lnTo>
                <a:lnTo>
                  <a:pt x="3048" y="8379"/>
                </a:lnTo>
                <a:lnTo>
                  <a:pt x="2780" y="8531"/>
                </a:lnTo>
                <a:lnTo>
                  <a:pt x="2486" y="8662"/>
                </a:lnTo>
                <a:lnTo>
                  <a:pt x="2192" y="8770"/>
                </a:lnTo>
                <a:lnTo>
                  <a:pt x="2192" y="8770"/>
                </a:lnTo>
                <a:lnTo>
                  <a:pt x="1978" y="8857"/>
                </a:lnTo>
                <a:lnTo>
                  <a:pt x="1738" y="8987"/>
                </a:lnTo>
                <a:lnTo>
                  <a:pt x="1310" y="9248"/>
                </a:lnTo>
                <a:lnTo>
                  <a:pt x="1310" y="9248"/>
                </a:lnTo>
                <a:lnTo>
                  <a:pt x="1363" y="9096"/>
                </a:lnTo>
                <a:lnTo>
                  <a:pt x="1363" y="9096"/>
                </a:lnTo>
                <a:close/>
                <a:moveTo>
                  <a:pt x="1283" y="9313"/>
                </a:moveTo>
                <a:lnTo>
                  <a:pt x="1283" y="9313"/>
                </a:lnTo>
                <a:lnTo>
                  <a:pt x="1283" y="9313"/>
                </a:lnTo>
                <a:lnTo>
                  <a:pt x="1283" y="9313"/>
                </a:lnTo>
                <a:lnTo>
                  <a:pt x="1524" y="9183"/>
                </a:lnTo>
                <a:lnTo>
                  <a:pt x="1524" y="9183"/>
                </a:lnTo>
                <a:lnTo>
                  <a:pt x="2032" y="8901"/>
                </a:lnTo>
                <a:lnTo>
                  <a:pt x="2540" y="8683"/>
                </a:lnTo>
                <a:lnTo>
                  <a:pt x="2540" y="8683"/>
                </a:lnTo>
                <a:lnTo>
                  <a:pt x="2941" y="8488"/>
                </a:lnTo>
                <a:lnTo>
                  <a:pt x="3128" y="8358"/>
                </a:lnTo>
                <a:lnTo>
                  <a:pt x="3288" y="8249"/>
                </a:lnTo>
                <a:lnTo>
                  <a:pt x="3288" y="8249"/>
                </a:lnTo>
                <a:lnTo>
                  <a:pt x="3288" y="8423"/>
                </a:lnTo>
                <a:lnTo>
                  <a:pt x="3288" y="8423"/>
                </a:lnTo>
                <a:lnTo>
                  <a:pt x="2753" y="8640"/>
                </a:lnTo>
                <a:lnTo>
                  <a:pt x="2272" y="8857"/>
                </a:lnTo>
                <a:lnTo>
                  <a:pt x="2272" y="8857"/>
                </a:lnTo>
                <a:lnTo>
                  <a:pt x="1684" y="9139"/>
                </a:lnTo>
                <a:lnTo>
                  <a:pt x="1684" y="9139"/>
                </a:lnTo>
                <a:lnTo>
                  <a:pt x="1470" y="9248"/>
                </a:lnTo>
                <a:lnTo>
                  <a:pt x="1470" y="9248"/>
                </a:lnTo>
                <a:lnTo>
                  <a:pt x="1283" y="9335"/>
                </a:lnTo>
                <a:lnTo>
                  <a:pt x="1283" y="9335"/>
                </a:lnTo>
                <a:lnTo>
                  <a:pt x="1283" y="9313"/>
                </a:lnTo>
                <a:lnTo>
                  <a:pt x="1283" y="9313"/>
                </a:lnTo>
                <a:close/>
                <a:moveTo>
                  <a:pt x="1283" y="9356"/>
                </a:moveTo>
                <a:lnTo>
                  <a:pt x="1283" y="9356"/>
                </a:lnTo>
                <a:lnTo>
                  <a:pt x="1497" y="9270"/>
                </a:lnTo>
                <a:lnTo>
                  <a:pt x="1738" y="9183"/>
                </a:lnTo>
                <a:lnTo>
                  <a:pt x="2192" y="8944"/>
                </a:lnTo>
                <a:lnTo>
                  <a:pt x="2192" y="8944"/>
                </a:lnTo>
                <a:lnTo>
                  <a:pt x="2459" y="8814"/>
                </a:lnTo>
                <a:lnTo>
                  <a:pt x="2753" y="8705"/>
                </a:lnTo>
                <a:lnTo>
                  <a:pt x="2753" y="8705"/>
                </a:lnTo>
                <a:lnTo>
                  <a:pt x="2994" y="8597"/>
                </a:lnTo>
                <a:lnTo>
                  <a:pt x="2994" y="8597"/>
                </a:lnTo>
                <a:lnTo>
                  <a:pt x="3154" y="8531"/>
                </a:lnTo>
                <a:lnTo>
                  <a:pt x="3235" y="8488"/>
                </a:lnTo>
                <a:lnTo>
                  <a:pt x="3181" y="8531"/>
                </a:lnTo>
                <a:lnTo>
                  <a:pt x="3181" y="8531"/>
                </a:lnTo>
                <a:lnTo>
                  <a:pt x="2941" y="8640"/>
                </a:lnTo>
                <a:lnTo>
                  <a:pt x="2673" y="8749"/>
                </a:lnTo>
                <a:lnTo>
                  <a:pt x="2673" y="8749"/>
                </a:lnTo>
                <a:lnTo>
                  <a:pt x="2379" y="8879"/>
                </a:lnTo>
                <a:lnTo>
                  <a:pt x="2085" y="9052"/>
                </a:lnTo>
                <a:lnTo>
                  <a:pt x="2085" y="9052"/>
                </a:lnTo>
                <a:lnTo>
                  <a:pt x="1657" y="9270"/>
                </a:lnTo>
                <a:lnTo>
                  <a:pt x="1230" y="9487"/>
                </a:lnTo>
                <a:lnTo>
                  <a:pt x="1230" y="9487"/>
                </a:lnTo>
                <a:lnTo>
                  <a:pt x="1283" y="9356"/>
                </a:lnTo>
                <a:lnTo>
                  <a:pt x="1283" y="9356"/>
                </a:lnTo>
                <a:close/>
                <a:moveTo>
                  <a:pt x="3288" y="8531"/>
                </a:moveTo>
                <a:lnTo>
                  <a:pt x="3288" y="8531"/>
                </a:lnTo>
                <a:lnTo>
                  <a:pt x="3288" y="8640"/>
                </a:lnTo>
                <a:lnTo>
                  <a:pt x="3288" y="8640"/>
                </a:lnTo>
                <a:lnTo>
                  <a:pt x="2780" y="8835"/>
                </a:lnTo>
                <a:lnTo>
                  <a:pt x="2272" y="9052"/>
                </a:lnTo>
                <a:lnTo>
                  <a:pt x="2272" y="9052"/>
                </a:lnTo>
                <a:lnTo>
                  <a:pt x="1711" y="9335"/>
                </a:lnTo>
                <a:lnTo>
                  <a:pt x="1711" y="9335"/>
                </a:lnTo>
                <a:lnTo>
                  <a:pt x="1470" y="9422"/>
                </a:lnTo>
                <a:lnTo>
                  <a:pt x="1470" y="9422"/>
                </a:lnTo>
                <a:lnTo>
                  <a:pt x="1310" y="9508"/>
                </a:lnTo>
                <a:lnTo>
                  <a:pt x="1256" y="9530"/>
                </a:lnTo>
                <a:lnTo>
                  <a:pt x="1337" y="9487"/>
                </a:lnTo>
                <a:lnTo>
                  <a:pt x="1337" y="9487"/>
                </a:lnTo>
                <a:lnTo>
                  <a:pt x="1925" y="9183"/>
                </a:lnTo>
                <a:lnTo>
                  <a:pt x="2459" y="8901"/>
                </a:lnTo>
                <a:lnTo>
                  <a:pt x="2459" y="8901"/>
                </a:lnTo>
                <a:lnTo>
                  <a:pt x="2673" y="8792"/>
                </a:lnTo>
                <a:lnTo>
                  <a:pt x="2887" y="8705"/>
                </a:lnTo>
                <a:lnTo>
                  <a:pt x="3101" y="8618"/>
                </a:lnTo>
                <a:lnTo>
                  <a:pt x="3288" y="8531"/>
                </a:lnTo>
                <a:lnTo>
                  <a:pt x="3288" y="8531"/>
                </a:lnTo>
                <a:close/>
                <a:moveTo>
                  <a:pt x="1203" y="9573"/>
                </a:moveTo>
                <a:lnTo>
                  <a:pt x="1203" y="9573"/>
                </a:lnTo>
                <a:lnTo>
                  <a:pt x="1791" y="9356"/>
                </a:lnTo>
                <a:lnTo>
                  <a:pt x="2299" y="9096"/>
                </a:lnTo>
                <a:lnTo>
                  <a:pt x="2299" y="9096"/>
                </a:lnTo>
                <a:lnTo>
                  <a:pt x="2887" y="8835"/>
                </a:lnTo>
                <a:lnTo>
                  <a:pt x="2887" y="8835"/>
                </a:lnTo>
                <a:lnTo>
                  <a:pt x="2967" y="8814"/>
                </a:lnTo>
                <a:lnTo>
                  <a:pt x="2967" y="8814"/>
                </a:lnTo>
                <a:lnTo>
                  <a:pt x="2433" y="9096"/>
                </a:lnTo>
                <a:lnTo>
                  <a:pt x="1871" y="9378"/>
                </a:lnTo>
                <a:lnTo>
                  <a:pt x="1871" y="9378"/>
                </a:lnTo>
                <a:lnTo>
                  <a:pt x="1497" y="9552"/>
                </a:lnTo>
                <a:lnTo>
                  <a:pt x="1150" y="9747"/>
                </a:lnTo>
                <a:lnTo>
                  <a:pt x="1150" y="9747"/>
                </a:lnTo>
                <a:lnTo>
                  <a:pt x="1203" y="9573"/>
                </a:lnTo>
                <a:lnTo>
                  <a:pt x="1203" y="9573"/>
                </a:lnTo>
                <a:close/>
                <a:moveTo>
                  <a:pt x="1123" y="9812"/>
                </a:moveTo>
                <a:lnTo>
                  <a:pt x="1123" y="9812"/>
                </a:lnTo>
                <a:lnTo>
                  <a:pt x="1203" y="9769"/>
                </a:lnTo>
                <a:lnTo>
                  <a:pt x="1203" y="9769"/>
                </a:lnTo>
                <a:lnTo>
                  <a:pt x="1390" y="9660"/>
                </a:lnTo>
                <a:lnTo>
                  <a:pt x="1577" y="9552"/>
                </a:lnTo>
                <a:lnTo>
                  <a:pt x="1577" y="9552"/>
                </a:lnTo>
                <a:lnTo>
                  <a:pt x="2112" y="9313"/>
                </a:lnTo>
                <a:lnTo>
                  <a:pt x="2112" y="9313"/>
                </a:lnTo>
                <a:lnTo>
                  <a:pt x="2406" y="9161"/>
                </a:lnTo>
                <a:lnTo>
                  <a:pt x="2700" y="9009"/>
                </a:lnTo>
                <a:lnTo>
                  <a:pt x="3288" y="8705"/>
                </a:lnTo>
                <a:lnTo>
                  <a:pt x="3288" y="8705"/>
                </a:lnTo>
                <a:lnTo>
                  <a:pt x="3288" y="8857"/>
                </a:lnTo>
                <a:lnTo>
                  <a:pt x="3288" y="8857"/>
                </a:lnTo>
                <a:lnTo>
                  <a:pt x="3048" y="8966"/>
                </a:lnTo>
                <a:lnTo>
                  <a:pt x="2807" y="9074"/>
                </a:lnTo>
                <a:lnTo>
                  <a:pt x="2352" y="9313"/>
                </a:lnTo>
                <a:lnTo>
                  <a:pt x="2352" y="9313"/>
                </a:lnTo>
                <a:lnTo>
                  <a:pt x="1791" y="9552"/>
                </a:lnTo>
                <a:lnTo>
                  <a:pt x="1230" y="9791"/>
                </a:lnTo>
                <a:lnTo>
                  <a:pt x="1230" y="9791"/>
                </a:lnTo>
                <a:lnTo>
                  <a:pt x="1123" y="9834"/>
                </a:lnTo>
                <a:lnTo>
                  <a:pt x="1123" y="9834"/>
                </a:lnTo>
                <a:lnTo>
                  <a:pt x="1123" y="9812"/>
                </a:lnTo>
                <a:lnTo>
                  <a:pt x="1123" y="9812"/>
                </a:lnTo>
                <a:close/>
                <a:moveTo>
                  <a:pt x="1123" y="9877"/>
                </a:moveTo>
                <a:lnTo>
                  <a:pt x="1123" y="9877"/>
                </a:lnTo>
                <a:lnTo>
                  <a:pt x="1363" y="9769"/>
                </a:lnTo>
                <a:lnTo>
                  <a:pt x="1631" y="9660"/>
                </a:lnTo>
                <a:lnTo>
                  <a:pt x="1898" y="9552"/>
                </a:lnTo>
                <a:lnTo>
                  <a:pt x="2165" y="9443"/>
                </a:lnTo>
                <a:lnTo>
                  <a:pt x="2165" y="9443"/>
                </a:lnTo>
                <a:lnTo>
                  <a:pt x="2433" y="9313"/>
                </a:lnTo>
                <a:lnTo>
                  <a:pt x="2700" y="9204"/>
                </a:lnTo>
                <a:lnTo>
                  <a:pt x="2700" y="9204"/>
                </a:lnTo>
                <a:lnTo>
                  <a:pt x="3048" y="9031"/>
                </a:lnTo>
                <a:lnTo>
                  <a:pt x="3048" y="9031"/>
                </a:lnTo>
                <a:lnTo>
                  <a:pt x="3208" y="8922"/>
                </a:lnTo>
                <a:lnTo>
                  <a:pt x="3261" y="8901"/>
                </a:lnTo>
                <a:lnTo>
                  <a:pt x="3208" y="8966"/>
                </a:lnTo>
                <a:lnTo>
                  <a:pt x="3208" y="8966"/>
                </a:lnTo>
                <a:lnTo>
                  <a:pt x="2967" y="9139"/>
                </a:lnTo>
                <a:lnTo>
                  <a:pt x="2673" y="9291"/>
                </a:lnTo>
                <a:lnTo>
                  <a:pt x="2112" y="9552"/>
                </a:lnTo>
                <a:lnTo>
                  <a:pt x="2112" y="9552"/>
                </a:lnTo>
                <a:lnTo>
                  <a:pt x="1845" y="9682"/>
                </a:lnTo>
                <a:lnTo>
                  <a:pt x="1550" y="9812"/>
                </a:lnTo>
                <a:lnTo>
                  <a:pt x="1069" y="10073"/>
                </a:lnTo>
                <a:lnTo>
                  <a:pt x="1069" y="10073"/>
                </a:lnTo>
                <a:lnTo>
                  <a:pt x="1123" y="9877"/>
                </a:lnTo>
                <a:lnTo>
                  <a:pt x="1123" y="9877"/>
                </a:lnTo>
                <a:close/>
                <a:moveTo>
                  <a:pt x="1043" y="10160"/>
                </a:moveTo>
                <a:lnTo>
                  <a:pt x="1043" y="10160"/>
                </a:lnTo>
                <a:lnTo>
                  <a:pt x="1069" y="10138"/>
                </a:lnTo>
                <a:lnTo>
                  <a:pt x="1069" y="10138"/>
                </a:lnTo>
                <a:lnTo>
                  <a:pt x="1096" y="10138"/>
                </a:lnTo>
                <a:lnTo>
                  <a:pt x="1150" y="10116"/>
                </a:lnTo>
                <a:lnTo>
                  <a:pt x="1150" y="10116"/>
                </a:lnTo>
                <a:lnTo>
                  <a:pt x="1631" y="9899"/>
                </a:lnTo>
                <a:lnTo>
                  <a:pt x="2112" y="9704"/>
                </a:lnTo>
                <a:lnTo>
                  <a:pt x="2112" y="9704"/>
                </a:lnTo>
                <a:lnTo>
                  <a:pt x="2486" y="9552"/>
                </a:lnTo>
                <a:lnTo>
                  <a:pt x="2860" y="9422"/>
                </a:lnTo>
                <a:lnTo>
                  <a:pt x="2860" y="9422"/>
                </a:lnTo>
                <a:lnTo>
                  <a:pt x="2433" y="9660"/>
                </a:lnTo>
                <a:lnTo>
                  <a:pt x="1978" y="9877"/>
                </a:lnTo>
                <a:lnTo>
                  <a:pt x="1978" y="9877"/>
                </a:lnTo>
                <a:lnTo>
                  <a:pt x="1444" y="10116"/>
                </a:lnTo>
                <a:lnTo>
                  <a:pt x="1203" y="10268"/>
                </a:lnTo>
                <a:lnTo>
                  <a:pt x="962" y="10420"/>
                </a:lnTo>
                <a:lnTo>
                  <a:pt x="962" y="10420"/>
                </a:lnTo>
                <a:lnTo>
                  <a:pt x="1043" y="10160"/>
                </a:lnTo>
                <a:lnTo>
                  <a:pt x="1043" y="10160"/>
                </a:lnTo>
                <a:close/>
                <a:moveTo>
                  <a:pt x="962" y="10485"/>
                </a:moveTo>
                <a:lnTo>
                  <a:pt x="962" y="10485"/>
                </a:lnTo>
                <a:lnTo>
                  <a:pt x="962" y="10485"/>
                </a:lnTo>
                <a:lnTo>
                  <a:pt x="962" y="10485"/>
                </a:lnTo>
                <a:lnTo>
                  <a:pt x="2299" y="9856"/>
                </a:lnTo>
                <a:lnTo>
                  <a:pt x="2299" y="9856"/>
                </a:lnTo>
                <a:lnTo>
                  <a:pt x="2967" y="9573"/>
                </a:lnTo>
                <a:lnTo>
                  <a:pt x="2967" y="9573"/>
                </a:lnTo>
                <a:lnTo>
                  <a:pt x="3128" y="9487"/>
                </a:lnTo>
                <a:lnTo>
                  <a:pt x="3261" y="9422"/>
                </a:lnTo>
                <a:lnTo>
                  <a:pt x="3261" y="9422"/>
                </a:lnTo>
                <a:lnTo>
                  <a:pt x="3074" y="9530"/>
                </a:lnTo>
                <a:lnTo>
                  <a:pt x="2860" y="9660"/>
                </a:lnTo>
                <a:lnTo>
                  <a:pt x="2860" y="9660"/>
                </a:lnTo>
                <a:lnTo>
                  <a:pt x="2379" y="9899"/>
                </a:lnTo>
                <a:lnTo>
                  <a:pt x="1871" y="10138"/>
                </a:lnTo>
                <a:lnTo>
                  <a:pt x="1363" y="10398"/>
                </a:lnTo>
                <a:lnTo>
                  <a:pt x="909" y="10681"/>
                </a:lnTo>
                <a:lnTo>
                  <a:pt x="909" y="10681"/>
                </a:lnTo>
                <a:lnTo>
                  <a:pt x="962" y="10485"/>
                </a:lnTo>
                <a:lnTo>
                  <a:pt x="962" y="10485"/>
                </a:lnTo>
                <a:close/>
                <a:moveTo>
                  <a:pt x="882" y="10767"/>
                </a:moveTo>
                <a:lnTo>
                  <a:pt x="882" y="10767"/>
                </a:lnTo>
                <a:lnTo>
                  <a:pt x="1203" y="10637"/>
                </a:lnTo>
                <a:lnTo>
                  <a:pt x="1524" y="10485"/>
                </a:lnTo>
                <a:lnTo>
                  <a:pt x="1524" y="10485"/>
                </a:lnTo>
                <a:lnTo>
                  <a:pt x="1176" y="10681"/>
                </a:lnTo>
                <a:lnTo>
                  <a:pt x="855" y="10898"/>
                </a:lnTo>
                <a:lnTo>
                  <a:pt x="855" y="10898"/>
                </a:lnTo>
                <a:lnTo>
                  <a:pt x="882" y="10767"/>
                </a:lnTo>
                <a:lnTo>
                  <a:pt x="882" y="10767"/>
                </a:lnTo>
                <a:close/>
                <a:moveTo>
                  <a:pt x="1738" y="10464"/>
                </a:moveTo>
                <a:lnTo>
                  <a:pt x="1738" y="10464"/>
                </a:lnTo>
                <a:lnTo>
                  <a:pt x="2246" y="10160"/>
                </a:lnTo>
                <a:lnTo>
                  <a:pt x="2727" y="9899"/>
                </a:lnTo>
                <a:lnTo>
                  <a:pt x="2727" y="9899"/>
                </a:lnTo>
                <a:lnTo>
                  <a:pt x="2887" y="9812"/>
                </a:lnTo>
                <a:lnTo>
                  <a:pt x="2887" y="9812"/>
                </a:lnTo>
                <a:lnTo>
                  <a:pt x="3101" y="9704"/>
                </a:lnTo>
                <a:lnTo>
                  <a:pt x="3342" y="9573"/>
                </a:lnTo>
                <a:lnTo>
                  <a:pt x="3342" y="9573"/>
                </a:lnTo>
                <a:lnTo>
                  <a:pt x="3342" y="9704"/>
                </a:lnTo>
                <a:lnTo>
                  <a:pt x="3342" y="9704"/>
                </a:lnTo>
                <a:lnTo>
                  <a:pt x="2967" y="9877"/>
                </a:lnTo>
                <a:lnTo>
                  <a:pt x="2620" y="10073"/>
                </a:lnTo>
                <a:lnTo>
                  <a:pt x="2620" y="10073"/>
                </a:lnTo>
                <a:lnTo>
                  <a:pt x="2246" y="10290"/>
                </a:lnTo>
                <a:lnTo>
                  <a:pt x="1871" y="10507"/>
                </a:lnTo>
                <a:lnTo>
                  <a:pt x="1871" y="10507"/>
                </a:lnTo>
                <a:lnTo>
                  <a:pt x="1417" y="10724"/>
                </a:lnTo>
                <a:lnTo>
                  <a:pt x="1417" y="10724"/>
                </a:lnTo>
                <a:lnTo>
                  <a:pt x="1096" y="10833"/>
                </a:lnTo>
                <a:lnTo>
                  <a:pt x="962" y="10898"/>
                </a:lnTo>
                <a:lnTo>
                  <a:pt x="855" y="10941"/>
                </a:lnTo>
                <a:lnTo>
                  <a:pt x="855" y="10941"/>
                </a:lnTo>
                <a:lnTo>
                  <a:pt x="1043" y="10811"/>
                </a:lnTo>
                <a:lnTo>
                  <a:pt x="1283" y="10702"/>
                </a:lnTo>
                <a:lnTo>
                  <a:pt x="1497" y="10572"/>
                </a:lnTo>
                <a:lnTo>
                  <a:pt x="1738" y="10464"/>
                </a:lnTo>
                <a:lnTo>
                  <a:pt x="1738" y="10464"/>
                </a:lnTo>
                <a:close/>
                <a:moveTo>
                  <a:pt x="829" y="11006"/>
                </a:moveTo>
                <a:lnTo>
                  <a:pt x="829" y="11006"/>
                </a:lnTo>
                <a:lnTo>
                  <a:pt x="1123" y="10898"/>
                </a:lnTo>
                <a:lnTo>
                  <a:pt x="1444" y="10767"/>
                </a:lnTo>
                <a:lnTo>
                  <a:pt x="1738" y="10615"/>
                </a:lnTo>
                <a:lnTo>
                  <a:pt x="2058" y="10464"/>
                </a:lnTo>
                <a:lnTo>
                  <a:pt x="2058" y="10464"/>
                </a:lnTo>
                <a:lnTo>
                  <a:pt x="1978" y="10507"/>
                </a:lnTo>
                <a:lnTo>
                  <a:pt x="1978" y="10507"/>
                </a:lnTo>
                <a:lnTo>
                  <a:pt x="1657" y="10659"/>
                </a:lnTo>
                <a:lnTo>
                  <a:pt x="1337" y="10811"/>
                </a:lnTo>
                <a:lnTo>
                  <a:pt x="1043" y="10963"/>
                </a:lnTo>
                <a:lnTo>
                  <a:pt x="909" y="11050"/>
                </a:lnTo>
                <a:lnTo>
                  <a:pt x="775" y="11158"/>
                </a:lnTo>
                <a:lnTo>
                  <a:pt x="775" y="11158"/>
                </a:lnTo>
                <a:lnTo>
                  <a:pt x="829" y="11006"/>
                </a:lnTo>
                <a:lnTo>
                  <a:pt x="829" y="11006"/>
                </a:lnTo>
                <a:close/>
                <a:moveTo>
                  <a:pt x="775" y="11245"/>
                </a:moveTo>
                <a:lnTo>
                  <a:pt x="775" y="11245"/>
                </a:lnTo>
                <a:lnTo>
                  <a:pt x="1069" y="11071"/>
                </a:lnTo>
                <a:lnTo>
                  <a:pt x="1390" y="10919"/>
                </a:lnTo>
                <a:lnTo>
                  <a:pt x="2058" y="10659"/>
                </a:lnTo>
                <a:lnTo>
                  <a:pt x="2058" y="10659"/>
                </a:lnTo>
                <a:lnTo>
                  <a:pt x="2647" y="10442"/>
                </a:lnTo>
                <a:lnTo>
                  <a:pt x="2647" y="10442"/>
                </a:lnTo>
                <a:lnTo>
                  <a:pt x="1657" y="10919"/>
                </a:lnTo>
                <a:lnTo>
                  <a:pt x="1176" y="11180"/>
                </a:lnTo>
                <a:lnTo>
                  <a:pt x="722" y="11440"/>
                </a:lnTo>
                <a:lnTo>
                  <a:pt x="722" y="11440"/>
                </a:lnTo>
                <a:lnTo>
                  <a:pt x="775" y="11245"/>
                </a:lnTo>
                <a:lnTo>
                  <a:pt x="775" y="11245"/>
                </a:lnTo>
                <a:close/>
                <a:moveTo>
                  <a:pt x="722" y="11527"/>
                </a:moveTo>
                <a:lnTo>
                  <a:pt x="722" y="11527"/>
                </a:lnTo>
                <a:lnTo>
                  <a:pt x="1337" y="11267"/>
                </a:lnTo>
                <a:lnTo>
                  <a:pt x="2005" y="11006"/>
                </a:lnTo>
                <a:lnTo>
                  <a:pt x="2005" y="11006"/>
                </a:lnTo>
                <a:lnTo>
                  <a:pt x="2593" y="10724"/>
                </a:lnTo>
                <a:lnTo>
                  <a:pt x="2593" y="10724"/>
                </a:lnTo>
                <a:lnTo>
                  <a:pt x="2700" y="10681"/>
                </a:lnTo>
                <a:lnTo>
                  <a:pt x="2700" y="10681"/>
                </a:lnTo>
                <a:lnTo>
                  <a:pt x="1657" y="11223"/>
                </a:lnTo>
                <a:lnTo>
                  <a:pt x="1150" y="11506"/>
                </a:lnTo>
                <a:lnTo>
                  <a:pt x="668" y="11809"/>
                </a:lnTo>
                <a:lnTo>
                  <a:pt x="668" y="11809"/>
                </a:lnTo>
                <a:lnTo>
                  <a:pt x="722" y="11527"/>
                </a:lnTo>
                <a:lnTo>
                  <a:pt x="722" y="11527"/>
                </a:lnTo>
                <a:close/>
                <a:moveTo>
                  <a:pt x="668" y="11853"/>
                </a:moveTo>
                <a:lnTo>
                  <a:pt x="668" y="11853"/>
                </a:lnTo>
                <a:lnTo>
                  <a:pt x="668" y="11853"/>
                </a:lnTo>
                <a:lnTo>
                  <a:pt x="668" y="11853"/>
                </a:lnTo>
                <a:lnTo>
                  <a:pt x="802" y="11809"/>
                </a:lnTo>
                <a:lnTo>
                  <a:pt x="936" y="11766"/>
                </a:lnTo>
                <a:lnTo>
                  <a:pt x="1203" y="11657"/>
                </a:lnTo>
                <a:lnTo>
                  <a:pt x="1444" y="11527"/>
                </a:lnTo>
                <a:lnTo>
                  <a:pt x="1684" y="11419"/>
                </a:lnTo>
                <a:lnTo>
                  <a:pt x="1684" y="11419"/>
                </a:lnTo>
                <a:lnTo>
                  <a:pt x="3021" y="10876"/>
                </a:lnTo>
                <a:lnTo>
                  <a:pt x="3021" y="10876"/>
                </a:lnTo>
                <a:lnTo>
                  <a:pt x="2967" y="11158"/>
                </a:lnTo>
                <a:lnTo>
                  <a:pt x="2967" y="11158"/>
                </a:lnTo>
                <a:lnTo>
                  <a:pt x="2647" y="11267"/>
                </a:lnTo>
                <a:lnTo>
                  <a:pt x="2326" y="11375"/>
                </a:lnTo>
                <a:lnTo>
                  <a:pt x="2005" y="11484"/>
                </a:lnTo>
                <a:lnTo>
                  <a:pt x="1657" y="11592"/>
                </a:lnTo>
                <a:lnTo>
                  <a:pt x="1657" y="11592"/>
                </a:lnTo>
                <a:lnTo>
                  <a:pt x="1150" y="11744"/>
                </a:lnTo>
                <a:lnTo>
                  <a:pt x="882" y="11831"/>
                </a:lnTo>
                <a:lnTo>
                  <a:pt x="642" y="11940"/>
                </a:lnTo>
                <a:lnTo>
                  <a:pt x="642" y="11940"/>
                </a:lnTo>
                <a:lnTo>
                  <a:pt x="668" y="11853"/>
                </a:lnTo>
                <a:lnTo>
                  <a:pt x="668" y="11853"/>
                </a:lnTo>
                <a:close/>
                <a:moveTo>
                  <a:pt x="642" y="12027"/>
                </a:moveTo>
                <a:lnTo>
                  <a:pt x="642" y="12027"/>
                </a:lnTo>
                <a:lnTo>
                  <a:pt x="668" y="12005"/>
                </a:lnTo>
                <a:lnTo>
                  <a:pt x="668" y="12005"/>
                </a:lnTo>
                <a:lnTo>
                  <a:pt x="962" y="11853"/>
                </a:lnTo>
                <a:lnTo>
                  <a:pt x="1283" y="11744"/>
                </a:lnTo>
                <a:lnTo>
                  <a:pt x="1951" y="11571"/>
                </a:lnTo>
                <a:lnTo>
                  <a:pt x="1951" y="11571"/>
                </a:lnTo>
                <a:lnTo>
                  <a:pt x="2192" y="11484"/>
                </a:lnTo>
                <a:lnTo>
                  <a:pt x="2459" y="11375"/>
                </a:lnTo>
                <a:lnTo>
                  <a:pt x="2459" y="11375"/>
                </a:lnTo>
                <a:lnTo>
                  <a:pt x="2860" y="11245"/>
                </a:lnTo>
                <a:lnTo>
                  <a:pt x="2860" y="11245"/>
                </a:lnTo>
                <a:lnTo>
                  <a:pt x="2727" y="11288"/>
                </a:lnTo>
                <a:lnTo>
                  <a:pt x="2593" y="11375"/>
                </a:lnTo>
                <a:lnTo>
                  <a:pt x="2593" y="11375"/>
                </a:lnTo>
                <a:lnTo>
                  <a:pt x="2352" y="11484"/>
                </a:lnTo>
                <a:lnTo>
                  <a:pt x="2112" y="11571"/>
                </a:lnTo>
                <a:lnTo>
                  <a:pt x="1577" y="11766"/>
                </a:lnTo>
                <a:lnTo>
                  <a:pt x="1096" y="11961"/>
                </a:lnTo>
                <a:lnTo>
                  <a:pt x="855" y="12092"/>
                </a:lnTo>
                <a:lnTo>
                  <a:pt x="615" y="12222"/>
                </a:lnTo>
                <a:lnTo>
                  <a:pt x="615" y="12222"/>
                </a:lnTo>
                <a:lnTo>
                  <a:pt x="642" y="12027"/>
                </a:lnTo>
                <a:lnTo>
                  <a:pt x="642" y="12027"/>
                </a:lnTo>
                <a:close/>
                <a:moveTo>
                  <a:pt x="615" y="12396"/>
                </a:moveTo>
                <a:lnTo>
                  <a:pt x="615" y="12396"/>
                </a:lnTo>
                <a:lnTo>
                  <a:pt x="615" y="12309"/>
                </a:lnTo>
                <a:lnTo>
                  <a:pt x="615" y="12309"/>
                </a:lnTo>
                <a:lnTo>
                  <a:pt x="1203" y="12070"/>
                </a:lnTo>
                <a:lnTo>
                  <a:pt x="1524" y="11940"/>
                </a:lnTo>
                <a:lnTo>
                  <a:pt x="1871" y="11831"/>
                </a:lnTo>
                <a:lnTo>
                  <a:pt x="1871" y="11831"/>
                </a:lnTo>
                <a:lnTo>
                  <a:pt x="2352" y="11723"/>
                </a:lnTo>
                <a:lnTo>
                  <a:pt x="2566" y="11657"/>
                </a:lnTo>
                <a:lnTo>
                  <a:pt x="2780" y="11571"/>
                </a:lnTo>
                <a:lnTo>
                  <a:pt x="2780" y="11571"/>
                </a:lnTo>
                <a:lnTo>
                  <a:pt x="2513" y="11679"/>
                </a:lnTo>
                <a:lnTo>
                  <a:pt x="2272" y="11788"/>
                </a:lnTo>
                <a:lnTo>
                  <a:pt x="1684" y="11961"/>
                </a:lnTo>
                <a:lnTo>
                  <a:pt x="1684" y="11961"/>
                </a:lnTo>
                <a:lnTo>
                  <a:pt x="1203" y="12157"/>
                </a:lnTo>
                <a:lnTo>
                  <a:pt x="749" y="12374"/>
                </a:lnTo>
                <a:lnTo>
                  <a:pt x="749" y="12374"/>
                </a:lnTo>
                <a:lnTo>
                  <a:pt x="695" y="12374"/>
                </a:lnTo>
                <a:lnTo>
                  <a:pt x="668" y="12396"/>
                </a:lnTo>
                <a:lnTo>
                  <a:pt x="668" y="12396"/>
                </a:lnTo>
                <a:lnTo>
                  <a:pt x="615" y="12439"/>
                </a:lnTo>
                <a:lnTo>
                  <a:pt x="615" y="12439"/>
                </a:lnTo>
                <a:lnTo>
                  <a:pt x="615" y="12396"/>
                </a:lnTo>
                <a:lnTo>
                  <a:pt x="615" y="12396"/>
                </a:lnTo>
                <a:close/>
                <a:moveTo>
                  <a:pt x="615" y="12482"/>
                </a:moveTo>
                <a:lnTo>
                  <a:pt x="615" y="12482"/>
                </a:lnTo>
                <a:lnTo>
                  <a:pt x="1203" y="12265"/>
                </a:lnTo>
                <a:lnTo>
                  <a:pt x="1845" y="12048"/>
                </a:lnTo>
                <a:lnTo>
                  <a:pt x="1845" y="12048"/>
                </a:lnTo>
                <a:lnTo>
                  <a:pt x="2379" y="11875"/>
                </a:lnTo>
                <a:lnTo>
                  <a:pt x="2379" y="11875"/>
                </a:lnTo>
                <a:lnTo>
                  <a:pt x="2647" y="11809"/>
                </a:lnTo>
                <a:lnTo>
                  <a:pt x="2647" y="11809"/>
                </a:lnTo>
                <a:lnTo>
                  <a:pt x="2753" y="11766"/>
                </a:lnTo>
                <a:lnTo>
                  <a:pt x="2753" y="11766"/>
                </a:lnTo>
                <a:lnTo>
                  <a:pt x="2647" y="11809"/>
                </a:lnTo>
                <a:lnTo>
                  <a:pt x="2647" y="11809"/>
                </a:lnTo>
                <a:lnTo>
                  <a:pt x="2139" y="12048"/>
                </a:lnTo>
                <a:lnTo>
                  <a:pt x="1577" y="12265"/>
                </a:lnTo>
                <a:lnTo>
                  <a:pt x="1069" y="12482"/>
                </a:lnTo>
                <a:lnTo>
                  <a:pt x="829" y="12591"/>
                </a:lnTo>
                <a:lnTo>
                  <a:pt x="588" y="12743"/>
                </a:lnTo>
                <a:lnTo>
                  <a:pt x="588" y="12743"/>
                </a:lnTo>
                <a:lnTo>
                  <a:pt x="615" y="12482"/>
                </a:lnTo>
                <a:lnTo>
                  <a:pt x="615" y="12482"/>
                </a:lnTo>
                <a:close/>
                <a:moveTo>
                  <a:pt x="588" y="12808"/>
                </a:moveTo>
                <a:lnTo>
                  <a:pt x="588" y="12808"/>
                </a:lnTo>
                <a:lnTo>
                  <a:pt x="962" y="12656"/>
                </a:lnTo>
                <a:lnTo>
                  <a:pt x="1337" y="12526"/>
                </a:lnTo>
                <a:lnTo>
                  <a:pt x="2165" y="12309"/>
                </a:lnTo>
                <a:lnTo>
                  <a:pt x="2165" y="12309"/>
                </a:lnTo>
                <a:lnTo>
                  <a:pt x="1738" y="12461"/>
                </a:lnTo>
                <a:lnTo>
                  <a:pt x="1738" y="12461"/>
                </a:lnTo>
                <a:lnTo>
                  <a:pt x="1150" y="12721"/>
                </a:lnTo>
                <a:lnTo>
                  <a:pt x="855" y="12873"/>
                </a:lnTo>
                <a:lnTo>
                  <a:pt x="588" y="13025"/>
                </a:lnTo>
                <a:lnTo>
                  <a:pt x="588" y="13025"/>
                </a:lnTo>
                <a:lnTo>
                  <a:pt x="588" y="12808"/>
                </a:lnTo>
                <a:lnTo>
                  <a:pt x="588" y="12808"/>
                </a:lnTo>
                <a:close/>
                <a:moveTo>
                  <a:pt x="588" y="13069"/>
                </a:moveTo>
                <a:lnTo>
                  <a:pt x="588" y="13069"/>
                </a:lnTo>
                <a:lnTo>
                  <a:pt x="615" y="13069"/>
                </a:lnTo>
                <a:lnTo>
                  <a:pt x="615" y="13069"/>
                </a:lnTo>
                <a:lnTo>
                  <a:pt x="882" y="13003"/>
                </a:lnTo>
                <a:lnTo>
                  <a:pt x="1150" y="12917"/>
                </a:lnTo>
                <a:lnTo>
                  <a:pt x="1417" y="12808"/>
                </a:lnTo>
                <a:lnTo>
                  <a:pt x="1711" y="12721"/>
                </a:lnTo>
                <a:lnTo>
                  <a:pt x="1711" y="12721"/>
                </a:lnTo>
                <a:lnTo>
                  <a:pt x="2219" y="12569"/>
                </a:lnTo>
                <a:lnTo>
                  <a:pt x="2219" y="12569"/>
                </a:lnTo>
                <a:lnTo>
                  <a:pt x="1818" y="12765"/>
                </a:lnTo>
                <a:lnTo>
                  <a:pt x="1818" y="12765"/>
                </a:lnTo>
                <a:lnTo>
                  <a:pt x="1524" y="12895"/>
                </a:lnTo>
                <a:lnTo>
                  <a:pt x="1256" y="13025"/>
                </a:lnTo>
                <a:lnTo>
                  <a:pt x="722" y="13242"/>
                </a:lnTo>
                <a:lnTo>
                  <a:pt x="722" y="13242"/>
                </a:lnTo>
                <a:lnTo>
                  <a:pt x="668" y="13264"/>
                </a:lnTo>
                <a:lnTo>
                  <a:pt x="642" y="13286"/>
                </a:lnTo>
                <a:lnTo>
                  <a:pt x="642" y="13286"/>
                </a:lnTo>
                <a:lnTo>
                  <a:pt x="588" y="13307"/>
                </a:lnTo>
                <a:lnTo>
                  <a:pt x="588" y="13307"/>
                </a:lnTo>
                <a:lnTo>
                  <a:pt x="588" y="13069"/>
                </a:lnTo>
                <a:lnTo>
                  <a:pt x="588" y="13069"/>
                </a:lnTo>
                <a:close/>
                <a:moveTo>
                  <a:pt x="588" y="13351"/>
                </a:moveTo>
                <a:lnTo>
                  <a:pt x="588" y="13351"/>
                </a:lnTo>
                <a:lnTo>
                  <a:pt x="1230" y="13134"/>
                </a:lnTo>
                <a:lnTo>
                  <a:pt x="1925" y="12917"/>
                </a:lnTo>
                <a:lnTo>
                  <a:pt x="1925" y="12917"/>
                </a:lnTo>
                <a:lnTo>
                  <a:pt x="1818" y="12982"/>
                </a:lnTo>
                <a:lnTo>
                  <a:pt x="1818" y="12982"/>
                </a:lnTo>
                <a:lnTo>
                  <a:pt x="1176" y="13242"/>
                </a:lnTo>
                <a:lnTo>
                  <a:pt x="882" y="13372"/>
                </a:lnTo>
                <a:lnTo>
                  <a:pt x="588" y="13524"/>
                </a:lnTo>
                <a:lnTo>
                  <a:pt x="588" y="13524"/>
                </a:lnTo>
                <a:lnTo>
                  <a:pt x="588" y="13351"/>
                </a:lnTo>
                <a:lnTo>
                  <a:pt x="588" y="13351"/>
                </a:lnTo>
                <a:close/>
                <a:moveTo>
                  <a:pt x="588" y="13590"/>
                </a:moveTo>
                <a:lnTo>
                  <a:pt x="588" y="13590"/>
                </a:lnTo>
                <a:lnTo>
                  <a:pt x="1657" y="13221"/>
                </a:lnTo>
                <a:lnTo>
                  <a:pt x="2753" y="12830"/>
                </a:lnTo>
                <a:lnTo>
                  <a:pt x="2753" y="12830"/>
                </a:lnTo>
                <a:lnTo>
                  <a:pt x="1738" y="13221"/>
                </a:lnTo>
                <a:lnTo>
                  <a:pt x="775" y="13611"/>
                </a:lnTo>
                <a:lnTo>
                  <a:pt x="775" y="13611"/>
                </a:lnTo>
                <a:lnTo>
                  <a:pt x="695" y="13633"/>
                </a:lnTo>
                <a:lnTo>
                  <a:pt x="668" y="13655"/>
                </a:lnTo>
                <a:lnTo>
                  <a:pt x="668" y="13655"/>
                </a:lnTo>
                <a:lnTo>
                  <a:pt x="588" y="13676"/>
                </a:lnTo>
                <a:lnTo>
                  <a:pt x="588" y="13676"/>
                </a:lnTo>
                <a:lnTo>
                  <a:pt x="588" y="13590"/>
                </a:lnTo>
                <a:lnTo>
                  <a:pt x="588" y="13590"/>
                </a:lnTo>
                <a:close/>
                <a:moveTo>
                  <a:pt x="588" y="13763"/>
                </a:moveTo>
                <a:lnTo>
                  <a:pt x="588" y="13763"/>
                </a:lnTo>
                <a:lnTo>
                  <a:pt x="1684" y="13307"/>
                </a:lnTo>
                <a:lnTo>
                  <a:pt x="1684" y="13307"/>
                </a:lnTo>
                <a:lnTo>
                  <a:pt x="2032" y="13199"/>
                </a:lnTo>
                <a:lnTo>
                  <a:pt x="2352" y="13090"/>
                </a:lnTo>
                <a:lnTo>
                  <a:pt x="2352" y="13090"/>
                </a:lnTo>
                <a:lnTo>
                  <a:pt x="2513" y="13069"/>
                </a:lnTo>
                <a:lnTo>
                  <a:pt x="2513" y="13069"/>
                </a:lnTo>
                <a:lnTo>
                  <a:pt x="2032" y="13264"/>
                </a:lnTo>
                <a:lnTo>
                  <a:pt x="1524" y="13481"/>
                </a:lnTo>
                <a:lnTo>
                  <a:pt x="1524" y="13481"/>
                </a:lnTo>
                <a:lnTo>
                  <a:pt x="1283" y="13568"/>
                </a:lnTo>
                <a:lnTo>
                  <a:pt x="1043" y="13655"/>
                </a:lnTo>
                <a:lnTo>
                  <a:pt x="802" y="13785"/>
                </a:lnTo>
                <a:lnTo>
                  <a:pt x="588" y="13893"/>
                </a:lnTo>
                <a:lnTo>
                  <a:pt x="588" y="13893"/>
                </a:lnTo>
                <a:lnTo>
                  <a:pt x="588" y="13763"/>
                </a:lnTo>
                <a:lnTo>
                  <a:pt x="588" y="13763"/>
                </a:lnTo>
                <a:close/>
                <a:moveTo>
                  <a:pt x="588" y="13959"/>
                </a:moveTo>
                <a:lnTo>
                  <a:pt x="588" y="13959"/>
                </a:lnTo>
                <a:lnTo>
                  <a:pt x="829" y="13915"/>
                </a:lnTo>
                <a:lnTo>
                  <a:pt x="1043" y="13850"/>
                </a:lnTo>
                <a:lnTo>
                  <a:pt x="1524" y="13698"/>
                </a:lnTo>
                <a:lnTo>
                  <a:pt x="1524" y="13698"/>
                </a:lnTo>
                <a:lnTo>
                  <a:pt x="1016" y="13915"/>
                </a:lnTo>
                <a:lnTo>
                  <a:pt x="802" y="14024"/>
                </a:lnTo>
                <a:lnTo>
                  <a:pt x="561" y="14132"/>
                </a:lnTo>
                <a:lnTo>
                  <a:pt x="561" y="14132"/>
                </a:lnTo>
                <a:lnTo>
                  <a:pt x="588" y="13959"/>
                </a:lnTo>
                <a:lnTo>
                  <a:pt x="588" y="13959"/>
                </a:lnTo>
                <a:close/>
                <a:moveTo>
                  <a:pt x="561" y="14219"/>
                </a:moveTo>
                <a:lnTo>
                  <a:pt x="561" y="14219"/>
                </a:lnTo>
                <a:lnTo>
                  <a:pt x="1043" y="14024"/>
                </a:lnTo>
                <a:lnTo>
                  <a:pt x="1283" y="13937"/>
                </a:lnTo>
                <a:lnTo>
                  <a:pt x="1524" y="13850"/>
                </a:lnTo>
                <a:lnTo>
                  <a:pt x="1524" y="13850"/>
                </a:lnTo>
                <a:lnTo>
                  <a:pt x="2165" y="13633"/>
                </a:lnTo>
                <a:lnTo>
                  <a:pt x="2165" y="13633"/>
                </a:lnTo>
                <a:lnTo>
                  <a:pt x="1604" y="13893"/>
                </a:lnTo>
                <a:lnTo>
                  <a:pt x="1604" y="13893"/>
                </a:lnTo>
                <a:lnTo>
                  <a:pt x="1069" y="14132"/>
                </a:lnTo>
                <a:lnTo>
                  <a:pt x="561" y="14393"/>
                </a:lnTo>
                <a:lnTo>
                  <a:pt x="561" y="14393"/>
                </a:lnTo>
                <a:lnTo>
                  <a:pt x="561" y="14219"/>
                </a:lnTo>
                <a:lnTo>
                  <a:pt x="561" y="14219"/>
                </a:lnTo>
                <a:close/>
                <a:moveTo>
                  <a:pt x="535" y="14458"/>
                </a:moveTo>
                <a:lnTo>
                  <a:pt x="535" y="14458"/>
                </a:lnTo>
                <a:lnTo>
                  <a:pt x="561" y="14458"/>
                </a:lnTo>
                <a:lnTo>
                  <a:pt x="561" y="14458"/>
                </a:lnTo>
                <a:lnTo>
                  <a:pt x="775" y="14393"/>
                </a:lnTo>
                <a:lnTo>
                  <a:pt x="1016" y="14328"/>
                </a:lnTo>
                <a:lnTo>
                  <a:pt x="1444" y="14132"/>
                </a:lnTo>
                <a:lnTo>
                  <a:pt x="1444" y="14132"/>
                </a:lnTo>
                <a:lnTo>
                  <a:pt x="1711" y="14002"/>
                </a:lnTo>
                <a:lnTo>
                  <a:pt x="2032" y="13915"/>
                </a:lnTo>
                <a:lnTo>
                  <a:pt x="2032" y="13915"/>
                </a:lnTo>
                <a:lnTo>
                  <a:pt x="1337" y="14241"/>
                </a:lnTo>
                <a:lnTo>
                  <a:pt x="1337" y="14241"/>
                </a:lnTo>
                <a:lnTo>
                  <a:pt x="909" y="14414"/>
                </a:lnTo>
                <a:lnTo>
                  <a:pt x="722" y="14501"/>
                </a:lnTo>
                <a:lnTo>
                  <a:pt x="535" y="14610"/>
                </a:lnTo>
                <a:lnTo>
                  <a:pt x="535" y="14610"/>
                </a:lnTo>
                <a:lnTo>
                  <a:pt x="535" y="14458"/>
                </a:lnTo>
                <a:lnTo>
                  <a:pt x="535" y="14458"/>
                </a:lnTo>
                <a:close/>
                <a:moveTo>
                  <a:pt x="508" y="14697"/>
                </a:moveTo>
                <a:lnTo>
                  <a:pt x="508" y="14697"/>
                </a:lnTo>
                <a:lnTo>
                  <a:pt x="775" y="14632"/>
                </a:lnTo>
                <a:lnTo>
                  <a:pt x="1016" y="14545"/>
                </a:lnTo>
                <a:lnTo>
                  <a:pt x="1497" y="14328"/>
                </a:lnTo>
                <a:lnTo>
                  <a:pt x="2005" y="14132"/>
                </a:lnTo>
                <a:lnTo>
                  <a:pt x="2246" y="14045"/>
                </a:lnTo>
                <a:lnTo>
                  <a:pt x="2513" y="13980"/>
                </a:lnTo>
                <a:lnTo>
                  <a:pt x="2513" y="13980"/>
                </a:lnTo>
                <a:lnTo>
                  <a:pt x="2406" y="14024"/>
                </a:lnTo>
                <a:lnTo>
                  <a:pt x="2299" y="14067"/>
                </a:lnTo>
                <a:lnTo>
                  <a:pt x="2085" y="14197"/>
                </a:lnTo>
                <a:lnTo>
                  <a:pt x="2085" y="14197"/>
                </a:lnTo>
                <a:lnTo>
                  <a:pt x="1818" y="14328"/>
                </a:lnTo>
                <a:lnTo>
                  <a:pt x="1497" y="14458"/>
                </a:lnTo>
                <a:lnTo>
                  <a:pt x="1497" y="14458"/>
                </a:lnTo>
                <a:lnTo>
                  <a:pt x="962" y="14697"/>
                </a:lnTo>
                <a:lnTo>
                  <a:pt x="481" y="14957"/>
                </a:lnTo>
                <a:lnTo>
                  <a:pt x="481" y="14957"/>
                </a:lnTo>
                <a:lnTo>
                  <a:pt x="508" y="14697"/>
                </a:lnTo>
                <a:lnTo>
                  <a:pt x="508" y="14697"/>
                </a:lnTo>
                <a:close/>
                <a:moveTo>
                  <a:pt x="401" y="15261"/>
                </a:moveTo>
                <a:lnTo>
                  <a:pt x="401" y="15261"/>
                </a:lnTo>
                <a:lnTo>
                  <a:pt x="454" y="15044"/>
                </a:lnTo>
                <a:lnTo>
                  <a:pt x="454" y="15044"/>
                </a:lnTo>
                <a:lnTo>
                  <a:pt x="695" y="14979"/>
                </a:lnTo>
                <a:lnTo>
                  <a:pt x="936" y="14870"/>
                </a:lnTo>
                <a:lnTo>
                  <a:pt x="1390" y="14675"/>
                </a:lnTo>
                <a:lnTo>
                  <a:pt x="1390" y="14675"/>
                </a:lnTo>
                <a:lnTo>
                  <a:pt x="2058" y="14436"/>
                </a:lnTo>
                <a:lnTo>
                  <a:pt x="2058" y="14436"/>
                </a:lnTo>
                <a:lnTo>
                  <a:pt x="2433" y="14306"/>
                </a:lnTo>
                <a:lnTo>
                  <a:pt x="2433" y="14306"/>
                </a:lnTo>
                <a:lnTo>
                  <a:pt x="2459" y="14306"/>
                </a:lnTo>
                <a:lnTo>
                  <a:pt x="2433" y="14328"/>
                </a:lnTo>
                <a:lnTo>
                  <a:pt x="2326" y="14393"/>
                </a:lnTo>
                <a:lnTo>
                  <a:pt x="2192" y="14458"/>
                </a:lnTo>
                <a:lnTo>
                  <a:pt x="2192" y="14458"/>
                </a:lnTo>
                <a:lnTo>
                  <a:pt x="1978" y="14566"/>
                </a:lnTo>
                <a:lnTo>
                  <a:pt x="1738" y="14675"/>
                </a:lnTo>
                <a:lnTo>
                  <a:pt x="1256" y="14870"/>
                </a:lnTo>
                <a:lnTo>
                  <a:pt x="802" y="15087"/>
                </a:lnTo>
                <a:lnTo>
                  <a:pt x="588" y="15196"/>
                </a:lnTo>
                <a:lnTo>
                  <a:pt x="374" y="15326"/>
                </a:lnTo>
                <a:lnTo>
                  <a:pt x="374" y="15326"/>
                </a:lnTo>
                <a:lnTo>
                  <a:pt x="401" y="15261"/>
                </a:lnTo>
                <a:lnTo>
                  <a:pt x="401" y="15261"/>
                </a:lnTo>
                <a:close/>
                <a:moveTo>
                  <a:pt x="348" y="15391"/>
                </a:moveTo>
                <a:lnTo>
                  <a:pt x="348" y="15391"/>
                </a:lnTo>
                <a:lnTo>
                  <a:pt x="481" y="15326"/>
                </a:lnTo>
                <a:lnTo>
                  <a:pt x="481" y="15326"/>
                </a:lnTo>
                <a:lnTo>
                  <a:pt x="722" y="15174"/>
                </a:lnTo>
                <a:lnTo>
                  <a:pt x="962" y="15066"/>
                </a:lnTo>
                <a:lnTo>
                  <a:pt x="1497" y="14849"/>
                </a:lnTo>
                <a:lnTo>
                  <a:pt x="2032" y="14610"/>
                </a:lnTo>
                <a:lnTo>
                  <a:pt x="2272" y="14480"/>
                </a:lnTo>
                <a:lnTo>
                  <a:pt x="2513" y="14328"/>
                </a:lnTo>
                <a:lnTo>
                  <a:pt x="2513" y="14328"/>
                </a:lnTo>
                <a:lnTo>
                  <a:pt x="2486" y="14566"/>
                </a:lnTo>
                <a:lnTo>
                  <a:pt x="2486" y="14566"/>
                </a:lnTo>
                <a:lnTo>
                  <a:pt x="2486" y="14566"/>
                </a:lnTo>
                <a:lnTo>
                  <a:pt x="2486" y="14566"/>
                </a:lnTo>
                <a:lnTo>
                  <a:pt x="2219" y="14632"/>
                </a:lnTo>
                <a:lnTo>
                  <a:pt x="1951" y="14740"/>
                </a:lnTo>
                <a:lnTo>
                  <a:pt x="1417" y="14979"/>
                </a:lnTo>
                <a:lnTo>
                  <a:pt x="1417" y="14979"/>
                </a:lnTo>
                <a:lnTo>
                  <a:pt x="1123" y="15109"/>
                </a:lnTo>
                <a:lnTo>
                  <a:pt x="829" y="15218"/>
                </a:lnTo>
                <a:lnTo>
                  <a:pt x="829" y="15218"/>
                </a:lnTo>
                <a:lnTo>
                  <a:pt x="588" y="15326"/>
                </a:lnTo>
                <a:lnTo>
                  <a:pt x="348" y="15413"/>
                </a:lnTo>
                <a:lnTo>
                  <a:pt x="348" y="15413"/>
                </a:lnTo>
                <a:lnTo>
                  <a:pt x="348" y="15391"/>
                </a:lnTo>
                <a:lnTo>
                  <a:pt x="348" y="15391"/>
                </a:lnTo>
                <a:close/>
                <a:moveTo>
                  <a:pt x="2486" y="14979"/>
                </a:moveTo>
                <a:lnTo>
                  <a:pt x="2486" y="14979"/>
                </a:lnTo>
                <a:lnTo>
                  <a:pt x="2165" y="15131"/>
                </a:lnTo>
                <a:lnTo>
                  <a:pt x="1845" y="15305"/>
                </a:lnTo>
                <a:lnTo>
                  <a:pt x="1230" y="15674"/>
                </a:lnTo>
                <a:lnTo>
                  <a:pt x="1230" y="15674"/>
                </a:lnTo>
                <a:lnTo>
                  <a:pt x="561" y="16021"/>
                </a:lnTo>
                <a:lnTo>
                  <a:pt x="561" y="16021"/>
                </a:lnTo>
                <a:lnTo>
                  <a:pt x="294" y="16173"/>
                </a:lnTo>
                <a:lnTo>
                  <a:pt x="241" y="16173"/>
                </a:lnTo>
                <a:lnTo>
                  <a:pt x="241" y="16173"/>
                </a:lnTo>
                <a:lnTo>
                  <a:pt x="374" y="16064"/>
                </a:lnTo>
                <a:lnTo>
                  <a:pt x="374" y="16064"/>
                </a:lnTo>
                <a:lnTo>
                  <a:pt x="668" y="15869"/>
                </a:lnTo>
                <a:lnTo>
                  <a:pt x="989" y="15695"/>
                </a:lnTo>
                <a:lnTo>
                  <a:pt x="1631" y="15326"/>
                </a:lnTo>
                <a:lnTo>
                  <a:pt x="1631" y="15326"/>
                </a:lnTo>
                <a:lnTo>
                  <a:pt x="1871" y="15239"/>
                </a:lnTo>
                <a:lnTo>
                  <a:pt x="2085" y="15131"/>
                </a:lnTo>
                <a:lnTo>
                  <a:pt x="2299" y="15022"/>
                </a:lnTo>
                <a:lnTo>
                  <a:pt x="2486" y="14892"/>
                </a:lnTo>
                <a:lnTo>
                  <a:pt x="2486" y="14892"/>
                </a:lnTo>
                <a:lnTo>
                  <a:pt x="2486" y="14979"/>
                </a:lnTo>
                <a:lnTo>
                  <a:pt x="2486" y="14979"/>
                </a:lnTo>
                <a:close/>
                <a:moveTo>
                  <a:pt x="348" y="15456"/>
                </a:moveTo>
                <a:lnTo>
                  <a:pt x="348" y="15456"/>
                </a:lnTo>
                <a:lnTo>
                  <a:pt x="855" y="15261"/>
                </a:lnTo>
                <a:lnTo>
                  <a:pt x="1337" y="15066"/>
                </a:lnTo>
                <a:lnTo>
                  <a:pt x="1337" y="15066"/>
                </a:lnTo>
                <a:lnTo>
                  <a:pt x="1925" y="14805"/>
                </a:lnTo>
                <a:lnTo>
                  <a:pt x="1925" y="14805"/>
                </a:lnTo>
                <a:lnTo>
                  <a:pt x="2272" y="14653"/>
                </a:lnTo>
                <a:lnTo>
                  <a:pt x="2352" y="14632"/>
                </a:lnTo>
                <a:lnTo>
                  <a:pt x="2352" y="14632"/>
                </a:lnTo>
                <a:lnTo>
                  <a:pt x="2165" y="14762"/>
                </a:lnTo>
                <a:lnTo>
                  <a:pt x="2165" y="14762"/>
                </a:lnTo>
                <a:lnTo>
                  <a:pt x="1684" y="15001"/>
                </a:lnTo>
                <a:lnTo>
                  <a:pt x="1203" y="15239"/>
                </a:lnTo>
                <a:lnTo>
                  <a:pt x="722" y="15478"/>
                </a:lnTo>
                <a:lnTo>
                  <a:pt x="267" y="15760"/>
                </a:lnTo>
                <a:lnTo>
                  <a:pt x="267" y="15760"/>
                </a:lnTo>
                <a:lnTo>
                  <a:pt x="348" y="15456"/>
                </a:lnTo>
                <a:lnTo>
                  <a:pt x="348" y="15456"/>
                </a:lnTo>
                <a:close/>
                <a:moveTo>
                  <a:pt x="267" y="15826"/>
                </a:moveTo>
                <a:lnTo>
                  <a:pt x="267" y="15826"/>
                </a:lnTo>
                <a:lnTo>
                  <a:pt x="374" y="15782"/>
                </a:lnTo>
                <a:lnTo>
                  <a:pt x="508" y="15695"/>
                </a:lnTo>
                <a:lnTo>
                  <a:pt x="775" y="15522"/>
                </a:lnTo>
                <a:lnTo>
                  <a:pt x="775" y="15522"/>
                </a:lnTo>
                <a:lnTo>
                  <a:pt x="1417" y="15196"/>
                </a:lnTo>
                <a:lnTo>
                  <a:pt x="1417" y="15196"/>
                </a:lnTo>
                <a:lnTo>
                  <a:pt x="1978" y="14914"/>
                </a:lnTo>
                <a:lnTo>
                  <a:pt x="2219" y="14762"/>
                </a:lnTo>
                <a:lnTo>
                  <a:pt x="2486" y="14610"/>
                </a:lnTo>
                <a:lnTo>
                  <a:pt x="2486" y="14610"/>
                </a:lnTo>
                <a:lnTo>
                  <a:pt x="2486" y="14784"/>
                </a:lnTo>
                <a:lnTo>
                  <a:pt x="2486" y="14784"/>
                </a:lnTo>
                <a:lnTo>
                  <a:pt x="2192" y="14914"/>
                </a:lnTo>
                <a:lnTo>
                  <a:pt x="1925" y="15044"/>
                </a:lnTo>
                <a:lnTo>
                  <a:pt x="1390" y="15348"/>
                </a:lnTo>
                <a:lnTo>
                  <a:pt x="1123" y="15522"/>
                </a:lnTo>
                <a:lnTo>
                  <a:pt x="829" y="15630"/>
                </a:lnTo>
                <a:lnTo>
                  <a:pt x="561" y="15739"/>
                </a:lnTo>
                <a:lnTo>
                  <a:pt x="267" y="15826"/>
                </a:lnTo>
                <a:lnTo>
                  <a:pt x="267" y="15826"/>
                </a:lnTo>
                <a:lnTo>
                  <a:pt x="267" y="15826"/>
                </a:lnTo>
                <a:lnTo>
                  <a:pt x="267" y="15826"/>
                </a:lnTo>
                <a:close/>
                <a:moveTo>
                  <a:pt x="241" y="15869"/>
                </a:moveTo>
                <a:lnTo>
                  <a:pt x="241" y="15869"/>
                </a:lnTo>
                <a:lnTo>
                  <a:pt x="535" y="15804"/>
                </a:lnTo>
                <a:lnTo>
                  <a:pt x="802" y="15695"/>
                </a:lnTo>
                <a:lnTo>
                  <a:pt x="1069" y="15565"/>
                </a:lnTo>
                <a:lnTo>
                  <a:pt x="1337" y="15413"/>
                </a:lnTo>
                <a:lnTo>
                  <a:pt x="1337" y="15413"/>
                </a:lnTo>
                <a:lnTo>
                  <a:pt x="1951" y="15109"/>
                </a:lnTo>
                <a:lnTo>
                  <a:pt x="1951" y="15109"/>
                </a:lnTo>
                <a:lnTo>
                  <a:pt x="2246" y="14957"/>
                </a:lnTo>
                <a:lnTo>
                  <a:pt x="2246" y="14957"/>
                </a:lnTo>
                <a:lnTo>
                  <a:pt x="2379" y="14870"/>
                </a:lnTo>
                <a:lnTo>
                  <a:pt x="2433" y="14849"/>
                </a:lnTo>
                <a:lnTo>
                  <a:pt x="2379" y="14914"/>
                </a:lnTo>
                <a:lnTo>
                  <a:pt x="2379" y="14914"/>
                </a:lnTo>
                <a:lnTo>
                  <a:pt x="2246" y="15001"/>
                </a:lnTo>
                <a:lnTo>
                  <a:pt x="2085" y="15087"/>
                </a:lnTo>
                <a:lnTo>
                  <a:pt x="1711" y="15239"/>
                </a:lnTo>
                <a:lnTo>
                  <a:pt x="1711" y="15239"/>
                </a:lnTo>
                <a:lnTo>
                  <a:pt x="1390" y="15413"/>
                </a:lnTo>
                <a:lnTo>
                  <a:pt x="1096" y="15608"/>
                </a:lnTo>
                <a:lnTo>
                  <a:pt x="1096" y="15608"/>
                </a:lnTo>
                <a:lnTo>
                  <a:pt x="642" y="15847"/>
                </a:lnTo>
                <a:lnTo>
                  <a:pt x="428" y="15977"/>
                </a:lnTo>
                <a:lnTo>
                  <a:pt x="214" y="16129"/>
                </a:lnTo>
                <a:lnTo>
                  <a:pt x="214" y="16129"/>
                </a:lnTo>
                <a:lnTo>
                  <a:pt x="241" y="15869"/>
                </a:lnTo>
                <a:lnTo>
                  <a:pt x="241" y="15869"/>
                </a:lnTo>
                <a:close/>
                <a:moveTo>
                  <a:pt x="1123" y="17237"/>
                </a:moveTo>
                <a:lnTo>
                  <a:pt x="1123" y="17237"/>
                </a:lnTo>
                <a:lnTo>
                  <a:pt x="909" y="17150"/>
                </a:lnTo>
                <a:lnTo>
                  <a:pt x="722" y="17041"/>
                </a:lnTo>
                <a:lnTo>
                  <a:pt x="561" y="16933"/>
                </a:lnTo>
                <a:lnTo>
                  <a:pt x="428" y="16781"/>
                </a:lnTo>
                <a:lnTo>
                  <a:pt x="428" y="16781"/>
                </a:lnTo>
                <a:lnTo>
                  <a:pt x="348" y="16650"/>
                </a:lnTo>
                <a:lnTo>
                  <a:pt x="267" y="16520"/>
                </a:lnTo>
                <a:lnTo>
                  <a:pt x="241" y="16368"/>
                </a:lnTo>
                <a:lnTo>
                  <a:pt x="214" y="16216"/>
                </a:lnTo>
                <a:lnTo>
                  <a:pt x="214" y="16216"/>
                </a:lnTo>
                <a:lnTo>
                  <a:pt x="802" y="15956"/>
                </a:lnTo>
                <a:lnTo>
                  <a:pt x="1337" y="15652"/>
                </a:lnTo>
                <a:lnTo>
                  <a:pt x="1898" y="15326"/>
                </a:lnTo>
                <a:lnTo>
                  <a:pt x="2459" y="15044"/>
                </a:lnTo>
                <a:lnTo>
                  <a:pt x="2459" y="15044"/>
                </a:lnTo>
                <a:lnTo>
                  <a:pt x="2219" y="15174"/>
                </a:lnTo>
                <a:lnTo>
                  <a:pt x="2005" y="15348"/>
                </a:lnTo>
                <a:lnTo>
                  <a:pt x="1524" y="15717"/>
                </a:lnTo>
                <a:lnTo>
                  <a:pt x="1524" y="15717"/>
                </a:lnTo>
                <a:lnTo>
                  <a:pt x="1230" y="15912"/>
                </a:lnTo>
                <a:lnTo>
                  <a:pt x="936" y="16108"/>
                </a:lnTo>
                <a:lnTo>
                  <a:pt x="615" y="16281"/>
                </a:lnTo>
                <a:lnTo>
                  <a:pt x="294" y="16455"/>
                </a:lnTo>
                <a:lnTo>
                  <a:pt x="294" y="16455"/>
                </a:lnTo>
                <a:lnTo>
                  <a:pt x="294" y="16455"/>
                </a:lnTo>
                <a:lnTo>
                  <a:pt x="294" y="16477"/>
                </a:lnTo>
                <a:lnTo>
                  <a:pt x="294" y="16498"/>
                </a:lnTo>
                <a:lnTo>
                  <a:pt x="321" y="16498"/>
                </a:lnTo>
                <a:lnTo>
                  <a:pt x="321" y="16498"/>
                </a:lnTo>
                <a:lnTo>
                  <a:pt x="561" y="16412"/>
                </a:lnTo>
                <a:lnTo>
                  <a:pt x="775" y="16325"/>
                </a:lnTo>
                <a:lnTo>
                  <a:pt x="1016" y="16216"/>
                </a:lnTo>
                <a:lnTo>
                  <a:pt x="1230" y="16086"/>
                </a:lnTo>
                <a:lnTo>
                  <a:pt x="1230" y="16086"/>
                </a:lnTo>
                <a:lnTo>
                  <a:pt x="401" y="16629"/>
                </a:lnTo>
                <a:lnTo>
                  <a:pt x="401" y="16629"/>
                </a:lnTo>
                <a:lnTo>
                  <a:pt x="374" y="16672"/>
                </a:lnTo>
                <a:lnTo>
                  <a:pt x="428" y="16672"/>
                </a:lnTo>
                <a:lnTo>
                  <a:pt x="428" y="16672"/>
                </a:lnTo>
                <a:lnTo>
                  <a:pt x="535" y="16650"/>
                </a:lnTo>
                <a:lnTo>
                  <a:pt x="668" y="16607"/>
                </a:lnTo>
                <a:lnTo>
                  <a:pt x="909" y="16498"/>
                </a:lnTo>
                <a:lnTo>
                  <a:pt x="1363" y="16260"/>
                </a:lnTo>
                <a:lnTo>
                  <a:pt x="1363" y="16260"/>
                </a:lnTo>
                <a:lnTo>
                  <a:pt x="1845" y="15999"/>
                </a:lnTo>
                <a:lnTo>
                  <a:pt x="1845" y="15999"/>
                </a:lnTo>
                <a:lnTo>
                  <a:pt x="1444" y="16238"/>
                </a:lnTo>
                <a:lnTo>
                  <a:pt x="1444" y="16238"/>
                </a:lnTo>
                <a:lnTo>
                  <a:pt x="1230" y="16390"/>
                </a:lnTo>
                <a:lnTo>
                  <a:pt x="989" y="16542"/>
                </a:lnTo>
                <a:lnTo>
                  <a:pt x="749" y="16672"/>
                </a:lnTo>
                <a:lnTo>
                  <a:pt x="642" y="16759"/>
                </a:lnTo>
                <a:lnTo>
                  <a:pt x="535" y="16868"/>
                </a:lnTo>
                <a:lnTo>
                  <a:pt x="535" y="16868"/>
                </a:lnTo>
                <a:lnTo>
                  <a:pt x="535" y="16868"/>
                </a:lnTo>
                <a:lnTo>
                  <a:pt x="535" y="16889"/>
                </a:lnTo>
                <a:lnTo>
                  <a:pt x="588" y="16889"/>
                </a:lnTo>
                <a:lnTo>
                  <a:pt x="588" y="16889"/>
                </a:lnTo>
                <a:lnTo>
                  <a:pt x="1069" y="16672"/>
                </a:lnTo>
                <a:lnTo>
                  <a:pt x="1550" y="16412"/>
                </a:lnTo>
                <a:lnTo>
                  <a:pt x="2513" y="15891"/>
                </a:lnTo>
                <a:lnTo>
                  <a:pt x="2513" y="15891"/>
                </a:lnTo>
                <a:lnTo>
                  <a:pt x="2112" y="16129"/>
                </a:lnTo>
                <a:lnTo>
                  <a:pt x="1684" y="16412"/>
                </a:lnTo>
                <a:lnTo>
                  <a:pt x="1684" y="16412"/>
                </a:lnTo>
                <a:lnTo>
                  <a:pt x="1470" y="16564"/>
                </a:lnTo>
                <a:lnTo>
                  <a:pt x="1256" y="16737"/>
                </a:lnTo>
                <a:lnTo>
                  <a:pt x="1069" y="16911"/>
                </a:lnTo>
                <a:lnTo>
                  <a:pt x="829" y="17063"/>
                </a:lnTo>
                <a:lnTo>
                  <a:pt x="829" y="17063"/>
                </a:lnTo>
                <a:lnTo>
                  <a:pt x="829" y="17085"/>
                </a:lnTo>
                <a:lnTo>
                  <a:pt x="829" y="17106"/>
                </a:lnTo>
                <a:lnTo>
                  <a:pt x="855" y="17106"/>
                </a:lnTo>
                <a:lnTo>
                  <a:pt x="855" y="17106"/>
                </a:lnTo>
                <a:lnTo>
                  <a:pt x="1043" y="17041"/>
                </a:lnTo>
                <a:lnTo>
                  <a:pt x="1176" y="16976"/>
                </a:lnTo>
                <a:lnTo>
                  <a:pt x="1497" y="16802"/>
                </a:lnTo>
                <a:lnTo>
                  <a:pt x="1497" y="16802"/>
                </a:lnTo>
                <a:lnTo>
                  <a:pt x="1951" y="16542"/>
                </a:lnTo>
                <a:lnTo>
                  <a:pt x="2406" y="16281"/>
                </a:lnTo>
                <a:lnTo>
                  <a:pt x="2406" y="16281"/>
                </a:lnTo>
                <a:lnTo>
                  <a:pt x="2566" y="16173"/>
                </a:lnTo>
                <a:lnTo>
                  <a:pt x="2486" y="16238"/>
                </a:lnTo>
                <a:lnTo>
                  <a:pt x="2486" y="16238"/>
                </a:lnTo>
                <a:lnTo>
                  <a:pt x="2085" y="16542"/>
                </a:lnTo>
                <a:lnTo>
                  <a:pt x="2085" y="16542"/>
                </a:lnTo>
                <a:lnTo>
                  <a:pt x="1577" y="16868"/>
                </a:lnTo>
                <a:lnTo>
                  <a:pt x="1123" y="17215"/>
                </a:lnTo>
                <a:lnTo>
                  <a:pt x="1123" y="17215"/>
                </a:lnTo>
                <a:lnTo>
                  <a:pt x="1123" y="17237"/>
                </a:lnTo>
                <a:lnTo>
                  <a:pt x="1123" y="17237"/>
                </a:lnTo>
                <a:close/>
                <a:moveTo>
                  <a:pt x="2085" y="16781"/>
                </a:moveTo>
                <a:lnTo>
                  <a:pt x="2085" y="16781"/>
                </a:lnTo>
                <a:lnTo>
                  <a:pt x="2352" y="16585"/>
                </a:lnTo>
                <a:lnTo>
                  <a:pt x="2459" y="16520"/>
                </a:lnTo>
                <a:lnTo>
                  <a:pt x="2459" y="16542"/>
                </a:lnTo>
                <a:lnTo>
                  <a:pt x="2433" y="16607"/>
                </a:lnTo>
                <a:lnTo>
                  <a:pt x="2433" y="16607"/>
                </a:lnTo>
                <a:lnTo>
                  <a:pt x="2272" y="16759"/>
                </a:lnTo>
                <a:lnTo>
                  <a:pt x="2112" y="16889"/>
                </a:lnTo>
                <a:lnTo>
                  <a:pt x="1738" y="17150"/>
                </a:lnTo>
                <a:lnTo>
                  <a:pt x="1738" y="17150"/>
                </a:lnTo>
                <a:lnTo>
                  <a:pt x="1738" y="17171"/>
                </a:lnTo>
                <a:lnTo>
                  <a:pt x="1791" y="17193"/>
                </a:lnTo>
                <a:lnTo>
                  <a:pt x="1791" y="17193"/>
                </a:lnTo>
                <a:lnTo>
                  <a:pt x="1898" y="17171"/>
                </a:lnTo>
                <a:lnTo>
                  <a:pt x="1978" y="17128"/>
                </a:lnTo>
                <a:lnTo>
                  <a:pt x="2139" y="17063"/>
                </a:lnTo>
                <a:lnTo>
                  <a:pt x="2433" y="16846"/>
                </a:lnTo>
                <a:lnTo>
                  <a:pt x="2433" y="16846"/>
                </a:lnTo>
                <a:lnTo>
                  <a:pt x="2433" y="16846"/>
                </a:lnTo>
                <a:lnTo>
                  <a:pt x="2433" y="16846"/>
                </a:lnTo>
                <a:lnTo>
                  <a:pt x="2299" y="16998"/>
                </a:lnTo>
                <a:lnTo>
                  <a:pt x="2219" y="17063"/>
                </a:lnTo>
                <a:lnTo>
                  <a:pt x="2112" y="17128"/>
                </a:lnTo>
                <a:lnTo>
                  <a:pt x="2005" y="17171"/>
                </a:lnTo>
                <a:lnTo>
                  <a:pt x="1871" y="17215"/>
                </a:lnTo>
                <a:lnTo>
                  <a:pt x="1711" y="17280"/>
                </a:lnTo>
                <a:lnTo>
                  <a:pt x="1550" y="17302"/>
                </a:lnTo>
                <a:lnTo>
                  <a:pt x="1550" y="17302"/>
                </a:lnTo>
                <a:lnTo>
                  <a:pt x="1363" y="17302"/>
                </a:lnTo>
                <a:lnTo>
                  <a:pt x="1176" y="17237"/>
                </a:lnTo>
                <a:lnTo>
                  <a:pt x="1176" y="17237"/>
                </a:lnTo>
                <a:lnTo>
                  <a:pt x="1417" y="17171"/>
                </a:lnTo>
                <a:lnTo>
                  <a:pt x="1657" y="17063"/>
                </a:lnTo>
                <a:lnTo>
                  <a:pt x="1898" y="16933"/>
                </a:lnTo>
                <a:lnTo>
                  <a:pt x="2085" y="16781"/>
                </a:lnTo>
                <a:lnTo>
                  <a:pt x="2085" y="16781"/>
                </a:lnTo>
                <a:close/>
                <a:moveTo>
                  <a:pt x="2647" y="18517"/>
                </a:moveTo>
                <a:lnTo>
                  <a:pt x="2647" y="18517"/>
                </a:lnTo>
                <a:lnTo>
                  <a:pt x="2486" y="18517"/>
                </a:lnTo>
                <a:lnTo>
                  <a:pt x="2352" y="18517"/>
                </a:lnTo>
                <a:lnTo>
                  <a:pt x="2219" y="18474"/>
                </a:lnTo>
                <a:lnTo>
                  <a:pt x="2112" y="18452"/>
                </a:lnTo>
                <a:lnTo>
                  <a:pt x="1898" y="18344"/>
                </a:lnTo>
                <a:lnTo>
                  <a:pt x="1711" y="18213"/>
                </a:lnTo>
                <a:lnTo>
                  <a:pt x="1577" y="18040"/>
                </a:lnTo>
                <a:lnTo>
                  <a:pt x="1444" y="17866"/>
                </a:lnTo>
                <a:lnTo>
                  <a:pt x="1363" y="17671"/>
                </a:lnTo>
                <a:lnTo>
                  <a:pt x="1256" y="17475"/>
                </a:lnTo>
                <a:lnTo>
                  <a:pt x="1256" y="17475"/>
                </a:lnTo>
                <a:lnTo>
                  <a:pt x="1444" y="17475"/>
                </a:lnTo>
                <a:lnTo>
                  <a:pt x="1631" y="17475"/>
                </a:lnTo>
                <a:lnTo>
                  <a:pt x="1631" y="17475"/>
                </a:lnTo>
                <a:lnTo>
                  <a:pt x="1845" y="17454"/>
                </a:lnTo>
                <a:lnTo>
                  <a:pt x="2005" y="17410"/>
                </a:lnTo>
                <a:lnTo>
                  <a:pt x="2005" y="17410"/>
                </a:lnTo>
                <a:lnTo>
                  <a:pt x="1978" y="17497"/>
                </a:lnTo>
                <a:lnTo>
                  <a:pt x="1978" y="17584"/>
                </a:lnTo>
                <a:lnTo>
                  <a:pt x="2005" y="17671"/>
                </a:lnTo>
                <a:lnTo>
                  <a:pt x="2058" y="17758"/>
                </a:lnTo>
                <a:lnTo>
                  <a:pt x="2192" y="17931"/>
                </a:lnTo>
                <a:lnTo>
                  <a:pt x="2379" y="18083"/>
                </a:lnTo>
                <a:lnTo>
                  <a:pt x="2379" y="18083"/>
                </a:lnTo>
                <a:lnTo>
                  <a:pt x="2486" y="18148"/>
                </a:lnTo>
                <a:lnTo>
                  <a:pt x="2620" y="18213"/>
                </a:lnTo>
                <a:lnTo>
                  <a:pt x="2887" y="18279"/>
                </a:lnTo>
                <a:lnTo>
                  <a:pt x="3154" y="18344"/>
                </a:lnTo>
                <a:lnTo>
                  <a:pt x="3288" y="18387"/>
                </a:lnTo>
                <a:lnTo>
                  <a:pt x="3422" y="18452"/>
                </a:lnTo>
                <a:lnTo>
                  <a:pt x="3422" y="18452"/>
                </a:lnTo>
                <a:lnTo>
                  <a:pt x="3422" y="18452"/>
                </a:lnTo>
                <a:lnTo>
                  <a:pt x="3422" y="18452"/>
                </a:lnTo>
                <a:lnTo>
                  <a:pt x="3475" y="18496"/>
                </a:lnTo>
                <a:lnTo>
                  <a:pt x="3475" y="18496"/>
                </a:lnTo>
                <a:lnTo>
                  <a:pt x="3261" y="18496"/>
                </a:lnTo>
                <a:lnTo>
                  <a:pt x="3048" y="18496"/>
                </a:lnTo>
                <a:lnTo>
                  <a:pt x="2647" y="18517"/>
                </a:lnTo>
                <a:lnTo>
                  <a:pt x="2647" y="18517"/>
                </a:lnTo>
                <a:close/>
                <a:moveTo>
                  <a:pt x="5560" y="20232"/>
                </a:moveTo>
                <a:lnTo>
                  <a:pt x="5560" y="20232"/>
                </a:lnTo>
                <a:lnTo>
                  <a:pt x="5240" y="19994"/>
                </a:lnTo>
                <a:lnTo>
                  <a:pt x="4919" y="19755"/>
                </a:lnTo>
                <a:lnTo>
                  <a:pt x="4919" y="19755"/>
                </a:lnTo>
                <a:lnTo>
                  <a:pt x="4785" y="19625"/>
                </a:lnTo>
                <a:lnTo>
                  <a:pt x="4651" y="19473"/>
                </a:lnTo>
                <a:lnTo>
                  <a:pt x="4438" y="19190"/>
                </a:lnTo>
                <a:lnTo>
                  <a:pt x="4197" y="18865"/>
                </a:lnTo>
                <a:lnTo>
                  <a:pt x="4090" y="18734"/>
                </a:lnTo>
                <a:lnTo>
                  <a:pt x="3956" y="18604"/>
                </a:lnTo>
                <a:lnTo>
                  <a:pt x="3956" y="18604"/>
                </a:lnTo>
                <a:lnTo>
                  <a:pt x="3743" y="18452"/>
                </a:lnTo>
                <a:lnTo>
                  <a:pt x="3743" y="18452"/>
                </a:lnTo>
                <a:lnTo>
                  <a:pt x="3716" y="18431"/>
                </a:lnTo>
                <a:lnTo>
                  <a:pt x="3716" y="18431"/>
                </a:lnTo>
                <a:lnTo>
                  <a:pt x="3582" y="18322"/>
                </a:lnTo>
                <a:lnTo>
                  <a:pt x="3582" y="18322"/>
                </a:lnTo>
                <a:lnTo>
                  <a:pt x="3582" y="18322"/>
                </a:lnTo>
                <a:lnTo>
                  <a:pt x="3582" y="18322"/>
                </a:lnTo>
                <a:lnTo>
                  <a:pt x="3475" y="18170"/>
                </a:lnTo>
                <a:lnTo>
                  <a:pt x="3395" y="17996"/>
                </a:lnTo>
                <a:lnTo>
                  <a:pt x="3288" y="17649"/>
                </a:lnTo>
                <a:lnTo>
                  <a:pt x="3288" y="17649"/>
                </a:lnTo>
                <a:lnTo>
                  <a:pt x="3315" y="16846"/>
                </a:lnTo>
                <a:lnTo>
                  <a:pt x="3368" y="16086"/>
                </a:lnTo>
                <a:lnTo>
                  <a:pt x="3529" y="14545"/>
                </a:lnTo>
                <a:lnTo>
                  <a:pt x="3529" y="14545"/>
                </a:lnTo>
                <a:lnTo>
                  <a:pt x="3636" y="13524"/>
                </a:lnTo>
                <a:lnTo>
                  <a:pt x="3743" y="12548"/>
                </a:lnTo>
                <a:lnTo>
                  <a:pt x="3743" y="12548"/>
                </a:lnTo>
                <a:lnTo>
                  <a:pt x="3956" y="12743"/>
                </a:lnTo>
                <a:lnTo>
                  <a:pt x="4197" y="12938"/>
                </a:lnTo>
                <a:lnTo>
                  <a:pt x="4438" y="13090"/>
                </a:lnTo>
                <a:lnTo>
                  <a:pt x="4705" y="13221"/>
                </a:lnTo>
                <a:lnTo>
                  <a:pt x="4999" y="13307"/>
                </a:lnTo>
                <a:lnTo>
                  <a:pt x="5293" y="13351"/>
                </a:lnTo>
                <a:lnTo>
                  <a:pt x="5614" y="13351"/>
                </a:lnTo>
                <a:lnTo>
                  <a:pt x="5774" y="13329"/>
                </a:lnTo>
                <a:lnTo>
                  <a:pt x="5935" y="13286"/>
                </a:lnTo>
                <a:lnTo>
                  <a:pt x="5935" y="13286"/>
                </a:lnTo>
                <a:lnTo>
                  <a:pt x="5961" y="13286"/>
                </a:lnTo>
                <a:lnTo>
                  <a:pt x="5961" y="13286"/>
                </a:lnTo>
                <a:lnTo>
                  <a:pt x="5935" y="14176"/>
                </a:lnTo>
                <a:lnTo>
                  <a:pt x="5935" y="14176"/>
                </a:lnTo>
                <a:lnTo>
                  <a:pt x="5908" y="14870"/>
                </a:lnTo>
                <a:lnTo>
                  <a:pt x="5881" y="15218"/>
                </a:lnTo>
                <a:lnTo>
                  <a:pt x="5854" y="15587"/>
                </a:lnTo>
                <a:lnTo>
                  <a:pt x="5854" y="15587"/>
                </a:lnTo>
                <a:lnTo>
                  <a:pt x="5721" y="16303"/>
                </a:lnTo>
                <a:lnTo>
                  <a:pt x="5694" y="16650"/>
                </a:lnTo>
                <a:lnTo>
                  <a:pt x="5641" y="17019"/>
                </a:lnTo>
                <a:lnTo>
                  <a:pt x="5641" y="17019"/>
                </a:lnTo>
                <a:lnTo>
                  <a:pt x="5641" y="17237"/>
                </a:lnTo>
                <a:lnTo>
                  <a:pt x="5667" y="17497"/>
                </a:lnTo>
                <a:lnTo>
                  <a:pt x="5721" y="17714"/>
                </a:lnTo>
                <a:lnTo>
                  <a:pt x="5774" y="17953"/>
                </a:lnTo>
                <a:lnTo>
                  <a:pt x="5854" y="18170"/>
                </a:lnTo>
                <a:lnTo>
                  <a:pt x="5961" y="18365"/>
                </a:lnTo>
                <a:lnTo>
                  <a:pt x="6068" y="18583"/>
                </a:lnTo>
                <a:lnTo>
                  <a:pt x="6229" y="18778"/>
                </a:lnTo>
                <a:lnTo>
                  <a:pt x="6229" y="18778"/>
                </a:lnTo>
                <a:lnTo>
                  <a:pt x="6469" y="19082"/>
                </a:lnTo>
                <a:lnTo>
                  <a:pt x="6469" y="19082"/>
                </a:lnTo>
                <a:lnTo>
                  <a:pt x="6443" y="19234"/>
                </a:lnTo>
                <a:lnTo>
                  <a:pt x="6416" y="19429"/>
                </a:lnTo>
                <a:lnTo>
                  <a:pt x="6336" y="19625"/>
                </a:lnTo>
                <a:lnTo>
                  <a:pt x="6255" y="19820"/>
                </a:lnTo>
                <a:lnTo>
                  <a:pt x="6122" y="19994"/>
                </a:lnTo>
                <a:lnTo>
                  <a:pt x="5961" y="20124"/>
                </a:lnTo>
                <a:lnTo>
                  <a:pt x="5881" y="20189"/>
                </a:lnTo>
                <a:lnTo>
                  <a:pt x="5774" y="20211"/>
                </a:lnTo>
                <a:lnTo>
                  <a:pt x="5667" y="20232"/>
                </a:lnTo>
                <a:lnTo>
                  <a:pt x="5560" y="20232"/>
                </a:lnTo>
                <a:lnTo>
                  <a:pt x="5560" y="20232"/>
                </a:lnTo>
                <a:close/>
                <a:moveTo>
                  <a:pt x="16735" y="21361"/>
                </a:moveTo>
                <a:lnTo>
                  <a:pt x="16735" y="21361"/>
                </a:lnTo>
                <a:lnTo>
                  <a:pt x="16441" y="21405"/>
                </a:lnTo>
                <a:lnTo>
                  <a:pt x="16147" y="21426"/>
                </a:lnTo>
                <a:lnTo>
                  <a:pt x="15852" y="21426"/>
                </a:lnTo>
                <a:lnTo>
                  <a:pt x="15532" y="21426"/>
                </a:lnTo>
                <a:lnTo>
                  <a:pt x="14944" y="21383"/>
                </a:lnTo>
                <a:lnTo>
                  <a:pt x="14329" y="21339"/>
                </a:lnTo>
                <a:lnTo>
                  <a:pt x="14329" y="21339"/>
                </a:lnTo>
                <a:lnTo>
                  <a:pt x="13714" y="21296"/>
                </a:lnTo>
                <a:lnTo>
                  <a:pt x="13072" y="21274"/>
                </a:lnTo>
                <a:lnTo>
                  <a:pt x="11789" y="21253"/>
                </a:lnTo>
                <a:lnTo>
                  <a:pt x="11789" y="21253"/>
                </a:lnTo>
                <a:lnTo>
                  <a:pt x="10827" y="21253"/>
                </a:lnTo>
                <a:lnTo>
                  <a:pt x="9864" y="21231"/>
                </a:lnTo>
                <a:lnTo>
                  <a:pt x="9383" y="21209"/>
                </a:lnTo>
                <a:lnTo>
                  <a:pt x="8902" y="21188"/>
                </a:lnTo>
                <a:lnTo>
                  <a:pt x="8421" y="21122"/>
                </a:lnTo>
                <a:lnTo>
                  <a:pt x="7913" y="21057"/>
                </a:lnTo>
                <a:lnTo>
                  <a:pt x="7913" y="21057"/>
                </a:lnTo>
                <a:lnTo>
                  <a:pt x="7378" y="20949"/>
                </a:lnTo>
                <a:lnTo>
                  <a:pt x="6844" y="20818"/>
                </a:lnTo>
                <a:lnTo>
                  <a:pt x="6362" y="20601"/>
                </a:lnTo>
                <a:lnTo>
                  <a:pt x="5854" y="20384"/>
                </a:lnTo>
                <a:lnTo>
                  <a:pt x="5854" y="20384"/>
                </a:lnTo>
                <a:lnTo>
                  <a:pt x="6015" y="20319"/>
                </a:lnTo>
                <a:lnTo>
                  <a:pt x="6202" y="20211"/>
                </a:lnTo>
                <a:lnTo>
                  <a:pt x="6336" y="20102"/>
                </a:lnTo>
                <a:lnTo>
                  <a:pt x="6443" y="19950"/>
                </a:lnTo>
                <a:lnTo>
                  <a:pt x="6523" y="19776"/>
                </a:lnTo>
                <a:lnTo>
                  <a:pt x="6603" y="19603"/>
                </a:lnTo>
                <a:lnTo>
                  <a:pt x="6656" y="19451"/>
                </a:lnTo>
                <a:lnTo>
                  <a:pt x="6683" y="19277"/>
                </a:lnTo>
                <a:lnTo>
                  <a:pt x="6683" y="19277"/>
                </a:lnTo>
                <a:lnTo>
                  <a:pt x="6897" y="19451"/>
                </a:lnTo>
                <a:lnTo>
                  <a:pt x="7164" y="19625"/>
                </a:lnTo>
                <a:lnTo>
                  <a:pt x="7405" y="19776"/>
                </a:lnTo>
                <a:lnTo>
                  <a:pt x="7672" y="19928"/>
                </a:lnTo>
                <a:lnTo>
                  <a:pt x="7966" y="20037"/>
                </a:lnTo>
                <a:lnTo>
                  <a:pt x="8287" y="20167"/>
                </a:lnTo>
                <a:lnTo>
                  <a:pt x="8581" y="20254"/>
                </a:lnTo>
                <a:lnTo>
                  <a:pt x="8902" y="20341"/>
                </a:lnTo>
                <a:lnTo>
                  <a:pt x="9517" y="20493"/>
                </a:lnTo>
                <a:lnTo>
                  <a:pt x="10158" y="20601"/>
                </a:lnTo>
                <a:lnTo>
                  <a:pt x="10827" y="20667"/>
                </a:lnTo>
                <a:lnTo>
                  <a:pt x="11442" y="20710"/>
                </a:lnTo>
                <a:lnTo>
                  <a:pt x="11442" y="20710"/>
                </a:lnTo>
                <a:lnTo>
                  <a:pt x="12003" y="20710"/>
                </a:lnTo>
                <a:lnTo>
                  <a:pt x="12564" y="20710"/>
                </a:lnTo>
                <a:lnTo>
                  <a:pt x="13126" y="20688"/>
                </a:lnTo>
                <a:lnTo>
                  <a:pt x="13687" y="20667"/>
                </a:lnTo>
                <a:lnTo>
                  <a:pt x="14222" y="20623"/>
                </a:lnTo>
                <a:lnTo>
                  <a:pt x="14783" y="20558"/>
                </a:lnTo>
                <a:lnTo>
                  <a:pt x="15345" y="20493"/>
                </a:lnTo>
                <a:lnTo>
                  <a:pt x="15879" y="20406"/>
                </a:lnTo>
                <a:lnTo>
                  <a:pt x="16387" y="20319"/>
                </a:lnTo>
                <a:lnTo>
                  <a:pt x="16949" y="20189"/>
                </a:lnTo>
                <a:lnTo>
                  <a:pt x="17483" y="20080"/>
                </a:lnTo>
                <a:lnTo>
                  <a:pt x="17991" y="19928"/>
                </a:lnTo>
                <a:lnTo>
                  <a:pt x="18499" y="19776"/>
                </a:lnTo>
                <a:lnTo>
                  <a:pt x="19007" y="19625"/>
                </a:lnTo>
                <a:lnTo>
                  <a:pt x="20050" y="19255"/>
                </a:lnTo>
                <a:lnTo>
                  <a:pt x="20050" y="19255"/>
                </a:lnTo>
                <a:lnTo>
                  <a:pt x="19755" y="19625"/>
                </a:lnTo>
                <a:lnTo>
                  <a:pt x="19435" y="19950"/>
                </a:lnTo>
                <a:lnTo>
                  <a:pt x="19034" y="20276"/>
                </a:lnTo>
                <a:lnTo>
                  <a:pt x="18633" y="20558"/>
                </a:lnTo>
                <a:lnTo>
                  <a:pt x="18205" y="20840"/>
                </a:lnTo>
                <a:lnTo>
                  <a:pt x="17750" y="21057"/>
                </a:lnTo>
                <a:lnTo>
                  <a:pt x="17269" y="21231"/>
                </a:lnTo>
                <a:lnTo>
                  <a:pt x="17029" y="21296"/>
                </a:lnTo>
                <a:lnTo>
                  <a:pt x="16735" y="21361"/>
                </a:lnTo>
                <a:lnTo>
                  <a:pt x="16735" y="21361"/>
                </a:lnTo>
                <a:close/>
                <a:moveTo>
                  <a:pt x="16040" y="20189"/>
                </a:moveTo>
                <a:lnTo>
                  <a:pt x="16040" y="20189"/>
                </a:lnTo>
                <a:lnTo>
                  <a:pt x="16307" y="20102"/>
                </a:lnTo>
                <a:lnTo>
                  <a:pt x="16307" y="20102"/>
                </a:lnTo>
                <a:lnTo>
                  <a:pt x="16895" y="19928"/>
                </a:lnTo>
                <a:lnTo>
                  <a:pt x="17483" y="19755"/>
                </a:lnTo>
                <a:lnTo>
                  <a:pt x="17483" y="19755"/>
                </a:lnTo>
                <a:lnTo>
                  <a:pt x="18365" y="19538"/>
                </a:lnTo>
                <a:lnTo>
                  <a:pt x="19274" y="19342"/>
                </a:lnTo>
                <a:lnTo>
                  <a:pt x="19274" y="19342"/>
                </a:lnTo>
                <a:lnTo>
                  <a:pt x="18472" y="19603"/>
                </a:lnTo>
                <a:lnTo>
                  <a:pt x="17670" y="19820"/>
                </a:lnTo>
                <a:lnTo>
                  <a:pt x="16842" y="20037"/>
                </a:lnTo>
                <a:lnTo>
                  <a:pt x="16040" y="20189"/>
                </a:lnTo>
                <a:lnTo>
                  <a:pt x="16040" y="20189"/>
                </a:lnTo>
                <a:close/>
                <a:moveTo>
                  <a:pt x="20210" y="19060"/>
                </a:moveTo>
                <a:lnTo>
                  <a:pt x="20210" y="19060"/>
                </a:lnTo>
                <a:lnTo>
                  <a:pt x="20183" y="19082"/>
                </a:lnTo>
                <a:lnTo>
                  <a:pt x="20183" y="19082"/>
                </a:lnTo>
                <a:lnTo>
                  <a:pt x="20103" y="19038"/>
                </a:lnTo>
                <a:lnTo>
                  <a:pt x="20050" y="19060"/>
                </a:lnTo>
                <a:lnTo>
                  <a:pt x="20050" y="19060"/>
                </a:lnTo>
                <a:lnTo>
                  <a:pt x="19649" y="19212"/>
                </a:lnTo>
                <a:lnTo>
                  <a:pt x="19649" y="19212"/>
                </a:lnTo>
                <a:lnTo>
                  <a:pt x="18606" y="19429"/>
                </a:lnTo>
                <a:lnTo>
                  <a:pt x="18098" y="19538"/>
                </a:lnTo>
                <a:lnTo>
                  <a:pt x="17617" y="19668"/>
                </a:lnTo>
                <a:lnTo>
                  <a:pt x="17617" y="19668"/>
                </a:lnTo>
                <a:lnTo>
                  <a:pt x="17082" y="19820"/>
                </a:lnTo>
                <a:lnTo>
                  <a:pt x="16548" y="19972"/>
                </a:lnTo>
                <a:lnTo>
                  <a:pt x="16548" y="19972"/>
                </a:lnTo>
                <a:lnTo>
                  <a:pt x="16280" y="20059"/>
                </a:lnTo>
                <a:lnTo>
                  <a:pt x="16013" y="20146"/>
                </a:lnTo>
                <a:lnTo>
                  <a:pt x="16013" y="20146"/>
                </a:lnTo>
                <a:lnTo>
                  <a:pt x="15852" y="20189"/>
                </a:lnTo>
                <a:lnTo>
                  <a:pt x="15799" y="20189"/>
                </a:lnTo>
                <a:lnTo>
                  <a:pt x="15799" y="20167"/>
                </a:lnTo>
                <a:lnTo>
                  <a:pt x="15852" y="20124"/>
                </a:lnTo>
                <a:lnTo>
                  <a:pt x="16013" y="20059"/>
                </a:lnTo>
                <a:lnTo>
                  <a:pt x="16013" y="20059"/>
                </a:lnTo>
                <a:lnTo>
                  <a:pt x="16307" y="19994"/>
                </a:lnTo>
                <a:lnTo>
                  <a:pt x="16574" y="19907"/>
                </a:lnTo>
                <a:lnTo>
                  <a:pt x="17189" y="19776"/>
                </a:lnTo>
                <a:lnTo>
                  <a:pt x="17189" y="19776"/>
                </a:lnTo>
                <a:lnTo>
                  <a:pt x="17884" y="19581"/>
                </a:lnTo>
                <a:lnTo>
                  <a:pt x="18552" y="19386"/>
                </a:lnTo>
                <a:lnTo>
                  <a:pt x="18552" y="19386"/>
                </a:lnTo>
                <a:lnTo>
                  <a:pt x="19274" y="19212"/>
                </a:lnTo>
                <a:lnTo>
                  <a:pt x="19969" y="19060"/>
                </a:lnTo>
                <a:lnTo>
                  <a:pt x="19969" y="19060"/>
                </a:lnTo>
                <a:lnTo>
                  <a:pt x="20130" y="18995"/>
                </a:lnTo>
                <a:lnTo>
                  <a:pt x="20210" y="18952"/>
                </a:lnTo>
                <a:lnTo>
                  <a:pt x="20263" y="18930"/>
                </a:lnTo>
                <a:lnTo>
                  <a:pt x="20263" y="18930"/>
                </a:lnTo>
                <a:lnTo>
                  <a:pt x="20344" y="18821"/>
                </a:lnTo>
                <a:lnTo>
                  <a:pt x="20424" y="18713"/>
                </a:lnTo>
                <a:lnTo>
                  <a:pt x="20424" y="18713"/>
                </a:lnTo>
                <a:lnTo>
                  <a:pt x="20210" y="19060"/>
                </a:lnTo>
                <a:lnTo>
                  <a:pt x="20210" y="19060"/>
                </a:lnTo>
                <a:close/>
                <a:moveTo>
                  <a:pt x="20531" y="18561"/>
                </a:moveTo>
                <a:lnTo>
                  <a:pt x="20531" y="18561"/>
                </a:lnTo>
                <a:lnTo>
                  <a:pt x="20397" y="18583"/>
                </a:lnTo>
                <a:lnTo>
                  <a:pt x="20397" y="18583"/>
                </a:lnTo>
                <a:lnTo>
                  <a:pt x="20344" y="18604"/>
                </a:lnTo>
                <a:lnTo>
                  <a:pt x="20344" y="18604"/>
                </a:lnTo>
                <a:lnTo>
                  <a:pt x="19141" y="18930"/>
                </a:lnTo>
                <a:lnTo>
                  <a:pt x="17884" y="19234"/>
                </a:lnTo>
                <a:lnTo>
                  <a:pt x="17884" y="19234"/>
                </a:lnTo>
                <a:lnTo>
                  <a:pt x="17269" y="19386"/>
                </a:lnTo>
                <a:lnTo>
                  <a:pt x="16654" y="19559"/>
                </a:lnTo>
                <a:lnTo>
                  <a:pt x="16654" y="19559"/>
                </a:lnTo>
                <a:lnTo>
                  <a:pt x="16093" y="19711"/>
                </a:lnTo>
                <a:lnTo>
                  <a:pt x="16093" y="19711"/>
                </a:lnTo>
                <a:lnTo>
                  <a:pt x="15852" y="19776"/>
                </a:lnTo>
                <a:lnTo>
                  <a:pt x="15852" y="19776"/>
                </a:lnTo>
                <a:lnTo>
                  <a:pt x="15799" y="19776"/>
                </a:lnTo>
                <a:lnTo>
                  <a:pt x="15879" y="19755"/>
                </a:lnTo>
                <a:lnTo>
                  <a:pt x="16066" y="19690"/>
                </a:lnTo>
                <a:lnTo>
                  <a:pt x="16066" y="19690"/>
                </a:lnTo>
                <a:lnTo>
                  <a:pt x="16708" y="19494"/>
                </a:lnTo>
                <a:lnTo>
                  <a:pt x="17403" y="19299"/>
                </a:lnTo>
                <a:lnTo>
                  <a:pt x="18713" y="18908"/>
                </a:lnTo>
                <a:lnTo>
                  <a:pt x="18713" y="18908"/>
                </a:lnTo>
                <a:lnTo>
                  <a:pt x="19221" y="18778"/>
                </a:lnTo>
                <a:lnTo>
                  <a:pt x="19221" y="18778"/>
                </a:lnTo>
                <a:lnTo>
                  <a:pt x="19595" y="18691"/>
                </a:lnTo>
                <a:lnTo>
                  <a:pt x="19943" y="18604"/>
                </a:lnTo>
                <a:lnTo>
                  <a:pt x="20290" y="18496"/>
                </a:lnTo>
                <a:lnTo>
                  <a:pt x="20638" y="18365"/>
                </a:lnTo>
                <a:lnTo>
                  <a:pt x="20638" y="18365"/>
                </a:lnTo>
                <a:lnTo>
                  <a:pt x="20531" y="18561"/>
                </a:lnTo>
                <a:lnTo>
                  <a:pt x="20531" y="18561"/>
                </a:lnTo>
                <a:close/>
                <a:moveTo>
                  <a:pt x="20745" y="18105"/>
                </a:moveTo>
                <a:lnTo>
                  <a:pt x="20745" y="18105"/>
                </a:lnTo>
                <a:lnTo>
                  <a:pt x="20664" y="18257"/>
                </a:lnTo>
                <a:lnTo>
                  <a:pt x="20664" y="18257"/>
                </a:lnTo>
                <a:lnTo>
                  <a:pt x="19916" y="18517"/>
                </a:lnTo>
                <a:lnTo>
                  <a:pt x="19167" y="18734"/>
                </a:lnTo>
                <a:lnTo>
                  <a:pt x="19167" y="18734"/>
                </a:lnTo>
                <a:lnTo>
                  <a:pt x="17804" y="19038"/>
                </a:lnTo>
                <a:lnTo>
                  <a:pt x="17804" y="19038"/>
                </a:lnTo>
                <a:lnTo>
                  <a:pt x="17189" y="19169"/>
                </a:lnTo>
                <a:lnTo>
                  <a:pt x="16574" y="19321"/>
                </a:lnTo>
                <a:lnTo>
                  <a:pt x="16574" y="19321"/>
                </a:lnTo>
                <a:lnTo>
                  <a:pt x="15906" y="19516"/>
                </a:lnTo>
                <a:lnTo>
                  <a:pt x="15906" y="19516"/>
                </a:lnTo>
                <a:lnTo>
                  <a:pt x="15799" y="19559"/>
                </a:lnTo>
                <a:lnTo>
                  <a:pt x="15879" y="19516"/>
                </a:lnTo>
                <a:lnTo>
                  <a:pt x="16147" y="19429"/>
                </a:lnTo>
                <a:lnTo>
                  <a:pt x="16147" y="19429"/>
                </a:lnTo>
                <a:lnTo>
                  <a:pt x="16815" y="19212"/>
                </a:lnTo>
                <a:lnTo>
                  <a:pt x="17537" y="18995"/>
                </a:lnTo>
                <a:lnTo>
                  <a:pt x="18205" y="18800"/>
                </a:lnTo>
                <a:lnTo>
                  <a:pt x="18873" y="18604"/>
                </a:lnTo>
                <a:lnTo>
                  <a:pt x="18873" y="18604"/>
                </a:lnTo>
                <a:lnTo>
                  <a:pt x="19515" y="18431"/>
                </a:lnTo>
                <a:lnTo>
                  <a:pt x="19809" y="18322"/>
                </a:lnTo>
                <a:lnTo>
                  <a:pt x="20103" y="18213"/>
                </a:lnTo>
                <a:lnTo>
                  <a:pt x="20103" y="18213"/>
                </a:lnTo>
                <a:lnTo>
                  <a:pt x="20477" y="18062"/>
                </a:lnTo>
                <a:lnTo>
                  <a:pt x="20691" y="17975"/>
                </a:lnTo>
                <a:lnTo>
                  <a:pt x="20851" y="17866"/>
                </a:lnTo>
                <a:lnTo>
                  <a:pt x="20851" y="17866"/>
                </a:lnTo>
                <a:lnTo>
                  <a:pt x="20745" y="18105"/>
                </a:lnTo>
                <a:lnTo>
                  <a:pt x="20745" y="18105"/>
                </a:lnTo>
                <a:close/>
                <a:moveTo>
                  <a:pt x="20905" y="17779"/>
                </a:moveTo>
                <a:lnTo>
                  <a:pt x="20905" y="17779"/>
                </a:lnTo>
                <a:lnTo>
                  <a:pt x="20210" y="18018"/>
                </a:lnTo>
                <a:lnTo>
                  <a:pt x="19488" y="18235"/>
                </a:lnTo>
                <a:lnTo>
                  <a:pt x="18045" y="18604"/>
                </a:lnTo>
                <a:lnTo>
                  <a:pt x="18045" y="18604"/>
                </a:lnTo>
                <a:lnTo>
                  <a:pt x="17350" y="18800"/>
                </a:lnTo>
                <a:lnTo>
                  <a:pt x="16654" y="18973"/>
                </a:lnTo>
                <a:lnTo>
                  <a:pt x="16654" y="18973"/>
                </a:lnTo>
                <a:lnTo>
                  <a:pt x="15986" y="19212"/>
                </a:lnTo>
                <a:lnTo>
                  <a:pt x="15986" y="19212"/>
                </a:lnTo>
                <a:lnTo>
                  <a:pt x="15852" y="19234"/>
                </a:lnTo>
                <a:lnTo>
                  <a:pt x="15933" y="19212"/>
                </a:lnTo>
                <a:lnTo>
                  <a:pt x="16227" y="19125"/>
                </a:lnTo>
                <a:lnTo>
                  <a:pt x="16227" y="19125"/>
                </a:lnTo>
                <a:lnTo>
                  <a:pt x="16895" y="18865"/>
                </a:lnTo>
                <a:lnTo>
                  <a:pt x="17617" y="18648"/>
                </a:lnTo>
                <a:lnTo>
                  <a:pt x="19007" y="18257"/>
                </a:lnTo>
                <a:lnTo>
                  <a:pt x="19007" y="18257"/>
                </a:lnTo>
                <a:lnTo>
                  <a:pt x="20237" y="17844"/>
                </a:lnTo>
                <a:lnTo>
                  <a:pt x="20237" y="17844"/>
                </a:lnTo>
                <a:lnTo>
                  <a:pt x="20638" y="17714"/>
                </a:lnTo>
                <a:lnTo>
                  <a:pt x="20825" y="17627"/>
                </a:lnTo>
                <a:lnTo>
                  <a:pt x="21012" y="17519"/>
                </a:lnTo>
                <a:lnTo>
                  <a:pt x="21012" y="17519"/>
                </a:lnTo>
                <a:lnTo>
                  <a:pt x="20905" y="17779"/>
                </a:lnTo>
                <a:lnTo>
                  <a:pt x="20905" y="17779"/>
                </a:lnTo>
                <a:close/>
                <a:moveTo>
                  <a:pt x="21039" y="17454"/>
                </a:moveTo>
                <a:lnTo>
                  <a:pt x="21039" y="17454"/>
                </a:lnTo>
                <a:lnTo>
                  <a:pt x="20985" y="17454"/>
                </a:lnTo>
                <a:lnTo>
                  <a:pt x="20985" y="17454"/>
                </a:lnTo>
                <a:lnTo>
                  <a:pt x="20851" y="17541"/>
                </a:lnTo>
                <a:lnTo>
                  <a:pt x="20718" y="17584"/>
                </a:lnTo>
                <a:lnTo>
                  <a:pt x="20397" y="17692"/>
                </a:lnTo>
                <a:lnTo>
                  <a:pt x="19782" y="17844"/>
                </a:lnTo>
                <a:lnTo>
                  <a:pt x="19782" y="17844"/>
                </a:lnTo>
                <a:lnTo>
                  <a:pt x="19007" y="18083"/>
                </a:lnTo>
                <a:lnTo>
                  <a:pt x="18285" y="18300"/>
                </a:lnTo>
                <a:lnTo>
                  <a:pt x="18285" y="18300"/>
                </a:lnTo>
                <a:lnTo>
                  <a:pt x="17563" y="18474"/>
                </a:lnTo>
                <a:lnTo>
                  <a:pt x="16815" y="18669"/>
                </a:lnTo>
                <a:lnTo>
                  <a:pt x="16815" y="18669"/>
                </a:lnTo>
                <a:lnTo>
                  <a:pt x="16200" y="18865"/>
                </a:lnTo>
                <a:lnTo>
                  <a:pt x="16200" y="18865"/>
                </a:lnTo>
                <a:lnTo>
                  <a:pt x="16040" y="18908"/>
                </a:lnTo>
                <a:lnTo>
                  <a:pt x="15879" y="18952"/>
                </a:lnTo>
                <a:lnTo>
                  <a:pt x="15879" y="18952"/>
                </a:lnTo>
                <a:lnTo>
                  <a:pt x="16227" y="18800"/>
                </a:lnTo>
                <a:lnTo>
                  <a:pt x="16227" y="18800"/>
                </a:lnTo>
                <a:lnTo>
                  <a:pt x="16574" y="18669"/>
                </a:lnTo>
                <a:lnTo>
                  <a:pt x="16975" y="18561"/>
                </a:lnTo>
                <a:lnTo>
                  <a:pt x="17697" y="18344"/>
                </a:lnTo>
                <a:lnTo>
                  <a:pt x="17697" y="18344"/>
                </a:lnTo>
                <a:lnTo>
                  <a:pt x="18446" y="18127"/>
                </a:lnTo>
                <a:lnTo>
                  <a:pt x="19194" y="17910"/>
                </a:lnTo>
                <a:lnTo>
                  <a:pt x="19194" y="17910"/>
                </a:lnTo>
                <a:lnTo>
                  <a:pt x="19809" y="17714"/>
                </a:lnTo>
                <a:lnTo>
                  <a:pt x="20424" y="17497"/>
                </a:lnTo>
                <a:lnTo>
                  <a:pt x="20424" y="17497"/>
                </a:lnTo>
                <a:lnTo>
                  <a:pt x="20611" y="17432"/>
                </a:lnTo>
                <a:lnTo>
                  <a:pt x="20798" y="17345"/>
                </a:lnTo>
                <a:lnTo>
                  <a:pt x="20985" y="17237"/>
                </a:lnTo>
                <a:lnTo>
                  <a:pt x="21119" y="17128"/>
                </a:lnTo>
                <a:lnTo>
                  <a:pt x="21119" y="17128"/>
                </a:lnTo>
                <a:lnTo>
                  <a:pt x="21039" y="17454"/>
                </a:lnTo>
                <a:lnTo>
                  <a:pt x="21039" y="17454"/>
                </a:lnTo>
                <a:close/>
                <a:moveTo>
                  <a:pt x="21146" y="17085"/>
                </a:moveTo>
                <a:lnTo>
                  <a:pt x="21146" y="17085"/>
                </a:lnTo>
                <a:lnTo>
                  <a:pt x="21119" y="17085"/>
                </a:lnTo>
                <a:lnTo>
                  <a:pt x="21119" y="17085"/>
                </a:lnTo>
                <a:lnTo>
                  <a:pt x="20798" y="17171"/>
                </a:lnTo>
                <a:lnTo>
                  <a:pt x="20477" y="17280"/>
                </a:lnTo>
                <a:lnTo>
                  <a:pt x="19889" y="17519"/>
                </a:lnTo>
                <a:lnTo>
                  <a:pt x="19889" y="17519"/>
                </a:lnTo>
                <a:lnTo>
                  <a:pt x="18339" y="17975"/>
                </a:lnTo>
                <a:lnTo>
                  <a:pt x="18339" y="17975"/>
                </a:lnTo>
                <a:lnTo>
                  <a:pt x="17670" y="18192"/>
                </a:lnTo>
                <a:lnTo>
                  <a:pt x="16975" y="18387"/>
                </a:lnTo>
                <a:lnTo>
                  <a:pt x="16975" y="18387"/>
                </a:lnTo>
                <a:lnTo>
                  <a:pt x="16414" y="18517"/>
                </a:lnTo>
                <a:lnTo>
                  <a:pt x="16147" y="18604"/>
                </a:lnTo>
                <a:lnTo>
                  <a:pt x="15879" y="18691"/>
                </a:lnTo>
                <a:lnTo>
                  <a:pt x="15879" y="18691"/>
                </a:lnTo>
                <a:lnTo>
                  <a:pt x="15906" y="18496"/>
                </a:lnTo>
                <a:lnTo>
                  <a:pt x="15906" y="18496"/>
                </a:lnTo>
                <a:lnTo>
                  <a:pt x="16200" y="18452"/>
                </a:lnTo>
                <a:lnTo>
                  <a:pt x="16521" y="18387"/>
                </a:lnTo>
                <a:lnTo>
                  <a:pt x="17109" y="18192"/>
                </a:lnTo>
                <a:lnTo>
                  <a:pt x="17109" y="18192"/>
                </a:lnTo>
                <a:lnTo>
                  <a:pt x="17483" y="18105"/>
                </a:lnTo>
                <a:lnTo>
                  <a:pt x="17857" y="17996"/>
                </a:lnTo>
                <a:lnTo>
                  <a:pt x="18606" y="17844"/>
                </a:lnTo>
                <a:lnTo>
                  <a:pt x="18606" y="17844"/>
                </a:lnTo>
                <a:lnTo>
                  <a:pt x="18953" y="17779"/>
                </a:lnTo>
                <a:lnTo>
                  <a:pt x="19301" y="17692"/>
                </a:lnTo>
                <a:lnTo>
                  <a:pt x="19622" y="17584"/>
                </a:lnTo>
                <a:lnTo>
                  <a:pt x="19943" y="17475"/>
                </a:lnTo>
                <a:lnTo>
                  <a:pt x="19943" y="17475"/>
                </a:lnTo>
                <a:lnTo>
                  <a:pt x="20557" y="17237"/>
                </a:lnTo>
                <a:lnTo>
                  <a:pt x="20851" y="17128"/>
                </a:lnTo>
                <a:lnTo>
                  <a:pt x="21172" y="17019"/>
                </a:lnTo>
                <a:lnTo>
                  <a:pt x="21172" y="17019"/>
                </a:lnTo>
                <a:lnTo>
                  <a:pt x="21146" y="17085"/>
                </a:lnTo>
                <a:lnTo>
                  <a:pt x="21146" y="17085"/>
                </a:lnTo>
                <a:close/>
                <a:moveTo>
                  <a:pt x="21172" y="16954"/>
                </a:moveTo>
                <a:lnTo>
                  <a:pt x="21172" y="16954"/>
                </a:lnTo>
                <a:lnTo>
                  <a:pt x="20905" y="17063"/>
                </a:lnTo>
                <a:lnTo>
                  <a:pt x="20611" y="17171"/>
                </a:lnTo>
                <a:lnTo>
                  <a:pt x="20050" y="17389"/>
                </a:lnTo>
                <a:lnTo>
                  <a:pt x="20050" y="17389"/>
                </a:lnTo>
                <a:lnTo>
                  <a:pt x="19702" y="17497"/>
                </a:lnTo>
                <a:lnTo>
                  <a:pt x="19328" y="17627"/>
                </a:lnTo>
                <a:lnTo>
                  <a:pt x="18953" y="17714"/>
                </a:lnTo>
                <a:lnTo>
                  <a:pt x="18579" y="17801"/>
                </a:lnTo>
                <a:lnTo>
                  <a:pt x="18579" y="17801"/>
                </a:lnTo>
                <a:lnTo>
                  <a:pt x="17911" y="17953"/>
                </a:lnTo>
                <a:lnTo>
                  <a:pt x="17563" y="18018"/>
                </a:lnTo>
                <a:lnTo>
                  <a:pt x="17216" y="18127"/>
                </a:lnTo>
                <a:lnTo>
                  <a:pt x="17216" y="18127"/>
                </a:lnTo>
                <a:lnTo>
                  <a:pt x="16601" y="18300"/>
                </a:lnTo>
                <a:lnTo>
                  <a:pt x="16601" y="18300"/>
                </a:lnTo>
                <a:lnTo>
                  <a:pt x="16441" y="18344"/>
                </a:lnTo>
                <a:lnTo>
                  <a:pt x="16280" y="18365"/>
                </a:lnTo>
                <a:lnTo>
                  <a:pt x="16120" y="18409"/>
                </a:lnTo>
                <a:lnTo>
                  <a:pt x="15986" y="18452"/>
                </a:lnTo>
                <a:lnTo>
                  <a:pt x="15986" y="18452"/>
                </a:lnTo>
                <a:lnTo>
                  <a:pt x="16307" y="18300"/>
                </a:lnTo>
                <a:lnTo>
                  <a:pt x="16654" y="18148"/>
                </a:lnTo>
                <a:lnTo>
                  <a:pt x="16654" y="18148"/>
                </a:lnTo>
                <a:lnTo>
                  <a:pt x="17670" y="17844"/>
                </a:lnTo>
                <a:lnTo>
                  <a:pt x="18686" y="17541"/>
                </a:lnTo>
                <a:lnTo>
                  <a:pt x="18686" y="17541"/>
                </a:lnTo>
                <a:lnTo>
                  <a:pt x="19862" y="17193"/>
                </a:lnTo>
                <a:lnTo>
                  <a:pt x="20450" y="17019"/>
                </a:lnTo>
                <a:lnTo>
                  <a:pt x="21012" y="16802"/>
                </a:lnTo>
                <a:lnTo>
                  <a:pt x="21012" y="16802"/>
                </a:lnTo>
                <a:lnTo>
                  <a:pt x="21092" y="16781"/>
                </a:lnTo>
                <a:lnTo>
                  <a:pt x="21119" y="16781"/>
                </a:lnTo>
                <a:lnTo>
                  <a:pt x="21119" y="16759"/>
                </a:lnTo>
                <a:lnTo>
                  <a:pt x="21119" y="16759"/>
                </a:lnTo>
                <a:lnTo>
                  <a:pt x="21226" y="16716"/>
                </a:lnTo>
                <a:lnTo>
                  <a:pt x="21226" y="16716"/>
                </a:lnTo>
                <a:lnTo>
                  <a:pt x="21172" y="16954"/>
                </a:lnTo>
                <a:lnTo>
                  <a:pt x="21172" y="16954"/>
                </a:lnTo>
                <a:close/>
                <a:moveTo>
                  <a:pt x="21279" y="16650"/>
                </a:moveTo>
                <a:lnTo>
                  <a:pt x="21279" y="16650"/>
                </a:lnTo>
                <a:lnTo>
                  <a:pt x="21226" y="16650"/>
                </a:lnTo>
                <a:lnTo>
                  <a:pt x="21226" y="16650"/>
                </a:lnTo>
                <a:lnTo>
                  <a:pt x="20745" y="16846"/>
                </a:lnTo>
                <a:lnTo>
                  <a:pt x="20237" y="17019"/>
                </a:lnTo>
                <a:lnTo>
                  <a:pt x="19248" y="17323"/>
                </a:lnTo>
                <a:lnTo>
                  <a:pt x="18205" y="17606"/>
                </a:lnTo>
                <a:lnTo>
                  <a:pt x="17697" y="17758"/>
                </a:lnTo>
                <a:lnTo>
                  <a:pt x="17189" y="17910"/>
                </a:lnTo>
                <a:lnTo>
                  <a:pt x="17189" y="17910"/>
                </a:lnTo>
                <a:lnTo>
                  <a:pt x="16815" y="18018"/>
                </a:lnTo>
                <a:lnTo>
                  <a:pt x="16815" y="18018"/>
                </a:lnTo>
                <a:lnTo>
                  <a:pt x="16253" y="18213"/>
                </a:lnTo>
                <a:lnTo>
                  <a:pt x="16253" y="18213"/>
                </a:lnTo>
                <a:lnTo>
                  <a:pt x="16494" y="18105"/>
                </a:lnTo>
                <a:lnTo>
                  <a:pt x="16494" y="18105"/>
                </a:lnTo>
                <a:lnTo>
                  <a:pt x="17109" y="17910"/>
                </a:lnTo>
                <a:lnTo>
                  <a:pt x="17697" y="17714"/>
                </a:lnTo>
                <a:lnTo>
                  <a:pt x="18900" y="17389"/>
                </a:lnTo>
                <a:lnTo>
                  <a:pt x="19542" y="17193"/>
                </a:lnTo>
                <a:lnTo>
                  <a:pt x="20130" y="16998"/>
                </a:lnTo>
                <a:lnTo>
                  <a:pt x="20718" y="16781"/>
                </a:lnTo>
                <a:lnTo>
                  <a:pt x="21306" y="16520"/>
                </a:lnTo>
                <a:lnTo>
                  <a:pt x="21306" y="16520"/>
                </a:lnTo>
                <a:lnTo>
                  <a:pt x="21279" y="16650"/>
                </a:lnTo>
                <a:lnTo>
                  <a:pt x="21279" y="16650"/>
                </a:lnTo>
                <a:close/>
                <a:moveTo>
                  <a:pt x="21306" y="16455"/>
                </a:moveTo>
                <a:lnTo>
                  <a:pt x="21306" y="16455"/>
                </a:lnTo>
                <a:lnTo>
                  <a:pt x="20878" y="16629"/>
                </a:lnTo>
                <a:lnTo>
                  <a:pt x="20450" y="16781"/>
                </a:lnTo>
                <a:lnTo>
                  <a:pt x="19622" y="17063"/>
                </a:lnTo>
                <a:lnTo>
                  <a:pt x="18740" y="17323"/>
                </a:lnTo>
                <a:lnTo>
                  <a:pt x="17884" y="17562"/>
                </a:lnTo>
                <a:lnTo>
                  <a:pt x="17884" y="17562"/>
                </a:lnTo>
                <a:lnTo>
                  <a:pt x="17055" y="17779"/>
                </a:lnTo>
                <a:lnTo>
                  <a:pt x="16200" y="17996"/>
                </a:lnTo>
                <a:lnTo>
                  <a:pt x="16200" y="17996"/>
                </a:lnTo>
                <a:lnTo>
                  <a:pt x="16066" y="18018"/>
                </a:lnTo>
                <a:lnTo>
                  <a:pt x="16066" y="18018"/>
                </a:lnTo>
                <a:lnTo>
                  <a:pt x="16066" y="18018"/>
                </a:lnTo>
                <a:lnTo>
                  <a:pt x="16200" y="17953"/>
                </a:lnTo>
                <a:lnTo>
                  <a:pt x="16200" y="17953"/>
                </a:lnTo>
                <a:lnTo>
                  <a:pt x="16414" y="17888"/>
                </a:lnTo>
                <a:lnTo>
                  <a:pt x="16628" y="17823"/>
                </a:lnTo>
                <a:lnTo>
                  <a:pt x="16628" y="17823"/>
                </a:lnTo>
                <a:lnTo>
                  <a:pt x="17350" y="17606"/>
                </a:lnTo>
                <a:lnTo>
                  <a:pt x="17350" y="17606"/>
                </a:lnTo>
                <a:lnTo>
                  <a:pt x="18125" y="17345"/>
                </a:lnTo>
                <a:lnTo>
                  <a:pt x="18900" y="17085"/>
                </a:lnTo>
                <a:lnTo>
                  <a:pt x="18900" y="17085"/>
                </a:lnTo>
                <a:lnTo>
                  <a:pt x="19488" y="16933"/>
                </a:lnTo>
                <a:lnTo>
                  <a:pt x="20050" y="16759"/>
                </a:lnTo>
                <a:lnTo>
                  <a:pt x="20584" y="16585"/>
                </a:lnTo>
                <a:lnTo>
                  <a:pt x="21146" y="16390"/>
                </a:lnTo>
                <a:lnTo>
                  <a:pt x="21146" y="16390"/>
                </a:lnTo>
                <a:lnTo>
                  <a:pt x="21199" y="16390"/>
                </a:lnTo>
                <a:lnTo>
                  <a:pt x="21279" y="16347"/>
                </a:lnTo>
                <a:lnTo>
                  <a:pt x="21279" y="16347"/>
                </a:lnTo>
                <a:lnTo>
                  <a:pt x="21333" y="16325"/>
                </a:lnTo>
                <a:lnTo>
                  <a:pt x="21333" y="16325"/>
                </a:lnTo>
                <a:lnTo>
                  <a:pt x="21306" y="16455"/>
                </a:lnTo>
                <a:lnTo>
                  <a:pt x="21306" y="16455"/>
                </a:lnTo>
                <a:close/>
                <a:moveTo>
                  <a:pt x="21333" y="16281"/>
                </a:moveTo>
                <a:lnTo>
                  <a:pt x="21333" y="16281"/>
                </a:lnTo>
                <a:lnTo>
                  <a:pt x="20076" y="16672"/>
                </a:lnTo>
                <a:lnTo>
                  <a:pt x="18793" y="17063"/>
                </a:lnTo>
                <a:lnTo>
                  <a:pt x="18793" y="17063"/>
                </a:lnTo>
                <a:lnTo>
                  <a:pt x="18018" y="17280"/>
                </a:lnTo>
                <a:lnTo>
                  <a:pt x="18018" y="17280"/>
                </a:lnTo>
                <a:lnTo>
                  <a:pt x="17617" y="17389"/>
                </a:lnTo>
                <a:lnTo>
                  <a:pt x="17216" y="17519"/>
                </a:lnTo>
                <a:lnTo>
                  <a:pt x="16387" y="17758"/>
                </a:lnTo>
                <a:lnTo>
                  <a:pt x="16387" y="17758"/>
                </a:lnTo>
                <a:lnTo>
                  <a:pt x="16227" y="17801"/>
                </a:lnTo>
                <a:lnTo>
                  <a:pt x="16093" y="17844"/>
                </a:lnTo>
                <a:lnTo>
                  <a:pt x="16093" y="17844"/>
                </a:lnTo>
                <a:lnTo>
                  <a:pt x="16307" y="17779"/>
                </a:lnTo>
                <a:lnTo>
                  <a:pt x="16521" y="17714"/>
                </a:lnTo>
                <a:lnTo>
                  <a:pt x="16521" y="17714"/>
                </a:lnTo>
                <a:lnTo>
                  <a:pt x="16842" y="17584"/>
                </a:lnTo>
                <a:lnTo>
                  <a:pt x="17189" y="17432"/>
                </a:lnTo>
                <a:lnTo>
                  <a:pt x="17189" y="17432"/>
                </a:lnTo>
                <a:lnTo>
                  <a:pt x="17510" y="17280"/>
                </a:lnTo>
                <a:lnTo>
                  <a:pt x="17831" y="17150"/>
                </a:lnTo>
                <a:lnTo>
                  <a:pt x="18472" y="16954"/>
                </a:lnTo>
                <a:lnTo>
                  <a:pt x="19836" y="16585"/>
                </a:lnTo>
                <a:lnTo>
                  <a:pt x="19836" y="16585"/>
                </a:lnTo>
                <a:lnTo>
                  <a:pt x="20584" y="16368"/>
                </a:lnTo>
                <a:lnTo>
                  <a:pt x="20958" y="16260"/>
                </a:lnTo>
                <a:lnTo>
                  <a:pt x="21359" y="16108"/>
                </a:lnTo>
                <a:lnTo>
                  <a:pt x="21359" y="16108"/>
                </a:lnTo>
                <a:lnTo>
                  <a:pt x="21333" y="16281"/>
                </a:lnTo>
                <a:lnTo>
                  <a:pt x="21333" y="16281"/>
                </a:lnTo>
                <a:close/>
                <a:moveTo>
                  <a:pt x="21359" y="16043"/>
                </a:moveTo>
                <a:lnTo>
                  <a:pt x="21359" y="16043"/>
                </a:lnTo>
                <a:lnTo>
                  <a:pt x="20691" y="16260"/>
                </a:lnTo>
                <a:lnTo>
                  <a:pt x="20050" y="16477"/>
                </a:lnTo>
                <a:lnTo>
                  <a:pt x="20050" y="16477"/>
                </a:lnTo>
                <a:lnTo>
                  <a:pt x="18606" y="16846"/>
                </a:lnTo>
                <a:lnTo>
                  <a:pt x="18606" y="16846"/>
                </a:lnTo>
                <a:lnTo>
                  <a:pt x="17777" y="17085"/>
                </a:lnTo>
                <a:lnTo>
                  <a:pt x="16975" y="17345"/>
                </a:lnTo>
                <a:lnTo>
                  <a:pt x="16975" y="17345"/>
                </a:lnTo>
                <a:lnTo>
                  <a:pt x="16521" y="17497"/>
                </a:lnTo>
                <a:lnTo>
                  <a:pt x="16521" y="17497"/>
                </a:lnTo>
                <a:lnTo>
                  <a:pt x="16761" y="17389"/>
                </a:lnTo>
                <a:lnTo>
                  <a:pt x="16761" y="17389"/>
                </a:lnTo>
                <a:lnTo>
                  <a:pt x="17323" y="17150"/>
                </a:lnTo>
                <a:lnTo>
                  <a:pt x="17911" y="16954"/>
                </a:lnTo>
                <a:lnTo>
                  <a:pt x="19060" y="16585"/>
                </a:lnTo>
                <a:lnTo>
                  <a:pt x="19060" y="16585"/>
                </a:lnTo>
                <a:lnTo>
                  <a:pt x="19675" y="16390"/>
                </a:lnTo>
                <a:lnTo>
                  <a:pt x="20210" y="16195"/>
                </a:lnTo>
                <a:lnTo>
                  <a:pt x="20771" y="15977"/>
                </a:lnTo>
                <a:lnTo>
                  <a:pt x="21386" y="15804"/>
                </a:lnTo>
                <a:lnTo>
                  <a:pt x="21386" y="15804"/>
                </a:lnTo>
                <a:lnTo>
                  <a:pt x="21359" y="16043"/>
                </a:lnTo>
                <a:lnTo>
                  <a:pt x="21359" y="16043"/>
                </a:lnTo>
                <a:close/>
                <a:moveTo>
                  <a:pt x="21386" y="15739"/>
                </a:moveTo>
                <a:lnTo>
                  <a:pt x="21386" y="15739"/>
                </a:lnTo>
                <a:lnTo>
                  <a:pt x="20958" y="15826"/>
                </a:lnTo>
                <a:lnTo>
                  <a:pt x="20611" y="15934"/>
                </a:lnTo>
                <a:lnTo>
                  <a:pt x="19889" y="16173"/>
                </a:lnTo>
                <a:lnTo>
                  <a:pt x="19889" y="16173"/>
                </a:lnTo>
                <a:lnTo>
                  <a:pt x="18927" y="16433"/>
                </a:lnTo>
                <a:lnTo>
                  <a:pt x="18927" y="16433"/>
                </a:lnTo>
                <a:lnTo>
                  <a:pt x="19675" y="16195"/>
                </a:lnTo>
                <a:lnTo>
                  <a:pt x="20397" y="15934"/>
                </a:lnTo>
                <a:lnTo>
                  <a:pt x="20397" y="15934"/>
                </a:lnTo>
                <a:lnTo>
                  <a:pt x="20798" y="15760"/>
                </a:lnTo>
                <a:lnTo>
                  <a:pt x="20798" y="15760"/>
                </a:lnTo>
                <a:lnTo>
                  <a:pt x="21092" y="15695"/>
                </a:lnTo>
                <a:lnTo>
                  <a:pt x="21386" y="15608"/>
                </a:lnTo>
                <a:lnTo>
                  <a:pt x="21386" y="15608"/>
                </a:lnTo>
                <a:lnTo>
                  <a:pt x="21386" y="15739"/>
                </a:lnTo>
                <a:lnTo>
                  <a:pt x="21386" y="15739"/>
                </a:lnTo>
                <a:close/>
              </a:path>
            </a:pathLst>
          </a:custGeom>
          <a:solidFill>
            <a:srgbClr val="FFFFFF"/>
          </a:solidFill>
          <a:ln w="12700"/>
        </p:spPr>
        <p:txBody>
          <a:bodyPr lIns="0" tIns="0" rIns="0" bIns="0"/>
          <a:lstStyle/>
          <a:p>
            <a:pPr algn="l" defTabSz="866986">
              <a:defRPr b="0" sz="2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11" name="Thank you"/>
          <p:cNvSpPr txBox="1"/>
          <p:nvPr/>
        </p:nvSpPr>
        <p:spPr>
          <a:xfrm>
            <a:off x="187465" y="68525"/>
            <a:ext cx="5682689" cy="107617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algn="l" defTabSz="1733973">
              <a:buClr>
                <a:srgbClr val="FFFFFF"/>
              </a:buClr>
              <a:buFont typeface="Helvetica"/>
              <a:defRPr b="0" sz="6000">
                <a:solidFill>
                  <a:schemeClr val="accent4">
                    <a:hueOff val="366961"/>
                    <a:satOff val="4172"/>
                    <a:lumOff val="11129"/>
                  </a:schemeClr>
                </a:solidFill>
                <a:uFill>
                  <a:solidFill>
                    <a:srgbClr val="FFFFFF"/>
                  </a:solidFill>
                </a:u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Thank you</a:t>
            </a:r>
          </a:p>
        </p:txBody>
      </p:sp>
      <p:sp>
        <p:nvSpPr>
          <p:cNvPr id="612" name="謝謝生根！…"/>
          <p:cNvSpPr txBox="1"/>
          <p:nvPr/>
        </p:nvSpPr>
        <p:spPr>
          <a:xfrm>
            <a:off x="3966052" y="3519327"/>
            <a:ext cx="6051864" cy="304232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/>
          <a:p>
            <a:pPr algn="l" defTabSz="357804">
              <a:defRPr b="0" sz="5676">
                <a:solidFill>
                  <a:srgbClr val="F2E933"/>
                </a:solidFill>
                <a:latin typeface="華康POP1體W5"/>
                <a:ea typeface="華康POP1體W5"/>
                <a:cs typeface="華康POP1體W5"/>
                <a:sym typeface="華康POP1體W5"/>
              </a:defRPr>
            </a:pPr>
            <a:r>
              <a:t>謝謝生根！</a:t>
            </a:r>
          </a:p>
          <a:p>
            <a:pPr algn="l" defTabSz="357804">
              <a:defRPr b="0" sz="5676">
                <a:solidFill>
                  <a:srgbClr val="F2E933"/>
                </a:solidFill>
                <a:latin typeface="華康POP1體W5"/>
                <a:ea typeface="華康POP1體W5"/>
                <a:cs typeface="華康POP1體W5"/>
                <a:sym typeface="華康POP1體W5"/>
              </a:defRPr>
            </a:pPr>
            <a:r>
              <a:t>謝謝在場的聆聽</a:t>
            </a:r>
          </a:p>
          <a:p>
            <a:pPr algn="l" defTabSz="357804">
              <a:defRPr b="0" sz="5676">
                <a:solidFill>
                  <a:srgbClr val="F2E933"/>
                </a:solidFill>
                <a:latin typeface="華康POP1體W5"/>
                <a:ea typeface="華康POP1體W5"/>
                <a:cs typeface="華康POP1體W5"/>
                <a:sym typeface="華康POP1體W5"/>
              </a:defRPr>
            </a:pPr>
            <a:r>
              <a:t>謝謝您的指導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標題 1"/>
          <p:cNvSpPr txBox="1"/>
          <p:nvPr>
            <p:ph type="title"/>
          </p:nvPr>
        </p:nvSpPr>
        <p:spPr>
          <a:xfrm>
            <a:off x="673100" y="346072"/>
            <a:ext cx="4142240" cy="1128129"/>
          </a:xfrm>
          <a:prstGeom prst="rect">
            <a:avLst/>
          </a:prstGeom>
        </p:spPr>
        <p:txBody>
          <a:bodyPr/>
          <a:lstStyle>
            <a:lvl1pPr defTabSz="425195">
              <a:defRPr b="1" spc="115" sz="5766">
                <a:solidFill>
                  <a:srgbClr val="8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錯排公式</a:t>
            </a:r>
          </a:p>
        </p:txBody>
      </p:sp>
      <p:pic>
        <p:nvPicPr>
          <p:cNvPr id="480" name="影像" descr="影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6316" y="1756274"/>
            <a:ext cx="9539497" cy="499113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1" name="影像" descr="影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49736" y="6335037"/>
            <a:ext cx="9505434" cy="48930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r" isContent="0" isInverted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影像" descr="影像"/>
          <p:cNvPicPr>
            <a:picLocks noChangeAspect="1"/>
          </p:cNvPicPr>
          <p:nvPr/>
        </p:nvPicPr>
        <p:blipFill>
          <a:blip r:embed="rId2">
            <a:extLst/>
          </a:blip>
          <a:srcRect l="0" t="0" r="0" b="9237"/>
          <a:stretch>
            <a:fillRect/>
          </a:stretch>
        </p:blipFill>
        <p:spPr>
          <a:xfrm>
            <a:off x="1375201" y="1848414"/>
            <a:ext cx="8875283" cy="4214649"/>
          </a:xfrm>
          <a:prstGeom prst="rect">
            <a:avLst/>
          </a:prstGeom>
          <a:ln w="12700">
            <a:miter lim="400000"/>
          </a:ln>
        </p:spPr>
      </p:pic>
      <p:sp>
        <p:nvSpPr>
          <p:cNvPr id="484" name="標題 1"/>
          <p:cNvSpPr txBox="1"/>
          <p:nvPr>
            <p:ph type="title"/>
          </p:nvPr>
        </p:nvSpPr>
        <p:spPr>
          <a:xfrm>
            <a:off x="673100" y="346072"/>
            <a:ext cx="4142240" cy="1128129"/>
          </a:xfrm>
          <a:prstGeom prst="rect">
            <a:avLst/>
          </a:prstGeom>
        </p:spPr>
        <p:txBody>
          <a:bodyPr/>
          <a:lstStyle>
            <a:lvl1pPr defTabSz="425195">
              <a:defRPr b="1" spc="115" sz="5766">
                <a:solidFill>
                  <a:srgbClr val="8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錯排公式</a:t>
            </a:r>
          </a:p>
        </p:txBody>
      </p:sp>
      <p:pic>
        <p:nvPicPr>
          <p:cNvPr id="485" name="影像" descr="影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5469" y="5537096"/>
            <a:ext cx="7696200" cy="39068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2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影像" descr="影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270" y="2197334"/>
            <a:ext cx="12746260" cy="6524660"/>
          </a:xfrm>
          <a:prstGeom prst="rect">
            <a:avLst/>
          </a:prstGeom>
          <a:ln w="12700">
            <a:miter lim="400000"/>
          </a:ln>
        </p:spPr>
      </p:pic>
      <p:sp>
        <p:nvSpPr>
          <p:cNvPr id="488" name="標題 1"/>
          <p:cNvSpPr txBox="1"/>
          <p:nvPr/>
        </p:nvSpPr>
        <p:spPr>
          <a:xfrm>
            <a:off x="673100" y="346072"/>
            <a:ext cx="4142240" cy="1128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425195">
              <a:defRPr cap="all" spc="115" sz="5766">
                <a:solidFill>
                  <a:srgbClr val="8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錯排公式</a:t>
            </a:r>
          </a:p>
        </p:txBody>
      </p:sp>
      <p:sp>
        <p:nvSpPr>
          <p:cNvPr id="489" name="最小的幾個錯排數是：D1 = 0，D2 = 1，D3=2，D4 = 9，D5 = 44，D6 = 265，D7 = 1854"/>
          <p:cNvSpPr txBox="1"/>
          <p:nvPr/>
        </p:nvSpPr>
        <p:spPr>
          <a:xfrm>
            <a:off x="915365" y="8083592"/>
            <a:ext cx="11293853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b="0" sz="2200">
                <a:solidFill>
                  <a:srgbClr val="222222"/>
                </a:solidFill>
              </a:defRPr>
            </a:lvl1pPr>
          </a:lstStyle>
          <a:p>
            <a:pPr/>
            <a:r>
              <a:t>最小的幾個錯排數是：D1 = 0，D2 = 1，D3=2，D4 = 9，D5 = 44，D6 = 265，D7 = 1854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push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25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359A337D-9B84-4901-9491-722665F0113B-L0-001.png" descr="359A337D-9B84-4901-9491-722665F0113B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010" y="52307"/>
            <a:ext cx="10566780" cy="5929881"/>
          </a:xfrm>
          <a:prstGeom prst="rect">
            <a:avLst/>
          </a:prstGeom>
          <a:ln w="12700">
            <a:miter lim="400000"/>
          </a:ln>
        </p:spPr>
      </p:pic>
      <p:sp>
        <p:nvSpPr>
          <p:cNvPr id="492" name="Fitch Cheney’s"/>
          <p:cNvSpPr txBox="1"/>
          <p:nvPr/>
        </p:nvSpPr>
        <p:spPr>
          <a:xfrm>
            <a:off x="744483" y="5862078"/>
            <a:ext cx="7652844" cy="1568874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algn="l" defTabSz="1300480">
              <a:buClr>
                <a:srgbClr val="FFFFFF"/>
              </a:buClr>
              <a:buFont typeface="Helvetica"/>
              <a:defRPr b="0" sz="8200">
                <a:solidFill>
                  <a:schemeClr val="accent6"/>
                </a:solidFill>
                <a:uFill>
                  <a:solidFill>
                    <a:srgbClr val="000000"/>
                  </a:solidFill>
                </a:uFill>
                <a:latin typeface="PingFang SC Medium"/>
                <a:ea typeface="PingFang SC Medium"/>
                <a:cs typeface="PingFang SC Medium"/>
                <a:sym typeface="PingFang SC Medium"/>
              </a:defRPr>
            </a:lvl1pPr>
          </a:lstStyle>
          <a:p>
            <a:pPr/>
            <a:r>
              <a:t>Fitch Cheney’s</a:t>
            </a:r>
          </a:p>
        </p:txBody>
      </p:sp>
      <p:sp>
        <p:nvSpPr>
          <p:cNvPr id="493" name="Five Cards"/>
          <p:cNvSpPr txBox="1"/>
          <p:nvPr/>
        </p:nvSpPr>
        <p:spPr>
          <a:xfrm>
            <a:off x="6886368" y="7742319"/>
            <a:ext cx="5721349" cy="1568875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algn="l" defTabSz="1300480">
              <a:buClr>
                <a:srgbClr val="FFFFFF"/>
              </a:buClr>
              <a:buFont typeface="Helvetica"/>
              <a:defRPr b="0" sz="8200">
                <a:solidFill>
                  <a:schemeClr val="accent6"/>
                </a:solidFill>
                <a:uFill>
                  <a:solidFill>
                    <a:srgbClr val="000000"/>
                  </a:solidFill>
                </a:uFill>
                <a:latin typeface="PingFang SC Medium"/>
                <a:ea typeface="PingFang SC Medium"/>
                <a:cs typeface="PingFang SC Medium"/>
                <a:sym typeface="PingFang SC Medium"/>
              </a:defRPr>
            </a:lvl1pPr>
          </a:lstStyle>
          <a:p>
            <a:pPr/>
            <a:r>
              <a:t>Five Cards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circle/>
      </p:transition>
    </mc:Choice>
    <mc:Fallback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" name="群組"/>
          <p:cNvGrpSpPr/>
          <p:nvPr/>
        </p:nvGrpSpPr>
        <p:grpSpPr>
          <a:xfrm>
            <a:off x="2463589" y="3745812"/>
            <a:ext cx="9135177" cy="2261976"/>
            <a:chOff x="0" y="0"/>
            <a:chExt cx="9135175" cy="2261975"/>
          </a:xfrm>
        </p:grpSpPr>
        <p:sp>
          <p:nvSpPr>
            <p:cNvPr id="495" name="先入不為主"/>
            <p:cNvSpPr txBox="1"/>
            <p:nvPr/>
          </p:nvSpPr>
          <p:spPr>
            <a:xfrm>
              <a:off x="6384828" y="0"/>
              <a:ext cx="2750348" cy="14627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139700" dist="25400" dir="540000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noAutofit/>
            </a:bodyPr>
            <a:lstStyle>
              <a:lvl1pPr algn="l" defTabSz="1300480">
                <a:defRPr b="0" sz="3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先入不為主</a:t>
              </a:r>
            </a:p>
          </p:txBody>
        </p:sp>
        <p:sp>
          <p:nvSpPr>
            <p:cNvPr id="496" name="理所不當然"/>
            <p:cNvSpPr txBox="1"/>
            <p:nvPr/>
          </p:nvSpPr>
          <p:spPr>
            <a:xfrm>
              <a:off x="0" y="1466195"/>
              <a:ext cx="3215474" cy="7957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139700" dist="25400" dir="540000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noAutofit/>
            </a:bodyPr>
            <a:lstStyle>
              <a:lvl1pPr algn="l" defTabSz="1300480">
                <a:defRPr b="0" sz="38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理所不當然</a:t>
              </a:r>
            </a:p>
          </p:txBody>
        </p:sp>
      </p:grpSp>
      <p:sp>
        <p:nvSpPr>
          <p:cNvPr id="498" name="數學"/>
          <p:cNvSpPr txBox="1"/>
          <p:nvPr/>
        </p:nvSpPr>
        <p:spPr>
          <a:xfrm>
            <a:off x="989851" y="863605"/>
            <a:ext cx="2291197" cy="9592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778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 anchor="ctr">
            <a:spAutoFit/>
          </a:bodyPr>
          <a:lstStyle>
            <a:lvl1pPr marL="57799" marR="57799" algn="l" defTabSz="1300480">
              <a:defRPr b="0" sz="4800">
                <a:solidFill>
                  <a:schemeClr val="accent2">
                    <a:hueOff val="258623"/>
                    <a:satOff val="16006"/>
                    <a:lumOff val="-25223"/>
                  </a:schemeClr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數學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標題 1"/>
          <p:cNvSpPr txBox="1"/>
          <p:nvPr>
            <p:ph type="title"/>
          </p:nvPr>
        </p:nvSpPr>
        <p:spPr>
          <a:xfrm>
            <a:off x="673100" y="346072"/>
            <a:ext cx="11658600" cy="2340929"/>
          </a:xfrm>
          <a:prstGeom prst="rect">
            <a:avLst/>
          </a:prstGeom>
        </p:spPr>
        <p:txBody>
          <a:bodyPr/>
          <a:lstStyle/>
          <a:p>
            <a:pPr>
              <a:defRPr b="1" spc="124" sz="6200">
                <a:solidFill>
                  <a:srgbClr val="8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76</a:t>
            </a:r>
            <a:r>
              <a:t>聯招</a:t>
            </a:r>
          </a:p>
        </p:txBody>
      </p:sp>
      <p:sp>
        <p:nvSpPr>
          <p:cNvPr id="501" name="內容版面配置區 2"/>
          <p:cNvSpPr txBox="1"/>
          <p:nvPr>
            <p:ph type="body" idx="4294967295"/>
          </p:nvPr>
        </p:nvSpPr>
        <p:spPr>
          <a:xfrm>
            <a:off x="699324" y="2538095"/>
            <a:ext cx="10119814" cy="642491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45719" tIns="45719" rIns="45719" bIns="45719" anchor="t"/>
          <a:lstStyle>
            <a:lvl1pPr marL="0" indent="0" algn="ctr" defTabSz="457200">
              <a:spcBef>
                <a:spcPts val="0"/>
              </a:spcBef>
              <a:buSzTx/>
              <a:buNone/>
              <a:defRPr b="1" cap="all" spc="228" sz="5700">
                <a:solidFill>
                  <a:srgbClr val="5B5854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標題 1"/>
          <p:cNvSpPr txBox="1"/>
          <p:nvPr>
            <p:ph type="title" idx="4294967295"/>
          </p:nvPr>
        </p:nvSpPr>
        <p:spPr>
          <a:xfrm>
            <a:off x="1507534" y="848702"/>
            <a:ext cx="10663509" cy="16558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45719" tIns="45719" rIns="45719" bIns="45719" anchor="t"/>
          <a:lstStyle>
            <a:lvl1pPr defTabSz="457200">
              <a:defRPr cap="all" spc="79" sz="4000">
                <a:solidFill>
                  <a:srgbClr val="5B5854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 </a:t>
            </a:r>
          </a:p>
        </p:txBody>
      </p:sp>
      <p:sp>
        <p:nvSpPr>
          <p:cNvPr id="504" name="內容版面配置區 2"/>
          <p:cNvSpPr txBox="1"/>
          <p:nvPr>
            <p:ph type="body" idx="4294967295"/>
          </p:nvPr>
        </p:nvSpPr>
        <p:spPr>
          <a:xfrm>
            <a:off x="669379" y="2896579"/>
            <a:ext cx="12339820" cy="88990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lIns="45719" tIns="45719" rIns="45719" bIns="45719" anchor="t"/>
          <a:lstStyle>
            <a:lvl1pPr marL="381000" indent="-381000" defTabSz="457200">
              <a:spcBef>
                <a:spcPts val="3400"/>
              </a:spcBef>
              <a:buClr>
                <a:srgbClr val="9A958E"/>
              </a:buClr>
              <a:buSzPct val="75000"/>
              <a:defRPr spc="56" sz="2800">
                <a:solidFill>
                  <a:srgbClr val="5B5854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/>
            <a:r>
              <a:t>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