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9" r:id="rId3"/>
  </p:sldMasterIdLst>
  <p:sldIdLst>
    <p:sldId id="349" r:id="rId4"/>
    <p:sldId id="330" r:id="rId5"/>
    <p:sldId id="342" r:id="rId6"/>
    <p:sldId id="329" r:id="rId7"/>
    <p:sldId id="345" r:id="rId8"/>
    <p:sldId id="344" r:id="rId9"/>
    <p:sldId id="346" r:id="rId10"/>
    <p:sldId id="334" r:id="rId11"/>
    <p:sldId id="347" r:id="rId12"/>
    <p:sldId id="336" r:id="rId13"/>
    <p:sldId id="348" r:id="rId14"/>
    <p:sldId id="338" r:id="rId15"/>
    <p:sldId id="339" r:id="rId16"/>
    <p:sldId id="341" r:id="rId17"/>
    <p:sldId id="340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DBF"/>
    <a:srgbClr val="931CB4"/>
    <a:srgbClr val="99CB38"/>
    <a:srgbClr val="60943C"/>
    <a:srgbClr val="421BA5"/>
    <a:srgbClr val="2A09B7"/>
    <a:srgbClr val="5B9BD5"/>
    <a:srgbClr val="3965B5"/>
    <a:srgbClr val="61953D"/>
    <a:srgbClr val="4A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67" autoAdjust="0"/>
    <p:restoredTop sz="94552" autoAdjust="0"/>
  </p:normalViewPr>
  <p:slideViewPr>
    <p:cSldViewPr snapToGrid="0">
      <p:cViewPr varScale="1">
        <p:scale>
          <a:sx n="66" d="100"/>
          <a:sy n="66" d="100"/>
        </p:scale>
        <p:origin x="16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3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101" y="5293518"/>
            <a:ext cx="12192124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101" y="5293518"/>
            <a:ext cx="12192124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" y="5545933"/>
            <a:ext cx="12195177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0" y="1676400"/>
            <a:ext cx="51816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3203574"/>
            <a:ext cx="51816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6"/>
            <a:ext cx="12192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73" y="5502670"/>
            <a:ext cx="12192088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6"/>
            <a:ext cx="9652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409853" y="6148043"/>
            <a:ext cx="978532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61" y="5412337"/>
            <a:ext cx="10140757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240967" y="6116508"/>
            <a:ext cx="9954208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6"/>
            <a:ext cx="9652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409853" y="6148043"/>
            <a:ext cx="978532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61" y="5412337"/>
            <a:ext cx="10140757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240967" y="6116508"/>
            <a:ext cx="9954208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92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92" y="4777385"/>
            <a:ext cx="880060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42292" y="4321163"/>
            <a:ext cx="1860631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4445" y="4529546"/>
            <a:ext cx="779971" cy="365125"/>
          </a:xfrm>
        </p:spPr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3053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5" y="624110"/>
            <a:ext cx="8785599" cy="59508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90" y="1412776"/>
            <a:ext cx="8789313" cy="449844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0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2572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90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90" y="3581400"/>
            <a:ext cx="8789313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80" y="3166532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5"/>
            <a:ext cx="779971" cy="365125"/>
          </a:xfrm>
        </p:spPr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9388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91" y="2136711"/>
            <a:ext cx="4263375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3" y="2136711"/>
            <a:ext cx="4262791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80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87785"/>
            <a:ext cx="779971" cy="365125"/>
          </a:xfrm>
        </p:spPr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4827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2226626"/>
            <a:ext cx="38327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2802893"/>
            <a:ext cx="4263376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2" y="2223398"/>
            <a:ext cx="38309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1" y="2799665"/>
            <a:ext cx="4260907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80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87785"/>
            <a:ext cx="779971" cy="365125"/>
          </a:xfrm>
        </p:spPr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847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80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8330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80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71110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60" y="446094"/>
            <a:ext cx="5054541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598613"/>
            <a:ext cx="350611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0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608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6"/>
            <a:ext cx="9652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409853" y="6148043"/>
            <a:ext cx="978532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10363200" cy="37338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61" y="5412337"/>
            <a:ext cx="10140757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240967" y="6116508"/>
            <a:ext cx="9954208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90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90" y="634965"/>
            <a:ext cx="8789313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90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0" y="4910665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93"/>
            <a:ext cx="779971" cy="365125"/>
          </a:xfrm>
        </p:spPr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2686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90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90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0" y="3166532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5"/>
            <a:ext cx="779971" cy="365125"/>
          </a:xfrm>
        </p:spPr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5008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9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90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80" y="3166532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5"/>
            <a:ext cx="779971" cy="365125"/>
          </a:xfrm>
        </p:spPr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11091" y="648005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714" y="290530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68681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90" y="2438403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90" y="5181600"/>
            <a:ext cx="878931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80" y="4910665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93"/>
            <a:ext cx="779971" cy="365125"/>
          </a:xfrm>
        </p:spPr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51898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9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9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9" y="5181600"/>
            <a:ext cx="891772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80" y="4910665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93"/>
            <a:ext cx="779971" cy="365125"/>
          </a:xfrm>
        </p:spPr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411091" y="648005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892714" y="290530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99523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27407"/>
            <a:ext cx="878931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90" y="4343400"/>
            <a:ext cx="878931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90" y="5181600"/>
            <a:ext cx="878931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0" y="4910665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93"/>
            <a:ext cx="779971" cy="365125"/>
          </a:xfrm>
        </p:spPr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80610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0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45283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11"/>
            <a:ext cx="2208176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11"/>
            <a:ext cx="6288464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0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48766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01500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95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1" y="5545933"/>
            <a:ext cx="12195177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101" y="5293518"/>
            <a:ext cx="12192124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101" y="5293518"/>
            <a:ext cx="12192124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633788"/>
            <a:ext cx="103632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133601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6"/>
            <a:ext cx="12192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73" y="5502670"/>
            <a:ext cx="12192088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zh-TW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7182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39978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54819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65152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89094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20665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50770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09083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0837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2409853" y="6148043"/>
            <a:ext cx="978532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6"/>
            <a:ext cx="9652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261" y="5412337"/>
            <a:ext cx="10140757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240967" y="6116508"/>
            <a:ext cx="9954208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914400" y="1536192"/>
            <a:ext cx="4876800" cy="387705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6400800" y="1536192"/>
            <a:ext cx="4876800" cy="387705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2409853" y="6148043"/>
            <a:ext cx="978532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6"/>
            <a:ext cx="9652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35113"/>
            <a:ext cx="48768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1535113"/>
            <a:ext cx="48768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Freeform 11"/>
          <p:cNvSpPr/>
          <p:nvPr/>
        </p:nvSpPr>
        <p:spPr>
          <a:xfrm>
            <a:off x="-261" y="5412337"/>
            <a:ext cx="10140757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240967" y="6116508"/>
            <a:ext cx="9954208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914400" y="2209800"/>
            <a:ext cx="4876800" cy="3200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6400800" y="2209800"/>
            <a:ext cx="4876800" cy="3200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2" y="5010152"/>
            <a:ext cx="9918700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8"/>
            <a:ext cx="12196237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" y="4973411"/>
            <a:ext cx="10233156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3176" y="5696242"/>
            <a:ext cx="12195176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8"/>
            <a:ext cx="12196237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4381499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3176" y="5696242"/>
            <a:ext cx="12195176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61" y="5347021"/>
            <a:ext cx="4568308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2" y="5010152"/>
            <a:ext cx="9918700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8"/>
            <a:ext cx="12196237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208" y="609600"/>
            <a:ext cx="451104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" y="4973411"/>
            <a:ext cx="10233156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3176" y="5696242"/>
            <a:ext cx="12195176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096000" y="609600"/>
            <a:ext cx="5181600" cy="4191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901699" y="1527048"/>
            <a:ext cx="451104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2409853" y="6148043"/>
            <a:ext cx="978532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6"/>
            <a:ext cx="9652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0" y="609601"/>
            <a:ext cx="51816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261" y="5412337"/>
            <a:ext cx="10140757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240967" y="6116508"/>
            <a:ext cx="9954208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02208" y="609600"/>
            <a:ext cx="451104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902209" y="1524000"/>
            <a:ext cx="4508500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32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1"/>
            <a:ext cx="103632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34400" y="6416676"/>
            <a:ext cx="2641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16676"/>
            <a:ext cx="38608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416676"/>
            <a:ext cx="609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26416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7228" y="285"/>
            <a:ext cx="2603029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4384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9" y="2133600"/>
            <a:ext cx="8789313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3200" y="6135092"/>
            <a:ext cx="102184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1AEDD-B275-493B-B1FF-51D4E4EE4F43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887" y="6135812"/>
            <a:ext cx="7621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81637" y="787785"/>
            <a:ext cx="7799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6E20F8E-395D-49EC-9635-E3C3E353D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969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9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E7FC2B2-9108-47A4-A355-43D95C842BA5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6B6109A-C105-4832-95CC-1C82E9549D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575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7" Type="http://schemas.openxmlformats.org/officeDocument/2006/relationships/slideLayout" Target="../slideLayouts/slideLayout29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5" Type="http://schemas.openxmlformats.org/officeDocument/2006/relationships/slideLayout" Target="../slideLayouts/slideLayout29.xml"/><Relationship Id="rId4" Type="http://schemas.openxmlformats.org/officeDocument/2006/relationships/tags" Target="../tags/tag4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5" Type="http://schemas.openxmlformats.org/officeDocument/2006/relationships/slideLayout" Target="../slideLayouts/slideLayout29.xml"/><Relationship Id="rId4" Type="http://schemas.openxmlformats.org/officeDocument/2006/relationships/tags" Target="../tags/tag5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hyperlink" Target="V_20180319_080419_N0.mp4" TargetMode="External"/><Relationship Id="rId5" Type="http://schemas.openxmlformats.org/officeDocument/2006/relationships/hyperlink" Target="video-1515760469.mp4" TargetMode="External"/><Relationship Id="rId4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4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tags" Target="../tags/tag70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5" Type="http://schemas.openxmlformats.org/officeDocument/2006/relationships/tags" Target="../tags/tag62.xml"/><Relationship Id="rId10" Type="http://schemas.openxmlformats.org/officeDocument/2006/relationships/tags" Target="../tags/tag67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tags" Target="../tags/tag7.xml"/><Relationship Id="rId7" Type="http://schemas.openxmlformats.org/officeDocument/2006/relationships/image" Target="../media/image13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Layout" Target="../slideLayouts/slideLayout29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slideLayout" Target="../slideLayouts/slideLayout29.xml"/><Relationship Id="rId4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10" Type="http://schemas.openxmlformats.org/officeDocument/2006/relationships/slideLayout" Target="../slideLayouts/slideLayout29.xml"/><Relationship Id="rId4" Type="http://schemas.openxmlformats.org/officeDocument/2006/relationships/tags" Target="../tags/tag17.xml"/><Relationship Id="rId9" Type="http://schemas.openxmlformats.org/officeDocument/2006/relationships/tags" Target="../tags/tag2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10" Type="http://schemas.openxmlformats.org/officeDocument/2006/relationships/slideLayout" Target="../slideLayouts/slideLayout29.xml"/><Relationship Id="rId4" Type="http://schemas.openxmlformats.org/officeDocument/2006/relationships/tags" Target="../tags/tag26.xml"/><Relationship Id="rId9" Type="http://schemas.openxmlformats.org/officeDocument/2006/relationships/tags" Target="../tags/tag3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slideLayout" Target="../slideLayouts/slideLayout29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822543"/>
            <a:ext cx="10058400" cy="5453565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新細明體"/>
                <a:ea typeface="新細明體"/>
              </a:rPr>
              <a:t>「</a:t>
            </a:r>
            <a:r>
              <a:rPr lang="zh-TW" altLang="en-US" sz="3600" dirty="0" smtClean="0"/>
              <a:t>會運動的摺紙</a:t>
            </a:r>
            <a:r>
              <a:rPr lang="zh-TW" altLang="en-US" sz="3600" dirty="0" smtClean="0">
                <a:latin typeface="新細明體"/>
                <a:ea typeface="新細明體"/>
              </a:rPr>
              <a:t>」</a:t>
            </a:r>
            <a:r>
              <a:rPr lang="zh-TW" altLang="en-US" sz="3600" dirty="0" smtClean="0">
                <a:latin typeface="+mn-ea"/>
              </a:rPr>
              <a:t>中的數學</a:t>
            </a:r>
            <a:endParaRPr lang="en-US" altLang="zh-TW" sz="3600" dirty="0" smtClean="0">
              <a:latin typeface="+mn-ea"/>
            </a:endParaRPr>
          </a:p>
          <a:p>
            <a:pPr marL="540000"/>
            <a:r>
              <a:rPr lang="zh-TW" altLang="en-US" sz="2800" b="1" dirty="0">
                <a:solidFill>
                  <a:srgbClr val="0070C0"/>
                </a:solidFill>
                <a:latin typeface="+mn-ea"/>
              </a:rPr>
              <a:t>實驗一</a:t>
            </a:r>
            <a:endParaRPr lang="en-US" altLang="zh-TW" sz="2800" b="1" dirty="0">
              <a:solidFill>
                <a:srgbClr val="0070C0"/>
              </a:solidFill>
              <a:latin typeface="+mn-ea"/>
            </a:endParaRPr>
          </a:p>
          <a:p>
            <a:pPr marL="357120" indent="0">
              <a:buNone/>
            </a:pPr>
            <a:endParaRPr lang="zh-TW" altLang="en-US" sz="2800" b="1" dirty="0">
              <a:solidFill>
                <a:srgbClr val="0070C0"/>
              </a:solidFill>
              <a:latin typeface="+mn-ea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872" y="1557390"/>
            <a:ext cx="5669828" cy="425502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05" y="2729345"/>
            <a:ext cx="4732338" cy="26670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411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336 58" descr="poButton"/>
          <p:cNvSpPr txBox="1"/>
          <p:nvPr/>
        </p:nvSpPr>
        <p:spPr>
          <a:xfrm>
            <a:off x="8285748" y="192180"/>
            <a:ext cx="374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會運動的摺紙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ln w="3175">
                <a:noFill/>
                <a:prstDash val="solid"/>
              </a:ln>
              <a:solidFill>
                <a:srgbClr val="4A76C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6" name="Straight 336 76"/>
          <p:cNvCxnSpPr/>
          <p:nvPr/>
        </p:nvCxnSpPr>
        <p:spPr>
          <a:xfrm>
            <a:off x="4430590" y="-1534857"/>
            <a:ext cx="3745789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336 92"/>
          <p:cNvGrpSpPr/>
          <p:nvPr>
            <p:custDataLst>
              <p:tags r:id="rId1"/>
            </p:custDataLst>
          </p:nvPr>
        </p:nvGrpSpPr>
        <p:grpSpPr>
          <a:xfrm rot="10800000">
            <a:off x="6265384" y="-1572957"/>
            <a:ext cx="76200" cy="76200"/>
            <a:chOff x="6265384" y="2172835"/>
            <a:chExt cx="76200" cy="76200"/>
          </a:xfrm>
        </p:grpSpPr>
        <p:cxnSp>
          <p:nvCxnSpPr>
            <p:cNvPr id="93" name="Straight 329 122"/>
            <p:cNvCxnSpPr/>
            <p:nvPr/>
          </p:nvCxnSpPr>
          <p:spPr>
            <a:xfrm>
              <a:off x="6303484" y="2210935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329 123"/>
            <p:cNvCxnSpPr/>
            <p:nvPr/>
          </p:nvCxnSpPr>
          <p:spPr>
            <a:xfrm>
              <a:off x="6303484" y="2210935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329 124"/>
            <p:cNvCxnSpPr/>
            <p:nvPr/>
          </p:nvCxnSpPr>
          <p:spPr>
            <a:xfrm flipH="1">
              <a:off x="6265384" y="2210935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329 125"/>
            <p:cNvCxnSpPr/>
            <p:nvPr/>
          </p:nvCxnSpPr>
          <p:spPr>
            <a:xfrm flipV="1">
              <a:off x="6303484" y="2172835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329 126"/>
            <p:cNvSpPr/>
            <p:nvPr/>
          </p:nvSpPr>
          <p:spPr>
            <a:xfrm>
              <a:off x="6265384" y="2172835"/>
              <a:ext cx="76200" cy="76200"/>
            </a:xfrm>
            <a:prstGeom prst="ellipse">
              <a:avLst/>
            </a:prstGeom>
            <a:solidFill>
              <a:srgbClr val="01FE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" name="Group 336 7"/>
          <p:cNvGrpSpPr/>
          <p:nvPr/>
        </p:nvGrpSpPr>
        <p:grpSpPr>
          <a:xfrm>
            <a:off x="4979147" y="3535266"/>
            <a:ext cx="2648680" cy="3197237"/>
            <a:chOff x="4979147" y="3535266"/>
            <a:chExt cx="2648680" cy="3197237"/>
          </a:xfrm>
        </p:grpSpPr>
        <p:cxnSp>
          <p:nvCxnSpPr>
            <p:cNvPr id="69" name="Straight 336 69"/>
            <p:cNvCxnSpPr/>
            <p:nvPr/>
          </p:nvCxnSpPr>
          <p:spPr>
            <a:xfrm>
              <a:off x="6303484" y="3535271"/>
              <a:ext cx="6" cy="31972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Freeform 336 109"/>
            <p:cNvSpPr/>
            <p:nvPr>
              <p:custDataLst>
                <p:tags r:id="rId2"/>
              </p:custDataLst>
            </p:nvPr>
          </p:nvSpPr>
          <p:spPr>
            <a:xfrm>
              <a:off x="6303484" y="3535266"/>
              <a:ext cx="1324337" cy="3197234"/>
            </a:xfrm>
            <a:custGeom>
              <a:avLst/>
              <a:gdLst/>
              <a:ahLst/>
              <a:cxnLst/>
              <a:rect l="0" t="0" r="0" b="0"/>
              <a:pathLst>
                <a:path w="1324337" h="3197234">
                  <a:moveTo>
                    <a:pt x="0" y="5"/>
                  </a:moveTo>
                  <a:lnTo>
                    <a:pt x="7" y="3197233"/>
                  </a:lnTo>
                  <a:lnTo>
                    <a:pt x="1324336" y="0"/>
                  </a:lnTo>
                  <a:close/>
                </a:path>
              </a:pathLst>
            </a:custGeom>
            <a:solidFill>
              <a:srgbClr val="99CB38"/>
            </a:solidFill>
            <a:ln w="12700" cap="flat" cmpd="sng" algn="ctr">
              <a:solidFill>
                <a:srgbClr val="99CB38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" name="Freeform 336 113"/>
            <p:cNvSpPr/>
            <p:nvPr>
              <p:custDataLst>
                <p:tags r:id="rId3"/>
              </p:custDataLst>
            </p:nvPr>
          </p:nvSpPr>
          <p:spPr>
            <a:xfrm rot="10799986" flipV="1">
              <a:off x="4979152" y="3535269"/>
              <a:ext cx="1324337" cy="3197234"/>
            </a:xfrm>
            <a:custGeom>
              <a:avLst/>
              <a:gdLst/>
              <a:ahLst/>
              <a:cxnLst/>
              <a:rect l="0" t="0" r="0" b="0"/>
              <a:pathLst>
                <a:path w="1324337" h="3197234">
                  <a:moveTo>
                    <a:pt x="0" y="5"/>
                  </a:moveTo>
                  <a:lnTo>
                    <a:pt x="7" y="3197233"/>
                  </a:lnTo>
                  <a:lnTo>
                    <a:pt x="1324336" y="0"/>
                  </a:lnTo>
                  <a:close/>
                </a:path>
              </a:pathLst>
            </a:custGeom>
            <a:solidFill>
              <a:srgbClr val="99CB38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2" name="Straight 336 102"/>
            <p:cNvCxnSpPr/>
            <p:nvPr/>
          </p:nvCxnSpPr>
          <p:spPr>
            <a:xfrm>
              <a:off x="6303484" y="3535271"/>
              <a:ext cx="7" cy="31972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336 114"/>
            <p:cNvCxnSpPr/>
            <p:nvPr/>
          </p:nvCxnSpPr>
          <p:spPr>
            <a:xfrm>
              <a:off x="4979147" y="3535272"/>
              <a:ext cx="1324337" cy="13243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336 116"/>
            <p:cNvCxnSpPr/>
            <p:nvPr/>
          </p:nvCxnSpPr>
          <p:spPr>
            <a:xfrm>
              <a:off x="4979147" y="3535272"/>
              <a:ext cx="1324338" cy="13243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336 119"/>
            <p:cNvCxnSpPr/>
            <p:nvPr/>
          </p:nvCxnSpPr>
          <p:spPr>
            <a:xfrm>
              <a:off x="4979147" y="3535272"/>
              <a:ext cx="1324337" cy="13243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336 123"/>
            <p:cNvCxnSpPr/>
            <p:nvPr/>
          </p:nvCxnSpPr>
          <p:spPr>
            <a:xfrm>
              <a:off x="4979147" y="3535272"/>
              <a:ext cx="1324337" cy="13243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336 384"/>
            <p:cNvCxnSpPr/>
            <p:nvPr/>
          </p:nvCxnSpPr>
          <p:spPr>
            <a:xfrm>
              <a:off x="4979147" y="3535272"/>
              <a:ext cx="1324337" cy="13243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336 390"/>
            <p:cNvCxnSpPr/>
            <p:nvPr/>
          </p:nvCxnSpPr>
          <p:spPr>
            <a:xfrm>
              <a:off x="4979147" y="3535272"/>
              <a:ext cx="1324337" cy="13243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336 391"/>
            <p:cNvCxnSpPr/>
            <p:nvPr/>
          </p:nvCxnSpPr>
          <p:spPr>
            <a:xfrm flipH="1">
              <a:off x="6303484" y="3535269"/>
              <a:ext cx="1324342" cy="13243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336 393"/>
            <p:cNvCxnSpPr/>
            <p:nvPr/>
          </p:nvCxnSpPr>
          <p:spPr>
            <a:xfrm flipH="1">
              <a:off x="6303485" y="3535269"/>
              <a:ext cx="1324341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Straight 336 398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336 402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336 407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336 413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336 420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336 428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336 437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336 447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336 458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Straight 336 470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Straight 336 483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7" name="Straight 336 497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Straight 336 512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336 528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Straight 336 545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3" name="Straight 336 563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2" name="Straight 336 582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2" name="Straight 336 602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Straight 336 623"/>
            <p:cNvCxnSpPr/>
            <p:nvPr/>
          </p:nvCxnSpPr>
          <p:spPr>
            <a:xfrm flipH="1">
              <a:off x="6303484" y="3535269"/>
              <a:ext cx="1324342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1" name="Freeform 336 371"/>
            <p:cNvSpPr/>
            <p:nvPr>
              <p:custDataLst>
                <p:tags r:id="rId4"/>
              </p:custDataLst>
            </p:nvPr>
          </p:nvSpPr>
          <p:spPr>
            <a:xfrm flipV="1">
              <a:off x="4979147" y="3535268"/>
              <a:ext cx="2648680" cy="1324337"/>
            </a:xfrm>
            <a:custGeom>
              <a:avLst/>
              <a:gdLst/>
              <a:ahLst/>
              <a:cxnLst/>
              <a:rect l="0" t="0" r="0" b="0"/>
              <a:pathLst>
                <a:path w="2648680" h="1324337">
                  <a:moveTo>
                    <a:pt x="0" y="1324336"/>
                  </a:moveTo>
                  <a:lnTo>
                    <a:pt x="2648679" y="1324333"/>
                  </a:lnTo>
                  <a:lnTo>
                    <a:pt x="1324333" y="0"/>
                  </a:lnTo>
                  <a:close/>
                </a:path>
              </a:pathLst>
            </a:custGeom>
            <a:solidFill>
              <a:srgbClr val="92D050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" name="Straight 336 6"/>
            <p:cNvCxnSpPr/>
            <p:nvPr>
              <p:custDataLst>
                <p:tags r:id="rId5"/>
              </p:custDataLst>
            </p:nvPr>
          </p:nvCxnSpPr>
          <p:spPr>
            <a:xfrm>
              <a:off x="6303483" y="3535271"/>
              <a:ext cx="7" cy="31972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336 27"/>
            <p:cNvCxnSpPr/>
            <p:nvPr/>
          </p:nvCxnSpPr>
          <p:spPr>
            <a:xfrm flipH="1">
              <a:off x="5367036" y="3535271"/>
              <a:ext cx="936448" cy="93644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336 28"/>
            <p:cNvCxnSpPr/>
            <p:nvPr>
              <p:custDataLst>
                <p:tags r:id="rId6"/>
              </p:custDataLst>
            </p:nvPr>
          </p:nvCxnSpPr>
          <p:spPr>
            <a:xfrm>
              <a:off x="6303484" y="3535271"/>
              <a:ext cx="7" cy="31972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336 49"/>
            <p:cNvCxnSpPr/>
            <p:nvPr/>
          </p:nvCxnSpPr>
          <p:spPr>
            <a:xfrm>
              <a:off x="6303484" y="3535271"/>
              <a:ext cx="936446" cy="93644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Freeform 336 50"/>
            <p:cNvSpPr/>
            <p:nvPr/>
          </p:nvSpPr>
          <p:spPr>
            <a:xfrm>
              <a:off x="5164282" y="3678382"/>
              <a:ext cx="1049482" cy="997527"/>
            </a:xfrm>
            <a:custGeom>
              <a:avLst/>
              <a:gdLst>
                <a:gd name="connsiteX0" fmla="*/ 0 w 1049482"/>
                <a:gd name="connsiteY0" fmla="*/ 0 h 997527"/>
                <a:gd name="connsiteX1" fmla="*/ 758536 w 1049482"/>
                <a:gd name="connsiteY1" fmla="*/ 238991 h 997527"/>
                <a:gd name="connsiteX2" fmla="*/ 1049482 w 1049482"/>
                <a:gd name="connsiteY2" fmla="*/ 997527 h 997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9482" h="997527">
                  <a:moveTo>
                    <a:pt x="0" y="0"/>
                  </a:moveTo>
                  <a:cubicBezTo>
                    <a:pt x="291811" y="36368"/>
                    <a:pt x="583622" y="72737"/>
                    <a:pt x="758536" y="238991"/>
                  </a:cubicBezTo>
                  <a:cubicBezTo>
                    <a:pt x="933450" y="405246"/>
                    <a:pt x="991466" y="701386"/>
                    <a:pt x="1049482" y="997527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Freeform 336 51"/>
            <p:cNvSpPr/>
            <p:nvPr/>
          </p:nvSpPr>
          <p:spPr>
            <a:xfrm>
              <a:off x="6369627" y="3584864"/>
              <a:ext cx="1143000" cy="1018309"/>
            </a:xfrm>
            <a:custGeom>
              <a:avLst/>
              <a:gdLst>
                <a:gd name="connsiteX0" fmla="*/ 1143000 w 1143000"/>
                <a:gd name="connsiteY0" fmla="*/ 0 h 1018309"/>
                <a:gd name="connsiteX1" fmla="*/ 311728 w 1143000"/>
                <a:gd name="connsiteY1" fmla="*/ 290945 h 1018309"/>
                <a:gd name="connsiteX2" fmla="*/ 0 w 1143000"/>
                <a:gd name="connsiteY2" fmla="*/ 1018309 h 1018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0" h="1018309">
                  <a:moveTo>
                    <a:pt x="1143000" y="0"/>
                  </a:moveTo>
                  <a:cubicBezTo>
                    <a:pt x="822614" y="60613"/>
                    <a:pt x="502228" y="121227"/>
                    <a:pt x="311728" y="290945"/>
                  </a:cubicBezTo>
                  <a:cubicBezTo>
                    <a:pt x="121228" y="460663"/>
                    <a:pt x="60614" y="739486"/>
                    <a:pt x="0" y="101830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100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5367036" y="3535271"/>
            <a:ext cx="1872904" cy="3197231"/>
            <a:chOff x="5367036" y="3535271"/>
            <a:chExt cx="1872904" cy="3197231"/>
          </a:xfrm>
        </p:grpSpPr>
        <p:sp>
          <p:nvSpPr>
            <p:cNvPr id="92" name="Freeform 338 92"/>
            <p:cNvSpPr/>
            <p:nvPr>
              <p:custDataLst>
                <p:tags r:id="rId1"/>
              </p:custDataLst>
            </p:nvPr>
          </p:nvSpPr>
          <p:spPr>
            <a:xfrm flipV="1">
              <a:off x="6303484" y="3535271"/>
              <a:ext cx="936456" cy="3197229"/>
            </a:xfrm>
            <a:custGeom>
              <a:avLst/>
              <a:gdLst/>
              <a:ahLst/>
              <a:cxnLst/>
              <a:rect l="0" t="0" r="0" b="0"/>
              <a:pathLst>
                <a:path w="936456" h="3197229">
                  <a:moveTo>
                    <a:pt x="0" y="0"/>
                  </a:moveTo>
                  <a:lnTo>
                    <a:pt x="7" y="3197228"/>
                  </a:lnTo>
                  <a:lnTo>
                    <a:pt x="936455" y="2260784"/>
                  </a:ln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" name="Freeform 338 94"/>
            <p:cNvSpPr/>
            <p:nvPr>
              <p:custDataLst>
                <p:tags r:id="rId2"/>
              </p:custDataLst>
            </p:nvPr>
          </p:nvSpPr>
          <p:spPr>
            <a:xfrm rot="10799986">
              <a:off x="5367036" y="3535273"/>
              <a:ext cx="936456" cy="3197229"/>
            </a:xfrm>
            <a:custGeom>
              <a:avLst/>
              <a:gdLst/>
              <a:ahLst/>
              <a:cxnLst/>
              <a:rect l="0" t="0" r="0" b="0"/>
              <a:pathLst>
                <a:path w="936456" h="3197229">
                  <a:moveTo>
                    <a:pt x="0" y="0"/>
                  </a:moveTo>
                  <a:lnTo>
                    <a:pt x="7" y="3197228"/>
                  </a:lnTo>
                  <a:lnTo>
                    <a:pt x="936455" y="2260784"/>
                  </a:ln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" name="Straight 338 8"/>
            <p:cNvCxnSpPr/>
            <p:nvPr/>
          </p:nvCxnSpPr>
          <p:spPr>
            <a:xfrm flipH="1">
              <a:off x="6303490" y="4471719"/>
              <a:ext cx="936440" cy="22607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Freeform 338 97"/>
            <p:cNvSpPr/>
            <p:nvPr>
              <p:custDataLst>
                <p:tags r:id="rId3"/>
              </p:custDataLst>
            </p:nvPr>
          </p:nvSpPr>
          <p:spPr>
            <a:xfrm>
              <a:off x="5367036" y="3535271"/>
              <a:ext cx="936449" cy="1324335"/>
            </a:xfrm>
            <a:custGeom>
              <a:avLst/>
              <a:gdLst/>
              <a:ahLst/>
              <a:cxnLst/>
              <a:rect l="0" t="0" r="0" b="0"/>
              <a:pathLst>
                <a:path w="936449" h="1324335">
                  <a:moveTo>
                    <a:pt x="936448" y="0"/>
                  </a:moveTo>
                  <a:lnTo>
                    <a:pt x="0" y="936443"/>
                  </a:lnTo>
                  <a:lnTo>
                    <a:pt x="936448" y="1324334"/>
                  </a:lnTo>
                  <a:close/>
                </a:path>
              </a:pathLst>
            </a:custGeom>
            <a:solidFill>
              <a:srgbClr val="92D050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" name="Freeform 338 99"/>
            <p:cNvSpPr/>
            <p:nvPr>
              <p:custDataLst>
                <p:tags r:id="rId4"/>
              </p:custDataLst>
            </p:nvPr>
          </p:nvSpPr>
          <p:spPr>
            <a:xfrm rot="10800004" flipV="1">
              <a:off x="6303483" y="3535271"/>
              <a:ext cx="936449" cy="1324335"/>
            </a:xfrm>
            <a:custGeom>
              <a:avLst/>
              <a:gdLst/>
              <a:ahLst/>
              <a:cxnLst/>
              <a:rect l="0" t="0" r="0" b="0"/>
              <a:pathLst>
                <a:path w="936449" h="1324335">
                  <a:moveTo>
                    <a:pt x="936448" y="0"/>
                  </a:moveTo>
                  <a:lnTo>
                    <a:pt x="0" y="936443"/>
                  </a:lnTo>
                  <a:lnTo>
                    <a:pt x="936448" y="1324334"/>
                  </a:lnTo>
                  <a:close/>
                </a:path>
              </a:pathLst>
            </a:custGeom>
            <a:solidFill>
              <a:srgbClr val="92D050"/>
            </a:solidFill>
            <a:ln w="12700" cap="flat" cmpd="sng" algn="ctr">
              <a:solidFill>
                <a:srgbClr val="60943C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67" name="TextBox 329 4"/>
          <p:cNvSpPr txBox="1"/>
          <p:nvPr/>
        </p:nvSpPr>
        <p:spPr>
          <a:xfrm>
            <a:off x="8285748" y="192180"/>
            <a:ext cx="374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會運動的摺紙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ln w="3175">
                <a:noFill/>
                <a:prstDash val="solid"/>
              </a:ln>
              <a:solidFill>
                <a:srgbClr val="4A76C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7621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5367036" y="3535271"/>
            <a:ext cx="1872904" cy="3197231"/>
            <a:chOff x="5367036" y="3535271"/>
            <a:chExt cx="1872904" cy="3197231"/>
          </a:xfrm>
        </p:grpSpPr>
        <p:sp>
          <p:nvSpPr>
            <p:cNvPr id="92" name="Freeform 338 92"/>
            <p:cNvSpPr/>
            <p:nvPr>
              <p:custDataLst>
                <p:tags r:id="rId1"/>
              </p:custDataLst>
            </p:nvPr>
          </p:nvSpPr>
          <p:spPr>
            <a:xfrm flipV="1">
              <a:off x="6303484" y="3535271"/>
              <a:ext cx="936456" cy="3197229"/>
            </a:xfrm>
            <a:custGeom>
              <a:avLst/>
              <a:gdLst/>
              <a:ahLst/>
              <a:cxnLst/>
              <a:rect l="0" t="0" r="0" b="0"/>
              <a:pathLst>
                <a:path w="936456" h="3197229">
                  <a:moveTo>
                    <a:pt x="0" y="0"/>
                  </a:moveTo>
                  <a:lnTo>
                    <a:pt x="7" y="3197228"/>
                  </a:lnTo>
                  <a:lnTo>
                    <a:pt x="936455" y="2260784"/>
                  </a:ln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" name="Freeform 338 94"/>
            <p:cNvSpPr/>
            <p:nvPr>
              <p:custDataLst>
                <p:tags r:id="rId2"/>
              </p:custDataLst>
            </p:nvPr>
          </p:nvSpPr>
          <p:spPr>
            <a:xfrm rot="10799986">
              <a:off x="5367036" y="3535273"/>
              <a:ext cx="936456" cy="3197229"/>
            </a:xfrm>
            <a:custGeom>
              <a:avLst/>
              <a:gdLst/>
              <a:ahLst/>
              <a:cxnLst/>
              <a:rect l="0" t="0" r="0" b="0"/>
              <a:pathLst>
                <a:path w="936456" h="3197229">
                  <a:moveTo>
                    <a:pt x="0" y="0"/>
                  </a:moveTo>
                  <a:lnTo>
                    <a:pt x="7" y="3197228"/>
                  </a:lnTo>
                  <a:lnTo>
                    <a:pt x="936455" y="2260784"/>
                  </a:ln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" name="Straight 338 8"/>
            <p:cNvCxnSpPr/>
            <p:nvPr/>
          </p:nvCxnSpPr>
          <p:spPr>
            <a:xfrm flipH="1">
              <a:off x="6303490" y="4471719"/>
              <a:ext cx="936440" cy="22607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Freeform 338 97"/>
            <p:cNvSpPr/>
            <p:nvPr>
              <p:custDataLst>
                <p:tags r:id="rId3"/>
              </p:custDataLst>
            </p:nvPr>
          </p:nvSpPr>
          <p:spPr>
            <a:xfrm>
              <a:off x="5367036" y="3535271"/>
              <a:ext cx="936449" cy="1324335"/>
            </a:xfrm>
            <a:custGeom>
              <a:avLst/>
              <a:gdLst/>
              <a:ahLst/>
              <a:cxnLst/>
              <a:rect l="0" t="0" r="0" b="0"/>
              <a:pathLst>
                <a:path w="936449" h="1324335">
                  <a:moveTo>
                    <a:pt x="936448" y="0"/>
                  </a:moveTo>
                  <a:lnTo>
                    <a:pt x="0" y="936443"/>
                  </a:lnTo>
                  <a:lnTo>
                    <a:pt x="936448" y="1324334"/>
                  </a:lnTo>
                  <a:close/>
                </a:path>
              </a:pathLst>
            </a:custGeom>
            <a:solidFill>
              <a:srgbClr val="92D050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" name="Freeform 338 99"/>
            <p:cNvSpPr/>
            <p:nvPr>
              <p:custDataLst>
                <p:tags r:id="rId4"/>
              </p:custDataLst>
            </p:nvPr>
          </p:nvSpPr>
          <p:spPr>
            <a:xfrm rot="10800004" flipV="1">
              <a:off x="6303483" y="3535271"/>
              <a:ext cx="936449" cy="1324335"/>
            </a:xfrm>
            <a:custGeom>
              <a:avLst/>
              <a:gdLst/>
              <a:ahLst/>
              <a:cxnLst/>
              <a:rect l="0" t="0" r="0" b="0"/>
              <a:pathLst>
                <a:path w="936449" h="1324335">
                  <a:moveTo>
                    <a:pt x="936448" y="0"/>
                  </a:moveTo>
                  <a:lnTo>
                    <a:pt x="0" y="936443"/>
                  </a:lnTo>
                  <a:lnTo>
                    <a:pt x="936448" y="1324334"/>
                  </a:lnTo>
                  <a:close/>
                </a:path>
              </a:pathLst>
            </a:custGeom>
            <a:solidFill>
              <a:srgbClr val="92D050"/>
            </a:solidFill>
            <a:ln w="12700" cap="flat" cmpd="sng" algn="ctr">
              <a:solidFill>
                <a:srgbClr val="60943C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" name="Straight 338 4"/>
            <p:cNvCxnSpPr/>
            <p:nvPr/>
          </p:nvCxnSpPr>
          <p:spPr>
            <a:xfrm>
              <a:off x="6303484" y="3535271"/>
              <a:ext cx="7" cy="319722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Freeform 338 115"/>
            <p:cNvSpPr/>
            <p:nvPr/>
          </p:nvSpPr>
          <p:spPr>
            <a:xfrm>
              <a:off x="5579918" y="4093793"/>
              <a:ext cx="1465118" cy="343125"/>
            </a:xfrm>
            <a:custGeom>
              <a:avLst/>
              <a:gdLst>
                <a:gd name="connsiteX0" fmla="*/ 0 w 1465118"/>
                <a:gd name="connsiteY0" fmla="*/ 343125 h 343125"/>
                <a:gd name="connsiteX1" fmla="*/ 716973 w 1465118"/>
                <a:gd name="connsiteY1" fmla="*/ 225 h 343125"/>
                <a:gd name="connsiteX2" fmla="*/ 1465118 w 1465118"/>
                <a:gd name="connsiteY2" fmla="*/ 301562 h 343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65118" h="343125">
                  <a:moveTo>
                    <a:pt x="0" y="343125"/>
                  </a:moveTo>
                  <a:cubicBezTo>
                    <a:pt x="236393" y="175138"/>
                    <a:pt x="472787" y="7152"/>
                    <a:pt x="716973" y="225"/>
                  </a:cubicBezTo>
                  <a:cubicBezTo>
                    <a:pt x="961159" y="-6702"/>
                    <a:pt x="1213138" y="147430"/>
                    <a:pt x="1465118" y="301562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67" name="TextBox 329 4"/>
          <p:cNvSpPr txBox="1"/>
          <p:nvPr/>
        </p:nvSpPr>
        <p:spPr>
          <a:xfrm>
            <a:off x="8285748" y="192180"/>
            <a:ext cx="374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會運動的摺紙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ln w="3175">
                <a:noFill/>
                <a:prstDash val="solid"/>
              </a:ln>
              <a:solidFill>
                <a:srgbClr val="4A76C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537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339 27"/>
          <p:cNvGrpSpPr/>
          <p:nvPr>
            <p:custDataLst>
              <p:tags r:id="rId1"/>
            </p:custDataLst>
          </p:nvPr>
        </p:nvGrpSpPr>
        <p:grpSpPr>
          <a:xfrm>
            <a:off x="3965069" y="1893882"/>
            <a:ext cx="4156853" cy="3528750"/>
            <a:chOff x="1294606" y="2132873"/>
            <a:chExt cx="4156853" cy="3528750"/>
          </a:xfrm>
        </p:grpSpPr>
        <p:sp>
          <p:nvSpPr>
            <p:cNvPr id="25" name="Freeform 339 25"/>
            <p:cNvSpPr/>
            <p:nvPr>
              <p:custDataLst>
                <p:tags r:id="rId2"/>
              </p:custDataLst>
            </p:nvPr>
          </p:nvSpPr>
          <p:spPr>
            <a:xfrm rot="3991744" flipH="1">
              <a:off x="2424984" y="2132873"/>
              <a:ext cx="936465" cy="3197221"/>
            </a:xfrm>
            <a:custGeom>
              <a:avLst/>
              <a:gdLst/>
              <a:ahLst/>
              <a:cxnLst/>
              <a:rect l="0" t="0" r="0" b="0"/>
              <a:pathLst>
                <a:path w="936465" h="3197221">
                  <a:moveTo>
                    <a:pt x="936444" y="0"/>
                  </a:moveTo>
                  <a:lnTo>
                    <a:pt x="0" y="936448"/>
                  </a:lnTo>
                  <a:lnTo>
                    <a:pt x="936464" y="3197220"/>
                  </a:lnTo>
                  <a:close/>
                </a:path>
              </a:pathLst>
            </a:custGeom>
            <a:solidFill>
              <a:srgbClr val="99CB38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Oval 339 26"/>
            <p:cNvSpPr/>
            <p:nvPr>
              <p:custDataLst>
                <p:tags r:id="rId3"/>
              </p:custDataLst>
            </p:nvPr>
          </p:nvSpPr>
          <p:spPr>
            <a:xfrm>
              <a:off x="1922709" y="2132873"/>
              <a:ext cx="3528750" cy="3528750"/>
            </a:xfrm>
            <a:prstGeom prst="ellipse">
              <a:avLst/>
            </a:prstGeom>
            <a:noFill/>
            <a:ln w="12700" cap="flat" cmpd="sng" algn="ctr">
              <a:noFill/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" name="TextBox 329 4">
            <a:hlinkClick r:id="rId5" action="ppaction://hlinkfile"/>
          </p:cNvPr>
          <p:cNvSpPr txBox="1"/>
          <p:nvPr/>
        </p:nvSpPr>
        <p:spPr>
          <a:xfrm>
            <a:off x="8285748" y="192180"/>
            <a:ext cx="374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u="sng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hlinkClick r:id="rId6" action="ppaction://hlinkfile"/>
              </a:rPr>
              <a:t>會運動的摺紙</a:t>
            </a:r>
            <a:r>
              <a:rPr lang="en-US" altLang="zh-TW" sz="3600" b="1" u="sng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hlinkClick r:id="rId6" action="ppaction://hlinkfile"/>
              </a:rPr>
              <a:t>(</a:t>
            </a:r>
            <a:r>
              <a:rPr lang="zh-TW" altLang="en-US" sz="3600" b="1" u="sng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hlinkClick r:id="rId6" action="ppaction://hlinkfile"/>
              </a:rPr>
              <a:t>一</a:t>
            </a:r>
            <a:r>
              <a:rPr lang="en-US" altLang="zh-TW" sz="3600" b="1" u="sng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hlinkClick r:id="rId6" action="ppaction://hlinkfile"/>
              </a:rPr>
              <a:t>)</a:t>
            </a:r>
            <a:endParaRPr lang="zh-TW" altLang="en-US" sz="3600" b="1" u="sng" dirty="0">
              <a:ln w="3175">
                <a:noFill/>
                <a:prstDash val="solid"/>
              </a:ln>
              <a:solidFill>
                <a:srgbClr val="4A76C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161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339 27"/>
          <p:cNvGrpSpPr/>
          <p:nvPr>
            <p:custDataLst>
              <p:tags r:id="rId1"/>
            </p:custDataLst>
          </p:nvPr>
        </p:nvGrpSpPr>
        <p:grpSpPr>
          <a:xfrm rot="4032748">
            <a:off x="4179818" y="1609861"/>
            <a:ext cx="4156853" cy="3528750"/>
            <a:chOff x="1294606" y="2132873"/>
            <a:chExt cx="4156853" cy="3528750"/>
          </a:xfrm>
        </p:grpSpPr>
        <p:sp>
          <p:nvSpPr>
            <p:cNvPr id="42" name="Freeform 339 25"/>
            <p:cNvSpPr/>
            <p:nvPr>
              <p:custDataLst>
                <p:tags r:id="rId2"/>
              </p:custDataLst>
            </p:nvPr>
          </p:nvSpPr>
          <p:spPr>
            <a:xfrm rot="3991744" flipH="1">
              <a:off x="2424984" y="2132873"/>
              <a:ext cx="936465" cy="3197221"/>
            </a:xfrm>
            <a:custGeom>
              <a:avLst/>
              <a:gdLst/>
              <a:ahLst/>
              <a:cxnLst/>
              <a:rect l="0" t="0" r="0" b="0"/>
              <a:pathLst>
                <a:path w="936465" h="3197221">
                  <a:moveTo>
                    <a:pt x="936444" y="0"/>
                  </a:moveTo>
                  <a:lnTo>
                    <a:pt x="0" y="936448"/>
                  </a:lnTo>
                  <a:lnTo>
                    <a:pt x="936464" y="3197220"/>
                  </a:lnTo>
                  <a:close/>
                </a:path>
              </a:pathLst>
            </a:custGeom>
            <a:solidFill>
              <a:srgbClr val="99CB38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" name="Oval 339 26"/>
            <p:cNvSpPr/>
            <p:nvPr>
              <p:custDataLst>
                <p:tags r:id="rId3"/>
              </p:custDataLst>
            </p:nvPr>
          </p:nvSpPr>
          <p:spPr>
            <a:xfrm>
              <a:off x="1922709" y="2132873"/>
              <a:ext cx="3528750" cy="3528750"/>
            </a:xfrm>
            <a:prstGeom prst="ellipse">
              <a:avLst/>
            </a:prstGeom>
            <a:noFill/>
            <a:ln w="12700" cap="flat" cmpd="sng" algn="ctr">
              <a:noFill/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" name="TextBox 329 4"/>
          <p:cNvSpPr txBox="1"/>
          <p:nvPr/>
        </p:nvSpPr>
        <p:spPr>
          <a:xfrm>
            <a:off x="8285748" y="192180"/>
            <a:ext cx="374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會運動的摺紙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ln w="3175">
                <a:noFill/>
                <a:prstDash val="solid"/>
              </a:ln>
              <a:solidFill>
                <a:srgbClr val="4A76C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156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Freeform 340 128"/>
          <p:cNvSpPr/>
          <p:nvPr>
            <p:custDataLst>
              <p:tags r:id="rId1"/>
            </p:custDataLst>
          </p:nvPr>
        </p:nvSpPr>
        <p:spPr>
          <a:xfrm rot="4027194" flipV="1">
            <a:off x="4136470" y="1274489"/>
            <a:ext cx="936464" cy="3197234"/>
          </a:xfrm>
          <a:custGeom>
            <a:avLst/>
            <a:gdLst/>
            <a:ahLst/>
            <a:cxnLst/>
            <a:rect l="0" t="0" r="0" b="0"/>
            <a:pathLst>
              <a:path w="936464" h="3197234">
                <a:moveTo>
                  <a:pt x="13" y="3197233"/>
                </a:moveTo>
                <a:lnTo>
                  <a:pt x="936463" y="226078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TextBox 340 6"/>
          <p:cNvSpPr txBox="1"/>
          <p:nvPr/>
        </p:nvSpPr>
        <p:spPr>
          <a:xfrm>
            <a:off x="612762" y="4213802"/>
            <a:ext cx="1415772" cy="584775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3200" dirty="0" smtClean="0"/>
              <a:t>張開後</a:t>
            </a:r>
            <a:endParaRPr lang="zh-TW" altLang="en-US" sz="3200" dirty="0"/>
          </a:p>
        </p:txBody>
      </p:sp>
      <p:grpSp>
        <p:nvGrpSpPr>
          <p:cNvPr id="875" name="Group 340 875"/>
          <p:cNvGrpSpPr/>
          <p:nvPr/>
        </p:nvGrpSpPr>
        <p:grpSpPr>
          <a:xfrm>
            <a:off x="7511177" y="1984471"/>
            <a:ext cx="3201850" cy="1111555"/>
            <a:chOff x="7523018" y="1766455"/>
            <a:chExt cx="3201850" cy="1111555"/>
          </a:xfrm>
        </p:grpSpPr>
        <p:sp>
          <p:nvSpPr>
            <p:cNvPr id="777" name="Freeform 340 777"/>
            <p:cNvSpPr/>
            <p:nvPr/>
          </p:nvSpPr>
          <p:spPr>
            <a:xfrm>
              <a:off x="7523018" y="1766455"/>
              <a:ext cx="3190009" cy="592281"/>
            </a:xfrm>
            <a:custGeom>
              <a:avLst/>
              <a:gdLst>
                <a:gd name="connsiteX0" fmla="*/ 0 w 3190009"/>
                <a:gd name="connsiteY0" fmla="*/ 592281 h 592281"/>
                <a:gd name="connsiteX1" fmla="*/ 2296391 w 3190009"/>
                <a:gd name="connsiteY1" fmla="*/ 0 h 592281"/>
                <a:gd name="connsiteX2" fmla="*/ 3190009 w 3190009"/>
                <a:gd name="connsiteY2" fmla="*/ 519545 h 592281"/>
                <a:gd name="connsiteX3" fmla="*/ 0 w 3190009"/>
                <a:gd name="connsiteY3" fmla="*/ 592281 h 592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0009" h="592281">
                  <a:moveTo>
                    <a:pt x="0" y="592281"/>
                  </a:moveTo>
                  <a:lnTo>
                    <a:pt x="2296391" y="0"/>
                  </a:lnTo>
                  <a:lnTo>
                    <a:pt x="3190009" y="519545"/>
                  </a:lnTo>
                  <a:lnTo>
                    <a:pt x="0" y="592281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78" name="Straight 340 778"/>
            <p:cNvCxnSpPr/>
            <p:nvPr>
              <p:custDataLst>
                <p:tags r:id="rId11"/>
              </p:custDataLst>
            </p:nvPr>
          </p:nvCxnSpPr>
          <p:spPr>
            <a:xfrm flipV="1">
              <a:off x="7523018" y="1766455"/>
              <a:ext cx="2296391" cy="5922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9" name="Straight 340 779"/>
            <p:cNvCxnSpPr/>
            <p:nvPr>
              <p:custDataLst>
                <p:tags r:id="rId12"/>
              </p:custDataLst>
            </p:nvPr>
          </p:nvCxnSpPr>
          <p:spPr>
            <a:xfrm>
              <a:off x="9819409" y="1766455"/>
              <a:ext cx="893618" cy="5195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0" name="Straight 340 780"/>
            <p:cNvCxnSpPr/>
            <p:nvPr>
              <p:custDataLst>
                <p:tags r:id="rId13"/>
              </p:custDataLst>
            </p:nvPr>
          </p:nvCxnSpPr>
          <p:spPr>
            <a:xfrm flipH="1">
              <a:off x="7523018" y="2286000"/>
              <a:ext cx="3190009" cy="727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2" name="Freeform 340 782"/>
            <p:cNvSpPr/>
            <p:nvPr/>
          </p:nvSpPr>
          <p:spPr>
            <a:xfrm rot="21443248" flipV="1">
              <a:off x="7534859" y="2285729"/>
              <a:ext cx="3190009" cy="592281"/>
            </a:xfrm>
            <a:custGeom>
              <a:avLst/>
              <a:gdLst>
                <a:gd name="connsiteX0" fmla="*/ 0 w 3190009"/>
                <a:gd name="connsiteY0" fmla="*/ 592281 h 592281"/>
                <a:gd name="connsiteX1" fmla="*/ 2296391 w 3190009"/>
                <a:gd name="connsiteY1" fmla="*/ 0 h 592281"/>
                <a:gd name="connsiteX2" fmla="*/ 3190009 w 3190009"/>
                <a:gd name="connsiteY2" fmla="*/ 519545 h 592281"/>
                <a:gd name="connsiteX3" fmla="*/ 0 w 3190009"/>
                <a:gd name="connsiteY3" fmla="*/ 592281 h 592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0009" h="592281">
                  <a:moveTo>
                    <a:pt x="0" y="592281"/>
                  </a:moveTo>
                  <a:lnTo>
                    <a:pt x="2296391" y="0"/>
                  </a:lnTo>
                  <a:lnTo>
                    <a:pt x="3190009" y="519545"/>
                  </a:lnTo>
                  <a:lnTo>
                    <a:pt x="0" y="592281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72" name="Straight 340 872"/>
            <p:cNvCxnSpPr/>
            <p:nvPr/>
          </p:nvCxnSpPr>
          <p:spPr>
            <a:xfrm>
              <a:off x="9819409" y="1766455"/>
              <a:ext cx="24611" cy="10792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3" name="Straight 340 873"/>
            <p:cNvCxnSpPr/>
            <p:nvPr/>
          </p:nvCxnSpPr>
          <p:spPr>
            <a:xfrm>
              <a:off x="9819409" y="1766455"/>
              <a:ext cx="24611" cy="10792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4" name="Straight 340 874"/>
            <p:cNvCxnSpPr/>
            <p:nvPr/>
          </p:nvCxnSpPr>
          <p:spPr>
            <a:xfrm>
              <a:off x="9819409" y="1766455"/>
              <a:ext cx="24611" cy="10792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reeform 340 2"/>
          <p:cNvSpPr/>
          <p:nvPr>
            <p:custDataLst>
              <p:tags r:id="rId2"/>
            </p:custDataLst>
          </p:nvPr>
        </p:nvSpPr>
        <p:spPr>
          <a:xfrm rot="17230825">
            <a:off x="3747550" y="3454718"/>
            <a:ext cx="1714304" cy="2698787"/>
          </a:xfrm>
          <a:custGeom>
            <a:avLst/>
            <a:gdLst/>
            <a:ahLst/>
            <a:cxnLst/>
            <a:rect l="0" t="0" r="0" b="0"/>
            <a:pathLst>
              <a:path w="1714304" h="2698787">
                <a:moveTo>
                  <a:pt x="0" y="0"/>
                </a:moveTo>
                <a:lnTo>
                  <a:pt x="657340" y="2260783"/>
                </a:lnTo>
                <a:lnTo>
                  <a:pt x="1714303" y="2698786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62" name="群組 261"/>
          <p:cNvGrpSpPr/>
          <p:nvPr/>
        </p:nvGrpSpPr>
        <p:grpSpPr>
          <a:xfrm>
            <a:off x="2949813" y="1820178"/>
            <a:ext cx="2945681" cy="1920549"/>
            <a:chOff x="2949813" y="1820178"/>
            <a:chExt cx="2945681" cy="1920549"/>
          </a:xfrm>
        </p:grpSpPr>
        <p:cxnSp>
          <p:nvCxnSpPr>
            <p:cNvPr id="438" name="Straight 340 438"/>
            <p:cNvCxnSpPr/>
            <p:nvPr>
              <p:custDataLst>
                <p:tags r:id="rId9"/>
              </p:custDataLst>
            </p:nvPr>
          </p:nvCxnSpPr>
          <p:spPr>
            <a:xfrm flipH="1">
              <a:off x="5396819" y="1820178"/>
              <a:ext cx="498675" cy="12268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340 440"/>
            <p:cNvCxnSpPr/>
            <p:nvPr>
              <p:custDataLst>
                <p:tags r:id="rId10"/>
              </p:custDataLst>
            </p:nvPr>
          </p:nvCxnSpPr>
          <p:spPr>
            <a:xfrm flipV="1">
              <a:off x="2949813" y="1820178"/>
              <a:ext cx="2945681" cy="1243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Straight 340 452"/>
            <p:cNvCxnSpPr/>
            <p:nvPr/>
          </p:nvCxnSpPr>
          <p:spPr>
            <a:xfrm flipH="1" flipV="1">
              <a:off x="5390101" y="2033455"/>
              <a:ext cx="6718" cy="10135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02" name="Isosceles 340 9702"/>
            <p:cNvSpPr/>
            <p:nvPr/>
          </p:nvSpPr>
          <p:spPr>
            <a:xfrm>
              <a:off x="5206527" y="3377045"/>
              <a:ext cx="421871" cy="36368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4" name="群組 263"/>
          <p:cNvGrpSpPr/>
          <p:nvPr/>
        </p:nvGrpSpPr>
        <p:grpSpPr>
          <a:xfrm>
            <a:off x="7558476" y="4113344"/>
            <a:ext cx="3208864" cy="1865705"/>
            <a:chOff x="7558476" y="4113344"/>
            <a:chExt cx="3208864" cy="1865705"/>
          </a:xfrm>
        </p:grpSpPr>
        <p:sp>
          <p:nvSpPr>
            <p:cNvPr id="9921" name="Freeform 9921"/>
            <p:cNvSpPr/>
            <p:nvPr>
              <p:custDataLst>
                <p:tags r:id="rId6"/>
              </p:custDataLst>
            </p:nvPr>
          </p:nvSpPr>
          <p:spPr>
            <a:xfrm rot="5332330">
              <a:off x="8688298" y="2996336"/>
              <a:ext cx="937509" cy="3197153"/>
            </a:xfrm>
            <a:custGeom>
              <a:avLst/>
              <a:gdLst/>
              <a:ahLst/>
              <a:cxnLst/>
              <a:rect l="0" t="0" r="0" b="0"/>
              <a:pathLst>
                <a:path w="937509" h="3197153">
                  <a:moveTo>
                    <a:pt x="937508" y="0"/>
                  </a:moveTo>
                  <a:lnTo>
                    <a:pt x="0" y="943058"/>
                  </a:lnTo>
                  <a:lnTo>
                    <a:pt x="915483" y="3197152"/>
                  </a:ln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654" name="Straight 340 9654"/>
            <p:cNvCxnSpPr/>
            <p:nvPr>
              <p:custDataLst>
                <p:tags r:id="rId7"/>
              </p:custDataLst>
            </p:nvPr>
          </p:nvCxnSpPr>
          <p:spPr>
            <a:xfrm rot="870653" flipH="1">
              <a:off x="7623692" y="4632244"/>
              <a:ext cx="3084738" cy="8406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17" name="Freeform 340 9917"/>
            <p:cNvSpPr/>
            <p:nvPr>
              <p:custDataLst>
                <p:tags r:id="rId8"/>
              </p:custDataLst>
            </p:nvPr>
          </p:nvSpPr>
          <p:spPr>
            <a:xfrm rot="16179708" flipV="1">
              <a:off x="8700009" y="3911718"/>
              <a:ext cx="937509" cy="3197153"/>
            </a:xfrm>
            <a:custGeom>
              <a:avLst/>
              <a:gdLst/>
              <a:ahLst/>
              <a:cxnLst/>
              <a:rect l="0" t="0" r="0" b="0"/>
              <a:pathLst>
                <a:path w="937509" h="3197153">
                  <a:moveTo>
                    <a:pt x="937508" y="0"/>
                  </a:moveTo>
                  <a:lnTo>
                    <a:pt x="0" y="943058"/>
                  </a:lnTo>
                  <a:lnTo>
                    <a:pt x="915483" y="3197152"/>
                  </a:ln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54" name="Straight 340 254"/>
            <p:cNvCxnSpPr/>
            <p:nvPr/>
          </p:nvCxnSpPr>
          <p:spPr>
            <a:xfrm>
              <a:off x="9803217" y="4113344"/>
              <a:ext cx="23821" cy="186182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340 255"/>
            <p:cNvCxnSpPr/>
            <p:nvPr/>
          </p:nvCxnSpPr>
          <p:spPr>
            <a:xfrm>
              <a:off x="9803217" y="4113344"/>
              <a:ext cx="216067" cy="9283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62" name="Straight 340 9862"/>
            <p:cNvCxnSpPr/>
            <p:nvPr/>
          </p:nvCxnSpPr>
          <p:spPr>
            <a:xfrm flipH="1">
              <a:off x="9827038" y="5041647"/>
              <a:ext cx="192246" cy="9335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63" name="Straight 340 9863"/>
            <p:cNvCxnSpPr/>
            <p:nvPr/>
          </p:nvCxnSpPr>
          <p:spPr>
            <a:xfrm>
              <a:off x="7567577" y="5073011"/>
              <a:ext cx="2259461" cy="9021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3" name="群組 262"/>
          <p:cNvGrpSpPr/>
          <p:nvPr/>
        </p:nvGrpSpPr>
        <p:grpSpPr>
          <a:xfrm>
            <a:off x="3062332" y="4383793"/>
            <a:ext cx="3084738" cy="1591379"/>
            <a:chOff x="3062332" y="4383793"/>
            <a:chExt cx="3084738" cy="1591379"/>
          </a:xfrm>
        </p:grpSpPr>
        <p:cxnSp>
          <p:nvCxnSpPr>
            <p:cNvPr id="100" name="Straight 340 100"/>
            <p:cNvCxnSpPr/>
            <p:nvPr>
              <p:custDataLst>
                <p:tags r:id="rId3"/>
              </p:custDataLst>
            </p:nvPr>
          </p:nvCxnSpPr>
          <p:spPr>
            <a:xfrm>
              <a:off x="3062332" y="5224431"/>
              <a:ext cx="2354071" cy="39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340 101"/>
            <p:cNvCxnSpPr/>
            <p:nvPr>
              <p:custDataLst>
                <p:tags r:id="rId4"/>
              </p:custDataLst>
            </p:nvPr>
          </p:nvCxnSpPr>
          <p:spPr>
            <a:xfrm flipV="1">
              <a:off x="5416403" y="4383793"/>
              <a:ext cx="730667" cy="8804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340 103"/>
            <p:cNvCxnSpPr/>
            <p:nvPr>
              <p:custDataLst>
                <p:tags r:id="rId5"/>
              </p:custDataLst>
            </p:nvPr>
          </p:nvCxnSpPr>
          <p:spPr>
            <a:xfrm flipH="1">
              <a:off x="3062332" y="4383793"/>
              <a:ext cx="3084738" cy="8406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340 118"/>
            <p:cNvCxnSpPr/>
            <p:nvPr/>
          </p:nvCxnSpPr>
          <p:spPr>
            <a:xfrm flipH="1">
              <a:off x="5416403" y="4579758"/>
              <a:ext cx="11568" cy="68445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340 120"/>
            <p:cNvCxnSpPr/>
            <p:nvPr/>
          </p:nvCxnSpPr>
          <p:spPr>
            <a:xfrm flipV="1">
              <a:off x="5422187" y="4541658"/>
              <a:ext cx="206211" cy="7606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72" name="Isosceles 340 9702"/>
            <p:cNvSpPr/>
            <p:nvPr/>
          </p:nvSpPr>
          <p:spPr>
            <a:xfrm>
              <a:off x="5224285" y="5611490"/>
              <a:ext cx="421871" cy="36368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59" name="文字方塊 258"/>
          <p:cNvSpPr txBox="1"/>
          <p:nvPr/>
        </p:nvSpPr>
        <p:spPr>
          <a:xfrm>
            <a:off x="3968725" y="890465"/>
            <a:ext cx="1535511" cy="584775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/>
              <a:t>側視圖</a:t>
            </a:r>
          </a:p>
        </p:txBody>
      </p:sp>
      <p:sp>
        <p:nvSpPr>
          <p:cNvPr id="9973" name="TextBox 340 6"/>
          <p:cNvSpPr txBox="1"/>
          <p:nvPr/>
        </p:nvSpPr>
        <p:spPr>
          <a:xfrm>
            <a:off x="612762" y="2231722"/>
            <a:ext cx="1415772" cy="584775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3200" dirty="0" smtClean="0"/>
              <a:t>張開前</a:t>
            </a:r>
            <a:endParaRPr lang="zh-TW" altLang="en-US" sz="3200" dirty="0"/>
          </a:p>
        </p:txBody>
      </p:sp>
      <p:sp>
        <p:nvSpPr>
          <p:cNvPr id="9974" name="文字方塊 9973"/>
          <p:cNvSpPr txBox="1"/>
          <p:nvPr/>
        </p:nvSpPr>
        <p:spPr>
          <a:xfrm>
            <a:off x="8375739" y="890465"/>
            <a:ext cx="1535511" cy="584775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/>
              <a:t>俯</a:t>
            </a:r>
            <a:r>
              <a:rPr lang="zh-TW" altLang="en-US" sz="3200" dirty="0" smtClean="0"/>
              <a:t>視圖</a:t>
            </a:r>
            <a:endParaRPr lang="zh-TW" altLang="en-US" sz="3200" dirty="0"/>
          </a:p>
        </p:txBody>
      </p:sp>
      <p:cxnSp>
        <p:nvCxnSpPr>
          <p:cNvPr id="261" name="直線接點 260"/>
          <p:cNvCxnSpPr/>
          <p:nvPr/>
        </p:nvCxnSpPr>
        <p:spPr>
          <a:xfrm>
            <a:off x="612762" y="3926047"/>
            <a:ext cx="10682156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75" name="TextBox 329 4"/>
          <p:cNvSpPr txBox="1"/>
          <p:nvPr/>
        </p:nvSpPr>
        <p:spPr>
          <a:xfrm>
            <a:off x="8285748" y="192180"/>
            <a:ext cx="374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會運動的摺紙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ln w="3175">
                <a:noFill/>
                <a:prstDash val="solid"/>
              </a:ln>
              <a:solidFill>
                <a:srgbClr val="4A76C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4986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29 4"/>
          <p:cNvSpPr txBox="1"/>
          <p:nvPr/>
        </p:nvSpPr>
        <p:spPr>
          <a:xfrm>
            <a:off x="8285748" y="192180"/>
            <a:ext cx="374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會運動的摺紙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ln w="3175">
                <a:noFill/>
                <a:prstDash val="solid"/>
              </a:ln>
              <a:solidFill>
                <a:srgbClr val="4A76C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4042700" y="338039"/>
            <a:ext cx="4521569" cy="6394465"/>
            <a:chOff x="4042700" y="338039"/>
            <a:chExt cx="4521569" cy="6394465"/>
          </a:xfrm>
        </p:grpSpPr>
        <p:sp>
          <p:nvSpPr>
            <p:cNvPr id="6" name="Rectangle 329 6"/>
            <p:cNvSpPr/>
            <p:nvPr/>
          </p:nvSpPr>
          <p:spPr>
            <a:xfrm rot="2700000">
              <a:off x="4042700" y="1274487"/>
              <a:ext cx="4521569" cy="4521569"/>
            </a:xfrm>
            <a:prstGeom prst="rect">
              <a:avLst/>
            </a:prstGeom>
            <a:solidFill>
              <a:srgbClr val="5B9BD5">
                <a:alpha val="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1" name="Straight 329 31"/>
            <p:cNvCxnSpPr/>
            <p:nvPr/>
          </p:nvCxnSpPr>
          <p:spPr>
            <a:xfrm>
              <a:off x="6303484" y="338039"/>
              <a:ext cx="1" cy="63944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群組 1"/>
            <p:cNvGrpSpPr/>
            <p:nvPr/>
          </p:nvGrpSpPr>
          <p:grpSpPr>
            <a:xfrm>
              <a:off x="4321743" y="4003931"/>
              <a:ext cx="3964005" cy="750949"/>
              <a:chOff x="4321743" y="4003931"/>
              <a:chExt cx="3964005" cy="750949"/>
            </a:xfrm>
          </p:grpSpPr>
          <p:sp>
            <p:nvSpPr>
              <p:cNvPr id="33" name="手繪多邊形 32"/>
              <p:cNvSpPr/>
              <p:nvPr/>
            </p:nvSpPr>
            <p:spPr>
              <a:xfrm>
                <a:off x="4321743" y="4005535"/>
                <a:ext cx="1857676" cy="749345"/>
              </a:xfrm>
              <a:custGeom>
                <a:avLst/>
                <a:gdLst>
                  <a:gd name="connsiteX0" fmla="*/ 0 w 1857676"/>
                  <a:gd name="connsiteY0" fmla="*/ 749345 h 749345"/>
                  <a:gd name="connsiteX1" fmla="*/ 808522 w 1857676"/>
                  <a:gd name="connsiteY1" fmla="*/ 17825 h 749345"/>
                  <a:gd name="connsiteX2" fmla="*/ 1857676 w 1857676"/>
                  <a:gd name="connsiteY2" fmla="*/ 296958 h 749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57676" h="749345">
                    <a:moveTo>
                      <a:pt x="0" y="749345"/>
                    </a:moveTo>
                    <a:cubicBezTo>
                      <a:pt x="249454" y="421284"/>
                      <a:pt x="498909" y="93223"/>
                      <a:pt x="808522" y="17825"/>
                    </a:cubicBezTo>
                    <a:cubicBezTo>
                      <a:pt x="1118135" y="-57573"/>
                      <a:pt x="1487905" y="119692"/>
                      <a:pt x="1857676" y="29695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4" name="手繪多邊形 33"/>
              <p:cNvSpPr/>
              <p:nvPr/>
            </p:nvSpPr>
            <p:spPr>
              <a:xfrm flipH="1">
                <a:off x="6428072" y="4003931"/>
                <a:ext cx="1857676" cy="749345"/>
              </a:xfrm>
              <a:custGeom>
                <a:avLst/>
                <a:gdLst>
                  <a:gd name="connsiteX0" fmla="*/ 0 w 1857676"/>
                  <a:gd name="connsiteY0" fmla="*/ 749345 h 749345"/>
                  <a:gd name="connsiteX1" fmla="*/ 808522 w 1857676"/>
                  <a:gd name="connsiteY1" fmla="*/ 17825 h 749345"/>
                  <a:gd name="connsiteX2" fmla="*/ 1857676 w 1857676"/>
                  <a:gd name="connsiteY2" fmla="*/ 296958 h 749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57676" h="749345">
                    <a:moveTo>
                      <a:pt x="0" y="749345"/>
                    </a:moveTo>
                    <a:cubicBezTo>
                      <a:pt x="249454" y="421284"/>
                      <a:pt x="498909" y="93223"/>
                      <a:pt x="808522" y="17825"/>
                    </a:cubicBezTo>
                    <a:cubicBezTo>
                      <a:pt x="1118135" y="-57573"/>
                      <a:pt x="1487905" y="119692"/>
                      <a:pt x="1857676" y="29695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5274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29 36" descr="poButton"/>
          <p:cNvSpPr txBox="1"/>
          <p:nvPr/>
        </p:nvSpPr>
        <p:spPr>
          <a:xfrm>
            <a:off x="8285748" y="192180"/>
            <a:ext cx="374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會運動的摺紙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ln w="3175">
                <a:noFill/>
                <a:prstDash val="solid"/>
              </a:ln>
              <a:solidFill>
                <a:srgbClr val="4A76C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4430589" y="338039"/>
            <a:ext cx="3745791" cy="6394465"/>
            <a:chOff x="4430589" y="338039"/>
            <a:chExt cx="3745791" cy="6394465"/>
          </a:xfrm>
        </p:grpSpPr>
        <p:cxnSp>
          <p:nvCxnSpPr>
            <p:cNvPr id="31" name="Straight 329 31"/>
            <p:cNvCxnSpPr/>
            <p:nvPr/>
          </p:nvCxnSpPr>
          <p:spPr>
            <a:xfrm>
              <a:off x="6303484" y="338039"/>
              <a:ext cx="1" cy="63944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329 168"/>
            <p:cNvCxnSpPr/>
            <p:nvPr/>
          </p:nvCxnSpPr>
          <p:spPr>
            <a:xfrm flipH="1">
              <a:off x="4430589" y="2210935"/>
              <a:ext cx="187289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329 169"/>
            <p:cNvCxnSpPr/>
            <p:nvPr/>
          </p:nvCxnSpPr>
          <p:spPr>
            <a:xfrm>
              <a:off x="4430589" y="2210935"/>
              <a:ext cx="1872896" cy="45215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Freeform 329 184"/>
            <p:cNvSpPr/>
            <p:nvPr>
              <p:custDataLst>
                <p:tags r:id="rId1"/>
              </p:custDataLst>
            </p:nvPr>
          </p:nvSpPr>
          <p:spPr>
            <a:xfrm>
              <a:off x="4430589" y="2210935"/>
              <a:ext cx="1872896" cy="4521560"/>
            </a:xfrm>
            <a:custGeom>
              <a:avLst/>
              <a:gdLst/>
              <a:ahLst/>
              <a:cxnLst/>
              <a:rect l="0" t="0" r="0" b="0"/>
              <a:pathLst>
                <a:path w="1872896" h="4521560">
                  <a:moveTo>
                    <a:pt x="1872895" y="0"/>
                  </a:moveTo>
                  <a:lnTo>
                    <a:pt x="0" y="0"/>
                  </a:lnTo>
                  <a:lnTo>
                    <a:pt x="1872895" y="4521559"/>
                  </a:ln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71" name="Straight 329 171"/>
            <p:cNvCxnSpPr/>
            <p:nvPr/>
          </p:nvCxnSpPr>
          <p:spPr>
            <a:xfrm flipH="1" flipV="1">
              <a:off x="6303484" y="2210935"/>
              <a:ext cx="1" cy="45215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329 225"/>
            <p:cNvCxnSpPr/>
            <p:nvPr/>
          </p:nvCxnSpPr>
          <p:spPr>
            <a:xfrm flipV="1">
              <a:off x="6303484" y="2210932"/>
              <a:ext cx="1872894" cy="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329 226"/>
            <p:cNvCxnSpPr/>
            <p:nvPr/>
          </p:nvCxnSpPr>
          <p:spPr>
            <a:xfrm flipH="1">
              <a:off x="6303485" y="2210932"/>
              <a:ext cx="1872893" cy="452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329 227"/>
            <p:cNvCxnSpPr/>
            <p:nvPr/>
          </p:nvCxnSpPr>
          <p:spPr>
            <a:xfrm>
              <a:off x="6303484" y="2210935"/>
              <a:ext cx="1" cy="45215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329 229"/>
            <p:cNvCxnSpPr/>
            <p:nvPr/>
          </p:nvCxnSpPr>
          <p:spPr>
            <a:xfrm flipH="1">
              <a:off x="6303485" y="2210932"/>
              <a:ext cx="1872893" cy="452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329 230"/>
            <p:cNvCxnSpPr/>
            <p:nvPr/>
          </p:nvCxnSpPr>
          <p:spPr>
            <a:xfrm>
              <a:off x="6303484" y="2210935"/>
              <a:ext cx="1" cy="45215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329 233"/>
            <p:cNvCxnSpPr/>
            <p:nvPr/>
          </p:nvCxnSpPr>
          <p:spPr>
            <a:xfrm flipH="1">
              <a:off x="6303485" y="2210932"/>
              <a:ext cx="1872893" cy="452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329 234"/>
            <p:cNvCxnSpPr/>
            <p:nvPr/>
          </p:nvCxnSpPr>
          <p:spPr>
            <a:xfrm>
              <a:off x="6303484" y="2210935"/>
              <a:ext cx="1" cy="45215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0" name="Freeform 329 240"/>
            <p:cNvSpPr/>
            <p:nvPr>
              <p:custDataLst>
                <p:tags r:id="rId2"/>
              </p:custDataLst>
            </p:nvPr>
          </p:nvSpPr>
          <p:spPr>
            <a:xfrm rot="10799996" flipV="1">
              <a:off x="6303484" y="2210933"/>
              <a:ext cx="1872896" cy="4521560"/>
            </a:xfrm>
            <a:custGeom>
              <a:avLst/>
              <a:gdLst/>
              <a:ahLst/>
              <a:cxnLst/>
              <a:rect l="0" t="0" r="0" b="0"/>
              <a:pathLst>
                <a:path w="1872896" h="4521560">
                  <a:moveTo>
                    <a:pt x="1872895" y="0"/>
                  </a:moveTo>
                  <a:lnTo>
                    <a:pt x="0" y="0"/>
                  </a:lnTo>
                  <a:lnTo>
                    <a:pt x="1872895" y="4521559"/>
                  </a:ln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43" name="Straight 329 243"/>
            <p:cNvCxnSpPr/>
            <p:nvPr/>
          </p:nvCxnSpPr>
          <p:spPr>
            <a:xfrm flipV="1">
              <a:off x="4430589" y="338039"/>
              <a:ext cx="1872895" cy="1872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329 245"/>
            <p:cNvCxnSpPr/>
            <p:nvPr/>
          </p:nvCxnSpPr>
          <p:spPr>
            <a:xfrm flipV="1">
              <a:off x="4430589" y="338039"/>
              <a:ext cx="1872895" cy="1872896"/>
            </a:xfrm>
            <a:prstGeom prst="line">
              <a:avLst/>
            </a:prstGeom>
            <a:ln w="190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6" name="Straight 329 246"/>
            <p:cNvCxnSpPr/>
            <p:nvPr/>
          </p:nvCxnSpPr>
          <p:spPr>
            <a:xfrm flipH="1" flipV="1">
              <a:off x="6303484" y="338039"/>
              <a:ext cx="1872894" cy="18728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329 248"/>
            <p:cNvCxnSpPr/>
            <p:nvPr/>
          </p:nvCxnSpPr>
          <p:spPr>
            <a:xfrm flipH="1" flipV="1">
              <a:off x="6303484" y="338039"/>
              <a:ext cx="1872894" cy="18728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329 251"/>
            <p:cNvCxnSpPr/>
            <p:nvPr/>
          </p:nvCxnSpPr>
          <p:spPr>
            <a:xfrm flipH="1" flipV="1">
              <a:off x="6303484" y="338039"/>
              <a:ext cx="1872894" cy="187289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7" name="Straight 329 277"/>
            <p:cNvCxnSpPr/>
            <p:nvPr/>
          </p:nvCxnSpPr>
          <p:spPr>
            <a:xfrm flipV="1">
              <a:off x="4430589" y="2210932"/>
              <a:ext cx="3745789" cy="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084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29 36" descr="poButton"/>
          <p:cNvSpPr txBox="1"/>
          <p:nvPr/>
        </p:nvSpPr>
        <p:spPr>
          <a:xfrm>
            <a:off x="8285748" y="192180"/>
            <a:ext cx="374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u="sng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會運動的摺紙</a:t>
            </a:r>
            <a:r>
              <a:rPr lang="en-US" altLang="zh-TW" sz="3600" b="1" u="sng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u="sng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b="1" u="sng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u="sng" dirty="0">
              <a:ln w="3175">
                <a:noFill/>
                <a:prstDash val="solid"/>
              </a:ln>
              <a:solidFill>
                <a:srgbClr val="4A76C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329 28" descr="poButton"/>
              <p:cNvSpPr txBox="1"/>
              <p:nvPr/>
            </p:nvSpPr>
            <p:spPr>
              <a:xfrm>
                <a:off x="426026" y="707441"/>
                <a:ext cx="3951723" cy="1078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/>
                  <a:t>Q1:</a:t>
                </a:r>
                <a:r>
                  <a:rPr lang="zh-TW" altLang="en-US" sz="3200" dirty="0" smtClean="0"/>
                  <a:t>若色紙邊長為</a:t>
                </a:r>
                <a:r>
                  <a:rPr lang="en-US" altLang="zh-TW" sz="3200" dirty="0" smtClean="0"/>
                  <a:t>1</a:t>
                </a:r>
                <a:r>
                  <a:rPr lang="zh-TW" altLang="en-US" sz="3200" dirty="0" smtClean="0"/>
                  <a:t>，</a:t>
                </a:r>
                <a:endParaRPr lang="en-US" altLang="zh-TW" sz="3200" dirty="0" smtClean="0"/>
              </a:p>
              <a:p>
                <a:r>
                  <a:rPr lang="zh-TW" altLang="en-US" sz="3200" dirty="0"/>
                  <a:t>　</a:t>
                </a:r>
                <a:r>
                  <a:rPr lang="zh-TW" altLang="en-US" sz="3200" dirty="0" smtClean="0"/>
                  <a:t>  試算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3200" b="0" i="1" smtClean="0">
                            <a:latin typeface="Cambria Math"/>
                          </a:rPr>
                          <m:t>𝐴𝐷</m:t>
                        </m:r>
                      </m:e>
                    </m:acc>
                    <m:r>
                      <a:rPr lang="en-US" altLang="zh-TW" sz="3200" b="0" i="1" smtClean="0">
                        <a:latin typeface="Cambria Math"/>
                      </a:rPr>
                      <m:t>=?</m:t>
                    </m:r>
                  </m:oMath>
                </a14:m>
                <a:endParaRPr lang="en-US" altLang="zh-TW" sz="3200" b="0" dirty="0" smtClean="0"/>
              </a:p>
            </p:txBody>
          </p:sp>
        </mc:Choice>
        <mc:Fallback xmlns="">
          <p:sp>
            <p:nvSpPr>
              <p:cNvPr id="28" name="TextBox 329 28" descr="poButton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26" y="707441"/>
                <a:ext cx="3951723" cy="1078372"/>
              </a:xfrm>
              <a:prstGeom prst="rect">
                <a:avLst/>
              </a:prstGeom>
              <a:blipFill rotWithShape="1">
                <a:blip r:embed="rId4"/>
                <a:stretch>
                  <a:fillRect l="-4012" t="-7910" r="-3395" b="-175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329 7" descr="poButton"/>
              <p:cNvSpPr txBox="1"/>
              <p:nvPr/>
            </p:nvSpPr>
            <p:spPr>
              <a:xfrm>
                <a:off x="812341" y="1801398"/>
                <a:ext cx="2573333" cy="22263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𝐷𝐸</m:t>
                          </m:r>
                        </m:e>
                      </m:acc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altLang="zh-TW" sz="3200" b="0" i="1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altLang="zh-TW" sz="32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DO</m:t>
                          </m:r>
                        </m:e>
                      </m:acc>
                      <m:r>
                        <a:rPr lang="en-US" altLang="zh-TW" sz="32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TW" sz="32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US" altLang="zh-TW" sz="32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altLang="zh-TW" sz="3200" dirty="0" smtClean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zh-TW" altLang="en-US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altLang="zh-TW" sz="32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AD</m:t>
                          </m:r>
                        </m:e>
                      </m:acc>
                      <m:r>
                        <a:rPr lang="en-US" altLang="zh-TW" sz="32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TW" sz="32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acc>
                        <m:accPr>
                          <m:chr m:val="̅"/>
                          <m:ctrlP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altLang="zh-TW" sz="32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DO</m:t>
                          </m:r>
                        </m:e>
                      </m:acc>
                    </m:oMath>
                  </m:oMathPara>
                </a14:m>
                <a:endParaRPr lang="en-US" altLang="zh-TW" sz="3200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r>
                  <a:rPr lang="en-US" altLang="zh-TW" sz="3200" b="0" dirty="0" smtClean="0">
                    <a:solidFill>
                      <a:srgbClr val="FF0000"/>
                    </a:solidFill>
                    <a:latin typeface="Cambria Math"/>
                  </a:rPr>
                  <a:t>=2-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US" altLang="zh-TW" sz="3200" b="0" dirty="0" smtClean="0">
                  <a:solidFill>
                    <a:srgbClr val="FF000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7" name="TextBox 329 7" descr="poButton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41" y="1801398"/>
                <a:ext cx="2573333" cy="2226315"/>
              </a:xfrm>
              <a:prstGeom prst="rect">
                <a:avLst/>
              </a:prstGeom>
              <a:blipFill rotWithShape="1">
                <a:blip r:embed="rId5"/>
                <a:stretch>
                  <a:fillRect l="-5924" b="-821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9" name="Group 329 279"/>
          <p:cNvGrpSpPr/>
          <p:nvPr/>
        </p:nvGrpSpPr>
        <p:grpSpPr>
          <a:xfrm>
            <a:off x="4430589" y="338039"/>
            <a:ext cx="3745791" cy="6394465"/>
            <a:chOff x="4430589" y="338039"/>
            <a:chExt cx="3745791" cy="6394465"/>
          </a:xfrm>
        </p:grpSpPr>
        <p:cxnSp>
          <p:nvCxnSpPr>
            <p:cNvPr id="31" name="Straight 329 31"/>
            <p:cNvCxnSpPr/>
            <p:nvPr/>
          </p:nvCxnSpPr>
          <p:spPr>
            <a:xfrm>
              <a:off x="6303484" y="338039"/>
              <a:ext cx="1" cy="63944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329 168"/>
            <p:cNvCxnSpPr/>
            <p:nvPr/>
          </p:nvCxnSpPr>
          <p:spPr>
            <a:xfrm flipH="1">
              <a:off x="4430589" y="2210935"/>
              <a:ext cx="187289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329 169"/>
            <p:cNvCxnSpPr/>
            <p:nvPr/>
          </p:nvCxnSpPr>
          <p:spPr>
            <a:xfrm>
              <a:off x="4430589" y="2210935"/>
              <a:ext cx="1872896" cy="45215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Freeform 329 184"/>
            <p:cNvSpPr/>
            <p:nvPr>
              <p:custDataLst>
                <p:tags r:id="rId1"/>
              </p:custDataLst>
            </p:nvPr>
          </p:nvSpPr>
          <p:spPr>
            <a:xfrm>
              <a:off x="4430589" y="2210935"/>
              <a:ext cx="1872896" cy="4521560"/>
            </a:xfrm>
            <a:custGeom>
              <a:avLst/>
              <a:gdLst/>
              <a:ahLst/>
              <a:cxnLst/>
              <a:rect l="0" t="0" r="0" b="0"/>
              <a:pathLst>
                <a:path w="1872896" h="4521560">
                  <a:moveTo>
                    <a:pt x="1872895" y="0"/>
                  </a:moveTo>
                  <a:lnTo>
                    <a:pt x="0" y="0"/>
                  </a:lnTo>
                  <a:lnTo>
                    <a:pt x="1872895" y="4521559"/>
                  </a:ln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71" name="Straight 329 171"/>
            <p:cNvCxnSpPr/>
            <p:nvPr/>
          </p:nvCxnSpPr>
          <p:spPr>
            <a:xfrm flipH="1" flipV="1">
              <a:off x="6303484" y="2210935"/>
              <a:ext cx="1" cy="45215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329 225"/>
            <p:cNvCxnSpPr/>
            <p:nvPr/>
          </p:nvCxnSpPr>
          <p:spPr>
            <a:xfrm flipV="1">
              <a:off x="6303484" y="2210932"/>
              <a:ext cx="1872894" cy="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329 226"/>
            <p:cNvCxnSpPr/>
            <p:nvPr/>
          </p:nvCxnSpPr>
          <p:spPr>
            <a:xfrm flipH="1">
              <a:off x="6303485" y="2210932"/>
              <a:ext cx="1872893" cy="452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329 227"/>
            <p:cNvCxnSpPr/>
            <p:nvPr/>
          </p:nvCxnSpPr>
          <p:spPr>
            <a:xfrm>
              <a:off x="6303484" y="2210935"/>
              <a:ext cx="1" cy="45215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329 229"/>
            <p:cNvCxnSpPr/>
            <p:nvPr/>
          </p:nvCxnSpPr>
          <p:spPr>
            <a:xfrm flipH="1">
              <a:off x="6303485" y="2210932"/>
              <a:ext cx="1872893" cy="452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329 230"/>
            <p:cNvCxnSpPr/>
            <p:nvPr/>
          </p:nvCxnSpPr>
          <p:spPr>
            <a:xfrm>
              <a:off x="6303484" y="2210935"/>
              <a:ext cx="1" cy="45215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329 233"/>
            <p:cNvCxnSpPr/>
            <p:nvPr/>
          </p:nvCxnSpPr>
          <p:spPr>
            <a:xfrm flipH="1">
              <a:off x="6303485" y="2210932"/>
              <a:ext cx="1872893" cy="452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329 234"/>
            <p:cNvCxnSpPr/>
            <p:nvPr/>
          </p:nvCxnSpPr>
          <p:spPr>
            <a:xfrm>
              <a:off x="6303484" y="2210935"/>
              <a:ext cx="1" cy="45215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0" name="Freeform 329 240"/>
            <p:cNvSpPr/>
            <p:nvPr>
              <p:custDataLst>
                <p:tags r:id="rId2"/>
              </p:custDataLst>
            </p:nvPr>
          </p:nvSpPr>
          <p:spPr>
            <a:xfrm rot="10799996" flipV="1">
              <a:off x="6303484" y="2210933"/>
              <a:ext cx="1872896" cy="4521560"/>
            </a:xfrm>
            <a:custGeom>
              <a:avLst/>
              <a:gdLst/>
              <a:ahLst/>
              <a:cxnLst/>
              <a:rect l="0" t="0" r="0" b="0"/>
              <a:pathLst>
                <a:path w="1872896" h="4521560">
                  <a:moveTo>
                    <a:pt x="1872895" y="0"/>
                  </a:moveTo>
                  <a:lnTo>
                    <a:pt x="0" y="0"/>
                  </a:lnTo>
                  <a:lnTo>
                    <a:pt x="1872895" y="4521559"/>
                  </a:ln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43" name="Straight 329 243"/>
            <p:cNvCxnSpPr/>
            <p:nvPr/>
          </p:nvCxnSpPr>
          <p:spPr>
            <a:xfrm flipV="1">
              <a:off x="4430589" y="338039"/>
              <a:ext cx="1872895" cy="1872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329 245"/>
            <p:cNvCxnSpPr/>
            <p:nvPr/>
          </p:nvCxnSpPr>
          <p:spPr>
            <a:xfrm flipV="1">
              <a:off x="4430589" y="338039"/>
              <a:ext cx="1872895" cy="1872896"/>
            </a:xfrm>
            <a:prstGeom prst="line">
              <a:avLst/>
            </a:prstGeom>
            <a:ln w="190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6" name="Straight 329 246"/>
            <p:cNvCxnSpPr/>
            <p:nvPr/>
          </p:nvCxnSpPr>
          <p:spPr>
            <a:xfrm flipH="1" flipV="1">
              <a:off x="6303484" y="338039"/>
              <a:ext cx="1872894" cy="18728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329 248"/>
            <p:cNvCxnSpPr/>
            <p:nvPr/>
          </p:nvCxnSpPr>
          <p:spPr>
            <a:xfrm flipH="1" flipV="1">
              <a:off x="6303484" y="338039"/>
              <a:ext cx="1872894" cy="18728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329 251"/>
            <p:cNvCxnSpPr/>
            <p:nvPr/>
          </p:nvCxnSpPr>
          <p:spPr>
            <a:xfrm flipH="1" flipV="1">
              <a:off x="6303484" y="338039"/>
              <a:ext cx="1872894" cy="187289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7" name="Straight 329 277"/>
            <p:cNvCxnSpPr/>
            <p:nvPr/>
          </p:nvCxnSpPr>
          <p:spPr>
            <a:xfrm flipV="1">
              <a:off x="4430589" y="2210932"/>
              <a:ext cx="3745789" cy="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8" name="手繪多邊形 277"/>
            <p:cNvSpPr/>
            <p:nvPr/>
          </p:nvSpPr>
          <p:spPr>
            <a:xfrm>
              <a:off x="5813586" y="375385"/>
              <a:ext cx="490961" cy="3349592"/>
            </a:xfrm>
            <a:custGeom>
              <a:avLst/>
              <a:gdLst>
                <a:gd name="connsiteX0" fmla="*/ 490961 w 490961"/>
                <a:gd name="connsiteY0" fmla="*/ 0 h 3349592"/>
                <a:gd name="connsiteX1" fmla="*/ 73 w 490961"/>
                <a:gd name="connsiteY1" fmla="*/ 1809550 h 3349592"/>
                <a:gd name="connsiteX2" fmla="*/ 462086 w 490961"/>
                <a:gd name="connsiteY2" fmla="*/ 3349592 h 3349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0961" h="3349592">
                  <a:moveTo>
                    <a:pt x="490961" y="0"/>
                  </a:moveTo>
                  <a:cubicBezTo>
                    <a:pt x="247923" y="625642"/>
                    <a:pt x="4885" y="1251285"/>
                    <a:pt x="73" y="1809550"/>
                  </a:cubicBezTo>
                  <a:cubicBezTo>
                    <a:pt x="-4740" y="2367815"/>
                    <a:pt x="228673" y="2858703"/>
                    <a:pt x="462086" y="3349592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" name="Group 329 3"/>
          <p:cNvGrpSpPr/>
          <p:nvPr/>
        </p:nvGrpSpPr>
        <p:grpSpPr>
          <a:xfrm>
            <a:off x="2810718" y="177589"/>
            <a:ext cx="7196449" cy="6399052"/>
            <a:chOff x="2810718" y="177589"/>
            <a:chExt cx="7196449" cy="6399052"/>
          </a:xfrm>
        </p:grpSpPr>
        <p:sp>
          <p:nvSpPr>
            <p:cNvPr id="2" name="TextBox 329 2"/>
            <p:cNvSpPr txBox="1"/>
            <p:nvPr/>
          </p:nvSpPr>
          <p:spPr>
            <a:xfrm>
              <a:off x="5649470" y="177589"/>
              <a:ext cx="48442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dirty="0" smtClean="0"/>
                <a:t>D</a:t>
              </a:r>
              <a:endParaRPr lang="zh-TW" altLang="en-US" sz="3200" dirty="0"/>
            </a:p>
          </p:txBody>
        </p:sp>
        <p:sp>
          <p:nvSpPr>
            <p:cNvPr id="25" name="TextBox 329 25"/>
            <p:cNvSpPr txBox="1"/>
            <p:nvPr/>
          </p:nvSpPr>
          <p:spPr>
            <a:xfrm>
              <a:off x="3936950" y="1966722"/>
              <a:ext cx="47160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dirty="0" smtClean="0"/>
                <a:t>A</a:t>
              </a:r>
              <a:endParaRPr lang="zh-TW" altLang="en-US" sz="3200" dirty="0"/>
            </a:p>
          </p:txBody>
        </p:sp>
        <p:sp>
          <p:nvSpPr>
            <p:cNvPr id="26" name="TextBox 329 26"/>
            <p:cNvSpPr txBox="1"/>
            <p:nvPr/>
          </p:nvSpPr>
          <p:spPr>
            <a:xfrm>
              <a:off x="5420080" y="5991866"/>
              <a:ext cx="4235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dirty="0" smtClean="0"/>
                <a:t>B</a:t>
              </a:r>
              <a:endParaRPr lang="zh-TW" altLang="en-US" sz="3200" dirty="0"/>
            </a:p>
          </p:txBody>
        </p:sp>
        <p:sp>
          <p:nvSpPr>
            <p:cNvPr id="27" name="TextBox 329 27"/>
            <p:cNvSpPr txBox="1"/>
            <p:nvPr/>
          </p:nvSpPr>
          <p:spPr>
            <a:xfrm>
              <a:off x="8297669" y="1918543"/>
              <a:ext cx="4972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dirty="0" smtClean="0"/>
                <a:t>C</a:t>
              </a:r>
              <a:endParaRPr lang="zh-TW" altLang="en-US" sz="3200" dirty="0"/>
            </a:p>
          </p:txBody>
        </p:sp>
        <p:sp>
          <p:nvSpPr>
            <p:cNvPr id="30" name="Rectangle 329 30"/>
            <p:cNvSpPr/>
            <p:nvPr/>
          </p:nvSpPr>
          <p:spPr>
            <a:xfrm rot="2700000">
              <a:off x="4042700" y="1274487"/>
              <a:ext cx="4521569" cy="4521569"/>
            </a:xfrm>
            <a:prstGeom prst="rect">
              <a:avLst/>
            </a:prstGeom>
            <a:solidFill>
              <a:srgbClr val="5B9BD5">
                <a:alpha val="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TextBox 329 5"/>
            <p:cNvSpPr txBox="1"/>
            <p:nvPr/>
          </p:nvSpPr>
          <p:spPr>
            <a:xfrm>
              <a:off x="2810718" y="3724977"/>
              <a:ext cx="4411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dirty="0" smtClean="0"/>
                <a:t>E</a:t>
              </a:r>
              <a:endParaRPr lang="zh-TW" altLang="en-US" sz="3200" dirty="0"/>
            </a:p>
          </p:txBody>
        </p:sp>
        <p:sp>
          <p:nvSpPr>
            <p:cNvPr id="32" name="TextBox 329 32"/>
            <p:cNvSpPr txBox="1"/>
            <p:nvPr/>
          </p:nvSpPr>
          <p:spPr>
            <a:xfrm>
              <a:off x="9596477" y="3242883"/>
              <a:ext cx="41069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dirty="0"/>
                <a:t>F</a:t>
              </a:r>
              <a:endParaRPr lang="zh-TW" altLang="en-US" sz="3200" dirty="0"/>
            </a:p>
          </p:txBody>
        </p:sp>
        <p:sp>
          <p:nvSpPr>
            <p:cNvPr id="35" name="TextBox 329 35"/>
            <p:cNvSpPr txBox="1"/>
            <p:nvPr/>
          </p:nvSpPr>
          <p:spPr>
            <a:xfrm>
              <a:off x="6425325" y="1493426"/>
              <a:ext cx="51328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dirty="0"/>
                <a:t>O</a:t>
              </a:r>
              <a:endParaRPr lang="zh-TW" alt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7037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8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345 7"/>
          <p:cNvSpPr/>
          <p:nvPr/>
        </p:nvSpPr>
        <p:spPr>
          <a:xfrm>
            <a:off x="3654807" y="1435156"/>
            <a:ext cx="5297350" cy="529735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45 32"/>
              <p:cNvSpPr txBox="1"/>
              <p:nvPr/>
            </p:nvSpPr>
            <p:spPr>
              <a:xfrm>
                <a:off x="426026" y="829145"/>
                <a:ext cx="3951723" cy="11158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/>
                  <a:t>Q1</a:t>
                </a:r>
                <a:r>
                  <a:rPr lang="en-US" altLang="zh-TW" sz="3200" dirty="0"/>
                  <a:t>:</a:t>
                </a:r>
                <a:r>
                  <a:rPr lang="zh-TW" altLang="en-US" sz="3200" dirty="0"/>
                  <a:t>若色紙邊長為</a:t>
                </a:r>
                <a:r>
                  <a:rPr lang="en-US" altLang="zh-TW" sz="3200" dirty="0"/>
                  <a:t>1</a:t>
                </a:r>
                <a:r>
                  <a:rPr lang="zh-TW" altLang="en-US" sz="3200" dirty="0"/>
                  <a:t>，</a:t>
                </a:r>
                <a:endParaRPr lang="en-US" altLang="zh-TW" sz="3200" dirty="0"/>
              </a:p>
              <a:p>
                <a:r>
                  <a:rPr lang="zh-TW" altLang="en-US" sz="3200" dirty="0" smtClean="0"/>
                  <a:t>試算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3200" b="0" i="1" smtClean="0">
                            <a:latin typeface="Cambria Math"/>
                          </a:rPr>
                          <m:t>𝐴𝐷</m:t>
                        </m:r>
                        <m:r>
                          <a:rPr lang="en-US" altLang="zh-TW" sz="3200" b="0" i="1" smtClean="0">
                            <a:latin typeface="Cambria Math"/>
                          </a:rPr>
                          <m:t>′</m:t>
                        </m:r>
                      </m:e>
                    </m:acc>
                    <m:r>
                      <a:rPr lang="en-US" altLang="zh-TW" sz="3200" b="0" i="1" smtClean="0">
                        <a:latin typeface="Cambria Math"/>
                      </a:rPr>
                      <m:t>=?</m:t>
                    </m:r>
                    <m:acc>
                      <m:accPr>
                        <m:chr m:val="̅"/>
                        <m:ctrlPr>
                          <a:rPr lang="en-US" altLang="zh-TW" sz="3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3200" b="0" i="1" smtClean="0">
                            <a:latin typeface="Cambria Math"/>
                          </a:rPr>
                          <m:t>𝐵𝐷</m:t>
                        </m:r>
                        <m:r>
                          <a:rPr lang="en-US" altLang="zh-TW" sz="3200" b="0" i="1" smtClean="0">
                            <a:latin typeface="Cambria Math"/>
                          </a:rPr>
                          <m:t>′</m:t>
                        </m:r>
                      </m:e>
                    </m:acc>
                    <m:r>
                      <a:rPr lang="en-US" altLang="zh-TW" sz="3200" b="0" i="1" smtClean="0">
                        <a:latin typeface="Cambria Math"/>
                      </a:rPr>
                      <m:t>=?</m:t>
                    </m:r>
                  </m:oMath>
                </a14:m>
                <a:endParaRPr lang="en-US" altLang="zh-TW" sz="3200" b="0" dirty="0" smtClean="0"/>
              </a:p>
            </p:txBody>
          </p:sp>
        </mc:Choice>
        <mc:Fallback xmlns="">
          <p:sp>
            <p:nvSpPr>
              <p:cNvPr id="32" name="TextBox 345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26" y="829145"/>
                <a:ext cx="3951723" cy="1115818"/>
              </a:xfrm>
              <a:prstGeom prst="rect">
                <a:avLst/>
              </a:prstGeom>
              <a:blipFill rotWithShape="1">
                <a:blip r:embed="rId7"/>
                <a:stretch>
                  <a:fillRect l="-4012" t="-7650" r="-3395" b="-174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45 33" descr="poButton"/>
              <p:cNvSpPr txBox="1"/>
              <p:nvPr/>
            </p:nvSpPr>
            <p:spPr>
              <a:xfrm>
                <a:off x="602673" y="1912434"/>
                <a:ext cx="3107967" cy="28365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zh-TW" altLang="en-US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altLang="zh-TW" sz="32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AD</m:t>
                          </m:r>
                          <m:r>
                            <a:rPr lang="en-US" altLang="zh-TW" sz="32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en-US" altLang="zh-TW" sz="32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altLang="zh-TW" sz="32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AD</m:t>
                          </m:r>
                        </m:e>
                      </m:acc>
                    </m:oMath>
                  </m:oMathPara>
                </a14:m>
                <a:endParaRPr lang="en-US" altLang="zh-TW" sz="3200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r>
                  <a:rPr lang="en-US" altLang="zh-TW" sz="3200" b="0" dirty="0" smtClean="0">
                    <a:solidFill>
                      <a:srgbClr val="FF0000"/>
                    </a:solidFill>
                    <a:latin typeface="Cambria Math"/>
                  </a:rPr>
                  <a:t>=2-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US" altLang="zh-TW" sz="3200" b="0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altLang="zh-TW" sz="32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BD</m:t>
                          </m:r>
                          <m:r>
                            <a:rPr lang="en-US" altLang="zh-TW" sz="32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′</m:t>
                          </m:r>
                        </m:e>
                      </m:acc>
                      <m:r>
                        <a:rPr lang="en-US" altLang="zh-TW" sz="32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altLang="zh-TW" sz="32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BO</m:t>
                          </m:r>
                        </m:e>
                      </m:acc>
                      <m:r>
                        <a:rPr lang="en-US" altLang="zh-TW" sz="32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altLang="zh-TW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32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D</m:t>
                              </m:r>
                            </m:e>
                            <m:sup>
                              <m:r>
                                <a:rPr lang="en-US" altLang="zh-TW" sz="32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altLang="zh-TW" sz="32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O</m:t>
                          </m:r>
                        </m:e>
                      </m:acc>
                    </m:oMath>
                  </m:oMathPara>
                </a14:m>
                <a:endParaRPr lang="en-US" altLang="zh-TW" sz="3200" b="0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r>
                  <a:rPr lang="en-US" altLang="zh-TW" sz="3200" b="0" dirty="0" smtClean="0">
                    <a:solidFill>
                      <a:srgbClr val="FF0000"/>
                    </a:solidFill>
                    <a:latin typeface="Cambria Math"/>
                  </a:rPr>
                  <a:t>=1-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altLang="zh-TW" sz="3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sz="32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rad>
                        <m:r>
                          <a:rPr lang="en-US" altLang="zh-TW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−1</m:t>
                        </m:r>
                      </m:e>
                    </m:d>
                  </m:oMath>
                </a14:m>
                <a:endParaRPr lang="en-US" altLang="zh-TW" sz="3200" b="0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r>
                  <a:rPr lang="en-US" altLang="zh-TW" sz="3200" b="0" dirty="0" smtClean="0">
                    <a:solidFill>
                      <a:srgbClr val="FF0000"/>
                    </a:solidFill>
                    <a:latin typeface="Cambria Math"/>
                  </a:rPr>
                  <a:t>=2-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US" altLang="zh-TW" sz="3200" b="0" dirty="0" smtClean="0">
                  <a:solidFill>
                    <a:srgbClr val="FF000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33" name="TextBox 345 33" descr="poButton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73" y="1912434"/>
                <a:ext cx="3107967" cy="2836546"/>
              </a:xfrm>
              <a:prstGeom prst="rect">
                <a:avLst/>
              </a:prstGeom>
              <a:blipFill rotWithShape="1">
                <a:blip r:embed="rId8"/>
                <a:stretch>
                  <a:fillRect l="-5098" b="-537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45 37"/>
          <p:cNvSpPr txBox="1"/>
          <p:nvPr/>
        </p:nvSpPr>
        <p:spPr>
          <a:xfrm>
            <a:off x="8285748" y="192180"/>
            <a:ext cx="374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u="sng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會運動的摺紙</a:t>
            </a:r>
            <a:r>
              <a:rPr lang="en-US" altLang="zh-TW" sz="3600" b="1" u="sng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u="sng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b="1" u="sng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u="sng" dirty="0">
              <a:ln w="3175">
                <a:noFill/>
                <a:prstDash val="solid"/>
              </a:ln>
              <a:solidFill>
                <a:srgbClr val="4A76C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6" name="Straight 345 76"/>
          <p:cNvCxnSpPr/>
          <p:nvPr/>
        </p:nvCxnSpPr>
        <p:spPr>
          <a:xfrm>
            <a:off x="4430590" y="-1534857"/>
            <a:ext cx="3745789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345 92"/>
          <p:cNvGrpSpPr/>
          <p:nvPr>
            <p:custDataLst>
              <p:tags r:id="rId1"/>
            </p:custDataLst>
          </p:nvPr>
        </p:nvGrpSpPr>
        <p:grpSpPr>
          <a:xfrm rot="10800000">
            <a:off x="6265384" y="-1572957"/>
            <a:ext cx="76200" cy="76200"/>
            <a:chOff x="6265384" y="2172835"/>
            <a:chExt cx="76200" cy="76200"/>
          </a:xfrm>
        </p:grpSpPr>
        <p:cxnSp>
          <p:nvCxnSpPr>
            <p:cNvPr id="93" name="Straight 329 122"/>
            <p:cNvCxnSpPr/>
            <p:nvPr/>
          </p:nvCxnSpPr>
          <p:spPr>
            <a:xfrm>
              <a:off x="6303484" y="2210935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329 123"/>
            <p:cNvCxnSpPr/>
            <p:nvPr/>
          </p:nvCxnSpPr>
          <p:spPr>
            <a:xfrm>
              <a:off x="6303484" y="2210935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329 124"/>
            <p:cNvCxnSpPr/>
            <p:nvPr/>
          </p:nvCxnSpPr>
          <p:spPr>
            <a:xfrm flipH="1">
              <a:off x="6265384" y="2210935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329 125"/>
            <p:cNvCxnSpPr/>
            <p:nvPr/>
          </p:nvCxnSpPr>
          <p:spPr>
            <a:xfrm flipV="1">
              <a:off x="6303484" y="2172835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329 126"/>
            <p:cNvSpPr/>
            <p:nvPr/>
          </p:nvSpPr>
          <p:spPr>
            <a:xfrm>
              <a:off x="6265384" y="2172835"/>
              <a:ext cx="76200" cy="76200"/>
            </a:xfrm>
            <a:prstGeom prst="ellipse">
              <a:avLst/>
            </a:prstGeom>
            <a:solidFill>
              <a:srgbClr val="01FE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84" name="Freeform 345 184"/>
          <p:cNvSpPr/>
          <p:nvPr>
            <p:custDataLst>
              <p:tags r:id="rId2"/>
            </p:custDataLst>
          </p:nvPr>
        </p:nvSpPr>
        <p:spPr>
          <a:xfrm>
            <a:off x="4430589" y="2210935"/>
            <a:ext cx="1872896" cy="4521560"/>
          </a:xfrm>
          <a:custGeom>
            <a:avLst/>
            <a:gdLst/>
            <a:ahLst/>
            <a:cxnLst/>
            <a:rect l="0" t="0" r="0" b="0"/>
            <a:pathLst>
              <a:path w="1872896" h="4521560">
                <a:moveTo>
                  <a:pt x="1872895" y="0"/>
                </a:moveTo>
                <a:lnTo>
                  <a:pt x="0" y="0"/>
                </a:lnTo>
                <a:lnTo>
                  <a:pt x="1872895" y="4521559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9" name="Straight 345 169"/>
          <p:cNvCxnSpPr/>
          <p:nvPr/>
        </p:nvCxnSpPr>
        <p:spPr>
          <a:xfrm>
            <a:off x="4430589" y="2210935"/>
            <a:ext cx="1872896" cy="4521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345 171"/>
          <p:cNvCxnSpPr/>
          <p:nvPr/>
        </p:nvCxnSpPr>
        <p:spPr>
          <a:xfrm flipH="1" flipV="1">
            <a:off x="6303484" y="2210935"/>
            <a:ext cx="1" cy="4521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345 226"/>
          <p:cNvCxnSpPr/>
          <p:nvPr/>
        </p:nvCxnSpPr>
        <p:spPr>
          <a:xfrm flipH="1">
            <a:off x="6303485" y="2210932"/>
            <a:ext cx="1872893" cy="4521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345 227"/>
          <p:cNvCxnSpPr/>
          <p:nvPr/>
        </p:nvCxnSpPr>
        <p:spPr>
          <a:xfrm>
            <a:off x="6303484" y="2210935"/>
            <a:ext cx="1" cy="4521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345 229"/>
          <p:cNvCxnSpPr/>
          <p:nvPr/>
        </p:nvCxnSpPr>
        <p:spPr>
          <a:xfrm flipH="1">
            <a:off x="6303485" y="2210932"/>
            <a:ext cx="1872893" cy="4521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345 230"/>
          <p:cNvCxnSpPr/>
          <p:nvPr/>
        </p:nvCxnSpPr>
        <p:spPr>
          <a:xfrm>
            <a:off x="6303484" y="2210935"/>
            <a:ext cx="1" cy="4521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345 233"/>
          <p:cNvCxnSpPr/>
          <p:nvPr/>
        </p:nvCxnSpPr>
        <p:spPr>
          <a:xfrm flipH="1">
            <a:off x="6303485" y="2210932"/>
            <a:ext cx="1872893" cy="4521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345 234"/>
          <p:cNvCxnSpPr/>
          <p:nvPr/>
        </p:nvCxnSpPr>
        <p:spPr>
          <a:xfrm>
            <a:off x="6303484" y="2210935"/>
            <a:ext cx="1" cy="4521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Freeform 345 240"/>
          <p:cNvSpPr/>
          <p:nvPr>
            <p:custDataLst>
              <p:tags r:id="rId3"/>
            </p:custDataLst>
          </p:nvPr>
        </p:nvSpPr>
        <p:spPr>
          <a:xfrm rot="10799996" flipV="1">
            <a:off x="6303484" y="2210933"/>
            <a:ext cx="1872896" cy="4521560"/>
          </a:xfrm>
          <a:custGeom>
            <a:avLst/>
            <a:gdLst/>
            <a:ahLst/>
            <a:cxnLst/>
            <a:rect l="0" t="0" r="0" b="0"/>
            <a:pathLst>
              <a:path w="1872896" h="4521560">
                <a:moveTo>
                  <a:pt x="1872895" y="0"/>
                </a:moveTo>
                <a:lnTo>
                  <a:pt x="0" y="0"/>
                </a:lnTo>
                <a:lnTo>
                  <a:pt x="1872895" y="4521559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" name="Straight 345 2"/>
          <p:cNvCxnSpPr/>
          <p:nvPr/>
        </p:nvCxnSpPr>
        <p:spPr>
          <a:xfrm flipV="1">
            <a:off x="4430589" y="2210932"/>
            <a:ext cx="3745789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Freeform 345 299"/>
          <p:cNvSpPr/>
          <p:nvPr>
            <p:custDataLst>
              <p:tags r:id="rId4"/>
            </p:custDataLst>
          </p:nvPr>
        </p:nvSpPr>
        <p:spPr>
          <a:xfrm flipV="1">
            <a:off x="4430589" y="2210931"/>
            <a:ext cx="3745790" cy="1872900"/>
          </a:xfrm>
          <a:custGeom>
            <a:avLst/>
            <a:gdLst/>
            <a:ahLst/>
            <a:cxnLst/>
            <a:rect l="0" t="0" r="0" b="0"/>
            <a:pathLst>
              <a:path w="3745790" h="1872900">
                <a:moveTo>
                  <a:pt x="0" y="1872899"/>
                </a:moveTo>
                <a:lnTo>
                  <a:pt x="3745789" y="1872896"/>
                </a:lnTo>
                <a:lnTo>
                  <a:pt x="1872893" y="0"/>
                </a:lnTo>
                <a:close/>
              </a:path>
            </a:pathLst>
          </a:custGeom>
          <a:solidFill>
            <a:srgbClr val="92D050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TextBox 345 34" descr="poButton"/>
          <p:cNvSpPr txBox="1"/>
          <p:nvPr/>
        </p:nvSpPr>
        <p:spPr>
          <a:xfrm>
            <a:off x="426026" y="4689585"/>
            <a:ext cx="51155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err="1" smtClean="0"/>
              <a:t>Q2:D</a:t>
            </a:r>
            <a:r>
              <a:rPr lang="en-US" altLang="zh-TW" sz="3200" dirty="0" smtClean="0"/>
              <a:t>’</a:t>
            </a:r>
            <a:r>
              <a:rPr lang="zh-TW" altLang="en-US" sz="3200" dirty="0" smtClean="0"/>
              <a:t>點是</a:t>
            </a:r>
            <a:r>
              <a:rPr lang="zh-TW" altLang="en-US" sz="3200" dirty="0" smtClean="0">
                <a:latin typeface="新細明體"/>
                <a:ea typeface="新細明體"/>
              </a:rPr>
              <a:t>△</a:t>
            </a:r>
            <a:r>
              <a:rPr lang="en-US" altLang="zh-TW" sz="3200" dirty="0" smtClean="0">
                <a:latin typeface="新細明體"/>
                <a:ea typeface="新細明體"/>
              </a:rPr>
              <a:t>ABC</a:t>
            </a:r>
            <a:r>
              <a:rPr lang="zh-TW" altLang="en-US" sz="3200" dirty="0" smtClean="0">
                <a:latin typeface="新細明體"/>
                <a:ea typeface="新細明體"/>
              </a:rPr>
              <a:t>的什麼心</a:t>
            </a:r>
            <a:r>
              <a:rPr lang="en-US" altLang="zh-TW" sz="3200" dirty="0" smtClean="0">
                <a:latin typeface="新細明體"/>
                <a:ea typeface="新細明體"/>
              </a:rPr>
              <a:t>?</a:t>
            </a:r>
            <a:endParaRPr lang="zh-TW" altLang="en-US" sz="3200" dirty="0"/>
          </a:p>
        </p:txBody>
      </p:sp>
      <p:sp>
        <p:nvSpPr>
          <p:cNvPr id="36" name="TextBox 345 36" descr="poButton"/>
          <p:cNvSpPr txBox="1"/>
          <p:nvPr/>
        </p:nvSpPr>
        <p:spPr>
          <a:xfrm>
            <a:off x="779318" y="5663045"/>
            <a:ext cx="1412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</a:rPr>
              <a:t>A:</a:t>
            </a:r>
            <a:r>
              <a:rPr lang="zh-TW" altLang="en-US" sz="3200" dirty="0" smtClean="0">
                <a:solidFill>
                  <a:srgbClr val="FF0000"/>
                </a:solidFill>
              </a:rPr>
              <a:t>外心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cxnSp>
        <p:nvCxnSpPr>
          <p:cNvPr id="5" name="Straight 345 5"/>
          <p:cNvCxnSpPr/>
          <p:nvPr>
            <p:custDataLst>
              <p:tags r:id="rId5"/>
            </p:custDataLst>
          </p:nvPr>
        </p:nvCxnSpPr>
        <p:spPr>
          <a:xfrm flipH="1">
            <a:off x="6303482" y="2210935"/>
            <a:ext cx="1872896" cy="18728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345 11"/>
          <p:cNvGrpSpPr/>
          <p:nvPr/>
        </p:nvGrpSpPr>
        <p:grpSpPr>
          <a:xfrm>
            <a:off x="2810718" y="177589"/>
            <a:ext cx="7196449" cy="6554915"/>
            <a:chOff x="2810718" y="177589"/>
            <a:chExt cx="7196449" cy="6554915"/>
          </a:xfrm>
        </p:grpSpPr>
        <p:grpSp>
          <p:nvGrpSpPr>
            <p:cNvPr id="10" name="群組 9"/>
            <p:cNvGrpSpPr/>
            <p:nvPr/>
          </p:nvGrpSpPr>
          <p:grpSpPr>
            <a:xfrm>
              <a:off x="2810718" y="177589"/>
              <a:ext cx="7196449" cy="5618467"/>
              <a:chOff x="2810718" y="177589"/>
              <a:chExt cx="7196449" cy="5618467"/>
            </a:xfrm>
          </p:grpSpPr>
          <p:grpSp>
            <p:nvGrpSpPr>
              <p:cNvPr id="9" name="Group 345 9"/>
              <p:cNvGrpSpPr/>
              <p:nvPr/>
            </p:nvGrpSpPr>
            <p:grpSpPr>
              <a:xfrm>
                <a:off x="2810718" y="177589"/>
                <a:ext cx="7196449" cy="5618467"/>
                <a:chOff x="2810718" y="177589"/>
                <a:chExt cx="7196449" cy="5618467"/>
              </a:xfrm>
            </p:grpSpPr>
            <p:sp>
              <p:nvSpPr>
                <p:cNvPr id="41" name="Rectangle 345 41"/>
                <p:cNvSpPr/>
                <p:nvPr/>
              </p:nvSpPr>
              <p:spPr>
                <a:xfrm rot="2700000">
                  <a:off x="4042700" y="1274487"/>
                  <a:ext cx="4521569" cy="4521569"/>
                </a:xfrm>
                <a:prstGeom prst="rect">
                  <a:avLst/>
                </a:prstGeom>
                <a:solidFill>
                  <a:srgbClr val="5B9BD5">
                    <a:alpha val="0"/>
                  </a:srgb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5" name="TextBox 345 35"/>
                <p:cNvSpPr txBox="1"/>
                <p:nvPr/>
              </p:nvSpPr>
              <p:spPr>
                <a:xfrm>
                  <a:off x="5649470" y="177589"/>
                  <a:ext cx="48442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3200" dirty="0" smtClean="0"/>
                    <a:t>D</a:t>
                  </a:r>
                  <a:endParaRPr lang="zh-TW" altLang="en-US" sz="3200" dirty="0"/>
                </a:p>
              </p:txBody>
            </p:sp>
            <p:sp>
              <p:nvSpPr>
                <p:cNvPr id="38" name="TextBox 345 38"/>
                <p:cNvSpPr txBox="1"/>
                <p:nvPr/>
              </p:nvSpPr>
              <p:spPr>
                <a:xfrm>
                  <a:off x="2810718" y="3724977"/>
                  <a:ext cx="441146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3200" dirty="0" smtClean="0"/>
                    <a:t>E</a:t>
                  </a:r>
                  <a:endParaRPr lang="zh-TW" altLang="en-US" sz="3200" dirty="0"/>
                </a:p>
              </p:txBody>
            </p:sp>
            <p:sp>
              <p:nvSpPr>
                <p:cNvPr id="39" name="TextBox 345 39"/>
                <p:cNvSpPr txBox="1"/>
                <p:nvPr/>
              </p:nvSpPr>
              <p:spPr>
                <a:xfrm>
                  <a:off x="9596477" y="3242883"/>
                  <a:ext cx="410690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3200" dirty="0"/>
                    <a:t>F</a:t>
                  </a:r>
                  <a:endParaRPr lang="zh-TW" altLang="en-US" sz="3200" dirty="0"/>
                </a:p>
              </p:txBody>
            </p:sp>
          </p:grpSp>
          <p:sp>
            <p:nvSpPr>
              <p:cNvPr id="40" name="TextBox 345 40"/>
              <p:cNvSpPr txBox="1"/>
              <p:nvPr/>
            </p:nvSpPr>
            <p:spPr>
              <a:xfrm>
                <a:off x="6303485" y="1702671"/>
                <a:ext cx="51328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/>
                  <a:t>O</a:t>
                </a:r>
                <a:endParaRPr lang="zh-TW" altLang="en-US" sz="3200" dirty="0"/>
              </a:p>
            </p:txBody>
          </p:sp>
        </p:grpSp>
        <p:cxnSp>
          <p:nvCxnSpPr>
            <p:cNvPr id="4" name="Straight 345 4"/>
            <p:cNvCxnSpPr/>
            <p:nvPr/>
          </p:nvCxnSpPr>
          <p:spPr>
            <a:xfrm>
              <a:off x="6303484" y="338039"/>
              <a:ext cx="1" cy="63944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345 3"/>
          <p:cNvGrpSpPr/>
          <p:nvPr/>
        </p:nvGrpSpPr>
        <p:grpSpPr>
          <a:xfrm>
            <a:off x="3936950" y="1918543"/>
            <a:ext cx="4857971" cy="4658098"/>
            <a:chOff x="3936950" y="1918543"/>
            <a:chExt cx="4857971" cy="4658098"/>
          </a:xfrm>
        </p:grpSpPr>
        <p:sp>
          <p:nvSpPr>
            <p:cNvPr id="28" name="TextBox 331 28"/>
            <p:cNvSpPr txBox="1"/>
            <p:nvPr/>
          </p:nvSpPr>
          <p:spPr>
            <a:xfrm>
              <a:off x="3936950" y="1966722"/>
              <a:ext cx="47160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dirty="0" smtClean="0"/>
                <a:t>A</a:t>
              </a:r>
              <a:endParaRPr lang="zh-TW" altLang="en-US" sz="3200" dirty="0"/>
            </a:p>
          </p:txBody>
        </p:sp>
        <p:sp>
          <p:nvSpPr>
            <p:cNvPr id="30" name="TextBox 331 30"/>
            <p:cNvSpPr txBox="1"/>
            <p:nvPr/>
          </p:nvSpPr>
          <p:spPr>
            <a:xfrm>
              <a:off x="5420080" y="5991866"/>
              <a:ext cx="4235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dirty="0" smtClean="0"/>
                <a:t>B</a:t>
              </a:r>
              <a:endParaRPr lang="zh-TW" altLang="en-US" sz="3200" dirty="0"/>
            </a:p>
          </p:txBody>
        </p:sp>
        <p:sp>
          <p:nvSpPr>
            <p:cNvPr id="31" name="TextBox 331 31"/>
            <p:cNvSpPr txBox="1"/>
            <p:nvPr/>
          </p:nvSpPr>
          <p:spPr>
            <a:xfrm>
              <a:off x="6407240" y="4083831"/>
              <a:ext cx="6046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dirty="0" smtClean="0"/>
                <a:t>D’</a:t>
              </a:r>
              <a:endParaRPr lang="zh-TW" altLang="en-US" sz="3200" dirty="0"/>
            </a:p>
          </p:txBody>
        </p:sp>
        <p:sp>
          <p:nvSpPr>
            <p:cNvPr id="29" name="TextBox 331 29"/>
            <p:cNvSpPr txBox="1"/>
            <p:nvPr/>
          </p:nvSpPr>
          <p:spPr>
            <a:xfrm>
              <a:off x="8297669" y="1918543"/>
              <a:ext cx="4972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dirty="0" smtClean="0"/>
                <a:t>C</a:t>
              </a:r>
              <a:endParaRPr lang="zh-TW" alt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3914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7" grpId="0" animBg="1"/>
      <p:bldP spid="32" grpId="0"/>
      <p:bldP spid="32" grpId="1"/>
      <p:bldP spid="33" grpId="0"/>
      <p:bldP spid="33" grpId="1"/>
      <p:bldP spid="34" grpId="0"/>
      <p:bldP spid="34" grpId="1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31 37" descr="poButton"/>
          <p:cNvSpPr txBox="1"/>
          <p:nvPr/>
        </p:nvSpPr>
        <p:spPr>
          <a:xfrm>
            <a:off x="8285748" y="192180"/>
            <a:ext cx="374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會運動的摺紙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ln w="3175">
                <a:noFill/>
                <a:prstDash val="solid"/>
              </a:ln>
              <a:solidFill>
                <a:srgbClr val="4A76C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6" name="Straight 331 76"/>
          <p:cNvCxnSpPr/>
          <p:nvPr/>
        </p:nvCxnSpPr>
        <p:spPr>
          <a:xfrm>
            <a:off x="4430590" y="-1534857"/>
            <a:ext cx="3745789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331 92"/>
          <p:cNvGrpSpPr/>
          <p:nvPr>
            <p:custDataLst>
              <p:tags r:id="rId1"/>
            </p:custDataLst>
          </p:nvPr>
        </p:nvGrpSpPr>
        <p:grpSpPr>
          <a:xfrm rot="10800000">
            <a:off x="6265384" y="-1572957"/>
            <a:ext cx="76200" cy="76200"/>
            <a:chOff x="6265384" y="2172835"/>
            <a:chExt cx="76200" cy="76200"/>
          </a:xfrm>
        </p:grpSpPr>
        <p:cxnSp>
          <p:nvCxnSpPr>
            <p:cNvPr id="93" name="Straight 329 122"/>
            <p:cNvCxnSpPr/>
            <p:nvPr/>
          </p:nvCxnSpPr>
          <p:spPr>
            <a:xfrm>
              <a:off x="6303484" y="2210935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329 123"/>
            <p:cNvCxnSpPr/>
            <p:nvPr/>
          </p:nvCxnSpPr>
          <p:spPr>
            <a:xfrm>
              <a:off x="6303484" y="2210935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329 124"/>
            <p:cNvCxnSpPr/>
            <p:nvPr/>
          </p:nvCxnSpPr>
          <p:spPr>
            <a:xfrm flipH="1">
              <a:off x="6265384" y="2210935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329 125"/>
            <p:cNvCxnSpPr/>
            <p:nvPr/>
          </p:nvCxnSpPr>
          <p:spPr>
            <a:xfrm flipV="1">
              <a:off x="6303484" y="2172835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329 126"/>
            <p:cNvSpPr/>
            <p:nvPr/>
          </p:nvSpPr>
          <p:spPr>
            <a:xfrm>
              <a:off x="6265384" y="2172835"/>
              <a:ext cx="76200" cy="76200"/>
            </a:xfrm>
            <a:prstGeom prst="ellipse">
              <a:avLst/>
            </a:prstGeom>
            <a:solidFill>
              <a:srgbClr val="01FE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84" name="Freeform 331 184"/>
          <p:cNvSpPr/>
          <p:nvPr>
            <p:custDataLst>
              <p:tags r:id="rId2"/>
            </p:custDataLst>
          </p:nvPr>
        </p:nvSpPr>
        <p:spPr>
          <a:xfrm>
            <a:off x="4430589" y="2210935"/>
            <a:ext cx="1872896" cy="4521560"/>
          </a:xfrm>
          <a:custGeom>
            <a:avLst/>
            <a:gdLst/>
            <a:ahLst/>
            <a:cxnLst/>
            <a:rect l="0" t="0" r="0" b="0"/>
            <a:pathLst>
              <a:path w="1872896" h="4521560">
                <a:moveTo>
                  <a:pt x="1872895" y="0"/>
                </a:moveTo>
                <a:lnTo>
                  <a:pt x="0" y="0"/>
                </a:lnTo>
                <a:lnTo>
                  <a:pt x="1872895" y="4521559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8" name="Straight 331 168"/>
          <p:cNvCxnSpPr/>
          <p:nvPr/>
        </p:nvCxnSpPr>
        <p:spPr>
          <a:xfrm flipH="1">
            <a:off x="4430589" y="2210935"/>
            <a:ext cx="18728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331 169"/>
          <p:cNvCxnSpPr/>
          <p:nvPr/>
        </p:nvCxnSpPr>
        <p:spPr>
          <a:xfrm>
            <a:off x="4430589" y="2210935"/>
            <a:ext cx="1872896" cy="4521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331 171"/>
          <p:cNvCxnSpPr/>
          <p:nvPr/>
        </p:nvCxnSpPr>
        <p:spPr>
          <a:xfrm flipH="1" flipV="1">
            <a:off x="6303484" y="2210935"/>
            <a:ext cx="1" cy="4521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331 225"/>
          <p:cNvCxnSpPr/>
          <p:nvPr/>
        </p:nvCxnSpPr>
        <p:spPr>
          <a:xfrm flipV="1">
            <a:off x="6303484" y="2210932"/>
            <a:ext cx="1872894" cy="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331 226"/>
          <p:cNvCxnSpPr/>
          <p:nvPr/>
        </p:nvCxnSpPr>
        <p:spPr>
          <a:xfrm flipH="1">
            <a:off x="6303485" y="2210932"/>
            <a:ext cx="1872893" cy="4521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331 227"/>
          <p:cNvCxnSpPr/>
          <p:nvPr/>
        </p:nvCxnSpPr>
        <p:spPr>
          <a:xfrm>
            <a:off x="6303484" y="2210935"/>
            <a:ext cx="1" cy="4521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331 229"/>
          <p:cNvCxnSpPr/>
          <p:nvPr/>
        </p:nvCxnSpPr>
        <p:spPr>
          <a:xfrm flipH="1">
            <a:off x="6303485" y="2210932"/>
            <a:ext cx="1872893" cy="4521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331 230"/>
          <p:cNvCxnSpPr/>
          <p:nvPr/>
        </p:nvCxnSpPr>
        <p:spPr>
          <a:xfrm>
            <a:off x="6303484" y="2210935"/>
            <a:ext cx="1" cy="4521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331 233"/>
          <p:cNvCxnSpPr/>
          <p:nvPr/>
        </p:nvCxnSpPr>
        <p:spPr>
          <a:xfrm flipH="1">
            <a:off x="6303485" y="2210932"/>
            <a:ext cx="1872893" cy="4521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331 234"/>
          <p:cNvCxnSpPr/>
          <p:nvPr/>
        </p:nvCxnSpPr>
        <p:spPr>
          <a:xfrm>
            <a:off x="6303484" y="2210935"/>
            <a:ext cx="1" cy="4521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Freeform 331 240"/>
          <p:cNvSpPr/>
          <p:nvPr>
            <p:custDataLst>
              <p:tags r:id="rId3"/>
            </p:custDataLst>
          </p:nvPr>
        </p:nvSpPr>
        <p:spPr>
          <a:xfrm rot="10799996" flipV="1">
            <a:off x="6303484" y="2210933"/>
            <a:ext cx="1872896" cy="4521560"/>
          </a:xfrm>
          <a:custGeom>
            <a:avLst/>
            <a:gdLst/>
            <a:ahLst/>
            <a:cxnLst/>
            <a:rect l="0" t="0" r="0" b="0"/>
            <a:pathLst>
              <a:path w="1872896" h="4521560">
                <a:moveTo>
                  <a:pt x="1872895" y="0"/>
                </a:moveTo>
                <a:lnTo>
                  <a:pt x="0" y="0"/>
                </a:lnTo>
                <a:lnTo>
                  <a:pt x="1872895" y="4521559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" name="Straight 331 2"/>
          <p:cNvCxnSpPr/>
          <p:nvPr/>
        </p:nvCxnSpPr>
        <p:spPr>
          <a:xfrm flipV="1">
            <a:off x="4430589" y="2210932"/>
            <a:ext cx="3745789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Freeform 331 299"/>
          <p:cNvSpPr/>
          <p:nvPr>
            <p:custDataLst>
              <p:tags r:id="rId4"/>
            </p:custDataLst>
          </p:nvPr>
        </p:nvSpPr>
        <p:spPr>
          <a:xfrm flipV="1">
            <a:off x="4430589" y="2210931"/>
            <a:ext cx="3745790" cy="1872900"/>
          </a:xfrm>
          <a:custGeom>
            <a:avLst/>
            <a:gdLst/>
            <a:ahLst/>
            <a:cxnLst/>
            <a:rect l="0" t="0" r="0" b="0"/>
            <a:pathLst>
              <a:path w="3745790" h="1872900">
                <a:moveTo>
                  <a:pt x="0" y="1872899"/>
                </a:moveTo>
                <a:lnTo>
                  <a:pt x="3745789" y="1872896"/>
                </a:lnTo>
                <a:lnTo>
                  <a:pt x="1872893" y="0"/>
                </a:lnTo>
                <a:close/>
              </a:path>
            </a:pathLst>
          </a:custGeom>
          <a:solidFill>
            <a:srgbClr val="92D050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02" name="Straight 331 302"/>
          <p:cNvCxnSpPr/>
          <p:nvPr/>
        </p:nvCxnSpPr>
        <p:spPr>
          <a:xfrm flipH="1">
            <a:off x="4979147" y="2210935"/>
            <a:ext cx="1324337" cy="132433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331 303"/>
          <p:cNvCxnSpPr/>
          <p:nvPr/>
        </p:nvCxnSpPr>
        <p:spPr>
          <a:xfrm>
            <a:off x="6303484" y="2210935"/>
            <a:ext cx="1324336" cy="132433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Freeform 331 304"/>
          <p:cNvSpPr/>
          <p:nvPr/>
        </p:nvSpPr>
        <p:spPr>
          <a:xfrm>
            <a:off x="4427621" y="2213811"/>
            <a:ext cx="1799924" cy="1626669"/>
          </a:xfrm>
          <a:custGeom>
            <a:avLst/>
            <a:gdLst>
              <a:gd name="connsiteX0" fmla="*/ 0 w 1799924"/>
              <a:gd name="connsiteY0" fmla="*/ 0 h 1626669"/>
              <a:gd name="connsiteX1" fmla="*/ 1212783 w 1799924"/>
              <a:gd name="connsiteY1" fmla="*/ 539014 h 1626669"/>
              <a:gd name="connsiteX2" fmla="*/ 1799924 w 1799924"/>
              <a:gd name="connsiteY2" fmla="*/ 1626669 h 1626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9924" h="1626669">
                <a:moveTo>
                  <a:pt x="0" y="0"/>
                </a:moveTo>
                <a:cubicBezTo>
                  <a:pt x="456398" y="133951"/>
                  <a:pt x="912796" y="267903"/>
                  <a:pt x="1212783" y="539014"/>
                </a:cubicBezTo>
                <a:cubicBezTo>
                  <a:pt x="1512770" y="810125"/>
                  <a:pt x="1656347" y="1218397"/>
                  <a:pt x="1799924" y="1626669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5" name="Freeform 331 305"/>
          <p:cNvSpPr/>
          <p:nvPr/>
        </p:nvSpPr>
        <p:spPr>
          <a:xfrm>
            <a:off x="6410425" y="2204185"/>
            <a:ext cx="1732548" cy="1559293"/>
          </a:xfrm>
          <a:custGeom>
            <a:avLst/>
            <a:gdLst>
              <a:gd name="connsiteX0" fmla="*/ 1732548 w 1732548"/>
              <a:gd name="connsiteY0" fmla="*/ 0 h 1559293"/>
              <a:gd name="connsiteX1" fmla="*/ 567891 w 1732548"/>
              <a:gd name="connsiteY1" fmla="*/ 558266 h 1559293"/>
              <a:gd name="connsiteX2" fmla="*/ 0 w 1732548"/>
              <a:gd name="connsiteY2" fmla="*/ 1559293 h 1559293"/>
              <a:gd name="connsiteX3" fmla="*/ 0 w 1732548"/>
              <a:gd name="connsiteY3" fmla="*/ 1559293 h 1559293"/>
              <a:gd name="connsiteX4" fmla="*/ 0 w 1732548"/>
              <a:gd name="connsiteY4" fmla="*/ 1559293 h 1559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2548" h="1559293">
                <a:moveTo>
                  <a:pt x="1732548" y="0"/>
                </a:moveTo>
                <a:cubicBezTo>
                  <a:pt x="1294598" y="149192"/>
                  <a:pt x="856649" y="298384"/>
                  <a:pt x="567891" y="558266"/>
                </a:cubicBezTo>
                <a:cubicBezTo>
                  <a:pt x="279133" y="818148"/>
                  <a:pt x="0" y="1559293"/>
                  <a:pt x="0" y="1559293"/>
                </a:cubicBezTo>
                <a:lnTo>
                  <a:pt x="0" y="1559293"/>
                </a:lnTo>
                <a:lnTo>
                  <a:pt x="0" y="1559293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502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Straight 334 76"/>
          <p:cNvCxnSpPr/>
          <p:nvPr/>
        </p:nvCxnSpPr>
        <p:spPr>
          <a:xfrm>
            <a:off x="4430590" y="-1534857"/>
            <a:ext cx="3745789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334 92"/>
          <p:cNvGrpSpPr/>
          <p:nvPr>
            <p:custDataLst>
              <p:tags r:id="rId1"/>
            </p:custDataLst>
          </p:nvPr>
        </p:nvGrpSpPr>
        <p:grpSpPr>
          <a:xfrm rot="10800000">
            <a:off x="6265384" y="-1572957"/>
            <a:ext cx="76200" cy="76200"/>
            <a:chOff x="6265384" y="2172835"/>
            <a:chExt cx="76200" cy="76200"/>
          </a:xfrm>
        </p:grpSpPr>
        <p:cxnSp>
          <p:nvCxnSpPr>
            <p:cNvPr id="93" name="Straight 329 122"/>
            <p:cNvCxnSpPr/>
            <p:nvPr/>
          </p:nvCxnSpPr>
          <p:spPr>
            <a:xfrm>
              <a:off x="6303484" y="2210935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329 123"/>
            <p:cNvCxnSpPr/>
            <p:nvPr/>
          </p:nvCxnSpPr>
          <p:spPr>
            <a:xfrm>
              <a:off x="6303484" y="2210935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329 124"/>
            <p:cNvCxnSpPr/>
            <p:nvPr/>
          </p:nvCxnSpPr>
          <p:spPr>
            <a:xfrm flipH="1">
              <a:off x="6265384" y="2210935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329 125"/>
            <p:cNvCxnSpPr/>
            <p:nvPr/>
          </p:nvCxnSpPr>
          <p:spPr>
            <a:xfrm flipV="1">
              <a:off x="6303484" y="2172835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329 126"/>
            <p:cNvSpPr/>
            <p:nvPr/>
          </p:nvSpPr>
          <p:spPr>
            <a:xfrm>
              <a:off x="6265384" y="2172835"/>
              <a:ext cx="76200" cy="76200"/>
            </a:xfrm>
            <a:prstGeom prst="ellipse">
              <a:avLst/>
            </a:prstGeom>
            <a:solidFill>
              <a:srgbClr val="01FE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" name="群組 1"/>
          <p:cNvGrpSpPr/>
          <p:nvPr/>
        </p:nvGrpSpPr>
        <p:grpSpPr>
          <a:xfrm>
            <a:off x="4979147" y="2210934"/>
            <a:ext cx="2648681" cy="4521565"/>
            <a:chOff x="4979147" y="2210934"/>
            <a:chExt cx="2648681" cy="4521565"/>
          </a:xfrm>
        </p:grpSpPr>
        <p:sp>
          <p:nvSpPr>
            <p:cNvPr id="394" name="Freeform 334 394"/>
            <p:cNvSpPr/>
            <p:nvPr>
              <p:custDataLst>
                <p:tags r:id="rId2"/>
              </p:custDataLst>
            </p:nvPr>
          </p:nvSpPr>
          <p:spPr>
            <a:xfrm>
              <a:off x="4979147" y="2210935"/>
              <a:ext cx="1324344" cy="4521564"/>
            </a:xfrm>
            <a:custGeom>
              <a:avLst/>
              <a:gdLst/>
              <a:ahLst/>
              <a:cxnLst/>
              <a:rect l="0" t="0" r="0" b="0"/>
              <a:pathLst>
                <a:path w="1324344" h="4521564">
                  <a:moveTo>
                    <a:pt x="1324337" y="0"/>
                  </a:moveTo>
                  <a:lnTo>
                    <a:pt x="0" y="1324337"/>
                  </a:lnTo>
                  <a:lnTo>
                    <a:pt x="1324343" y="4521563"/>
                  </a:lnTo>
                  <a:close/>
                </a:path>
              </a:pathLst>
            </a:custGeom>
            <a:solidFill>
              <a:srgbClr val="99CB38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5" name="Freeform 334 395"/>
            <p:cNvSpPr/>
            <p:nvPr>
              <p:custDataLst>
                <p:tags r:id="rId3"/>
              </p:custDataLst>
            </p:nvPr>
          </p:nvSpPr>
          <p:spPr>
            <a:xfrm rot="10799991" flipV="1">
              <a:off x="6303484" y="2210934"/>
              <a:ext cx="1324344" cy="4521564"/>
            </a:xfrm>
            <a:custGeom>
              <a:avLst/>
              <a:gdLst/>
              <a:ahLst/>
              <a:cxnLst/>
              <a:rect l="0" t="0" r="0" b="0"/>
              <a:pathLst>
                <a:path w="1324344" h="4521564">
                  <a:moveTo>
                    <a:pt x="1324337" y="0"/>
                  </a:moveTo>
                  <a:lnTo>
                    <a:pt x="0" y="1324337"/>
                  </a:lnTo>
                  <a:lnTo>
                    <a:pt x="1324343" y="4521563"/>
                  </a:lnTo>
                  <a:close/>
                </a:path>
              </a:pathLst>
            </a:custGeom>
            <a:solidFill>
              <a:srgbClr val="99CB38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5" name="Straight 334 45"/>
            <p:cNvCxnSpPr/>
            <p:nvPr/>
          </p:nvCxnSpPr>
          <p:spPr>
            <a:xfrm flipV="1">
              <a:off x="6303484" y="2210935"/>
              <a:ext cx="0" cy="1872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334 47"/>
            <p:cNvCxnSpPr/>
            <p:nvPr/>
          </p:nvCxnSpPr>
          <p:spPr>
            <a:xfrm flipV="1">
              <a:off x="6303484" y="2210936"/>
              <a:ext cx="1" cy="18728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334 48"/>
            <p:cNvCxnSpPr/>
            <p:nvPr/>
          </p:nvCxnSpPr>
          <p:spPr>
            <a:xfrm flipH="1">
              <a:off x="4979147" y="2210936"/>
              <a:ext cx="1324338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334 49"/>
            <p:cNvCxnSpPr/>
            <p:nvPr/>
          </p:nvCxnSpPr>
          <p:spPr>
            <a:xfrm flipH="1">
              <a:off x="4979147" y="2210935"/>
              <a:ext cx="1324337" cy="132433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334 50"/>
            <p:cNvCxnSpPr/>
            <p:nvPr/>
          </p:nvCxnSpPr>
          <p:spPr>
            <a:xfrm flipH="1" flipV="1">
              <a:off x="4979147" y="3535272"/>
              <a:ext cx="1324337" cy="54855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Freeform 334 51"/>
            <p:cNvSpPr/>
            <p:nvPr>
              <p:custDataLst>
                <p:tags r:id="rId4"/>
              </p:custDataLst>
            </p:nvPr>
          </p:nvSpPr>
          <p:spPr>
            <a:xfrm>
              <a:off x="6303354" y="2210935"/>
              <a:ext cx="131" cy="1872897"/>
            </a:xfrm>
            <a:custGeom>
              <a:avLst/>
              <a:gdLst/>
              <a:ahLst/>
              <a:cxnLst/>
              <a:rect l="0" t="0" r="0" b="0"/>
              <a:pathLst>
                <a:path w="131" h="1872897">
                  <a:moveTo>
                    <a:pt x="130" y="1872896"/>
                  </a:moveTo>
                  <a:lnTo>
                    <a:pt x="130" y="0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92D050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Freeform 334 53"/>
            <p:cNvSpPr/>
            <p:nvPr>
              <p:custDataLst>
                <p:tags r:id="rId5"/>
              </p:custDataLst>
            </p:nvPr>
          </p:nvSpPr>
          <p:spPr>
            <a:xfrm>
              <a:off x="6303354" y="2210935"/>
              <a:ext cx="131" cy="1872897"/>
            </a:xfrm>
            <a:custGeom>
              <a:avLst/>
              <a:gdLst/>
              <a:ahLst/>
              <a:cxnLst/>
              <a:rect l="0" t="0" r="0" b="0"/>
              <a:pathLst>
                <a:path w="131" h="1872897">
                  <a:moveTo>
                    <a:pt x="130" y="1872896"/>
                  </a:moveTo>
                  <a:lnTo>
                    <a:pt x="130" y="0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92D050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" name="Freeform 334 54"/>
            <p:cNvSpPr/>
            <p:nvPr>
              <p:custDataLst>
                <p:tags r:id="rId6"/>
              </p:custDataLst>
            </p:nvPr>
          </p:nvSpPr>
          <p:spPr>
            <a:xfrm>
              <a:off x="4979147" y="2210935"/>
              <a:ext cx="1324339" cy="1872896"/>
            </a:xfrm>
            <a:custGeom>
              <a:avLst/>
              <a:gdLst/>
              <a:ahLst/>
              <a:cxnLst/>
              <a:rect l="0" t="0" r="0" b="0"/>
              <a:pathLst>
                <a:path w="1324339" h="1872896">
                  <a:moveTo>
                    <a:pt x="1324337" y="0"/>
                  </a:moveTo>
                  <a:lnTo>
                    <a:pt x="0" y="1324337"/>
                  </a:lnTo>
                  <a:lnTo>
                    <a:pt x="1324338" y="1872895"/>
                  </a:lnTo>
                  <a:close/>
                </a:path>
              </a:pathLst>
            </a:custGeom>
            <a:solidFill>
              <a:srgbClr val="92D050"/>
            </a:solidFill>
            <a:ln w="12700" cap="flat" cmpd="sng" algn="ctr">
              <a:solidFill>
                <a:schemeClr val="accent2">
                  <a:lumMod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Straight 334 61"/>
            <p:cNvCxnSpPr/>
            <p:nvPr/>
          </p:nvCxnSpPr>
          <p:spPr>
            <a:xfrm flipH="1">
              <a:off x="6303484" y="3535269"/>
              <a:ext cx="1324342" cy="5485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Freeform 334 63"/>
            <p:cNvSpPr/>
            <p:nvPr>
              <p:custDataLst>
                <p:tags r:id="rId7"/>
              </p:custDataLst>
            </p:nvPr>
          </p:nvSpPr>
          <p:spPr>
            <a:xfrm>
              <a:off x="6303354" y="2210935"/>
              <a:ext cx="131" cy="1872897"/>
            </a:xfrm>
            <a:custGeom>
              <a:avLst/>
              <a:gdLst/>
              <a:ahLst/>
              <a:cxnLst/>
              <a:rect l="0" t="0" r="0" b="0"/>
              <a:pathLst>
                <a:path w="131" h="1872897">
                  <a:moveTo>
                    <a:pt x="130" y="1872896"/>
                  </a:moveTo>
                  <a:lnTo>
                    <a:pt x="130" y="0"/>
                  </a:lnTo>
                  <a:lnTo>
                    <a:pt x="0" y="122"/>
                  </a:lnTo>
                  <a:close/>
                </a:path>
              </a:pathLst>
            </a:custGeom>
            <a:noFill/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4" name="Freeform 334 64"/>
            <p:cNvSpPr/>
            <p:nvPr>
              <p:custDataLst>
                <p:tags r:id="rId8"/>
              </p:custDataLst>
            </p:nvPr>
          </p:nvSpPr>
          <p:spPr>
            <a:xfrm>
              <a:off x="6303354" y="2210935"/>
              <a:ext cx="131" cy="1872897"/>
            </a:xfrm>
            <a:custGeom>
              <a:avLst/>
              <a:gdLst/>
              <a:ahLst/>
              <a:cxnLst/>
              <a:rect l="0" t="0" r="0" b="0"/>
              <a:pathLst>
                <a:path w="131" h="1872897">
                  <a:moveTo>
                    <a:pt x="130" y="1872896"/>
                  </a:moveTo>
                  <a:lnTo>
                    <a:pt x="130" y="0"/>
                  </a:lnTo>
                  <a:lnTo>
                    <a:pt x="0" y="122"/>
                  </a:lnTo>
                  <a:close/>
                </a:path>
              </a:pathLst>
            </a:custGeom>
            <a:noFill/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Freeform 334 79"/>
            <p:cNvSpPr/>
            <p:nvPr>
              <p:custDataLst>
                <p:tags r:id="rId9"/>
              </p:custDataLst>
            </p:nvPr>
          </p:nvSpPr>
          <p:spPr>
            <a:xfrm rot="10800004" flipV="1">
              <a:off x="6303485" y="2210936"/>
              <a:ext cx="1324339" cy="1872896"/>
            </a:xfrm>
            <a:custGeom>
              <a:avLst/>
              <a:gdLst/>
              <a:ahLst/>
              <a:cxnLst/>
              <a:rect l="0" t="0" r="0" b="0"/>
              <a:pathLst>
                <a:path w="1324339" h="1872896">
                  <a:moveTo>
                    <a:pt x="1324337" y="0"/>
                  </a:moveTo>
                  <a:lnTo>
                    <a:pt x="0" y="1324337"/>
                  </a:lnTo>
                  <a:lnTo>
                    <a:pt x="1324338" y="1872895"/>
                  </a:lnTo>
                  <a:close/>
                </a:path>
              </a:pathLst>
            </a:custGeom>
            <a:solidFill>
              <a:srgbClr val="92D050"/>
            </a:solidFill>
            <a:ln w="12700" cap="flat" cmpd="sng" algn="ctr">
              <a:solidFill>
                <a:schemeClr val="accent2">
                  <a:lumMod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1" name="Straight 334 71"/>
            <p:cNvCxnSpPr/>
            <p:nvPr/>
          </p:nvCxnSpPr>
          <p:spPr>
            <a:xfrm flipV="1">
              <a:off x="4979147" y="3535269"/>
              <a:ext cx="2648679" cy="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334 72"/>
            <p:cNvCxnSpPr/>
            <p:nvPr/>
          </p:nvCxnSpPr>
          <p:spPr>
            <a:xfrm flipV="1">
              <a:off x="4979147" y="3535269"/>
              <a:ext cx="2648679" cy="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29 4"/>
          <p:cNvSpPr txBox="1"/>
          <p:nvPr/>
        </p:nvSpPr>
        <p:spPr>
          <a:xfrm>
            <a:off x="8285748" y="192180"/>
            <a:ext cx="374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會運動的摺紙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ln w="3175">
                <a:noFill/>
                <a:prstDash val="solid"/>
              </a:ln>
              <a:solidFill>
                <a:srgbClr val="4A76C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207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Straight 334 76"/>
          <p:cNvCxnSpPr/>
          <p:nvPr/>
        </p:nvCxnSpPr>
        <p:spPr>
          <a:xfrm>
            <a:off x="4430590" y="-1534857"/>
            <a:ext cx="3745789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334 92"/>
          <p:cNvGrpSpPr/>
          <p:nvPr>
            <p:custDataLst>
              <p:tags r:id="rId1"/>
            </p:custDataLst>
          </p:nvPr>
        </p:nvGrpSpPr>
        <p:grpSpPr>
          <a:xfrm rot="10800000">
            <a:off x="6265384" y="-1572957"/>
            <a:ext cx="76200" cy="76200"/>
            <a:chOff x="6265384" y="2172835"/>
            <a:chExt cx="76200" cy="76200"/>
          </a:xfrm>
        </p:grpSpPr>
        <p:cxnSp>
          <p:nvCxnSpPr>
            <p:cNvPr id="93" name="Straight 329 122"/>
            <p:cNvCxnSpPr/>
            <p:nvPr/>
          </p:nvCxnSpPr>
          <p:spPr>
            <a:xfrm>
              <a:off x="6303484" y="2210935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329 123"/>
            <p:cNvCxnSpPr/>
            <p:nvPr/>
          </p:nvCxnSpPr>
          <p:spPr>
            <a:xfrm>
              <a:off x="6303484" y="2210935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329 124"/>
            <p:cNvCxnSpPr/>
            <p:nvPr/>
          </p:nvCxnSpPr>
          <p:spPr>
            <a:xfrm flipH="1">
              <a:off x="6265384" y="2210935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329 125"/>
            <p:cNvCxnSpPr/>
            <p:nvPr/>
          </p:nvCxnSpPr>
          <p:spPr>
            <a:xfrm flipV="1">
              <a:off x="6303484" y="2172835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329 126"/>
            <p:cNvSpPr/>
            <p:nvPr/>
          </p:nvSpPr>
          <p:spPr>
            <a:xfrm>
              <a:off x="6265384" y="2172835"/>
              <a:ext cx="76200" cy="76200"/>
            </a:xfrm>
            <a:prstGeom prst="ellipse">
              <a:avLst/>
            </a:prstGeom>
            <a:solidFill>
              <a:srgbClr val="01FE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4979147" y="2210934"/>
            <a:ext cx="2648681" cy="4521565"/>
            <a:chOff x="4979147" y="2210934"/>
            <a:chExt cx="2648681" cy="4521565"/>
          </a:xfrm>
        </p:grpSpPr>
        <p:sp>
          <p:nvSpPr>
            <p:cNvPr id="394" name="Freeform 334 394"/>
            <p:cNvSpPr/>
            <p:nvPr>
              <p:custDataLst>
                <p:tags r:id="rId2"/>
              </p:custDataLst>
            </p:nvPr>
          </p:nvSpPr>
          <p:spPr>
            <a:xfrm>
              <a:off x="4979147" y="2210935"/>
              <a:ext cx="1324344" cy="4521564"/>
            </a:xfrm>
            <a:custGeom>
              <a:avLst/>
              <a:gdLst/>
              <a:ahLst/>
              <a:cxnLst/>
              <a:rect l="0" t="0" r="0" b="0"/>
              <a:pathLst>
                <a:path w="1324344" h="4521564">
                  <a:moveTo>
                    <a:pt x="1324337" y="0"/>
                  </a:moveTo>
                  <a:lnTo>
                    <a:pt x="0" y="1324337"/>
                  </a:lnTo>
                  <a:lnTo>
                    <a:pt x="1324343" y="4521563"/>
                  </a:lnTo>
                  <a:close/>
                </a:path>
              </a:pathLst>
            </a:custGeom>
            <a:solidFill>
              <a:srgbClr val="99CB38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5" name="Freeform 334 395"/>
            <p:cNvSpPr/>
            <p:nvPr>
              <p:custDataLst>
                <p:tags r:id="rId3"/>
              </p:custDataLst>
            </p:nvPr>
          </p:nvSpPr>
          <p:spPr>
            <a:xfrm rot="10799991" flipV="1">
              <a:off x="6303484" y="2210934"/>
              <a:ext cx="1324344" cy="4521564"/>
            </a:xfrm>
            <a:custGeom>
              <a:avLst/>
              <a:gdLst/>
              <a:ahLst/>
              <a:cxnLst/>
              <a:rect l="0" t="0" r="0" b="0"/>
              <a:pathLst>
                <a:path w="1324344" h="4521564">
                  <a:moveTo>
                    <a:pt x="1324337" y="0"/>
                  </a:moveTo>
                  <a:lnTo>
                    <a:pt x="0" y="1324337"/>
                  </a:lnTo>
                  <a:lnTo>
                    <a:pt x="1324343" y="4521563"/>
                  </a:lnTo>
                  <a:close/>
                </a:path>
              </a:pathLst>
            </a:custGeom>
            <a:solidFill>
              <a:srgbClr val="99CB38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5" name="Straight 334 45"/>
            <p:cNvCxnSpPr/>
            <p:nvPr/>
          </p:nvCxnSpPr>
          <p:spPr>
            <a:xfrm flipV="1">
              <a:off x="6303484" y="2210935"/>
              <a:ext cx="0" cy="1872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334 47"/>
            <p:cNvCxnSpPr/>
            <p:nvPr/>
          </p:nvCxnSpPr>
          <p:spPr>
            <a:xfrm flipV="1">
              <a:off x="6303484" y="2210936"/>
              <a:ext cx="1" cy="18728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334 48"/>
            <p:cNvCxnSpPr/>
            <p:nvPr/>
          </p:nvCxnSpPr>
          <p:spPr>
            <a:xfrm flipH="1">
              <a:off x="4979147" y="2210936"/>
              <a:ext cx="1324338" cy="1324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334 49"/>
            <p:cNvCxnSpPr/>
            <p:nvPr/>
          </p:nvCxnSpPr>
          <p:spPr>
            <a:xfrm flipH="1">
              <a:off x="4979147" y="2210935"/>
              <a:ext cx="1324337" cy="132433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334 50"/>
            <p:cNvCxnSpPr/>
            <p:nvPr/>
          </p:nvCxnSpPr>
          <p:spPr>
            <a:xfrm flipH="1" flipV="1">
              <a:off x="4979147" y="3535272"/>
              <a:ext cx="1324337" cy="54855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Freeform 334 51"/>
            <p:cNvSpPr/>
            <p:nvPr>
              <p:custDataLst>
                <p:tags r:id="rId4"/>
              </p:custDataLst>
            </p:nvPr>
          </p:nvSpPr>
          <p:spPr>
            <a:xfrm>
              <a:off x="6303354" y="2210935"/>
              <a:ext cx="131" cy="1872897"/>
            </a:xfrm>
            <a:custGeom>
              <a:avLst/>
              <a:gdLst/>
              <a:ahLst/>
              <a:cxnLst/>
              <a:rect l="0" t="0" r="0" b="0"/>
              <a:pathLst>
                <a:path w="131" h="1872897">
                  <a:moveTo>
                    <a:pt x="130" y="1872896"/>
                  </a:moveTo>
                  <a:lnTo>
                    <a:pt x="130" y="0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92D050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Freeform 334 53"/>
            <p:cNvSpPr/>
            <p:nvPr>
              <p:custDataLst>
                <p:tags r:id="rId5"/>
              </p:custDataLst>
            </p:nvPr>
          </p:nvSpPr>
          <p:spPr>
            <a:xfrm>
              <a:off x="6303354" y="2210935"/>
              <a:ext cx="131" cy="1872897"/>
            </a:xfrm>
            <a:custGeom>
              <a:avLst/>
              <a:gdLst/>
              <a:ahLst/>
              <a:cxnLst/>
              <a:rect l="0" t="0" r="0" b="0"/>
              <a:pathLst>
                <a:path w="131" h="1872897">
                  <a:moveTo>
                    <a:pt x="130" y="1872896"/>
                  </a:moveTo>
                  <a:lnTo>
                    <a:pt x="130" y="0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92D050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" name="Freeform 334 54"/>
            <p:cNvSpPr/>
            <p:nvPr>
              <p:custDataLst>
                <p:tags r:id="rId6"/>
              </p:custDataLst>
            </p:nvPr>
          </p:nvSpPr>
          <p:spPr>
            <a:xfrm>
              <a:off x="4979147" y="2210935"/>
              <a:ext cx="1324339" cy="1872896"/>
            </a:xfrm>
            <a:custGeom>
              <a:avLst/>
              <a:gdLst/>
              <a:ahLst/>
              <a:cxnLst/>
              <a:rect l="0" t="0" r="0" b="0"/>
              <a:pathLst>
                <a:path w="1324339" h="1872896">
                  <a:moveTo>
                    <a:pt x="1324337" y="0"/>
                  </a:moveTo>
                  <a:lnTo>
                    <a:pt x="0" y="1324337"/>
                  </a:lnTo>
                  <a:lnTo>
                    <a:pt x="1324338" y="1872895"/>
                  </a:lnTo>
                  <a:close/>
                </a:path>
              </a:pathLst>
            </a:custGeom>
            <a:solidFill>
              <a:srgbClr val="92D050"/>
            </a:solidFill>
            <a:ln w="12700" cap="flat" cmpd="sng" algn="ctr">
              <a:solidFill>
                <a:schemeClr val="accent2">
                  <a:lumMod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Straight 334 61"/>
            <p:cNvCxnSpPr/>
            <p:nvPr/>
          </p:nvCxnSpPr>
          <p:spPr>
            <a:xfrm flipH="1">
              <a:off x="6303484" y="3535269"/>
              <a:ext cx="1324342" cy="5485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Freeform 334 63"/>
            <p:cNvSpPr/>
            <p:nvPr>
              <p:custDataLst>
                <p:tags r:id="rId7"/>
              </p:custDataLst>
            </p:nvPr>
          </p:nvSpPr>
          <p:spPr>
            <a:xfrm>
              <a:off x="6303354" y="2210935"/>
              <a:ext cx="131" cy="1872897"/>
            </a:xfrm>
            <a:custGeom>
              <a:avLst/>
              <a:gdLst/>
              <a:ahLst/>
              <a:cxnLst/>
              <a:rect l="0" t="0" r="0" b="0"/>
              <a:pathLst>
                <a:path w="131" h="1872897">
                  <a:moveTo>
                    <a:pt x="130" y="1872896"/>
                  </a:moveTo>
                  <a:lnTo>
                    <a:pt x="130" y="0"/>
                  </a:lnTo>
                  <a:lnTo>
                    <a:pt x="0" y="122"/>
                  </a:lnTo>
                  <a:close/>
                </a:path>
              </a:pathLst>
            </a:custGeom>
            <a:noFill/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4" name="Freeform 334 64"/>
            <p:cNvSpPr/>
            <p:nvPr>
              <p:custDataLst>
                <p:tags r:id="rId8"/>
              </p:custDataLst>
            </p:nvPr>
          </p:nvSpPr>
          <p:spPr>
            <a:xfrm>
              <a:off x="6303354" y="2210935"/>
              <a:ext cx="131" cy="1872897"/>
            </a:xfrm>
            <a:custGeom>
              <a:avLst/>
              <a:gdLst/>
              <a:ahLst/>
              <a:cxnLst/>
              <a:rect l="0" t="0" r="0" b="0"/>
              <a:pathLst>
                <a:path w="131" h="1872897">
                  <a:moveTo>
                    <a:pt x="130" y="1872896"/>
                  </a:moveTo>
                  <a:lnTo>
                    <a:pt x="130" y="0"/>
                  </a:lnTo>
                  <a:lnTo>
                    <a:pt x="0" y="122"/>
                  </a:lnTo>
                  <a:close/>
                </a:path>
              </a:pathLst>
            </a:custGeom>
            <a:noFill/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Freeform 334 79"/>
            <p:cNvSpPr/>
            <p:nvPr>
              <p:custDataLst>
                <p:tags r:id="rId9"/>
              </p:custDataLst>
            </p:nvPr>
          </p:nvSpPr>
          <p:spPr>
            <a:xfrm rot="10800004" flipV="1">
              <a:off x="6303485" y="2210936"/>
              <a:ext cx="1324339" cy="1872896"/>
            </a:xfrm>
            <a:custGeom>
              <a:avLst/>
              <a:gdLst/>
              <a:ahLst/>
              <a:cxnLst/>
              <a:rect l="0" t="0" r="0" b="0"/>
              <a:pathLst>
                <a:path w="1324339" h="1872896">
                  <a:moveTo>
                    <a:pt x="1324337" y="0"/>
                  </a:moveTo>
                  <a:lnTo>
                    <a:pt x="0" y="1324337"/>
                  </a:lnTo>
                  <a:lnTo>
                    <a:pt x="1324338" y="1872895"/>
                  </a:lnTo>
                  <a:close/>
                </a:path>
              </a:pathLst>
            </a:custGeom>
            <a:solidFill>
              <a:srgbClr val="92D050"/>
            </a:solidFill>
            <a:ln w="12700" cap="flat" cmpd="sng" algn="ctr">
              <a:solidFill>
                <a:schemeClr val="accent2">
                  <a:lumMod val="5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1" name="Straight 334 71"/>
            <p:cNvCxnSpPr/>
            <p:nvPr/>
          </p:nvCxnSpPr>
          <p:spPr>
            <a:xfrm flipV="1">
              <a:off x="4979147" y="3535269"/>
              <a:ext cx="2648679" cy="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334 72"/>
            <p:cNvCxnSpPr/>
            <p:nvPr/>
          </p:nvCxnSpPr>
          <p:spPr>
            <a:xfrm flipV="1">
              <a:off x="4979147" y="3535269"/>
              <a:ext cx="2648679" cy="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334 73"/>
            <p:cNvCxnSpPr/>
            <p:nvPr/>
          </p:nvCxnSpPr>
          <p:spPr>
            <a:xfrm flipH="1">
              <a:off x="6303487" y="3535269"/>
              <a:ext cx="1324339" cy="2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334 74"/>
            <p:cNvCxnSpPr/>
            <p:nvPr/>
          </p:nvCxnSpPr>
          <p:spPr>
            <a:xfrm flipV="1">
              <a:off x="4979147" y="3535271"/>
              <a:ext cx="1324340" cy="1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手繪多邊形 76"/>
            <p:cNvSpPr/>
            <p:nvPr/>
          </p:nvSpPr>
          <p:spPr>
            <a:xfrm>
              <a:off x="5652655" y="2244436"/>
              <a:ext cx="623454" cy="2400300"/>
            </a:xfrm>
            <a:custGeom>
              <a:avLst/>
              <a:gdLst>
                <a:gd name="connsiteX0" fmla="*/ 623454 w 623454"/>
                <a:gd name="connsiteY0" fmla="*/ 0 h 2400300"/>
                <a:gd name="connsiteX1" fmla="*/ 0 w 623454"/>
                <a:gd name="connsiteY1" fmla="*/ 1267691 h 2400300"/>
                <a:gd name="connsiteX2" fmla="*/ 623454 w 623454"/>
                <a:gd name="connsiteY2" fmla="*/ 2400300 h 240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3454" h="2400300">
                  <a:moveTo>
                    <a:pt x="623454" y="0"/>
                  </a:moveTo>
                  <a:cubicBezTo>
                    <a:pt x="311727" y="433820"/>
                    <a:pt x="0" y="867641"/>
                    <a:pt x="0" y="1267691"/>
                  </a:cubicBezTo>
                  <a:cubicBezTo>
                    <a:pt x="0" y="1667741"/>
                    <a:pt x="311727" y="2034020"/>
                    <a:pt x="623454" y="2400300"/>
                  </a:cubicBez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4" name="TextBox 329 4"/>
          <p:cNvSpPr txBox="1"/>
          <p:nvPr/>
        </p:nvSpPr>
        <p:spPr>
          <a:xfrm>
            <a:off x="8285748" y="192180"/>
            <a:ext cx="374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會運動的摺紙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ln w="3175">
                <a:noFill/>
                <a:prstDash val="solid"/>
              </a:ln>
              <a:solidFill>
                <a:srgbClr val="4A76C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644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347 58"/>
          <p:cNvSpPr txBox="1"/>
          <p:nvPr/>
        </p:nvSpPr>
        <p:spPr>
          <a:xfrm>
            <a:off x="8285748" y="192180"/>
            <a:ext cx="374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會運動的摺紙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600" b="1" dirty="0" smtClean="0">
                <a:ln w="3175">
                  <a:noFill/>
                  <a:prstDash val="solid"/>
                </a:ln>
                <a:solidFill>
                  <a:srgbClr val="4A76C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ln w="3175">
                <a:noFill/>
                <a:prstDash val="solid"/>
              </a:ln>
              <a:solidFill>
                <a:srgbClr val="4A76C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6" name="Straight 347 76"/>
          <p:cNvCxnSpPr/>
          <p:nvPr/>
        </p:nvCxnSpPr>
        <p:spPr>
          <a:xfrm>
            <a:off x="4430590" y="-1534857"/>
            <a:ext cx="3745789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347 92"/>
          <p:cNvGrpSpPr/>
          <p:nvPr>
            <p:custDataLst>
              <p:tags r:id="rId1"/>
            </p:custDataLst>
          </p:nvPr>
        </p:nvGrpSpPr>
        <p:grpSpPr>
          <a:xfrm rot="10800000">
            <a:off x="6265384" y="-1572957"/>
            <a:ext cx="76200" cy="76200"/>
            <a:chOff x="6265384" y="2172835"/>
            <a:chExt cx="76200" cy="76200"/>
          </a:xfrm>
        </p:grpSpPr>
        <p:cxnSp>
          <p:nvCxnSpPr>
            <p:cNvPr id="93" name="Straight 329 122"/>
            <p:cNvCxnSpPr/>
            <p:nvPr/>
          </p:nvCxnSpPr>
          <p:spPr>
            <a:xfrm>
              <a:off x="6303484" y="2210935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329 123"/>
            <p:cNvCxnSpPr/>
            <p:nvPr/>
          </p:nvCxnSpPr>
          <p:spPr>
            <a:xfrm>
              <a:off x="6303484" y="2210935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329 124"/>
            <p:cNvCxnSpPr/>
            <p:nvPr/>
          </p:nvCxnSpPr>
          <p:spPr>
            <a:xfrm flipH="1">
              <a:off x="6265384" y="2210935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329 125"/>
            <p:cNvCxnSpPr/>
            <p:nvPr/>
          </p:nvCxnSpPr>
          <p:spPr>
            <a:xfrm flipV="1">
              <a:off x="6303484" y="2172835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329 126"/>
            <p:cNvSpPr/>
            <p:nvPr/>
          </p:nvSpPr>
          <p:spPr>
            <a:xfrm>
              <a:off x="6265384" y="2172835"/>
              <a:ext cx="76200" cy="76200"/>
            </a:xfrm>
            <a:prstGeom prst="ellipse">
              <a:avLst/>
            </a:prstGeom>
            <a:solidFill>
              <a:srgbClr val="01FE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69" name="Straight 347 69"/>
          <p:cNvCxnSpPr/>
          <p:nvPr/>
        </p:nvCxnSpPr>
        <p:spPr>
          <a:xfrm>
            <a:off x="6303484" y="3535271"/>
            <a:ext cx="6" cy="3197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Freeform 347 109"/>
          <p:cNvSpPr/>
          <p:nvPr>
            <p:custDataLst>
              <p:tags r:id="rId2"/>
            </p:custDataLst>
          </p:nvPr>
        </p:nvSpPr>
        <p:spPr>
          <a:xfrm>
            <a:off x="6303484" y="3535266"/>
            <a:ext cx="1324337" cy="3197234"/>
          </a:xfrm>
          <a:custGeom>
            <a:avLst/>
            <a:gdLst/>
            <a:ahLst/>
            <a:cxnLst/>
            <a:rect l="0" t="0" r="0" b="0"/>
            <a:pathLst>
              <a:path w="1324337" h="3197234">
                <a:moveTo>
                  <a:pt x="0" y="5"/>
                </a:moveTo>
                <a:lnTo>
                  <a:pt x="7" y="3197233"/>
                </a:lnTo>
                <a:lnTo>
                  <a:pt x="1324336" y="0"/>
                </a:lnTo>
                <a:close/>
              </a:path>
            </a:pathLst>
          </a:custGeom>
          <a:solidFill>
            <a:srgbClr val="99CB38"/>
          </a:solidFill>
          <a:ln w="12700" cap="flat" cmpd="sng" algn="ctr">
            <a:solidFill>
              <a:srgbClr val="99CB38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3" name="Freeform 347 113"/>
          <p:cNvSpPr/>
          <p:nvPr>
            <p:custDataLst>
              <p:tags r:id="rId3"/>
            </p:custDataLst>
          </p:nvPr>
        </p:nvSpPr>
        <p:spPr>
          <a:xfrm rot="10799986" flipV="1">
            <a:off x="4979152" y="3535269"/>
            <a:ext cx="1324337" cy="3197234"/>
          </a:xfrm>
          <a:custGeom>
            <a:avLst/>
            <a:gdLst/>
            <a:ahLst/>
            <a:cxnLst/>
            <a:rect l="0" t="0" r="0" b="0"/>
            <a:pathLst>
              <a:path w="1324337" h="3197234">
                <a:moveTo>
                  <a:pt x="0" y="5"/>
                </a:moveTo>
                <a:lnTo>
                  <a:pt x="7" y="3197233"/>
                </a:lnTo>
                <a:lnTo>
                  <a:pt x="1324336" y="0"/>
                </a:lnTo>
                <a:close/>
              </a:path>
            </a:pathLst>
          </a:custGeom>
          <a:solidFill>
            <a:srgbClr val="99CB38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2" name="Straight 347 102"/>
          <p:cNvCxnSpPr/>
          <p:nvPr/>
        </p:nvCxnSpPr>
        <p:spPr>
          <a:xfrm>
            <a:off x="6303484" y="3535271"/>
            <a:ext cx="7" cy="3197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347 114"/>
          <p:cNvCxnSpPr/>
          <p:nvPr/>
        </p:nvCxnSpPr>
        <p:spPr>
          <a:xfrm>
            <a:off x="4979147" y="3535272"/>
            <a:ext cx="1324337" cy="1324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347 116"/>
          <p:cNvCxnSpPr/>
          <p:nvPr/>
        </p:nvCxnSpPr>
        <p:spPr>
          <a:xfrm>
            <a:off x="4979147" y="3535272"/>
            <a:ext cx="1324338" cy="1324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347 119"/>
          <p:cNvCxnSpPr/>
          <p:nvPr/>
        </p:nvCxnSpPr>
        <p:spPr>
          <a:xfrm>
            <a:off x="4979147" y="3535272"/>
            <a:ext cx="1324337" cy="1324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347 123"/>
          <p:cNvCxnSpPr/>
          <p:nvPr/>
        </p:nvCxnSpPr>
        <p:spPr>
          <a:xfrm>
            <a:off x="4979147" y="3535272"/>
            <a:ext cx="1324337" cy="1324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347 384"/>
          <p:cNvCxnSpPr/>
          <p:nvPr/>
        </p:nvCxnSpPr>
        <p:spPr>
          <a:xfrm>
            <a:off x="4979147" y="3535272"/>
            <a:ext cx="1324337" cy="1324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347 390"/>
          <p:cNvCxnSpPr/>
          <p:nvPr/>
        </p:nvCxnSpPr>
        <p:spPr>
          <a:xfrm>
            <a:off x="4979147" y="3535272"/>
            <a:ext cx="1324337" cy="1324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347 391"/>
          <p:cNvCxnSpPr/>
          <p:nvPr/>
        </p:nvCxnSpPr>
        <p:spPr>
          <a:xfrm flipH="1">
            <a:off x="6303484" y="3535269"/>
            <a:ext cx="1324342" cy="1324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Straight 347 393"/>
          <p:cNvCxnSpPr/>
          <p:nvPr/>
        </p:nvCxnSpPr>
        <p:spPr>
          <a:xfrm flipH="1">
            <a:off x="6303485" y="3535269"/>
            <a:ext cx="1324341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347 398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347 402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Straight 347 407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Straight 347 413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347 420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Straight 347 428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347 437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347 447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347 458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347 470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Straight 347 483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Straight 347 497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Straight 347 512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347 528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347 545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347 563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Straight 347 582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Straight 347 602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347 623"/>
          <p:cNvCxnSpPr/>
          <p:nvPr/>
        </p:nvCxnSpPr>
        <p:spPr>
          <a:xfrm flipH="1">
            <a:off x="6303484" y="3535269"/>
            <a:ext cx="1324342" cy="13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Freeform 347 371"/>
          <p:cNvSpPr/>
          <p:nvPr>
            <p:custDataLst>
              <p:tags r:id="rId4"/>
            </p:custDataLst>
          </p:nvPr>
        </p:nvSpPr>
        <p:spPr>
          <a:xfrm flipV="1">
            <a:off x="4979147" y="3535268"/>
            <a:ext cx="2648680" cy="1324337"/>
          </a:xfrm>
          <a:custGeom>
            <a:avLst/>
            <a:gdLst/>
            <a:ahLst/>
            <a:cxnLst/>
            <a:rect l="0" t="0" r="0" b="0"/>
            <a:pathLst>
              <a:path w="2648680" h="1324337">
                <a:moveTo>
                  <a:pt x="0" y="1324336"/>
                </a:moveTo>
                <a:lnTo>
                  <a:pt x="2648679" y="1324333"/>
                </a:lnTo>
                <a:lnTo>
                  <a:pt x="1324333" y="0"/>
                </a:lnTo>
                <a:close/>
              </a:path>
            </a:pathLst>
          </a:custGeom>
          <a:solidFill>
            <a:srgbClr val="92D050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" name="Straight 347 6"/>
          <p:cNvCxnSpPr/>
          <p:nvPr>
            <p:custDataLst>
              <p:tags r:id="rId5"/>
            </p:custDataLst>
          </p:nvPr>
        </p:nvCxnSpPr>
        <p:spPr>
          <a:xfrm>
            <a:off x="6303483" y="3535271"/>
            <a:ext cx="7" cy="3197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347 28"/>
          <p:cNvCxnSpPr/>
          <p:nvPr>
            <p:custDataLst>
              <p:tags r:id="rId6"/>
            </p:custDataLst>
          </p:nvPr>
        </p:nvCxnSpPr>
        <p:spPr>
          <a:xfrm>
            <a:off x="6303484" y="3535271"/>
            <a:ext cx="7" cy="3197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2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EDG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EDG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EDG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EDG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OTATIONCENTER" val="CreateByRotationCenter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OTATIONCENTER" val="empty circl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OTATIONCENTER" val="CreateByRotationCenter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OTATIONCENTER" val="empty circl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EDG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EDG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EDG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EDG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EDG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EDG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EDG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EDG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EDG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PEN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EDGE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都會流行">
  <a:themeElements>
    <a:clrScheme name="都會流行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都會流行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都會流行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木刻字型">
  <a:themeElements>
    <a:clrScheme name="綠黃色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木刻字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投影片母片_窄版</Template>
  <TotalTime>1988</TotalTime>
  <Words>181</Words>
  <Application>Microsoft Office PowerPoint</Application>
  <PresentationFormat>寬螢幕</PresentationFormat>
  <Paragraphs>50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15</vt:i4>
      </vt:variant>
    </vt:vector>
  </HeadingPairs>
  <TitlesOfParts>
    <vt:vector size="29" baseType="lpstr">
      <vt:lpstr>微軟正黑體</vt:lpstr>
      <vt:lpstr>新細明體</vt:lpstr>
      <vt:lpstr>標楷體</vt:lpstr>
      <vt:lpstr>Arial</vt:lpstr>
      <vt:lpstr>Cambria Math</vt:lpstr>
      <vt:lpstr>Century Gothic</vt:lpstr>
      <vt:lpstr>Gill Sans MT</vt:lpstr>
      <vt:lpstr>Rockwell</vt:lpstr>
      <vt:lpstr>Rockwell Condensed</vt:lpstr>
      <vt:lpstr>Wingdings</vt:lpstr>
      <vt:lpstr>Wingdings 3</vt:lpstr>
      <vt:lpstr>都會流行</vt:lpstr>
      <vt:lpstr>絲縷</vt:lpstr>
      <vt:lpstr>木刻字型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翻筋斗骨牌</dc:title>
  <dc:creator>向陽跑者</dc:creator>
  <cp:lastModifiedBy>jenshian Li</cp:lastModifiedBy>
  <cp:revision>425</cp:revision>
  <dcterms:created xsi:type="dcterms:W3CDTF">2017-07-05T05:37:45Z</dcterms:created>
  <dcterms:modified xsi:type="dcterms:W3CDTF">2018-05-05T03:49:55Z</dcterms:modified>
</cp:coreProperties>
</file>