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58"/>
  </p:notesMasterIdLst>
  <p:sldIdLst>
    <p:sldId id="389" r:id="rId3"/>
    <p:sldId id="388" r:id="rId4"/>
    <p:sldId id="284" r:id="rId5"/>
    <p:sldId id="285" r:id="rId6"/>
    <p:sldId id="336" r:id="rId7"/>
    <p:sldId id="337" r:id="rId8"/>
    <p:sldId id="379" r:id="rId9"/>
    <p:sldId id="380" r:id="rId10"/>
    <p:sldId id="381" r:id="rId11"/>
    <p:sldId id="375" r:id="rId12"/>
    <p:sldId id="373" r:id="rId13"/>
    <p:sldId id="374" r:id="rId14"/>
    <p:sldId id="282" r:id="rId15"/>
    <p:sldId id="281" r:id="rId16"/>
    <p:sldId id="292" r:id="rId17"/>
    <p:sldId id="293" r:id="rId18"/>
    <p:sldId id="316" r:id="rId19"/>
    <p:sldId id="382" r:id="rId20"/>
    <p:sldId id="322" r:id="rId21"/>
    <p:sldId id="297" r:id="rId22"/>
    <p:sldId id="298" r:id="rId23"/>
    <p:sldId id="299" r:id="rId24"/>
    <p:sldId id="300" r:id="rId25"/>
    <p:sldId id="326" r:id="rId26"/>
    <p:sldId id="335" r:id="rId27"/>
    <p:sldId id="359" r:id="rId28"/>
    <p:sldId id="332" r:id="rId29"/>
    <p:sldId id="360" r:id="rId30"/>
    <p:sldId id="361" r:id="rId31"/>
    <p:sldId id="338" r:id="rId32"/>
    <p:sldId id="339" r:id="rId33"/>
    <p:sldId id="364" r:id="rId34"/>
    <p:sldId id="340" r:id="rId35"/>
    <p:sldId id="341" r:id="rId36"/>
    <p:sldId id="365" r:id="rId37"/>
    <p:sldId id="342" r:id="rId38"/>
    <p:sldId id="343" r:id="rId39"/>
    <p:sldId id="344" r:id="rId40"/>
    <p:sldId id="368" r:id="rId41"/>
    <p:sldId id="345" r:id="rId42"/>
    <p:sldId id="346" r:id="rId43"/>
    <p:sldId id="347" r:id="rId44"/>
    <p:sldId id="348" r:id="rId45"/>
    <p:sldId id="349" r:id="rId46"/>
    <p:sldId id="369" r:id="rId47"/>
    <p:sldId id="370" r:id="rId48"/>
    <p:sldId id="350" r:id="rId49"/>
    <p:sldId id="351" r:id="rId50"/>
    <p:sldId id="371" r:id="rId51"/>
    <p:sldId id="328" r:id="rId52"/>
    <p:sldId id="390" r:id="rId53"/>
    <p:sldId id="352" r:id="rId54"/>
    <p:sldId id="396" r:id="rId55"/>
    <p:sldId id="397" r:id="rId56"/>
    <p:sldId id="398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B592"/>
    <a:srgbClr val="D092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81" d="100"/>
          <a:sy n="81" d="100"/>
        </p:scale>
        <p:origin x="844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87AA-0D99-42CE-A71B-10FA9908BBF8}" type="datetimeFigureOut">
              <a:rPr lang="en-US" smtClean="0"/>
              <a:pPr/>
              <a:t>6/10/2018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67DB-EFF0-400D-96A1-6799F871D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36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68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50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37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71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19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84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74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807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49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46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47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107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368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53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720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038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850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428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722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428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97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700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484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551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358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221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470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868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999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00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701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93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322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598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192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500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709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155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736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7170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619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186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04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750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5627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248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4989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243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595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29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6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64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38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59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6/10/2018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6/10/2018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6/10/2018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 latinLnBrk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6/10/2018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6/10/2018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FA480D-CB17-4C49-BB2A-C7514E1C7CEA}" type="datetimeFigureOut">
              <a:rPr lang="en-US" smtClean="0"/>
              <a:pPr/>
              <a:t>6/10/2018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>
              <a:defRPr sz="1600" baseline="0">
                <a:solidFill>
                  <a:schemeClr val="tx2"/>
                </a:solidFill>
              </a:defRPr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humbs.dreamstime.com/z/d-man-working-calculator-illustration-human-person-character-white-people-53107462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2276872"/>
            <a:ext cx="8494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在</a:t>
            </a:r>
            <a:r>
              <a:rPr lang="zh-TW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操作背後看見思考的</a:t>
            </a:r>
            <a:r>
              <a:rPr lang="zh-TW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力量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84168" y="4509120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吳如皓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481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971600" y="1268760"/>
                <a:ext cx="7488832" cy="482510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TW" sz="54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54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252</m:t>
                          </m:r>
                        </m:e>
                      </m:rad>
                    </m:oMath>
                  </m:oMathPara>
                </a14:m>
                <a:endParaRPr lang="en-US" altLang="zh-TW" sz="5400" i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54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54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54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54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×2×3×3×7</m:t>
                          </m:r>
                        </m:e>
                      </m:rad>
                      <m:r>
                        <a:rPr lang="en-US" altLang="zh-TW" sz="54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54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5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5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×2×3×3</m:t>
                          </m:r>
                        </m:e>
                      </m:rad>
                      <m:r>
                        <a:rPr lang="en-US" altLang="zh-TW" sz="54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altLang="zh-TW" sz="54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54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US" altLang="zh-TW" sz="5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54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54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altLang="zh-TW" sz="54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54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2×3</m:t>
                              </m:r>
                            </m:e>
                          </m:d>
                          <m:r>
                            <a:rPr lang="en-US" altLang="zh-TW" sz="5400" b="0" i="1" baseline="3000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altLang="zh-TW" sz="54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altLang="zh-TW" sz="5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54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US" altLang="zh-TW" sz="5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54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54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sz="54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×3×</m:t>
                      </m:r>
                      <m:rad>
                        <m:radPr>
                          <m:degHide m:val="on"/>
                          <m:ctrlPr>
                            <a:rPr lang="en-US" altLang="zh-TW" sz="54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54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US" altLang="zh-TW" sz="5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268760"/>
                <a:ext cx="7488832" cy="48251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492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2204864"/>
            <a:ext cx="10081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8000" dirty="0" smtClean="0">
                <a:ln w="0"/>
                <a:latin typeface="AcmeFont" pitchFamily="2" charset="0"/>
              </a:rPr>
              <a:t>X</a:t>
            </a:r>
            <a:endParaRPr lang="zh-TW" altLang="en-US" sz="8000" cap="none" spc="0" dirty="0">
              <a:ln w="0"/>
              <a:solidFill>
                <a:schemeClr val="tx1"/>
              </a:solidFill>
              <a:latin typeface="AcmeFont" pitchFamily="2" charset="0"/>
            </a:endParaRPr>
          </a:p>
        </p:txBody>
      </p:sp>
      <p:cxnSp>
        <p:nvCxnSpPr>
          <p:cNvPr id="6" name="直線接點 5"/>
          <p:cNvCxnSpPr/>
          <p:nvPr/>
        </p:nvCxnSpPr>
        <p:spPr>
          <a:xfrm flipV="1">
            <a:off x="251520" y="3573016"/>
            <a:ext cx="8496944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187624" y="3768818"/>
            <a:ext cx="768220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8000" b="1" cap="none" spc="0" dirty="0" smtClean="0">
                <a:ln w="0"/>
                <a:solidFill>
                  <a:schemeClr val="tx1"/>
                </a:solidFill>
                <a:latin typeface="AcmeFont" pitchFamily="2" charset="0"/>
              </a:rPr>
              <a:t>2x2x3x3x7</a:t>
            </a:r>
            <a:endParaRPr lang="zh-TW" altLang="en-US" sz="8000" b="1" cap="none" spc="0" dirty="0">
              <a:ln w="0"/>
              <a:solidFill>
                <a:schemeClr val="tx1"/>
              </a:solidFill>
              <a:latin typeface="AcmeFont" pitchFamily="2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47664" y="764704"/>
            <a:ext cx="6696744" cy="115212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9600" dirty="0" smtClean="0"/>
              <a:t>?</a:t>
            </a:r>
            <a:endParaRPr lang="zh-TW" altLang="en-US" sz="9600" dirty="0"/>
          </a:p>
        </p:txBody>
      </p:sp>
      <p:sp>
        <p:nvSpPr>
          <p:cNvPr id="9" name="矩形 8"/>
          <p:cNvSpPr/>
          <p:nvPr/>
        </p:nvSpPr>
        <p:spPr>
          <a:xfrm>
            <a:off x="1536340" y="2168860"/>
            <a:ext cx="6696744" cy="115212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9600" dirty="0" smtClean="0"/>
              <a:t>?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1339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2204864"/>
            <a:ext cx="10081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8000" dirty="0" smtClean="0">
                <a:ln w="0"/>
                <a:latin typeface="AcmeFont" pitchFamily="2" charset="0"/>
              </a:rPr>
              <a:t>X</a:t>
            </a:r>
            <a:endParaRPr lang="zh-TW" altLang="en-US" sz="8000" cap="none" spc="0" dirty="0">
              <a:ln w="0"/>
              <a:solidFill>
                <a:schemeClr val="tx1"/>
              </a:solidFill>
              <a:latin typeface="AcmeFont" pitchFamily="2" charset="0"/>
            </a:endParaRPr>
          </a:p>
        </p:txBody>
      </p:sp>
      <p:cxnSp>
        <p:nvCxnSpPr>
          <p:cNvPr id="6" name="直線接點 5"/>
          <p:cNvCxnSpPr/>
          <p:nvPr/>
        </p:nvCxnSpPr>
        <p:spPr>
          <a:xfrm flipV="1">
            <a:off x="251520" y="3573016"/>
            <a:ext cx="8496944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187624" y="3768818"/>
            <a:ext cx="768220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8000" b="1" cap="none" spc="0" dirty="0" smtClean="0">
                <a:ln w="0"/>
                <a:solidFill>
                  <a:schemeClr val="tx1"/>
                </a:solidFill>
                <a:latin typeface="AcmeFont" pitchFamily="2" charset="0"/>
              </a:rPr>
              <a:t>2x2x3x3x7</a:t>
            </a:r>
            <a:endParaRPr lang="zh-TW" altLang="en-US" sz="8000" b="1" cap="none" spc="0" dirty="0">
              <a:ln w="0"/>
              <a:solidFill>
                <a:schemeClr val="tx1"/>
              </a:solidFill>
              <a:latin typeface="AcmeFont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547664" y="764704"/>
                <a:ext cx="6696744" cy="1152128"/>
              </a:xfrm>
              <a:prstGeom prst="rect">
                <a:avLst/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0" b="1" dirty="0" smtClean="0">
                    <a:ln w="0"/>
                    <a:solidFill>
                      <a:schemeClr val="bg1"/>
                    </a:solidFill>
                    <a:latin typeface="AcmeFont" pitchFamily="2" charset="0"/>
                  </a:rPr>
                  <a:t>2x3x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sz="8000" b="1" i="1" smtClean="0">
                            <a:ln w="0"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sz="8000" b="1" i="1" smtClean="0">
                            <a:ln w="0"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rad>
                  </m:oMath>
                </a14:m>
                <a:endParaRPr lang="zh-TW" altLang="en-US" sz="8000" b="1" dirty="0">
                  <a:ln w="0"/>
                  <a:solidFill>
                    <a:schemeClr val="bg1"/>
                  </a:solidFill>
                  <a:latin typeface="AcmeFont" pitchFamily="2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764704"/>
                <a:ext cx="6696744" cy="1152128"/>
              </a:xfrm>
              <a:prstGeom prst="rect">
                <a:avLst/>
              </a:prstGeom>
              <a:blipFill>
                <a:blip r:embed="rId3"/>
                <a:stretch>
                  <a:fillRect t="-21212" b="-56061"/>
                </a:stretch>
              </a:blipFill>
              <a:ln w="57150"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547664" y="2168860"/>
                <a:ext cx="6696744" cy="1152128"/>
              </a:xfrm>
              <a:prstGeom prst="rect">
                <a:avLst/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8000" b="1" dirty="0" smtClean="0">
                    <a:ln w="0"/>
                    <a:solidFill>
                      <a:schemeClr val="bg1"/>
                    </a:solidFill>
                    <a:latin typeface="AcmeFont" pitchFamily="2" charset="0"/>
                  </a:rPr>
                  <a:t>2x3x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sz="8000" b="1" i="1" smtClean="0">
                            <a:ln w="0"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sz="8000" b="1" i="1" smtClean="0">
                            <a:ln w="0"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rad>
                  </m:oMath>
                </a14:m>
                <a:endParaRPr lang="zh-TW" altLang="en-US" sz="8000" b="1" dirty="0">
                  <a:ln w="0"/>
                  <a:solidFill>
                    <a:schemeClr val="bg1"/>
                  </a:solidFill>
                  <a:latin typeface="AcmeFont" pitchFamily="2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168860"/>
                <a:ext cx="6696744" cy="1152128"/>
              </a:xfrm>
              <a:prstGeom prst="rect">
                <a:avLst/>
              </a:prstGeom>
              <a:blipFill>
                <a:blip r:embed="rId4"/>
                <a:stretch>
                  <a:fillRect t="-21717" b="-55556"/>
                </a:stretch>
              </a:blipFill>
              <a:ln w="57150"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154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4" name="群組 673"/>
          <p:cNvGrpSpPr/>
          <p:nvPr/>
        </p:nvGrpSpPr>
        <p:grpSpPr>
          <a:xfrm>
            <a:off x="4264025" y="2677795"/>
            <a:ext cx="615950" cy="1502411"/>
            <a:chOff x="0" y="0"/>
            <a:chExt cx="615950" cy="1502411"/>
          </a:xfrm>
        </p:grpSpPr>
        <p:grpSp>
          <p:nvGrpSpPr>
            <p:cNvPr id="675" name="群組 674"/>
            <p:cNvGrpSpPr/>
            <p:nvPr/>
          </p:nvGrpSpPr>
          <p:grpSpPr>
            <a:xfrm>
              <a:off x="0" y="0"/>
              <a:ext cx="615950" cy="1502411"/>
              <a:chOff x="0" y="0"/>
              <a:chExt cx="615950" cy="1502411"/>
            </a:xfrm>
          </p:grpSpPr>
          <p:grpSp>
            <p:nvGrpSpPr>
              <p:cNvPr id="677" name="群組 676"/>
              <p:cNvGrpSpPr/>
              <p:nvPr/>
            </p:nvGrpSpPr>
            <p:grpSpPr>
              <a:xfrm>
                <a:off x="0" y="0"/>
                <a:ext cx="615950" cy="1502411"/>
                <a:chOff x="0" y="0"/>
                <a:chExt cx="615950" cy="1574496"/>
              </a:xfrm>
            </p:grpSpPr>
            <p:sp>
              <p:nvSpPr>
                <p:cNvPr id="680" name="橢圓 679"/>
                <p:cNvSpPr/>
                <p:nvPr/>
              </p:nvSpPr>
              <p:spPr>
                <a:xfrm>
                  <a:off x="87465" y="0"/>
                  <a:ext cx="445273" cy="453224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681" name="直線接點 680"/>
                <p:cNvCxnSpPr/>
                <p:nvPr/>
              </p:nvCxnSpPr>
              <p:spPr>
                <a:xfrm>
                  <a:off x="318053" y="453224"/>
                  <a:ext cx="0" cy="36622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82" name="弧形 681"/>
                <p:cNvSpPr/>
                <p:nvPr/>
              </p:nvSpPr>
              <p:spPr>
                <a:xfrm rot="169571">
                  <a:off x="0" y="556591"/>
                  <a:ext cx="615950" cy="1017905"/>
                </a:xfrm>
                <a:prstGeom prst="arc">
                  <a:avLst>
                    <a:gd name="adj1" fmla="val 16200000"/>
                    <a:gd name="adj2" fmla="val 17761320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683" name="直線接點 682"/>
                <p:cNvCxnSpPr/>
                <p:nvPr/>
              </p:nvCxnSpPr>
              <p:spPr>
                <a:xfrm>
                  <a:off x="87465" y="50093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84" name="直線接點 683"/>
                <p:cNvCxnSpPr/>
                <p:nvPr/>
              </p:nvCxnSpPr>
              <p:spPr>
                <a:xfrm>
                  <a:off x="318053" y="80308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85" name="直線接點 684"/>
                <p:cNvCxnSpPr/>
                <p:nvPr/>
              </p:nvCxnSpPr>
              <p:spPr>
                <a:xfrm flipV="1">
                  <a:off x="127221" y="787179"/>
                  <a:ext cx="190279" cy="17437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78" name="橢圓 677"/>
              <p:cNvSpPr/>
              <p:nvPr/>
            </p:nvSpPr>
            <p:spPr>
              <a:xfrm flipH="1">
                <a:off x="357809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679" name="橢圓 678"/>
              <p:cNvSpPr/>
              <p:nvPr/>
            </p:nvSpPr>
            <p:spPr>
              <a:xfrm flipH="1">
                <a:off x="198783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676" name="弧形 675"/>
            <p:cNvSpPr/>
            <p:nvPr/>
          </p:nvSpPr>
          <p:spPr>
            <a:xfrm>
              <a:off x="190831" y="198782"/>
              <a:ext cx="246380" cy="154305"/>
            </a:xfrm>
            <a:prstGeom prst="arc">
              <a:avLst>
                <a:gd name="adj1" fmla="val 688839"/>
                <a:gd name="adj2" fmla="val 10191553"/>
              </a:avLst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686" name="群組 685"/>
          <p:cNvGrpSpPr/>
          <p:nvPr/>
        </p:nvGrpSpPr>
        <p:grpSpPr>
          <a:xfrm>
            <a:off x="3832811" y="2215738"/>
            <a:ext cx="615950" cy="1502411"/>
            <a:chOff x="0" y="0"/>
            <a:chExt cx="615950" cy="1502411"/>
          </a:xfrm>
        </p:grpSpPr>
        <p:grpSp>
          <p:nvGrpSpPr>
            <p:cNvPr id="687" name="群組 686"/>
            <p:cNvGrpSpPr/>
            <p:nvPr/>
          </p:nvGrpSpPr>
          <p:grpSpPr>
            <a:xfrm>
              <a:off x="0" y="0"/>
              <a:ext cx="615950" cy="1502411"/>
              <a:chOff x="0" y="0"/>
              <a:chExt cx="615950" cy="1502411"/>
            </a:xfrm>
          </p:grpSpPr>
          <p:grpSp>
            <p:nvGrpSpPr>
              <p:cNvPr id="689" name="群組 688"/>
              <p:cNvGrpSpPr/>
              <p:nvPr/>
            </p:nvGrpSpPr>
            <p:grpSpPr>
              <a:xfrm>
                <a:off x="0" y="0"/>
                <a:ext cx="615950" cy="1502411"/>
                <a:chOff x="0" y="0"/>
                <a:chExt cx="615950" cy="1574496"/>
              </a:xfrm>
            </p:grpSpPr>
            <p:sp>
              <p:nvSpPr>
                <p:cNvPr id="692" name="橢圓 691"/>
                <p:cNvSpPr/>
                <p:nvPr/>
              </p:nvSpPr>
              <p:spPr>
                <a:xfrm>
                  <a:off x="87465" y="0"/>
                  <a:ext cx="445273" cy="453224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693" name="直線接點 692"/>
                <p:cNvCxnSpPr/>
                <p:nvPr/>
              </p:nvCxnSpPr>
              <p:spPr>
                <a:xfrm>
                  <a:off x="318053" y="453224"/>
                  <a:ext cx="0" cy="36622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94" name="弧形 693"/>
                <p:cNvSpPr/>
                <p:nvPr/>
              </p:nvSpPr>
              <p:spPr>
                <a:xfrm rot="169571">
                  <a:off x="0" y="556591"/>
                  <a:ext cx="615950" cy="1017905"/>
                </a:xfrm>
                <a:prstGeom prst="arc">
                  <a:avLst>
                    <a:gd name="adj1" fmla="val 16200000"/>
                    <a:gd name="adj2" fmla="val 17761320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695" name="直線接點 694"/>
                <p:cNvCxnSpPr/>
                <p:nvPr/>
              </p:nvCxnSpPr>
              <p:spPr>
                <a:xfrm>
                  <a:off x="87465" y="50093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6" name="直線接點 695"/>
                <p:cNvCxnSpPr/>
                <p:nvPr/>
              </p:nvCxnSpPr>
              <p:spPr>
                <a:xfrm>
                  <a:off x="318053" y="80308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7" name="直線接點 696"/>
                <p:cNvCxnSpPr/>
                <p:nvPr/>
              </p:nvCxnSpPr>
              <p:spPr>
                <a:xfrm flipV="1">
                  <a:off x="127221" y="787179"/>
                  <a:ext cx="190279" cy="17437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0" name="橢圓 689"/>
              <p:cNvSpPr/>
              <p:nvPr/>
            </p:nvSpPr>
            <p:spPr>
              <a:xfrm flipH="1">
                <a:off x="357809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691" name="橢圓 690"/>
              <p:cNvSpPr/>
              <p:nvPr/>
            </p:nvSpPr>
            <p:spPr>
              <a:xfrm flipH="1">
                <a:off x="198783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688" name="弧形 687"/>
            <p:cNvSpPr/>
            <p:nvPr/>
          </p:nvSpPr>
          <p:spPr>
            <a:xfrm>
              <a:off x="190831" y="198782"/>
              <a:ext cx="246380" cy="154305"/>
            </a:xfrm>
            <a:prstGeom prst="arc">
              <a:avLst>
                <a:gd name="adj1" fmla="val 688839"/>
                <a:gd name="adj2" fmla="val 10191553"/>
              </a:avLst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698" name="群組 697"/>
          <p:cNvGrpSpPr/>
          <p:nvPr/>
        </p:nvGrpSpPr>
        <p:grpSpPr>
          <a:xfrm>
            <a:off x="4924386" y="3572698"/>
            <a:ext cx="615950" cy="1502411"/>
            <a:chOff x="0" y="0"/>
            <a:chExt cx="615950" cy="1502411"/>
          </a:xfrm>
        </p:grpSpPr>
        <p:grpSp>
          <p:nvGrpSpPr>
            <p:cNvPr id="699" name="群組 698"/>
            <p:cNvGrpSpPr/>
            <p:nvPr/>
          </p:nvGrpSpPr>
          <p:grpSpPr>
            <a:xfrm>
              <a:off x="0" y="0"/>
              <a:ext cx="615950" cy="1502411"/>
              <a:chOff x="0" y="0"/>
              <a:chExt cx="615950" cy="1502411"/>
            </a:xfrm>
          </p:grpSpPr>
          <p:grpSp>
            <p:nvGrpSpPr>
              <p:cNvPr id="701" name="群組 700"/>
              <p:cNvGrpSpPr/>
              <p:nvPr/>
            </p:nvGrpSpPr>
            <p:grpSpPr>
              <a:xfrm>
                <a:off x="0" y="0"/>
                <a:ext cx="615950" cy="1502411"/>
                <a:chOff x="0" y="0"/>
                <a:chExt cx="615950" cy="1574496"/>
              </a:xfrm>
            </p:grpSpPr>
            <p:sp>
              <p:nvSpPr>
                <p:cNvPr id="704" name="橢圓 703"/>
                <p:cNvSpPr/>
                <p:nvPr/>
              </p:nvSpPr>
              <p:spPr>
                <a:xfrm>
                  <a:off x="87465" y="0"/>
                  <a:ext cx="445273" cy="453224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705" name="直線接點 704"/>
                <p:cNvCxnSpPr/>
                <p:nvPr/>
              </p:nvCxnSpPr>
              <p:spPr>
                <a:xfrm>
                  <a:off x="318053" y="453224"/>
                  <a:ext cx="0" cy="36622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06" name="弧形 705"/>
                <p:cNvSpPr/>
                <p:nvPr/>
              </p:nvSpPr>
              <p:spPr>
                <a:xfrm rot="169571">
                  <a:off x="0" y="556591"/>
                  <a:ext cx="615950" cy="1017905"/>
                </a:xfrm>
                <a:prstGeom prst="arc">
                  <a:avLst>
                    <a:gd name="adj1" fmla="val 16200000"/>
                    <a:gd name="adj2" fmla="val 17761320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707" name="直線接點 706"/>
                <p:cNvCxnSpPr/>
                <p:nvPr/>
              </p:nvCxnSpPr>
              <p:spPr>
                <a:xfrm>
                  <a:off x="87465" y="50093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08" name="直線接點 707"/>
                <p:cNvCxnSpPr/>
                <p:nvPr/>
              </p:nvCxnSpPr>
              <p:spPr>
                <a:xfrm>
                  <a:off x="318053" y="80308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09" name="直線接點 708"/>
                <p:cNvCxnSpPr/>
                <p:nvPr/>
              </p:nvCxnSpPr>
              <p:spPr>
                <a:xfrm flipV="1">
                  <a:off x="127221" y="787179"/>
                  <a:ext cx="190279" cy="17437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2" name="橢圓 701"/>
              <p:cNvSpPr/>
              <p:nvPr/>
            </p:nvSpPr>
            <p:spPr>
              <a:xfrm flipH="1">
                <a:off x="357809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703" name="橢圓 702"/>
              <p:cNvSpPr/>
              <p:nvPr/>
            </p:nvSpPr>
            <p:spPr>
              <a:xfrm flipH="1">
                <a:off x="198783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700" name="弧形 699"/>
            <p:cNvSpPr/>
            <p:nvPr/>
          </p:nvSpPr>
          <p:spPr>
            <a:xfrm>
              <a:off x="190831" y="198782"/>
              <a:ext cx="246380" cy="154305"/>
            </a:xfrm>
            <a:prstGeom prst="arc">
              <a:avLst>
                <a:gd name="adj1" fmla="val 688839"/>
                <a:gd name="adj2" fmla="val 10191553"/>
              </a:avLst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710" name="群組 709"/>
          <p:cNvGrpSpPr/>
          <p:nvPr/>
        </p:nvGrpSpPr>
        <p:grpSpPr>
          <a:xfrm>
            <a:off x="4200815" y="3678582"/>
            <a:ext cx="615950" cy="1502411"/>
            <a:chOff x="0" y="0"/>
            <a:chExt cx="615950" cy="1502411"/>
          </a:xfrm>
        </p:grpSpPr>
        <p:grpSp>
          <p:nvGrpSpPr>
            <p:cNvPr id="711" name="群組 710"/>
            <p:cNvGrpSpPr/>
            <p:nvPr/>
          </p:nvGrpSpPr>
          <p:grpSpPr>
            <a:xfrm>
              <a:off x="0" y="0"/>
              <a:ext cx="615950" cy="1502411"/>
              <a:chOff x="0" y="0"/>
              <a:chExt cx="615950" cy="1502411"/>
            </a:xfrm>
          </p:grpSpPr>
          <p:grpSp>
            <p:nvGrpSpPr>
              <p:cNvPr id="713" name="群組 712"/>
              <p:cNvGrpSpPr/>
              <p:nvPr/>
            </p:nvGrpSpPr>
            <p:grpSpPr>
              <a:xfrm>
                <a:off x="0" y="0"/>
                <a:ext cx="615950" cy="1502411"/>
                <a:chOff x="0" y="0"/>
                <a:chExt cx="615950" cy="1574496"/>
              </a:xfrm>
            </p:grpSpPr>
            <p:sp>
              <p:nvSpPr>
                <p:cNvPr id="716" name="橢圓 715"/>
                <p:cNvSpPr/>
                <p:nvPr/>
              </p:nvSpPr>
              <p:spPr>
                <a:xfrm>
                  <a:off x="87465" y="0"/>
                  <a:ext cx="445273" cy="453224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717" name="直線接點 716"/>
                <p:cNvCxnSpPr/>
                <p:nvPr/>
              </p:nvCxnSpPr>
              <p:spPr>
                <a:xfrm>
                  <a:off x="318053" y="453224"/>
                  <a:ext cx="0" cy="36622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18" name="弧形 717"/>
                <p:cNvSpPr/>
                <p:nvPr/>
              </p:nvSpPr>
              <p:spPr>
                <a:xfrm rot="169571">
                  <a:off x="0" y="556591"/>
                  <a:ext cx="615950" cy="1017905"/>
                </a:xfrm>
                <a:prstGeom prst="arc">
                  <a:avLst>
                    <a:gd name="adj1" fmla="val 16200000"/>
                    <a:gd name="adj2" fmla="val 17761320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719" name="直線接點 718"/>
                <p:cNvCxnSpPr/>
                <p:nvPr/>
              </p:nvCxnSpPr>
              <p:spPr>
                <a:xfrm>
                  <a:off x="87465" y="50093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20" name="直線接點 719"/>
                <p:cNvCxnSpPr/>
                <p:nvPr/>
              </p:nvCxnSpPr>
              <p:spPr>
                <a:xfrm>
                  <a:off x="318053" y="80308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21" name="直線接點 720"/>
                <p:cNvCxnSpPr/>
                <p:nvPr/>
              </p:nvCxnSpPr>
              <p:spPr>
                <a:xfrm flipV="1">
                  <a:off x="127221" y="787179"/>
                  <a:ext cx="190279" cy="17437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4" name="橢圓 713"/>
              <p:cNvSpPr/>
              <p:nvPr/>
            </p:nvSpPr>
            <p:spPr>
              <a:xfrm flipH="1">
                <a:off x="357809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715" name="橢圓 714"/>
              <p:cNvSpPr/>
              <p:nvPr/>
            </p:nvSpPr>
            <p:spPr>
              <a:xfrm flipH="1">
                <a:off x="198783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712" name="弧形 711"/>
            <p:cNvSpPr/>
            <p:nvPr/>
          </p:nvSpPr>
          <p:spPr>
            <a:xfrm>
              <a:off x="190831" y="198782"/>
              <a:ext cx="246380" cy="154305"/>
            </a:xfrm>
            <a:prstGeom prst="arc">
              <a:avLst>
                <a:gd name="adj1" fmla="val 688839"/>
                <a:gd name="adj2" fmla="val 10191553"/>
              </a:avLst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722" name="群組 721"/>
          <p:cNvGrpSpPr/>
          <p:nvPr/>
        </p:nvGrpSpPr>
        <p:grpSpPr>
          <a:xfrm>
            <a:off x="5067346" y="2468881"/>
            <a:ext cx="615950" cy="1502411"/>
            <a:chOff x="0" y="0"/>
            <a:chExt cx="615950" cy="1502411"/>
          </a:xfrm>
        </p:grpSpPr>
        <p:grpSp>
          <p:nvGrpSpPr>
            <p:cNvPr id="723" name="群組 722"/>
            <p:cNvGrpSpPr/>
            <p:nvPr/>
          </p:nvGrpSpPr>
          <p:grpSpPr>
            <a:xfrm>
              <a:off x="0" y="0"/>
              <a:ext cx="615950" cy="1502411"/>
              <a:chOff x="0" y="0"/>
              <a:chExt cx="615950" cy="1502411"/>
            </a:xfrm>
          </p:grpSpPr>
          <p:grpSp>
            <p:nvGrpSpPr>
              <p:cNvPr id="725" name="群組 724"/>
              <p:cNvGrpSpPr/>
              <p:nvPr/>
            </p:nvGrpSpPr>
            <p:grpSpPr>
              <a:xfrm>
                <a:off x="0" y="0"/>
                <a:ext cx="615950" cy="1502411"/>
                <a:chOff x="0" y="0"/>
                <a:chExt cx="615950" cy="1574496"/>
              </a:xfrm>
            </p:grpSpPr>
            <p:sp>
              <p:nvSpPr>
                <p:cNvPr id="728" name="橢圓 727"/>
                <p:cNvSpPr/>
                <p:nvPr/>
              </p:nvSpPr>
              <p:spPr>
                <a:xfrm>
                  <a:off x="87465" y="0"/>
                  <a:ext cx="445273" cy="453224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729" name="直線接點 728"/>
                <p:cNvCxnSpPr/>
                <p:nvPr/>
              </p:nvCxnSpPr>
              <p:spPr>
                <a:xfrm>
                  <a:off x="318053" y="453224"/>
                  <a:ext cx="0" cy="36622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30" name="弧形 729"/>
                <p:cNvSpPr/>
                <p:nvPr/>
              </p:nvSpPr>
              <p:spPr>
                <a:xfrm rot="169571">
                  <a:off x="0" y="556591"/>
                  <a:ext cx="615950" cy="1017905"/>
                </a:xfrm>
                <a:prstGeom prst="arc">
                  <a:avLst>
                    <a:gd name="adj1" fmla="val 16200000"/>
                    <a:gd name="adj2" fmla="val 17761320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731" name="直線接點 730"/>
                <p:cNvCxnSpPr/>
                <p:nvPr/>
              </p:nvCxnSpPr>
              <p:spPr>
                <a:xfrm>
                  <a:off x="87465" y="50093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2" name="直線接點 731"/>
                <p:cNvCxnSpPr/>
                <p:nvPr/>
              </p:nvCxnSpPr>
              <p:spPr>
                <a:xfrm>
                  <a:off x="318053" y="80308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3" name="直線接點 732"/>
                <p:cNvCxnSpPr/>
                <p:nvPr/>
              </p:nvCxnSpPr>
              <p:spPr>
                <a:xfrm flipV="1">
                  <a:off x="127221" y="787179"/>
                  <a:ext cx="190279" cy="17437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6" name="橢圓 725"/>
              <p:cNvSpPr/>
              <p:nvPr/>
            </p:nvSpPr>
            <p:spPr>
              <a:xfrm flipH="1">
                <a:off x="357809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727" name="橢圓 726"/>
              <p:cNvSpPr/>
              <p:nvPr/>
            </p:nvSpPr>
            <p:spPr>
              <a:xfrm flipH="1">
                <a:off x="198783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724" name="弧形 723"/>
            <p:cNvSpPr/>
            <p:nvPr/>
          </p:nvSpPr>
          <p:spPr>
            <a:xfrm>
              <a:off x="190831" y="198782"/>
              <a:ext cx="246380" cy="154305"/>
            </a:xfrm>
            <a:prstGeom prst="arc">
              <a:avLst>
                <a:gd name="adj1" fmla="val 688839"/>
                <a:gd name="adj2" fmla="val 10191553"/>
              </a:avLst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734" name="群組 733"/>
          <p:cNvGrpSpPr/>
          <p:nvPr/>
        </p:nvGrpSpPr>
        <p:grpSpPr>
          <a:xfrm>
            <a:off x="3667675" y="3061998"/>
            <a:ext cx="615950" cy="1502411"/>
            <a:chOff x="0" y="0"/>
            <a:chExt cx="615950" cy="1502411"/>
          </a:xfrm>
        </p:grpSpPr>
        <p:grpSp>
          <p:nvGrpSpPr>
            <p:cNvPr id="735" name="群組 734"/>
            <p:cNvGrpSpPr/>
            <p:nvPr/>
          </p:nvGrpSpPr>
          <p:grpSpPr>
            <a:xfrm>
              <a:off x="0" y="0"/>
              <a:ext cx="615950" cy="1502411"/>
              <a:chOff x="0" y="0"/>
              <a:chExt cx="615950" cy="1502411"/>
            </a:xfrm>
          </p:grpSpPr>
          <p:grpSp>
            <p:nvGrpSpPr>
              <p:cNvPr id="737" name="群組 736"/>
              <p:cNvGrpSpPr/>
              <p:nvPr/>
            </p:nvGrpSpPr>
            <p:grpSpPr>
              <a:xfrm>
                <a:off x="0" y="0"/>
                <a:ext cx="615950" cy="1502411"/>
                <a:chOff x="0" y="0"/>
                <a:chExt cx="615950" cy="1574496"/>
              </a:xfrm>
            </p:grpSpPr>
            <p:sp>
              <p:nvSpPr>
                <p:cNvPr id="740" name="橢圓 739"/>
                <p:cNvSpPr/>
                <p:nvPr/>
              </p:nvSpPr>
              <p:spPr>
                <a:xfrm>
                  <a:off x="87465" y="0"/>
                  <a:ext cx="445273" cy="453224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741" name="直線接點 740"/>
                <p:cNvCxnSpPr/>
                <p:nvPr/>
              </p:nvCxnSpPr>
              <p:spPr>
                <a:xfrm>
                  <a:off x="318053" y="453224"/>
                  <a:ext cx="0" cy="36622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42" name="弧形 741"/>
                <p:cNvSpPr/>
                <p:nvPr/>
              </p:nvSpPr>
              <p:spPr>
                <a:xfrm rot="169571">
                  <a:off x="0" y="556591"/>
                  <a:ext cx="615950" cy="1017905"/>
                </a:xfrm>
                <a:prstGeom prst="arc">
                  <a:avLst>
                    <a:gd name="adj1" fmla="val 16200000"/>
                    <a:gd name="adj2" fmla="val 17761320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743" name="直線接點 742"/>
                <p:cNvCxnSpPr/>
                <p:nvPr/>
              </p:nvCxnSpPr>
              <p:spPr>
                <a:xfrm>
                  <a:off x="87465" y="50093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直線接點 743"/>
                <p:cNvCxnSpPr/>
                <p:nvPr/>
              </p:nvCxnSpPr>
              <p:spPr>
                <a:xfrm>
                  <a:off x="318053" y="80308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5" name="直線接點 744"/>
                <p:cNvCxnSpPr/>
                <p:nvPr/>
              </p:nvCxnSpPr>
              <p:spPr>
                <a:xfrm flipV="1">
                  <a:off x="127221" y="787179"/>
                  <a:ext cx="190279" cy="17437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8" name="橢圓 737"/>
              <p:cNvSpPr/>
              <p:nvPr/>
            </p:nvSpPr>
            <p:spPr>
              <a:xfrm flipH="1">
                <a:off x="357809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739" name="橢圓 738"/>
              <p:cNvSpPr/>
              <p:nvPr/>
            </p:nvSpPr>
            <p:spPr>
              <a:xfrm flipH="1">
                <a:off x="198783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736" name="弧形 735"/>
            <p:cNvSpPr/>
            <p:nvPr/>
          </p:nvSpPr>
          <p:spPr>
            <a:xfrm>
              <a:off x="190831" y="198782"/>
              <a:ext cx="246380" cy="154305"/>
            </a:xfrm>
            <a:prstGeom prst="arc">
              <a:avLst>
                <a:gd name="adj1" fmla="val 688839"/>
                <a:gd name="adj2" fmla="val 10191553"/>
              </a:avLst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746" name="群組 745"/>
          <p:cNvGrpSpPr/>
          <p:nvPr/>
        </p:nvGrpSpPr>
        <p:grpSpPr>
          <a:xfrm>
            <a:off x="6226719" y="2836602"/>
            <a:ext cx="615950" cy="1502411"/>
            <a:chOff x="0" y="0"/>
            <a:chExt cx="615950" cy="1502411"/>
          </a:xfrm>
        </p:grpSpPr>
        <p:grpSp>
          <p:nvGrpSpPr>
            <p:cNvPr id="747" name="群組 746"/>
            <p:cNvGrpSpPr/>
            <p:nvPr/>
          </p:nvGrpSpPr>
          <p:grpSpPr>
            <a:xfrm>
              <a:off x="0" y="0"/>
              <a:ext cx="615950" cy="1502411"/>
              <a:chOff x="0" y="0"/>
              <a:chExt cx="615950" cy="1502411"/>
            </a:xfrm>
          </p:grpSpPr>
          <p:grpSp>
            <p:nvGrpSpPr>
              <p:cNvPr id="749" name="群組 748"/>
              <p:cNvGrpSpPr/>
              <p:nvPr/>
            </p:nvGrpSpPr>
            <p:grpSpPr>
              <a:xfrm>
                <a:off x="0" y="0"/>
                <a:ext cx="615950" cy="1502411"/>
                <a:chOff x="0" y="0"/>
                <a:chExt cx="615950" cy="1574496"/>
              </a:xfrm>
            </p:grpSpPr>
            <p:sp>
              <p:nvSpPr>
                <p:cNvPr id="752" name="橢圓 751"/>
                <p:cNvSpPr/>
                <p:nvPr/>
              </p:nvSpPr>
              <p:spPr>
                <a:xfrm>
                  <a:off x="87465" y="0"/>
                  <a:ext cx="445273" cy="453224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753" name="直線接點 752"/>
                <p:cNvCxnSpPr/>
                <p:nvPr/>
              </p:nvCxnSpPr>
              <p:spPr>
                <a:xfrm>
                  <a:off x="318053" y="453224"/>
                  <a:ext cx="0" cy="36622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54" name="弧形 753"/>
                <p:cNvSpPr/>
                <p:nvPr/>
              </p:nvSpPr>
              <p:spPr>
                <a:xfrm rot="169571">
                  <a:off x="0" y="556591"/>
                  <a:ext cx="615950" cy="1017905"/>
                </a:xfrm>
                <a:prstGeom prst="arc">
                  <a:avLst>
                    <a:gd name="adj1" fmla="val 16200000"/>
                    <a:gd name="adj2" fmla="val 17761320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755" name="直線接點 754"/>
                <p:cNvCxnSpPr/>
                <p:nvPr/>
              </p:nvCxnSpPr>
              <p:spPr>
                <a:xfrm>
                  <a:off x="87465" y="50093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6" name="直線接點 755"/>
                <p:cNvCxnSpPr/>
                <p:nvPr/>
              </p:nvCxnSpPr>
              <p:spPr>
                <a:xfrm>
                  <a:off x="318053" y="80308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7" name="直線接點 756"/>
                <p:cNvCxnSpPr/>
                <p:nvPr/>
              </p:nvCxnSpPr>
              <p:spPr>
                <a:xfrm flipV="1">
                  <a:off x="127221" y="787179"/>
                  <a:ext cx="190279" cy="17437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50" name="橢圓 749"/>
              <p:cNvSpPr/>
              <p:nvPr/>
            </p:nvSpPr>
            <p:spPr>
              <a:xfrm flipH="1">
                <a:off x="357809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751" name="橢圓 750"/>
              <p:cNvSpPr/>
              <p:nvPr/>
            </p:nvSpPr>
            <p:spPr>
              <a:xfrm flipH="1">
                <a:off x="198783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748" name="弧形 747"/>
            <p:cNvSpPr/>
            <p:nvPr/>
          </p:nvSpPr>
          <p:spPr>
            <a:xfrm>
              <a:off x="190831" y="198782"/>
              <a:ext cx="246380" cy="154305"/>
            </a:xfrm>
            <a:prstGeom prst="arc">
              <a:avLst>
                <a:gd name="adj1" fmla="val 688839"/>
                <a:gd name="adj2" fmla="val 10191553"/>
              </a:avLst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758" name="群組 757"/>
          <p:cNvGrpSpPr/>
          <p:nvPr/>
        </p:nvGrpSpPr>
        <p:grpSpPr>
          <a:xfrm>
            <a:off x="6664369" y="1979807"/>
            <a:ext cx="615950" cy="1502411"/>
            <a:chOff x="0" y="0"/>
            <a:chExt cx="615950" cy="1502411"/>
          </a:xfrm>
        </p:grpSpPr>
        <p:grpSp>
          <p:nvGrpSpPr>
            <p:cNvPr id="759" name="群組 758"/>
            <p:cNvGrpSpPr/>
            <p:nvPr/>
          </p:nvGrpSpPr>
          <p:grpSpPr>
            <a:xfrm>
              <a:off x="0" y="0"/>
              <a:ext cx="615950" cy="1502411"/>
              <a:chOff x="0" y="0"/>
              <a:chExt cx="615950" cy="1502411"/>
            </a:xfrm>
          </p:grpSpPr>
          <p:grpSp>
            <p:nvGrpSpPr>
              <p:cNvPr id="761" name="群組 760"/>
              <p:cNvGrpSpPr/>
              <p:nvPr/>
            </p:nvGrpSpPr>
            <p:grpSpPr>
              <a:xfrm>
                <a:off x="0" y="0"/>
                <a:ext cx="615950" cy="1502411"/>
                <a:chOff x="0" y="0"/>
                <a:chExt cx="615950" cy="1574496"/>
              </a:xfrm>
            </p:grpSpPr>
            <p:sp>
              <p:nvSpPr>
                <p:cNvPr id="764" name="橢圓 763"/>
                <p:cNvSpPr/>
                <p:nvPr/>
              </p:nvSpPr>
              <p:spPr>
                <a:xfrm>
                  <a:off x="87465" y="0"/>
                  <a:ext cx="445273" cy="453224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765" name="直線接點 764"/>
                <p:cNvCxnSpPr/>
                <p:nvPr/>
              </p:nvCxnSpPr>
              <p:spPr>
                <a:xfrm>
                  <a:off x="318053" y="453224"/>
                  <a:ext cx="0" cy="36622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66" name="弧形 765"/>
                <p:cNvSpPr/>
                <p:nvPr/>
              </p:nvSpPr>
              <p:spPr>
                <a:xfrm rot="169571">
                  <a:off x="0" y="556591"/>
                  <a:ext cx="615950" cy="1017905"/>
                </a:xfrm>
                <a:prstGeom prst="arc">
                  <a:avLst>
                    <a:gd name="adj1" fmla="val 16200000"/>
                    <a:gd name="adj2" fmla="val 17761320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767" name="直線接點 766"/>
                <p:cNvCxnSpPr/>
                <p:nvPr/>
              </p:nvCxnSpPr>
              <p:spPr>
                <a:xfrm>
                  <a:off x="87465" y="50093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68" name="直線接點 767"/>
                <p:cNvCxnSpPr/>
                <p:nvPr/>
              </p:nvCxnSpPr>
              <p:spPr>
                <a:xfrm>
                  <a:off x="318053" y="80308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69" name="直線接點 768"/>
                <p:cNvCxnSpPr/>
                <p:nvPr/>
              </p:nvCxnSpPr>
              <p:spPr>
                <a:xfrm flipV="1">
                  <a:off x="127221" y="787179"/>
                  <a:ext cx="190279" cy="17437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62" name="橢圓 761"/>
              <p:cNvSpPr/>
              <p:nvPr/>
            </p:nvSpPr>
            <p:spPr>
              <a:xfrm flipH="1">
                <a:off x="357809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763" name="橢圓 762"/>
              <p:cNvSpPr/>
              <p:nvPr/>
            </p:nvSpPr>
            <p:spPr>
              <a:xfrm flipH="1">
                <a:off x="198783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760" name="弧形 759"/>
            <p:cNvSpPr/>
            <p:nvPr/>
          </p:nvSpPr>
          <p:spPr>
            <a:xfrm>
              <a:off x="190831" y="198782"/>
              <a:ext cx="246380" cy="154305"/>
            </a:xfrm>
            <a:prstGeom prst="arc">
              <a:avLst>
                <a:gd name="adj1" fmla="val 688839"/>
                <a:gd name="adj2" fmla="val 10191553"/>
              </a:avLst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770" name="群組 769"/>
          <p:cNvGrpSpPr/>
          <p:nvPr/>
        </p:nvGrpSpPr>
        <p:grpSpPr>
          <a:xfrm>
            <a:off x="6887080" y="3731505"/>
            <a:ext cx="615950" cy="1502411"/>
            <a:chOff x="0" y="0"/>
            <a:chExt cx="615950" cy="1502411"/>
          </a:xfrm>
        </p:grpSpPr>
        <p:grpSp>
          <p:nvGrpSpPr>
            <p:cNvPr id="771" name="群組 770"/>
            <p:cNvGrpSpPr/>
            <p:nvPr/>
          </p:nvGrpSpPr>
          <p:grpSpPr>
            <a:xfrm>
              <a:off x="0" y="0"/>
              <a:ext cx="615950" cy="1502411"/>
              <a:chOff x="0" y="0"/>
              <a:chExt cx="615950" cy="1502411"/>
            </a:xfrm>
          </p:grpSpPr>
          <p:grpSp>
            <p:nvGrpSpPr>
              <p:cNvPr id="773" name="群組 772"/>
              <p:cNvGrpSpPr/>
              <p:nvPr/>
            </p:nvGrpSpPr>
            <p:grpSpPr>
              <a:xfrm>
                <a:off x="0" y="0"/>
                <a:ext cx="615950" cy="1502411"/>
                <a:chOff x="0" y="0"/>
                <a:chExt cx="615950" cy="1574496"/>
              </a:xfrm>
            </p:grpSpPr>
            <p:sp>
              <p:nvSpPr>
                <p:cNvPr id="776" name="橢圓 775"/>
                <p:cNvSpPr/>
                <p:nvPr/>
              </p:nvSpPr>
              <p:spPr>
                <a:xfrm>
                  <a:off x="87465" y="0"/>
                  <a:ext cx="445273" cy="453224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777" name="直線接點 776"/>
                <p:cNvCxnSpPr/>
                <p:nvPr/>
              </p:nvCxnSpPr>
              <p:spPr>
                <a:xfrm>
                  <a:off x="318053" y="453224"/>
                  <a:ext cx="0" cy="36622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78" name="弧形 777"/>
                <p:cNvSpPr/>
                <p:nvPr/>
              </p:nvSpPr>
              <p:spPr>
                <a:xfrm rot="169571">
                  <a:off x="0" y="556591"/>
                  <a:ext cx="615950" cy="1017905"/>
                </a:xfrm>
                <a:prstGeom prst="arc">
                  <a:avLst>
                    <a:gd name="adj1" fmla="val 16200000"/>
                    <a:gd name="adj2" fmla="val 17761320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779" name="直線接點 778"/>
                <p:cNvCxnSpPr/>
                <p:nvPr/>
              </p:nvCxnSpPr>
              <p:spPr>
                <a:xfrm>
                  <a:off x="87465" y="50093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80" name="直線接點 779"/>
                <p:cNvCxnSpPr/>
                <p:nvPr/>
              </p:nvCxnSpPr>
              <p:spPr>
                <a:xfrm>
                  <a:off x="318053" y="80308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81" name="直線接點 780"/>
                <p:cNvCxnSpPr/>
                <p:nvPr/>
              </p:nvCxnSpPr>
              <p:spPr>
                <a:xfrm flipV="1">
                  <a:off x="127221" y="787179"/>
                  <a:ext cx="190279" cy="17437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74" name="橢圓 773"/>
              <p:cNvSpPr/>
              <p:nvPr/>
            </p:nvSpPr>
            <p:spPr>
              <a:xfrm flipH="1">
                <a:off x="357809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775" name="橢圓 774"/>
              <p:cNvSpPr/>
              <p:nvPr/>
            </p:nvSpPr>
            <p:spPr>
              <a:xfrm flipH="1">
                <a:off x="198783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772" name="弧形 771"/>
            <p:cNvSpPr/>
            <p:nvPr/>
          </p:nvSpPr>
          <p:spPr>
            <a:xfrm>
              <a:off x="190831" y="198782"/>
              <a:ext cx="246380" cy="154305"/>
            </a:xfrm>
            <a:prstGeom prst="arc">
              <a:avLst>
                <a:gd name="adj1" fmla="val 688839"/>
                <a:gd name="adj2" fmla="val 10191553"/>
              </a:avLst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782" name="群組 781"/>
          <p:cNvGrpSpPr/>
          <p:nvPr/>
        </p:nvGrpSpPr>
        <p:grpSpPr>
          <a:xfrm>
            <a:off x="6163509" y="3837389"/>
            <a:ext cx="615950" cy="1502411"/>
            <a:chOff x="0" y="0"/>
            <a:chExt cx="615950" cy="1502411"/>
          </a:xfrm>
        </p:grpSpPr>
        <p:grpSp>
          <p:nvGrpSpPr>
            <p:cNvPr id="783" name="群組 782"/>
            <p:cNvGrpSpPr/>
            <p:nvPr/>
          </p:nvGrpSpPr>
          <p:grpSpPr>
            <a:xfrm>
              <a:off x="0" y="0"/>
              <a:ext cx="615950" cy="1502411"/>
              <a:chOff x="0" y="0"/>
              <a:chExt cx="615950" cy="1502411"/>
            </a:xfrm>
          </p:grpSpPr>
          <p:grpSp>
            <p:nvGrpSpPr>
              <p:cNvPr id="785" name="群組 784"/>
              <p:cNvGrpSpPr/>
              <p:nvPr/>
            </p:nvGrpSpPr>
            <p:grpSpPr>
              <a:xfrm>
                <a:off x="0" y="0"/>
                <a:ext cx="615950" cy="1502411"/>
                <a:chOff x="0" y="0"/>
                <a:chExt cx="615950" cy="1574496"/>
              </a:xfrm>
            </p:grpSpPr>
            <p:sp>
              <p:nvSpPr>
                <p:cNvPr id="788" name="橢圓 787"/>
                <p:cNvSpPr/>
                <p:nvPr/>
              </p:nvSpPr>
              <p:spPr>
                <a:xfrm>
                  <a:off x="87465" y="0"/>
                  <a:ext cx="445273" cy="453224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789" name="直線接點 788"/>
                <p:cNvCxnSpPr/>
                <p:nvPr/>
              </p:nvCxnSpPr>
              <p:spPr>
                <a:xfrm>
                  <a:off x="318053" y="453224"/>
                  <a:ext cx="0" cy="36622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90" name="弧形 789"/>
                <p:cNvSpPr/>
                <p:nvPr/>
              </p:nvSpPr>
              <p:spPr>
                <a:xfrm rot="169571">
                  <a:off x="0" y="556591"/>
                  <a:ext cx="615950" cy="1017905"/>
                </a:xfrm>
                <a:prstGeom prst="arc">
                  <a:avLst>
                    <a:gd name="adj1" fmla="val 16200000"/>
                    <a:gd name="adj2" fmla="val 17761320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791" name="直線接點 790"/>
                <p:cNvCxnSpPr/>
                <p:nvPr/>
              </p:nvCxnSpPr>
              <p:spPr>
                <a:xfrm>
                  <a:off x="87465" y="50093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92" name="直線接點 791"/>
                <p:cNvCxnSpPr/>
                <p:nvPr/>
              </p:nvCxnSpPr>
              <p:spPr>
                <a:xfrm>
                  <a:off x="318053" y="80308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93" name="直線接點 792"/>
                <p:cNvCxnSpPr/>
                <p:nvPr/>
              </p:nvCxnSpPr>
              <p:spPr>
                <a:xfrm flipV="1">
                  <a:off x="127221" y="787179"/>
                  <a:ext cx="190279" cy="17437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86" name="橢圓 785"/>
              <p:cNvSpPr/>
              <p:nvPr/>
            </p:nvSpPr>
            <p:spPr>
              <a:xfrm flipH="1">
                <a:off x="357809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787" name="橢圓 786"/>
              <p:cNvSpPr/>
              <p:nvPr/>
            </p:nvSpPr>
            <p:spPr>
              <a:xfrm flipH="1">
                <a:off x="198783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784" name="弧形 783"/>
            <p:cNvSpPr/>
            <p:nvPr/>
          </p:nvSpPr>
          <p:spPr>
            <a:xfrm>
              <a:off x="190831" y="198782"/>
              <a:ext cx="246380" cy="154305"/>
            </a:xfrm>
            <a:prstGeom prst="arc">
              <a:avLst>
                <a:gd name="adj1" fmla="val 688839"/>
                <a:gd name="adj2" fmla="val 10191553"/>
              </a:avLst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794" name="群組 793"/>
          <p:cNvGrpSpPr/>
          <p:nvPr/>
        </p:nvGrpSpPr>
        <p:grpSpPr>
          <a:xfrm>
            <a:off x="7030040" y="2627688"/>
            <a:ext cx="615950" cy="1502411"/>
            <a:chOff x="0" y="0"/>
            <a:chExt cx="615950" cy="1502411"/>
          </a:xfrm>
        </p:grpSpPr>
        <p:grpSp>
          <p:nvGrpSpPr>
            <p:cNvPr id="795" name="群組 794"/>
            <p:cNvGrpSpPr/>
            <p:nvPr/>
          </p:nvGrpSpPr>
          <p:grpSpPr>
            <a:xfrm>
              <a:off x="0" y="0"/>
              <a:ext cx="615950" cy="1502411"/>
              <a:chOff x="0" y="0"/>
              <a:chExt cx="615950" cy="1502411"/>
            </a:xfrm>
          </p:grpSpPr>
          <p:grpSp>
            <p:nvGrpSpPr>
              <p:cNvPr id="797" name="群組 796"/>
              <p:cNvGrpSpPr/>
              <p:nvPr/>
            </p:nvGrpSpPr>
            <p:grpSpPr>
              <a:xfrm>
                <a:off x="0" y="0"/>
                <a:ext cx="615950" cy="1502411"/>
                <a:chOff x="0" y="0"/>
                <a:chExt cx="615950" cy="1574496"/>
              </a:xfrm>
            </p:grpSpPr>
            <p:sp>
              <p:nvSpPr>
                <p:cNvPr id="800" name="橢圓 799"/>
                <p:cNvSpPr/>
                <p:nvPr/>
              </p:nvSpPr>
              <p:spPr>
                <a:xfrm>
                  <a:off x="87465" y="0"/>
                  <a:ext cx="445273" cy="453224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801" name="直線接點 800"/>
                <p:cNvCxnSpPr/>
                <p:nvPr/>
              </p:nvCxnSpPr>
              <p:spPr>
                <a:xfrm>
                  <a:off x="318053" y="453224"/>
                  <a:ext cx="0" cy="36622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02" name="弧形 801"/>
                <p:cNvSpPr/>
                <p:nvPr/>
              </p:nvSpPr>
              <p:spPr>
                <a:xfrm rot="169571">
                  <a:off x="0" y="556591"/>
                  <a:ext cx="615950" cy="1017905"/>
                </a:xfrm>
                <a:prstGeom prst="arc">
                  <a:avLst>
                    <a:gd name="adj1" fmla="val 16200000"/>
                    <a:gd name="adj2" fmla="val 17761320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803" name="直線接點 802"/>
                <p:cNvCxnSpPr/>
                <p:nvPr/>
              </p:nvCxnSpPr>
              <p:spPr>
                <a:xfrm>
                  <a:off x="87465" y="50093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4" name="直線接點 803"/>
                <p:cNvCxnSpPr/>
                <p:nvPr/>
              </p:nvCxnSpPr>
              <p:spPr>
                <a:xfrm>
                  <a:off x="318053" y="80308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5" name="直線接點 804"/>
                <p:cNvCxnSpPr/>
                <p:nvPr/>
              </p:nvCxnSpPr>
              <p:spPr>
                <a:xfrm flipV="1">
                  <a:off x="127221" y="787179"/>
                  <a:ext cx="190279" cy="17437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98" name="橢圓 797"/>
              <p:cNvSpPr/>
              <p:nvPr/>
            </p:nvSpPr>
            <p:spPr>
              <a:xfrm flipH="1">
                <a:off x="357809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799" name="橢圓 798"/>
              <p:cNvSpPr/>
              <p:nvPr/>
            </p:nvSpPr>
            <p:spPr>
              <a:xfrm flipH="1">
                <a:off x="198783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796" name="弧形 795"/>
            <p:cNvSpPr/>
            <p:nvPr/>
          </p:nvSpPr>
          <p:spPr>
            <a:xfrm>
              <a:off x="190831" y="198782"/>
              <a:ext cx="246380" cy="154305"/>
            </a:xfrm>
            <a:prstGeom prst="arc">
              <a:avLst>
                <a:gd name="adj1" fmla="val 688839"/>
                <a:gd name="adj2" fmla="val 10191553"/>
              </a:avLst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806" name="群組 805"/>
          <p:cNvGrpSpPr/>
          <p:nvPr/>
        </p:nvGrpSpPr>
        <p:grpSpPr>
          <a:xfrm>
            <a:off x="5630369" y="3220805"/>
            <a:ext cx="615950" cy="1502411"/>
            <a:chOff x="0" y="0"/>
            <a:chExt cx="615950" cy="1502411"/>
          </a:xfrm>
        </p:grpSpPr>
        <p:grpSp>
          <p:nvGrpSpPr>
            <p:cNvPr id="807" name="群組 806"/>
            <p:cNvGrpSpPr/>
            <p:nvPr/>
          </p:nvGrpSpPr>
          <p:grpSpPr>
            <a:xfrm>
              <a:off x="0" y="0"/>
              <a:ext cx="615950" cy="1502411"/>
              <a:chOff x="0" y="0"/>
              <a:chExt cx="615950" cy="1502411"/>
            </a:xfrm>
          </p:grpSpPr>
          <p:grpSp>
            <p:nvGrpSpPr>
              <p:cNvPr id="809" name="群組 808"/>
              <p:cNvGrpSpPr/>
              <p:nvPr/>
            </p:nvGrpSpPr>
            <p:grpSpPr>
              <a:xfrm>
                <a:off x="0" y="0"/>
                <a:ext cx="615950" cy="1502411"/>
                <a:chOff x="0" y="0"/>
                <a:chExt cx="615950" cy="1574496"/>
              </a:xfrm>
            </p:grpSpPr>
            <p:sp>
              <p:nvSpPr>
                <p:cNvPr id="812" name="橢圓 811"/>
                <p:cNvSpPr/>
                <p:nvPr/>
              </p:nvSpPr>
              <p:spPr>
                <a:xfrm>
                  <a:off x="87465" y="0"/>
                  <a:ext cx="445273" cy="453224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813" name="直線接點 812"/>
                <p:cNvCxnSpPr/>
                <p:nvPr/>
              </p:nvCxnSpPr>
              <p:spPr>
                <a:xfrm>
                  <a:off x="318053" y="453224"/>
                  <a:ext cx="0" cy="36622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14" name="弧形 813"/>
                <p:cNvSpPr/>
                <p:nvPr/>
              </p:nvSpPr>
              <p:spPr>
                <a:xfrm rot="169571">
                  <a:off x="0" y="556591"/>
                  <a:ext cx="615950" cy="1017905"/>
                </a:xfrm>
                <a:prstGeom prst="arc">
                  <a:avLst>
                    <a:gd name="adj1" fmla="val 16200000"/>
                    <a:gd name="adj2" fmla="val 17761320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815" name="直線接點 814"/>
                <p:cNvCxnSpPr/>
                <p:nvPr/>
              </p:nvCxnSpPr>
              <p:spPr>
                <a:xfrm>
                  <a:off x="87465" y="50093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16" name="直線接點 815"/>
                <p:cNvCxnSpPr/>
                <p:nvPr/>
              </p:nvCxnSpPr>
              <p:spPr>
                <a:xfrm>
                  <a:off x="318053" y="80308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17" name="直線接點 816"/>
                <p:cNvCxnSpPr/>
                <p:nvPr/>
              </p:nvCxnSpPr>
              <p:spPr>
                <a:xfrm flipV="1">
                  <a:off x="127221" y="787179"/>
                  <a:ext cx="190279" cy="17437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10" name="橢圓 809"/>
              <p:cNvSpPr/>
              <p:nvPr/>
            </p:nvSpPr>
            <p:spPr>
              <a:xfrm flipH="1">
                <a:off x="357809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811" name="橢圓 810"/>
              <p:cNvSpPr/>
              <p:nvPr/>
            </p:nvSpPr>
            <p:spPr>
              <a:xfrm flipH="1">
                <a:off x="198783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808" name="弧形 807"/>
            <p:cNvSpPr/>
            <p:nvPr/>
          </p:nvSpPr>
          <p:spPr>
            <a:xfrm>
              <a:off x="190831" y="198782"/>
              <a:ext cx="246380" cy="154305"/>
            </a:xfrm>
            <a:prstGeom prst="arc">
              <a:avLst>
                <a:gd name="adj1" fmla="val 688839"/>
                <a:gd name="adj2" fmla="val 10191553"/>
              </a:avLst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818" name="群組 817"/>
          <p:cNvGrpSpPr/>
          <p:nvPr/>
        </p:nvGrpSpPr>
        <p:grpSpPr>
          <a:xfrm>
            <a:off x="1452510" y="3797068"/>
            <a:ext cx="615950" cy="1502411"/>
            <a:chOff x="0" y="0"/>
            <a:chExt cx="615950" cy="1502411"/>
          </a:xfrm>
        </p:grpSpPr>
        <p:grpSp>
          <p:nvGrpSpPr>
            <p:cNvPr id="819" name="群組 818"/>
            <p:cNvGrpSpPr/>
            <p:nvPr/>
          </p:nvGrpSpPr>
          <p:grpSpPr>
            <a:xfrm>
              <a:off x="0" y="0"/>
              <a:ext cx="615950" cy="1502411"/>
              <a:chOff x="0" y="0"/>
              <a:chExt cx="615950" cy="1502411"/>
            </a:xfrm>
          </p:grpSpPr>
          <p:grpSp>
            <p:nvGrpSpPr>
              <p:cNvPr id="821" name="群組 820"/>
              <p:cNvGrpSpPr/>
              <p:nvPr/>
            </p:nvGrpSpPr>
            <p:grpSpPr>
              <a:xfrm>
                <a:off x="0" y="0"/>
                <a:ext cx="615950" cy="1502411"/>
                <a:chOff x="0" y="0"/>
                <a:chExt cx="615950" cy="1574496"/>
              </a:xfrm>
            </p:grpSpPr>
            <p:sp>
              <p:nvSpPr>
                <p:cNvPr id="824" name="橢圓 823"/>
                <p:cNvSpPr/>
                <p:nvPr/>
              </p:nvSpPr>
              <p:spPr>
                <a:xfrm>
                  <a:off x="87465" y="0"/>
                  <a:ext cx="445273" cy="453224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825" name="直線接點 824"/>
                <p:cNvCxnSpPr/>
                <p:nvPr/>
              </p:nvCxnSpPr>
              <p:spPr>
                <a:xfrm>
                  <a:off x="318053" y="453224"/>
                  <a:ext cx="0" cy="36622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26" name="弧形 825"/>
                <p:cNvSpPr/>
                <p:nvPr/>
              </p:nvSpPr>
              <p:spPr>
                <a:xfrm rot="169571">
                  <a:off x="0" y="556591"/>
                  <a:ext cx="615950" cy="1017905"/>
                </a:xfrm>
                <a:prstGeom prst="arc">
                  <a:avLst>
                    <a:gd name="adj1" fmla="val 16200000"/>
                    <a:gd name="adj2" fmla="val 17761320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827" name="直線接點 826"/>
                <p:cNvCxnSpPr/>
                <p:nvPr/>
              </p:nvCxnSpPr>
              <p:spPr>
                <a:xfrm>
                  <a:off x="87465" y="50093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28" name="直線接點 827"/>
                <p:cNvCxnSpPr/>
                <p:nvPr/>
              </p:nvCxnSpPr>
              <p:spPr>
                <a:xfrm>
                  <a:off x="318053" y="80308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29" name="直線接點 828"/>
                <p:cNvCxnSpPr/>
                <p:nvPr/>
              </p:nvCxnSpPr>
              <p:spPr>
                <a:xfrm flipV="1">
                  <a:off x="127221" y="787179"/>
                  <a:ext cx="190279" cy="17437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2" name="橢圓 821"/>
              <p:cNvSpPr/>
              <p:nvPr/>
            </p:nvSpPr>
            <p:spPr>
              <a:xfrm flipH="1">
                <a:off x="357809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823" name="橢圓 822"/>
              <p:cNvSpPr/>
              <p:nvPr/>
            </p:nvSpPr>
            <p:spPr>
              <a:xfrm flipH="1">
                <a:off x="198783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820" name="弧形 819"/>
            <p:cNvSpPr/>
            <p:nvPr/>
          </p:nvSpPr>
          <p:spPr>
            <a:xfrm>
              <a:off x="190831" y="198782"/>
              <a:ext cx="246380" cy="154305"/>
            </a:xfrm>
            <a:prstGeom prst="arc">
              <a:avLst>
                <a:gd name="adj1" fmla="val 688839"/>
                <a:gd name="adj2" fmla="val 10191553"/>
              </a:avLst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830" name="群組 829"/>
          <p:cNvGrpSpPr/>
          <p:nvPr/>
        </p:nvGrpSpPr>
        <p:grpSpPr>
          <a:xfrm>
            <a:off x="1021296" y="3335011"/>
            <a:ext cx="615950" cy="1502411"/>
            <a:chOff x="0" y="0"/>
            <a:chExt cx="615950" cy="1502411"/>
          </a:xfrm>
        </p:grpSpPr>
        <p:grpSp>
          <p:nvGrpSpPr>
            <p:cNvPr id="831" name="群組 830"/>
            <p:cNvGrpSpPr/>
            <p:nvPr/>
          </p:nvGrpSpPr>
          <p:grpSpPr>
            <a:xfrm>
              <a:off x="0" y="0"/>
              <a:ext cx="615950" cy="1502411"/>
              <a:chOff x="0" y="0"/>
              <a:chExt cx="615950" cy="1502411"/>
            </a:xfrm>
          </p:grpSpPr>
          <p:grpSp>
            <p:nvGrpSpPr>
              <p:cNvPr id="833" name="群組 832"/>
              <p:cNvGrpSpPr/>
              <p:nvPr/>
            </p:nvGrpSpPr>
            <p:grpSpPr>
              <a:xfrm>
                <a:off x="0" y="0"/>
                <a:ext cx="615950" cy="1502411"/>
                <a:chOff x="0" y="0"/>
                <a:chExt cx="615950" cy="1574496"/>
              </a:xfrm>
            </p:grpSpPr>
            <p:sp>
              <p:nvSpPr>
                <p:cNvPr id="836" name="橢圓 835"/>
                <p:cNvSpPr/>
                <p:nvPr/>
              </p:nvSpPr>
              <p:spPr>
                <a:xfrm>
                  <a:off x="87465" y="0"/>
                  <a:ext cx="445273" cy="453224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837" name="直線接點 836"/>
                <p:cNvCxnSpPr/>
                <p:nvPr/>
              </p:nvCxnSpPr>
              <p:spPr>
                <a:xfrm>
                  <a:off x="318053" y="453224"/>
                  <a:ext cx="0" cy="36622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38" name="弧形 837"/>
                <p:cNvSpPr/>
                <p:nvPr/>
              </p:nvSpPr>
              <p:spPr>
                <a:xfrm rot="169571">
                  <a:off x="0" y="556591"/>
                  <a:ext cx="615950" cy="1017905"/>
                </a:xfrm>
                <a:prstGeom prst="arc">
                  <a:avLst>
                    <a:gd name="adj1" fmla="val 16200000"/>
                    <a:gd name="adj2" fmla="val 17761320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839" name="直線接點 838"/>
                <p:cNvCxnSpPr/>
                <p:nvPr/>
              </p:nvCxnSpPr>
              <p:spPr>
                <a:xfrm>
                  <a:off x="87465" y="50093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40" name="直線接點 839"/>
                <p:cNvCxnSpPr/>
                <p:nvPr/>
              </p:nvCxnSpPr>
              <p:spPr>
                <a:xfrm>
                  <a:off x="318053" y="80308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41" name="直線接點 840"/>
                <p:cNvCxnSpPr/>
                <p:nvPr/>
              </p:nvCxnSpPr>
              <p:spPr>
                <a:xfrm flipV="1">
                  <a:off x="127221" y="787179"/>
                  <a:ext cx="190279" cy="17437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34" name="橢圓 833"/>
              <p:cNvSpPr/>
              <p:nvPr/>
            </p:nvSpPr>
            <p:spPr>
              <a:xfrm flipH="1">
                <a:off x="357809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835" name="橢圓 834"/>
              <p:cNvSpPr/>
              <p:nvPr/>
            </p:nvSpPr>
            <p:spPr>
              <a:xfrm flipH="1">
                <a:off x="198783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832" name="弧形 831"/>
            <p:cNvSpPr/>
            <p:nvPr/>
          </p:nvSpPr>
          <p:spPr>
            <a:xfrm>
              <a:off x="190831" y="198782"/>
              <a:ext cx="246380" cy="154305"/>
            </a:xfrm>
            <a:prstGeom prst="arc">
              <a:avLst>
                <a:gd name="adj1" fmla="val 688839"/>
                <a:gd name="adj2" fmla="val 10191553"/>
              </a:avLst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842" name="群組 841"/>
          <p:cNvGrpSpPr/>
          <p:nvPr/>
        </p:nvGrpSpPr>
        <p:grpSpPr>
          <a:xfrm>
            <a:off x="2112871" y="4691971"/>
            <a:ext cx="615950" cy="1502411"/>
            <a:chOff x="0" y="0"/>
            <a:chExt cx="615950" cy="1502411"/>
          </a:xfrm>
        </p:grpSpPr>
        <p:grpSp>
          <p:nvGrpSpPr>
            <p:cNvPr id="843" name="群組 842"/>
            <p:cNvGrpSpPr/>
            <p:nvPr/>
          </p:nvGrpSpPr>
          <p:grpSpPr>
            <a:xfrm>
              <a:off x="0" y="0"/>
              <a:ext cx="615950" cy="1502411"/>
              <a:chOff x="0" y="0"/>
              <a:chExt cx="615950" cy="1502411"/>
            </a:xfrm>
          </p:grpSpPr>
          <p:grpSp>
            <p:nvGrpSpPr>
              <p:cNvPr id="845" name="群組 844"/>
              <p:cNvGrpSpPr/>
              <p:nvPr/>
            </p:nvGrpSpPr>
            <p:grpSpPr>
              <a:xfrm>
                <a:off x="0" y="0"/>
                <a:ext cx="615950" cy="1502411"/>
                <a:chOff x="0" y="0"/>
                <a:chExt cx="615950" cy="1574496"/>
              </a:xfrm>
            </p:grpSpPr>
            <p:sp>
              <p:nvSpPr>
                <p:cNvPr id="848" name="橢圓 847"/>
                <p:cNvSpPr/>
                <p:nvPr/>
              </p:nvSpPr>
              <p:spPr>
                <a:xfrm>
                  <a:off x="87465" y="0"/>
                  <a:ext cx="445273" cy="453224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849" name="直線接點 848"/>
                <p:cNvCxnSpPr/>
                <p:nvPr/>
              </p:nvCxnSpPr>
              <p:spPr>
                <a:xfrm>
                  <a:off x="318053" y="453224"/>
                  <a:ext cx="0" cy="36622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50" name="弧形 849"/>
                <p:cNvSpPr/>
                <p:nvPr/>
              </p:nvSpPr>
              <p:spPr>
                <a:xfrm rot="169571">
                  <a:off x="0" y="556591"/>
                  <a:ext cx="615950" cy="1017905"/>
                </a:xfrm>
                <a:prstGeom prst="arc">
                  <a:avLst>
                    <a:gd name="adj1" fmla="val 16200000"/>
                    <a:gd name="adj2" fmla="val 17761320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851" name="直線接點 850"/>
                <p:cNvCxnSpPr/>
                <p:nvPr/>
              </p:nvCxnSpPr>
              <p:spPr>
                <a:xfrm>
                  <a:off x="87465" y="50093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52" name="直線接點 851"/>
                <p:cNvCxnSpPr/>
                <p:nvPr/>
              </p:nvCxnSpPr>
              <p:spPr>
                <a:xfrm>
                  <a:off x="318053" y="80308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53" name="直線接點 852"/>
                <p:cNvCxnSpPr/>
                <p:nvPr/>
              </p:nvCxnSpPr>
              <p:spPr>
                <a:xfrm flipV="1">
                  <a:off x="127221" y="787179"/>
                  <a:ext cx="190279" cy="17437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46" name="橢圓 845"/>
              <p:cNvSpPr/>
              <p:nvPr/>
            </p:nvSpPr>
            <p:spPr>
              <a:xfrm flipH="1">
                <a:off x="357809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847" name="橢圓 846"/>
              <p:cNvSpPr/>
              <p:nvPr/>
            </p:nvSpPr>
            <p:spPr>
              <a:xfrm flipH="1">
                <a:off x="198783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844" name="弧形 843"/>
            <p:cNvSpPr/>
            <p:nvPr/>
          </p:nvSpPr>
          <p:spPr>
            <a:xfrm>
              <a:off x="190831" y="198782"/>
              <a:ext cx="246380" cy="154305"/>
            </a:xfrm>
            <a:prstGeom prst="arc">
              <a:avLst>
                <a:gd name="adj1" fmla="val 688839"/>
                <a:gd name="adj2" fmla="val 10191553"/>
              </a:avLst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854" name="群組 853"/>
          <p:cNvGrpSpPr/>
          <p:nvPr/>
        </p:nvGrpSpPr>
        <p:grpSpPr>
          <a:xfrm>
            <a:off x="1389300" y="4797855"/>
            <a:ext cx="615950" cy="1502411"/>
            <a:chOff x="0" y="0"/>
            <a:chExt cx="615950" cy="1502411"/>
          </a:xfrm>
        </p:grpSpPr>
        <p:grpSp>
          <p:nvGrpSpPr>
            <p:cNvPr id="855" name="群組 854"/>
            <p:cNvGrpSpPr/>
            <p:nvPr/>
          </p:nvGrpSpPr>
          <p:grpSpPr>
            <a:xfrm>
              <a:off x="0" y="0"/>
              <a:ext cx="615950" cy="1502411"/>
              <a:chOff x="0" y="0"/>
              <a:chExt cx="615950" cy="1502411"/>
            </a:xfrm>
          </p:grpSpPr>
          <p:grpSp>
            <p:nvGrpSpPr>
              <p:cNvPr id="857" name="群組 856"/>
              <p:cNvGrpSpPr/>
              <p:nvPr/>
            </p:nvGrpSpPr>
            <p:grpSpPr>
              <a:xfrm>
                <a:off x="0" y="0"/>
                <a:ext cx="615950" cy="1502411"/>
                <a:chOff x="0" y="0"/>
                <a:chExt cx="615950" cy="1574496"/>
              </a:xfrm>
            </p:grpSpPr>
            <p:sp>
              <p:nvSpPr>
                <p:cNvPr id="860" name="橢圓 859"/>
                <p:cNvSpPr/>
                <p:nvPr/>
              </p:nvSpPr>
              <p:spPr>
                <a:xfrm>
                  <a:off x="87465" y="0"/>
                  <a:ext cx="445273" cy="453224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861" name="直線接點 860"/>
                <p:cNvCxnSpPr/>
                <p:nvPr/>
              </p:nvCxnSpPr>
              <p:spPr>
                <a:xfrm>
                  <a:off x="318053" y="453224"/>
                  <a:ext cx="0" cy="36622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62" name="弧形 861"/>
                <p:cNvSpPr/>
                <p:nvPr/>
              </p:nvSpPr>
              <p:spPr>
                <a:xfrm rot="169571">
                  <a:off x="0" y="556591"/>
                  <a:ext cx="615950" cy="1017905"/>
                </a:xfrm>
                <a:prstGeom prst="arc">
                  <a:avLst>
                    <a:gd name="adj1" fmla="val 16200000"/>
                    <a:gd name="adj2" fmla="val 17761320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863" name="直線接點 862"/>
                <p:cNvCxnSpPr/>
                <p:nvPr/>
              </p:nvCxnSpPr>
              <p:spPr>
                <a:xfrm>
                  <a:off x="87465" y="50093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64" name="直線接點 863"/>
                <p:cNvCxnSpPr/>
                <p:nvPr/>
              </p:nvCxnSpPr>
              <p:spPr>
                <a:xfrm>
                  <a:off x="318053" y="80308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直線接點 864"/>
                <p:cNvCxnSpPr/>
                <p:nvPr/>
              </p:nvCxnSpPr>
              <p:spPr>
                <a:xfrm flipV="1">
                  <a:off x="127221" y="787179"/>
                  <a:ext cx="190279" cy="17437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58" name="橢圓 857"/>
              <p:cNvSpPr/>
              <p:nvPr/>
            </p:nvSpPr>
            <p:spPr>
              <a:xfrm flipH="1">
                <a:off x="357809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859" name="橢圓 858"/>
              <p:cNvSpPr/>
              <p:nvPr/>
            </p:nvSpPr>
            <p:spPr>
              <a:xfrm flipH="1">
                <a:off x="198783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856" name="弧形 855"/>
            <p:cNvSpPr/>
            <p:nvPr/>
          </p:nvSpPr>
          <p:spPr>
            <a:xfrm>
              <a:off x="190831" y="198782"/>
              <a:ext cx="246380" cy="154305"/>
            </a:xfrm>
            <a:prstGeom prst="arc">
              <a:avLst>
                <a:gd name="adj1" fmla="val 688839"/>
                <a:gd name="adj2" fmla="val 10191553"/>
              </a:avLst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866" name="群組 865"/>
          <p:cNvGrpSpPr/>
          <p:nvPr/>
        </p:nvGrpSpPr>
        <p:grpSpPr>
          <a:xfrm>
            <a:off x="2255831" y="3588154"/>
            <a:ext cx="615950" cy="1502411"/>
            <a:chOff x="0" y="0"/>
            <a:chExt cx="615950" cy="1502411"/>
          </a:xfrm>
        </p:grpSpPr>
        <p:grpSp>
          <p:nvGrpSpPr>
            <p:cNvPr id="867" name="群組 866"/>
            <p:cNvGrpSpPr/>
            <p:nvPr/>
          </p:nvGrpSpPr>
          <p:grpSpPr>
            <a:xfrm>
              <a:off x="0" y="0"/>
              <a:ext cx="615950" cy="1502411"/>
              <a:chOff x="0" y="0"/>
              <a:chExt cx="615950" cy="1502411"/>
            </a:xfrm>
          </p:grpSpPr>
          <p:grpSp>
            <p:nvGrpSpPr>
              <p:cNvPr id="869" name="群組 868"/>
              <p:cNvGrpSpPr/>
              <p:nvPr/>
            </p:nvGrpSpPr>
            <p:grpSpPr>
              <a:xfrm>
                <a:off x="0" y="0"/>
                <a:ext cx="615950" cy="1502411"/>
                <a:chOff x="0" y="0"/>
                <a:chExt cx="615950" cy="1574496"/>
              </a:xfrm>
            </p:grpSpPr>
            <p:sp>
              <p:nvSpPr>
                <p:cNvPr id="872" name="橢圓 871"/>
                <p:cNvSpPr/>
                <p:nvPr/>
              </p:nvSpPr>
              <p:spPr>
                <a:xfrm>
                  <a:off x="87465" y="0"/>
                  <a:ext cx="445273" cy="453224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873" name="直線接點 872"/>
                <p:cNvCxnSpPr/>
                <p:nvPr/>
              </p:nvCxnSpPr>
              <p:spPr>
                <a:xfrm>
                  <a:off x="318053" y="453224"/>
                  <a:ext cx="0" cy="36622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74" name="弧形 873"/>
                <p:cNvSpPr/>
                <p:nvPr/>
              </p:nvSpPr>
              <p:spPr>
                <a:xfrm rot="169571">
                  <a:off x="0" y="556591"/>
                  <a:ext cx="615950" cy="1017905"/>
                </a:xfrm>
                <a:prstGeom prst="arc">
                  <a:avLst>
                    <a:gd name="adj1" fmla="val 16200000"/>
                    <a:gd name="adj2" fmla="val 17761320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875" name="直線接點 874"/>
                <p:cNvCxnSpPr/>
                <p:nvPr/>
              </p:nvCxnSpPr>
              <p:spPr>
                <a:xfrm>
                  <a:off x="87465" y="50093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76" name="直線接點 875"/>
                <p:cNvCxnSpPr/>
                <p:nvPr/>
              </p:nvCxnSpPr>
              <p:spPr>
                <a:xfrm>
                  <a:off x="318053" y="80308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直線接點 876"/>
                <p:cNvCxnSpPr/>
                <p:nvPr/>
              </p:nvCxnSpPr>
              <p:spPr>
                <a:xfrm flipV="1">
                  <a:off x="127221" y="787179"/>
                  <a:ext cx="190279" cy="17437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70" name="橢圓 869"/>
              <p:cNvSpPr/>
              <p:nvPr/>
            </p:nvSpPr>
            <p:spPr>
              <a:xfrm flipH="1">
                <a:off x="357809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871" name="橢圓 870"/>
              <p:cNvSpPr/>
              <p:nvPr/>
            </p:nvSpPr>
            <p:spPr>
              <a:xfrm flipH="1">
                <a:off x="198783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868" name="弧形 867"/>
            <p:cNvSpPr/>
            <p:nvPr/>
          </p:nvSpPr>
          <p:spPr>
            <a:xfrm>
              <a:off x="190831" y="198782"/>
              <a:ext cx="246380" cy="154305"/>
            </a:xfrm>
            <a:prstGeom prst="arc">
              <a:avLst>
                <a:gd name="adj1" fmla="val 688839"/>
                <a:gd name="adj2" fmla="val 10191553"/>
              </a:avLst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878" name="群組 877"/>
          <p:cNvGrpSpPr/>
          <p:nvPr/>
        </p:nvGrpSpPr>
        <p:grpSpPr>
          <a:xfrm>
            <a:off x="856160" y="4181271"/>
            <a:ext cx="615950" cy="1502411"/>
            <a:chOff x="0" y="0"/>
            <a:chExt cx="615950" cy="1502411"/>
          </a:xfrm>
        </p:grpSpPr>
        <p:grpSp>
          <p:nvGrpSpPr>
            <p:cNvPr id="879" name="群組 878"/>
            <p:cNvGrpSpPr/>
            <p:nvPr/>
          </p:nvGrpSpPr>
          <p:grpSpPr>
            <a:xfrm>
              <a:off x="0" y="0"/>
              <a:ext cx="615950" cy="1502411"/>
              <a:chOff x="0" y="0"/>
              <a:chExt cx="615950" cy="1502411"/>
            </a:xfrm>
          </p:grpSpPr>
          <p:grpSp>
            <p:nvGrpSpPr>
              <p:cNvPr id="881" name="群組 880"/>
              <p:cNvGrpSpPr/>
              <p:nvPr/>
            </p:nvGrpSpPr>
            <p:grpSpPr>
              <a:xfrm>
                <a:off x="0" y="0"/>
                <a:ext cx="615950" cy="1502411"/>
                <a:chOff x="0" y="0"/>
                <a:chExt cx="615950" cy="1574496"/>
              </a:xfrm>
            </p:grpSpPr>
            <p:sp>
              <p:nvSpPr>
                <p:cNvPr id="884" name="橢圓 883"/>
                <p:cNvSpPr/>
                <p:nvPr/>
              </p:nvSpPr>
              <p:spPr>
                <a:xfrm>
                  <a:off x="87465" y="0"/>
                  <a:ext cx="445273" cy="453224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885" name="直線接點 884"/>
                <p:cNvCxnSpPr/>
                <p:nvPr/>
              </p:nvCxnSpPr>
              <p:spPr>
                <a:xfrm>
                  <a:off x="318053" y="453224"/>
                  <a:ext cx="0" cy="36622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86" name="弧形 885"/>
                <p:cNvSpPr/>
                <p:nvPr/>
              </p:nvSpPr>
              <p:spPr>
                <a:xfrm rot="169571">
                  <a:off x="0" y="556591"/>
                  <a:ext cx="615950" cy="1017905"/>
                </a:xfrm>
                <a:prstGeom prst="arc">
                  <a:avLst>
                    <a:gd name="adj1" fmla="val 16200000"/>
                    <a:gd name="adj2" fmla="val 17761320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887" name="直線接點 886"/>
                <p:cNvCxnSpPr/>
                <p:nvPr/>
              </p:nvCxnSpPr>
              <p:spPr>
                <a:xfrm>
                  <a:off x="87465" y="50093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8" name="直線接點 887"/>
                <p:cNvCxnSpPr/>
                <p:nvPr/>
              </p:nvCxnSpPr>
              <p:spPr>
                <a:xfrm>
                  <a:off x="318053" y="80308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9" name="直線接點 888"/>
                <p:cNvCxnSpPr/>
                <p:nvPr/>
              </p:nvCxnSpPr>
              <p:spPr>
                <a:xfrm flipV="1">
                  <a:off x="127221" y="787179"/>
                  <a:ext cx="190279" cy="17437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82" name="橢圓 881"/>
              <p:cNvSpPr/>
              <p:nvPr/>
            </p:nvSpPr>
            <p:spPr>
              <a:xfrm flipH="1">
                <a:off x="357809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883" name="橢圓 882"/>
              <p:cNvSpPr/>
              <p:nvPr/>
            </p:nvSpPr>
            <p:spPr>
              <a:xfrm flipH="1">
                <a:off x="198783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880" name="弧形 879"/>
            <p:cNvSpPr/>
            <p:nvPr/>
          </p:nvSpPr>
          <p:spPr>
            <a:xfrm>
              <a:off x="190831" y="198782"/>
              <a:ext cx="246380" cy="154305"/>
            </a:xfrm>
            <a:prstGeom prst="arc">
              <a:avLst>
                <a:gd name="adj1" fmla="val 688839"/>
                <a:gd name="adj2" fmla="val 10191553"/>
              </a:avLst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890" name="群組 889"/>
          <p:cNvGrpSpPr/>
          <p:nvPr/>
        </p:nvGrpSpPr>
        <p:grpSpPr>
          <a:xfrm>
            <a:off x="3415204" y="3955875"/>
            <a:ext cx="615950" cy="1502411"/>
            <a:chOff x="0" y="0"/>
            <a:chExt cx="615950" cy="1502411"/>
          </a:xfrm>
        </p:grpSpPr>
        <p:grpSp>
          <p:nvGrpSpPr>
            <p:cNvPr id="891" name="群組 890"/>
            <p:cNvGrpSpPr/>
            <p:nvPr/>
          </p:nvGrpSpPr>
          <p:grpSpPr>
            <a:xfrm>
              <a:off x="0" y="0"/>
              <a:ext cx="615950" cy="1502411"/>
              <a:chOff x="0" y="0"/>
              <a:chExt cx="615950" cy="1502411"/>
            </a:xfrm>
          </p:grpSpPr>
          <p:grpSp>
            <p:nvGrpSpPr>
              <p:cNvPr id="893" name="群組 892"/>
              <p:cNvGrpSpPr/>
              <p:nvPr/>
            </p:nvGrpSpPr>
            <p:grpSpPr>
              <a:xfrm>
                <a:off x="0" y="0"/>
                <a:ext cx="615950" cy="1502411"/>
                <a:chOff x="0" y="0"/>
                <a:chExt cx="615950" cy="1574496"/>
              </a:xfrm>
            </p:grpSpPr>
            <p:sp>
              <p:nvSpPr>
                <p:cNvPr id="896" name="橢圓 895"/>
                <p:cNvSpPr/>
                <p:nvPr/>
              </p:nvSpPr>
              <p:spPr>
                <a:xfrm>
                  <a:off x="87465" y="0"/>
                  <a:ext cx="445273" cy="453224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897" name="直線接點 896"/>
                <p:cNvCxnSpPr/>
                <p:nvPr/>
              </p:nvCxnSpPr>
              <p:spPr>
                <a:xfrm>
                  <a:off x="318053" y="453224"/>
                  <a:ext cx="0" cy="36622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98" name="弧形 897"/>
                <p:cNvSpPr/>
                <p:nvPr/>
              </p:nvSpPr>
              <p:spPr>
                <a:xfrm rot="169571">
                  <a:off x="0" y="556591"/>
                  <a:ext cx="615950" cy="1017905"/>
                </a:xfrm>
                <a:prstGeom prst="arc">
                  <a:avLst>
                    <a:gd name="adj1" fmla="val 16200000"/>
                    <a:gd name="adj2" fmla="val 17761320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899" name="直線接點 898"/>
                <p:cNvCxnSpPr/>
                <p:nvPr/>
              </p:nvCxnSpPr>
              <p:spPr>
                <a:xfrm>
                  <a:off x="87465" y="50093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00" name="直線接點 899"/>
                <p:cNvCxnSpPr/>
                <p:nvPr/>
              </p:nvCxnSpPr>
              <p:spPr>
                <a:xfrm>
                  <a:off x="318053" y="80308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01" name="直線接點 900"/>
                <p:cNvCxnSpPr/>
                <p:nvPr/>
              </p:nvCxnSpPr>
              <p:spPr>
                <a:xfrm flipV="1">
                  <a:off x="127221" y="787179"/>
                  <a:ext cx="190279" cy="17437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94" name="橢圓 893"/>
              <p:cNvSpPr/>
              <p:nvPr/>
            </p:nvSpPr>
            <p:spPr>
              <a:xfrm flipH="1">
                <a:off x="357809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895" name="橢圓 894"/>
              <p:cNvSpPr/>
              <p:nvPr/>
            </p:nvSpPr>
            <p:spPr>
              <a:xfrm flipH="1">
                <a:off x="198783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892" name="弧形 891"/>
            <p:cNvSpPr/>
            <p:nvPr/>
          </p:nvSpPr>
          <p:spPr>
            <a:xfrm>
              <a:off x="190831" y="198782"/>
              <a:ext cx="246380" cy="154305"/>
            </a:xfrm>
            <a:prstGeom prst="arc">
              <a:avLst>
                <a:gd name="adj1" fmla="val 688839"/>
                <a:gd name="adj2" fmla="val 10191553"/>
              </a:avLst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902" name="群組 901"/>
          <p:cNvGrpSpPr/>
          <p:nvPr/>
        </p:nvGrpSpPr>
        <p:grpSpPr>
          <a:xfrm>
            <a:off x="2958235" y="2930131"/>
            <a:ext cx="615950" cy="1502411"/>
            <a:chOff x="0" y="0"/>
            <a:chExt cx="615950" cy="1502411"/>
          </a:xfrm>
        </p:grpSpPr>
        <p:grpSp>
          <p:nvGrpSpPr>
            <p:cNvPr id="903" name="群組 902"/>
            <p:cNvGrpSpPr/>
            <p:nvPr/>
          </p:nvGrpSpPr>
          <p:grpSpPr>
            <a:xfrm>
              <a:off x="0" y="0"/>
              <a:ext cx="615950" cy="1502411"/>
              <a:chOff x="0" y="0"/>
              <a:chExt cx="615950" cy="1502411"/>
            </a:xfrm>
          </p:grpSpPr>
          <p:grpSp>
            <p:nvGrpSpPr>
              <p:cNvPr id="905" name="群組 904"/>
              <p:cNvGrpSpPr/>
              <p:nvPr/>
            </p:nvGrpSpPr>
            <p:grpSpPr>
              <a:xfrm>
                <a:off x="0" y="0"/>
                <a:ext cx="615950" cy="1502411"/>
                <a:chOff x="0" y="0"/>
                <a:chExt cx="615950" cy="1574496"/>
              </a:xfrm>
            </p:grpSpPr>
            <p:sp>
              <p:nvSpPr>
                <p:cNvPr id="908" name="橢圓 907"/>
                <p:cNvSpPr/>
                <p:nvPr/>
              </p:nvSpPr>
              <p:spPr>
                <a:xfrm>
                  <a:off x="87465" y="0"/>
                  <a:ext cx="445273" cy="453224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909" name="直線接點 908"/>
                <p:cNvCxnSpPr/>
                <p:nvPr/>
              </p:nvCxnSpPr>
              <p:spPr>
                <a:xfrm>
                  <a:off x="318053" y="453224"/>
                  <a:ext cx="0" cy="36622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10" name="弧形 909"/>
                <p:cNvSpPr/>
                <p:nvPr/>
              </p:nvSpPr>
              <p:spPr>
                <a:xfrm rot="169571">
                  <a:off x="0" y="556591"/>
                  <a:ext cx="615950" cy="1017905"/>
                </a:xfrm>
                <a:prstGeom prst="arc">
                  <a:avLst>
                    <a:gd name="adj1" fmla="val 16200000"/>
                    <a:gd name="adj2" fmla="val 17761320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911" name="直線接點 910"/>
                <p:cNvCxnSpPr/>
                <p:nvPr/>
              </p:nvCxnSpPr>
              <p:spPr>
                <a:xfrm>
                  <a:off x="87465" y="50093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12" name="直線接點 911"/>
                <p:cNvCxnSpPr/>
                <p:nvPr/>
              </p:nvCxnSpPr>
              <p:spPr>
                <a:xfrm>
                  <a:off x="318053" y="80308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13" name="直線接點 912"/>
                <p:cNvCxnSpPr/>
                <p:nvPr/>
              </p:nvCxnSpPr>
              <p:spPr>
                <a:xfrm flipV="1">
                  <a:off x="127221" y="787179"/>
                  <a:ext cx="190279" cy="17437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6" name="橢圓 905"/>
              <p:cNvSpPr/>
              <p:nvPr/>
            </p:nvSpPr>
            <p:spPr>
              <a:xfrm flipH="1">
                <a:off x="357809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907" name="橢圓 906"/>
              <p:cNvSpPr/>
              <p:nvPr/>
            </p:nvSpPr>
            <p:spPr>
              <a:xfrm flipH="1">
                <a:off x="198783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904" name="弧形 903"/>
            <p:cNvSpPr/>
            <p:nvPr/>
          </p:nvSpPr>
          <p:spPr>
            <a:xfrm>
              <a:off x="190831" y="198782"/>
              <a:ext cx="246380" cy="154305"/>
            </a:xfrm>
            <a:prstGeom prst="arc">
              <a:avLst>
                <a:gd name="adj1" fmla="val 688839"/>
                <a:gd name="adj2" fmla="val 10191553"/>
              </a:avLst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914" name="群組 913"/>
          <p:cNvGrpSpPr/>
          <p:nvPr/>
        </p:nvGrpSpPr>
        <p:grpSpPr>
          <a:xfrm>
            <a:off x="4075565" y="4850778"/>
            <a:ext cx="615950" cy="1502411"/>
            <a:chOff x="0" y="0"/>
            <a:chExt cx="615950" cy="1502411"/>
          </a:xfrm>
        </p:grpSpPr>
        <p:grpSp>
          <p:nvGrpSpPr>
            <p:cNvPr id="915" name="群組 914"/>
            <p:cNvGrpSpPr/>
            <p:nvPr/>
          </p:nvGrpSpPr>
          <p:grpSpPr>
            <a:xfrm>
              <a:off x="0" y="0"/>
              <a:ext cx="615950" cy="1502411"/>
              <a:chOff x="0" y="0"/>
              <a:chExt cx="615950" cy="1502411"/>
            </a:xfrm>
          </p:grpSpPr>
          <p:grpSp>
            <p:nvGrpSpPr>
              <p:cNvPr id="917" name="群組 916"/>
              <p:cNvGrpSpPr/>
              <p:nvPr/>
            </p:nvGrpSpPr>
            <p:grpSpPr>
              <a:xfrm>
                <a:off x="0" y="0"/>
                <a:ext cx="615950" cy="1502411"/>
                <a:chOff x="0" y="0"/>
                <a:chExt cx="615950" cy="1574496"/>
              </a:xfrm>
            </p:grpSpPr>
            <p:sp>
              <p:nvSpPr>
                <p:cNvPr id="920" name="橢圓 919"/>
                <p:cNvSpPr/>
                <p:nvPr/>
              </p:nvSpPr>
              <p:spPr>
                <a:xfrm>
                  <a:off x="87465" y="0"/>
                  <a:ext cx="445273" cy="453224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921" name="直線接點 920"/>
                <p:cNvCxnSpPr/>
                <p:nvPr/>
              </p:nvCxnSpPr>
              <p:spPr>
                <a:xfrm>
                  <a:off x="318053" y="453224"/>
                  <a:ext cx="0" cy="36622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22" name="弧形 921"/>
                <p:cNvSpPr/>
                <p:nvPr/>
              </p:nvSpPr>
              <p:spPr>
                <a:xfrm rot="169571">
                  <a:off x="0" y="556591"/>
                  <a:ext cx="615950" cy="1017905"/>
                </a:xfrm>
                <a:prstGeom prst="arc">
                  <a:avLst>
                    <a:gd name="adj1" fmla="val 16200000"/>
                    <a:gd name="adj2" fmla="val 17761320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923" name="直線接點 922"/>
                <p:cNvCxnSpPr/>
                <p:nvPr/>
              </p:nvCxnSpPr>
              <p:spPr>
                <a:xfrm>
                  <a:off x="87465" y="50093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24" name="直線接點 923"/>
                <p:cNvCxnSpPr/>
                <p:nvPr/>
              </p:nvCxnSpPr>
              <p:spPr>
                <a:xfrm>
                  <a:off x="318053" y="80308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25" name="直線接點 924"/>
                <p:cNvCxnSpPr/>
                <p:nvPr/>
              </p:nvCxnSpPr>
              <p:spPr>
                <a:xfrm flipV="1">
                  <a:off x="127221" y="787179"/>
                  <a:ext cx="190279" cy="17437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18" name="橢圓 917"/>
              <p:cNvSpPr/>
              <p:nvPr/>
            </p:nvSpPr>
            <p:spPr>
              <a:xfrm flipH="1">
                <a:off x="357809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919" name="橢圓 918"/>
              <p:cNvSpPr/>
              <p:nvPr/>
            </p:nvSpPr>
            <p:spPr>
              <a:xfrm flipH="1">
                <a:off x="198783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916" name="弧形 915"/>
            <p:cNvSpPr/>
            <p:nvPr/>
          </p:nvSpPr>
          <p:spPr>
            <a:xfrm>
              <a:off x="190831" y="198782"/>
              <a:ext cx="246380" cy="154305"/>
            </a:xfrm>
            <a:prstGeom prst="arc">
              <a:avLst>
                <a:gd name="adj1" fmla="val 688839"/>
                <a:gd name="adj2" fmla="val 10191553"/>
              </a:avLst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926" name="群組 925"/>
          <p:cNvGrpSpPr/>
          <p:nvPr/>
        </p:nvGrpSpPr>
        <p:grpSpPr>
          <a:xfrm>
            <a:off x="3351994" y="4956662"/>
            <a:ext cx="615950" cy="1502411"/>
            <a:chOff x="0" y="0"/>
            <a:chExt cx="615950" cy="1502411"/>
          </a:xfrm>
        </p:grpSpPr>
        <p:grpSp>
          <p:nvGrpSpPr>
            <p:cNvPr id="927" name="群組 926"/>
            <p:cNvGrpSpPr/>
            <p:nvPr/>
          </p:nvGrpSpPr>
          <p:grpSpPr>
            <a:xfrm>
              <a:off x="0" y="0"/>
              <a:ext cx="615950" cy="1502411"/>
              <a:chOff x="0" y="0"/>
              <a:chExt cx="615950" cy="1502411"/>
            </a:xfrm>
          </p:grpSpPr>
          <p:grpSp>
            <p:nvGrpSpPr>
              <p:cNvPr id="929" name="群組 928"/>
              <p:cNvGrpSpPr/>
              <p:nvPr/>
            </p:nvGrpSpPr>
            <p:grpSpPr>
              <a:xfrm>
                <a:off x="0" y="0"/>
                <a:ext cx="615950" cy="1502411"/>
                <a:chOff x="0" y="0"/>
                <a:chExt cx="615950" cy="1574496"/>
              </a:xfrm>
            </p:grpSpPr>
            <p:sp>
              <p:nvSpPr>
                <p:cNvPr id="932" name="橢圓 931"/>
                <p:cNvSpPr/>
                <p:nvPr/>
              </p:nvSpPr>
              <p:spPr>
                <a:xfrm>
                  <a:off x="87465" y="0"/>
                  <a:ext cx="445273" cy="453224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933" name="直線接點 932"/>
                <p:cNvCxnSpPr/>
                <p:nvPr/>
              </p:nvCxnSpPr>
              <p:spPr>
                <a:xfrm>
                  <a:off x="318053" y="453224"/>
                  <a:ext cx="0" cy="36622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34" name="弧形 933"/>
                <p:cNvSpPr/>
                <p:nvPr/>
              </p:nvSpPr>
              <p:spPr>
                <a:xfrm rot="169571">
                  <a:off x="0" y="556591"/>
                  <a:ext cx="615950" cy="1017905"/>
                </a:xfrm>
                <a:prstGeom prst="arc">
                  <a:avLst>
                    <a:gd name="adj1" fmla="val 16200000"/>
                    <a:gd name="adj2" fmla="val 17761320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935" name="直線接點 934"/>
                <p:cNvCxnSpPr/>
                <p:nvPr/>
              </p:nvCxnSpPr>
              <p:spPr>
                <a:xfrm>
                  <a:off x="87465" y="50093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36" name="直線接點 935"/>
                <p:cNvCxnSpPr/>
                <p:nvPr/>
              </p:nvCxnSpPr>
              <p:spPr>
                <a:xfrm>
                  <a:off x="318053" y="80308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37" name="直線接點 936"/>
                <p:cNvCxnSpPr/>
                <p:nvPr/>
              </p:nvCxnSpPr>
              <p:spPr>
                <a:xfrm flipV="1">
                  <a:off x="127221" y="787179"/>
                  <a:ext cx="190279" cy="17437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30" name="橢圓 929"/>
              <p:cNvSpPr/>
              <p:nvPr/>
            </p:nvSpPr>
            <p:spPr>
              <a:xfrm flipH="1">
                <a:off x="357809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931" name="橢圓 930"/>
              <p:cNvSpPr/>
              <p:nvPr/>
            </p:nvSpPr>
            <p:spPr>
              <a:xfrm flipH="1">
                <a:off x="198783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928" name="弧形 927"/>
            <p:cNvSpPr/>
            <p:nvPr/>
          </p:nvSpPr>
          <p:spPr>
            <a:xfrm>
              <a:off x="190831" y="198782"/>
              <a:ext cx="246380" cy="154305"/>
            </a:xfrm>
            <a:prstGeom prst="arc">
              <a:avLst>
                <a:gd name="adj1" fmla="val 688839"/>
                <a:gd name="adj2" fmla="val 10191553"/>
              </a:avLst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938" name="群組 937"/>
          <p:cNvGrpSpPr/>
          <p:nvPr/>
        </p:nvGrpSpPr>
        <p:grpSpPr>
          <a:xfrm>
            <a:off x="4852074" y="4559276"/>
            <a:ext cx="615950" cy="1502411"/>
            <a:chOff x="0" y="0"/>
            <a:chExt cx="615950" cy="1502411"/>
          </a:xfrm>
        </p:grpSpPr>
        <p:grpSp>
          <p:nvGrpSpPr>
            <p:cNvPr id="939" name="群組 938"/>
            <p:cNvGrpSpPr/>
            <p:nvPr/>
          </p:nvGrpSpPr>
          <p:grpSpPr>
            <a:xfrm>
              <a:off x="0" y="0"/>
              <a:ext cx="615950" cy="1502411"/>
              <a:chOff x="0" y="0"/>
              <a:chExt cx="615950" cy="1502411"/>
            </a:xfrm>
          </p:grpSpPr>
          <p:grpSp>
            <p:nvGrpSpPr>
              <p:cNvPr id="941" name="群組 940"/>
              <p:cNvGrpSpPr/>
              <p:nvPr/>
            </p:nvGrpSpPr>
            <p:grpSpPr>
              <a:xfrm>
                <a:off x="0" y="0"/>
                <a:ext cx="615950" cy="1502411"/>
                <a:chOff x="0" y="0"/>
                <a:chExt cx="615950" cy="1574496"/>
              </a:xfrm>
            </p:grpSpPr>
            <p:sp>
              <p:nvSpPr>
                <p:cNvPr id="944" name="橢圓 943"/>
                <p:cNvSpPr/>
                <p:nvPr/>
              </p:nvSpPr>
              <p:spPr>
                <a:xfrm>
                  <a:off x="87465" y="0"/>
                  <a:ext cx="445273" cy="453224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945" name="直線接點 944"/>
                <p:cNvCxnSpPr/>
                <p:nvPr/>
              </p:nvCxnSpPr>
              <p:spPr>
                <a:xfrm>
                  <a:off x="318053" y="453224"/>
                  <a:ext cx="0" cy="36622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46" name="弧形 945"/>
                <p:cNvSpPr/>
                <p:nvPr/>
              </p:nvSpPr>
              <p:spPr>
                <a:xfrm rot="169571">
                  <a:off x="0" y="556591"/>
                  <a:ext cx="615950" cy="1017905"/>
                </a:xfrm>
                <a:prstGeom prst="arc">
                  <a:avLst>
                    <a:gd name="adj1" fmla="val 16200000"/>
                    <a:gd name="adj2" fmla="val 17761320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947" name="直線接點 946"/>
                <p:cNvCxnSpPr/>
                <p:nvPr/>
              </p:nvCxnSpPr>
              <p:spPr>
                <a:xfrm>
                  <a:off x="87465" y="50093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48" name="直線接點 947"/>
                <p:cNvCxnSpPr/>
                <p:nvPr/>
              </p:nvCxnSpPr>
              <p:spPr>
                <a:xfrm>
                  <a:off x="318053" y="80308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49" name="直線接點 948"/>
                <p:cNvCxnSpPr/>
                <p:nvPr/>
              </p:nvCxnSpPr>
              <p:spPr>
                <a:xfrm flipV="1">
                  <a:off x="127221" y="787179"/>
                  <a:ext cx="190279" cy="17437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42" name="橢圓 941"/>
              <p:cNvSpPr/>
              <p:nvPr/>
            </p:nvSpPr>
            <p:spPr>
              <a:xfrm flipH="1">
                <a:off x="357809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943" name="橢圓 942"/>
              <p:cNvSpPr/>
              <p:nvPr/>
            </p:nvSpPr>
            <p:spPr>
              <a:xfrm flipH="1">
                <a:off x="198783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940" name="弧形 939"/>
            <p:cNvSpPr/>
            <p:nvPr/>
          </p:nvSpPr>
          <p:spPr>
            <a:xfrm>
              <a:off x="190831" y="198782"/>
              <a:ext cx="246380" cy="154305"/>
            </a:xfrm>
            <a:prstGeom prst="arc">
              <a:avLst>
                <a:gd name="adj1" fmla="val 688839"/>
                <a:gd name="adj2" fmla="val 10191553"/>
              </a:avLst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950" name="群組 949"/>
          <p:cNvGrpSpPr/>
          <p:nvPr/>
        </p:nvGrpSpPr>
        <p:grpSpPr>
          <a:xfrm>
            <a:off x="2818854" y="4340078"/>
            <a:ext cx="615950" cy="1502411"/>
            <a:chOff x="0" y="0"/>
            <a:chExt cx="615950" cy="1502411"/>
          </a:xfrm>
        </p:grpSpPr>
        <p:grpSp>
          <p:nvGrpSpPr>
            <p:cNvPr id="951" name="群組 950"/>
            <p:cNvGrpSpPr/>
            <p:nvPr/>
          </p:nvGrpSpPr>
          <p:grpSpPr>
            <a:xfrm>
              <a:off x="0" y="0"/>
              <a:ext cx="615950" cy="1502411"/>
              <a:chOff x="0" y="0"/>
              <a:chExt cx="615950" cy="1502411"/>
            </a:xfrm>
          </p:grpSpPr>
          <p:grpSp>
            <p:nvGrpSpPr>
              <p:cNvPr id="953" name="群組 952"/>
              <p:cNvGrpSpPr/>
              <p:nvPr/>
            </p:nvGrpSpPr>
            <p:grpSpPr>
              <a:xfrm>
                <a:off x="0" y="0"/>
                <a:ext cx="615950" cy="1502411"/>
                <a:chOff x="0" y="0"/>
                <a:chExt cx="615950" cy="1574496"/>
              </a:xfrm>
            </p:grpSpPr>
            <p:sp>
              <p:nvSpPr>
                <p:cNvPr id="956" name="橢圓 955"/>
                <p:cNvSpPr/>
                <p:nvPr/>
              </p:nvSpPr>
              <p:spPr>
                <a:xfrm>
                  <a:off x="87465" y="0"/>
                  <a:ext cx="445273" cy="453224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957" name="直線接點 956"/>
                <p:cNvCxnSpPr/>
                <p:nvPr/>
              </p:nvCxnSpPr>
              <p:spPr>
                <a:xfrm>
                  <a:off x="318053" y="453224"/>
                  <a:ext cx="0" cy="36622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58" name="弧形 957"/>
                <p:cNvSpPr/>
                <p:nvPr/>
              </p:nvSpPr>
              <p:spPr>
                <a:xfrm rot="169571">
                  <a:off x="0" y="556591"/>
                  <a:ext cx="615950" cy="1017905"/>
                </a:xfrm>
                <a:prstGeom prst="arc">
                  <a:avLst>
                    <a:gd name="adj1" fmla="val 16200000"/>
                    <a:gd name="adj2" fmla="val 17761320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959" name="直線接點 958"/>
                <p:cNvCxnSpPr/>
                <p:nvPr/>
              </p:nvCxnSpPr>
              <p:spPr>
                <a:xfrm>
                  <a:off x="87465" y="50093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60" name="直線接點 959"/>
                <p:cNvCxnSpPr/>
                <p:nvPr/>
              </p:nvCxnSpPr>
              <p:spPr>
                <a:xfrm>
                  <a:off x="318053" y="80308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61" name="直線接點 960"/>
                <p:cNvCxnSpPr/>
                <p:nvPr/>
              </p:nvCxnSpPr>
              <p:spPr>
                <a:xfrm flipV="1">
                  <a:off x="127221" y="787179"/>
                  <a:ext cx="190279" cy="17437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54" name="橢圓 953"/>
              <p:cNvSpPr/>
              <p:nvPr/>
            </p:nvSpPr>
            <p:spPr>
              <a:xfrm flipH="1">
                <a:off x="357809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955" name="橢圓 954"/>
              <p:cNvSpPr/>
              <p:nvPr/>
            </p:nvSpPr>
            <p:spPr>
              <a:xfrm flipH="1">
                <a:off x="198783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952" name="弧形 951"/>
            <p:cNvSpPr/>
            <p:nvPr/>
          </p:nvSpPr>
          <p:spPr>
            <a:xfrm>
              <a:off x="190831" y="198782"/>
              <a:ext cx="246380" cy="154305"/>
            </a:xfrm>
            <a:prstGeom prst="arc">
              <a:avLst>
                <a:gd name="adj1" fmla="val 688839"/>
                <a:gd name="adj2" fmla="val 10191553"/>
              </a:avLst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962" name="群組 961"/>
          <p:cNvGrpSpPr/>
          <p:nvPr/>
        </p:nvGrpSpPr>
        <p:grpSpPr>
          <a:xfrm>
            <a:off x="6118595" y="5115860"/>
            <a:ext cx="615950" cy="1502411"/>
            <a:chOff x="0" y="0"/>
            <a:chExt cx="615950" cy="1502411"/>
          </a:xfrm>
        </p:grpSpPr>
        <p:grpSp>
          <p:nvGrpSpPr>
            <p:cNvPr id="963" name="群組 962"/>
            <p:cNvGrpSpPr/>
            <p:nvPr/>
          </p:nvGrpSpPr>
          <p:grpSpPr>
            <a:xfrm>
              <a:off x="0" y="0"/>
              <a:ext cx="615950" cy="1502411"/>
              <a:chOff x="0" y="0"/>
              <a:chExt cx="615950" cy="1502411"/>
            </a:xfrm>
          </p:grpSpPr>
          <p:grpSp>
            <p:nvGrpSpPr>
              <p:cNvPr id="965" name="群組 964"/>
              <p:cNvGrpSpPr/>
              <p:nvPr/>
            </p:nvGrpSpPr>
            <p:grpSpPr>
              <a:xfrm>
                <a:off x="0" y="0"/>
                <a:ext cx="615950" cy="1502411"/>
                <a:chOff x="0" y="0"/>
                <a:chExt cx="615950" cy="1574496"/>
              </a:xfrm>
            </p:grpSpPr>
            <p:sp>
              <p:nvSpPr>
                <p:cNvPr id="968" name="橢圓 967"/>
                <p:cNvSpPr/>
                <p:nvPr/>
              </p:nvSpPr>
              <p:spPr>
                <a:xfrm>
                  <a:off x="87465" y="0"/>
                  <a:ext cx="445273" cy="453224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969" name="直線接點 968"/>
                <p:cNvCxnSpPr/>
                <p:nvPr/>
              </p:nvCxnSpPr>
              <p:spPr>
                <a:xfrm>
                  <a:off x="318053" y="453224"/>
                  <a:ext cx="0" cy="36622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70" name="弧形 969"/>
                <p:cNvSpPr/>
                <p:nvPr/>
              </p:nvSpPr>
              <p:spPr>
                <a:xfrm rot="169571">
                  <a:off x="0" y="556591"/>
                  <a:ext cx="615950" cy="1017905"/>
                </a:xfrm>
                <a:prstGeom prst="arc">
                  <a:avLst>
                    <a:gd name="adj1" fmla="val 16200000"/>
                    <a:gd name="adj2" fmla="val 17761320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971" name="直線接點 970"/>
                <p:cNvCxnSpPr/>
                <p:nvPr/>
              </p:nvCxnSpPr>
              <p:spPr>
                <a:xfrm>
                  <a:off x="87465" y="50093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2" name="直線接點 971"/>
                <p:cNvCxnSpPr/>
                <p:nvPr/>
              </p:nvCxnSpPr>
              <p:spPr>
                <a:xfrm>
                  <a:off x="318053" y="80308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3" name="直線接點 972"/>
                <p:cNvCxnSpPr/>
                <p:nvPr/>
              </p:nvCxnSpPr>
              <p:spPr>
                <a:xfrm flipV="1">
                  <a:off x="127221" y="787179"/>
                  <a:ext cx="190279" cy="17437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66" name="橢圓 965"/>
              <p:cNvSpPr/>
              <p:nvPr/>
            </p:nvSpPr>
            <p:spPr>
              <a:xfrm flipH="1">
                <a:off x="357809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967" name="橢圓 966"/>
              <p:cNvSpPr/>
              <p:nvPr/>
            </p:nvSpPr>
            <p:spPr>
              <a:xfrm flipH="1">
                <a:off x="198783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964" name="弧形 963"/>
            <p:cNvSpPr/>
            <p:nvPr/>
          </p:nvSpPr>
          <p:spPr>
            <a:xfrm>
              <a:off x="190831" y="198782"/>
              <a:ext cx="246380" cy="154305"/>
            </a:xfrm>
            <a:prstGeom prst="arc">
              <a:avLst>
                <a:gd name="adj1" fmla="val 688839"/>
                <a:gd name="adj2" fmla="val 10191553"/>
              </a:avLst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974" name="群組 973"/>
          <p:cNvGrpSpPr/>
          <p:nvPr/>
        </p:nvGrpSpPr>
        <p:grpSpPr>
          <a:xfrm>
            <a:off x="5585455" y="4499276"/>
            <a:ext cx="615950" cy="1502411"/>
            <a:chOff x="0" y="0"/>
            <a:chExt cx="615950" cy="1502411"/>
          </a:xfrm>
        </p:grpSpPr>
        <p:grpSp>
          <p:nvGrpSpPr>
            <p:cNvPr id="975" name="群組 974"/>
            <p:cNvGrpSpPr/>
            <p:nvPr/>
          </p:nvGrpSpPr>
          <p:grpSpPr>
            <a:xfrm>
              <a:off x="0" y="0"/>
              <a:ext cx="615950" cy="1502411"/>
              <a:chOff x="0" y="0"/>
              <a:chExt cx="615950" cy="1502411"/>
            </a:xfrm>
          </p:grpSpPr>
          <p:grpSp>
            <p:nvGrpSpPr>
              <p:cNvPr id="977" name="群組 976"/>
              <p:cNvGrpSpPr/>
              <p:nvPr/>
            </p:nvGrpSpPr>
            <p:grpSpPr>
              <a:xfrm>
                <a:off x="0" y="0"/>
                <a:ext cx="615950" cy="1502411"/>
                <a:chOff x="0" y="0"/>
                <a:chExt cx="615950" cy="1574496"/>
              </a:xfrm>
            </p:grpSpPr>
            <p:sp>
              <p:nvSpPr>
                <p:cNvPr id="980" name="橢圓 979"/>
                <p:cNvSpPr/>
                <p:nvPr/>
              </p:nvSpPr>
              <p:spPr>
                <a:xfrm>
                  <a:off x="87465" y="0"/>
                  <a:ext cx="445273" cy="453224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981" name="直線接點 980"/>
                <p:cNvCxnSpPr/>
                <p:nvPr/>
              </p:nvCxnSpPr>
              <p:spPr>
                <a:xfrm>
                  <a:off x="318053" y="453224"/>
                  <a:ext cx="0" cy="36622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82" name="弧形 981"/>
                <p:cNvSpPr/>
                <p:nvPr/>
              </p:nvSpPr>
              <p:spPr>
                <a:xfrm rot="169571">
                  <a:off x="0" y="556591"/>
                  <a:ext cx="615950" cy="1017905"/>
                </a:xfrm>
                <a:prstGeom prst="arc">
                  <a:avLst>
                    <a:gd name="adj1" fmla="val 16200000"/>
                    <a:gd name="adj2" fmla="val 17761320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983" name="直線接點 982"/>
                <p:cNvCxnSpPr/>
                <p:nvPr/>
              </p:nvCxnSpPr>
              <p:spPr>
                <a:xfrm>
                  <a:off x="87465" y="50093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4" name="直線接點 983"/>
                <p:cNvCxnSpPr/>
                <p:nvPr/>
              </p:nvCxnSpPr>
              <p:spPr>
                <a:xfrm>
                  <a:off x="318053" y="80308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5" name="直線接點 984"/>
                <p:cNvCxnSpPr/>
                <p:nvPr/>
              </p:nvCxnSpPr>
              <p:spPr>
                <a:xfrm flipV="1">
                  <a:off x="127221" y="787179"/>
                  <a:ext cx="190279" cy="17437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78" name="橢圓 977"/>
              <p:cNvSpPr/>
              <p:nvPr/>
            </p:nvSpPr>
            <p:spPr>
              <a:xfrm flipH="1">
                <a:off x="357809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979" name="橢圓 978"/>
              <p:cNvSpPr/>
              <p:nvPr/>
            </p:nvSpPr>
            <p:spPr>
              <a:xfrm flipH="1">
                <a:off x="198783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976" name="弧形 975"/>
            <p:cNvSpPr/>
            <p:nvPr/>
          </p:nvSpPr>
          <p:spPr>
            <a:xfrm>
              <a:off x="190831" y="198782"/>
              <a:ext cx="246380" cy="154305"/>
            </a:xfrm>
            <a:prstGeom prst="arc">
              <a:avLst>
                <a:gd name="adj1" fmla="val 688839"/>
                <a:gd name="adj2" fmla="val 10191553"/>
              </a:avLst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986" name="群組 985"/>
          <p:cNvGrpSpPr/>
          <p:nvPr/>
        </p:nvGrpSpPr>
        <p:grpSpPr>
          <a:xfrm>
            <a:off x="2210661" y="2130349"/>
            <a:ext cx="615950" cy="1502411"/>
            <a:chOff x="0" y="0"/>
            <a:chExt cx="615950" cy="1502411"/>
          </a:xfrm>
        </p:grpSpPr>
        <p:grpSp>
          <p:nvGrpSpPr>
            <p:cNvPr id="987" name="群組 986"/>
            <p:cNvGrpSpPr/>
            <p:nvPr/>
          </p:nvGrpSpPr>
          <p:grpSpPr>
            <a:xfrm>
              <a:off x="0" y="0"/>
              <a:ext cx="615950" cy="1502411"/>
              <a:chOff x="0" y="0"/>
              <a:chExt cx="615950" cy="1502411"/>
            </a:xfrm>
          </p:grpSpPr>
          <p:grpSp>
            <p:nvGrpSpPr>
              <p:cNvPr id="989" name="群組 988"/>
              <p:cNvGrpSpPr/>
              <p:nvPr/>
            </p:nvGrpSpPr>
            <p:grpSpPr>
              <a:xfrm>
                <a:off x="0" y="0"/>
                <a:ext cx="615950" cy="1502411"/>
                <a:chOff x="0" y="0"/>
                <a:chExt cx="615950" cy="1574496"/>
              </a:xfrm>
            </p:grpSpPr>
            <p:sp>
              <p:nvSpPr>
                <p:cNvPr id="992" name="橢圓 991"/>
                <p:cNvSpPr/>
                <p:nvPr/>
              </p:nvSpPr>
              <p:spPr>
                <a:xfrm>
                  <a:off x="87465" y="0"/>
                  <a:ext cx="445273" cy="453224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993" name="直線接點 992"/>
                <p:cNvCxnSpPr/>
                <p:nvPr/>
              </p:nvCxnSpPr>
              <p:spPr>
                <a:xfrm>
                  <a:off x="318053" y="453224"/>
                  <a:ext cx="0" cy="36622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94" name="弧形 993"/>
                <p:cNvSpPr/>
                <p:nvPr/>
              </p:nvSpPr>
              <p:spPr>
                <a:xfrm rot="169571">
                  <a:off x="0" y="556591"/>
                  <a:ext cx="615950" cy="1017905"/>
                </a:xfrm>
                <a:prstGeom prst="arc">
                  <a:avLst>
                    <a:gd name="adj1" fmla="val 16200000"/>
                    <a:gd name="adj2" fmla="val 17761320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995" name="直線接點 994"/>
                <p:cNvCxnSpPr/>
                <p:nvPr/>
              </p:nvCxnSpPr>
              <p:spPr>
                <a:xfrm>
                  <a:off x="87465" y="50093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96" name="直線接點 995"/>
                <p:cNvCxnSpPr/>
                <p:nvPr/>
              </p:nvCxnSpPr>
              <p:spPr>
                <a:xfrm>
                  <a:off x="318053" y="80308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97" name="直線接點 996"/>
                <p:cNvCxnSpPr/>
                <p:nvPr/>
              </p:nvCxnSpPr>
              <p:spPr>
                <a:xfrm flipV="1">
                  <a:off x="127221" y="787179"/>
                  <a:ext cx="190279" cy="17437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90" name="橢圓 989"/>
              <p:cNvSpPr/>
              <p:nvPr/>
            </p:nvSpPr>
            <p:spPr>
              <a:xfrm flipH="1">
                <a:off x="357809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991" name="橢圓 990"/>
              <p:cNvSpPr/>
              <p:nvPr/>
            </p:nvSpPr>
            <p:spPr>
              <a:xfrm flipH="1">
                <a:off x="198783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988" name="弧形 987"/>
            <p:cNvSpPr/>
            <p:nvPr/>
          </p:nvSpPr>
          <p:spPr>
            <a:xfrm>
              <a:off x="190831" y="198782"/>
              <a:ext cx="246380" cy="154305"/>
            </a:xfrm>
            <a:prstGeom prst="arc">
              <a:avLst>
                <a:gd name="adj1" fmla="val 688839"/>
                <a:gd name="adj2" fmla="val 10191553"/>
              </a:avLst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998" name="群組 997"/>
          <p:cNvGrpSpPr/>
          <p:nvPr/>
        </p:nvGrpSpPr>
        <p:grpSpPr>
          <a:xfrm>
            <a:off x="1487090" y="2236233"/>
            <a:ext cx="615950" cy="1502411"/>
            <a:chOff x="0" y="0"/>
            <a:chExt cx="615950" cy="1502411"/>
          </a:xfrm>
        </p:grpSpPr>
        <p:grpSp>
          <p:nvGrpSpPr>
            <p:cNvPr id="999" name="群組 998"/>
            <p:cNvGrpSpPr/>
            <p:nvPr/>
          </p:nvGrpSpPr>
          <p:grpSpPr>
            <a:xfrm>
              <a:off x="0" y="0"/>
              <a:ext cx="615950" cy="1502411"/>
              <a:chOff x="0" y="0"/>
              <a:chExt cx="615950" cy="1502411"/>
            </a:xfrm>
          </p:grpSpPr>
          <p:grpSp>
            <p:nvGrpSpPr>
              <p:cNvPr id="1001" name="群組 1000"/>
              <p:cNvGrpSpPr/>
              <p:nvPr/>
            </p:nvGrpSpPr>
            <p:grpSpPr>
              <a:xfrm>
                <a:off x="0" y="0"/>
                <a:ext cx="615950" cy="1502411"/>
                <a:chOff x="0" y="0"/>
                <a:chExt cx="615950" cy="1574496"/>
              </a:xfrm>
            </p:grpSpPr>
            <p:sp>
              <p:nvSpPr>
                <p:cNvPr id="1004" name="橢圓 1003"/>
                <p:cNvSpPr/>
                <p:nvPr/>
              </p:nvSpPr>
              <p:spPr>
                <a:xfrm>
                  <a:off x="87465" y="0"/>
                  <a:ext cx="445273" cy="453224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1005" name="直線接點 1004"/>
                <p:cNvCxnSpPr/>
                <p:nvPr/>
              </p:nvCxnSpPr>
              <p:spPr>
                <a:xfrm>
                  <a:off x="318053" y="453224"/>
                  <a:ext cx="0" cy="36622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06" name="弧形 1005"/>
                <p:cNvSpPr/>
                <p:nvPr/>
              </p:nvSpPr>
              <p:spPr>
                <a:xfrm rot="169571">
                  <a:off x="0" y="556591"/>
                  <a:ext cx="615950" cy="1017905"/>
                </a:xfrm>
                <a:prstGeom prst="arc">
                  <a:avLst>
                    <a:gd name="adj1" fmla="val 16200000"/>
                    <a:gd name="adj2" fmla="val 17761320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1007" name="直線接點 1006"/>
                <p:cNvCxnSpPr/>
                <p:nvPr/>
              </p:nvCxnSpPr>
              <p:spPr>
                <a:xfrm>
                  <a:off x="87465" y="50093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08" name="直線接點 1007"/>
                <p:cNvCxnSpPr/>
                <p:nvPr/>
              </p:nvCxnSpPr>
              <p:spPr>
                <a:xfrm>
                  <a:off x="318053" y="80308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09" name="直線接點 1008"/>
                <p:cNvCxnSpPr/>
                <p:nvPr/>
              </p:nvCxnSpPr>
              <p:spPr>
                <a:xfrm flipV="1">
                  <a:off x="127221" y="787179"/>
                  <a:ext cx="190279" cy="17437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02" name="橢圓 1001"/>
              <p:cNvSpPr/>
              <p:nvPr/>
            </p:nvSpPr>
            <p:spPr>
              <a:xfrm flipH="1">
                <a:off x="357809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1003" name="橢圓 1002"/>
              <p:cNvSpPr/>
              <p:nvPr/>
            </p:nvSpPr>
            <p:spPr>
              <a:xfrm flipH="1">
                <a:off x="198783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1000" name="弧形 999"/>
            <p:cNvSpPr/>
            <p:nvPr/>
          </p:nvSpPr>
          <p:spPr>
            <a:xfrm>
              <a:off x="190831" y="198782"/>
              <a:ext cx="246380" cy="154305"/>
            </a:xfrm>
            <a:prstGeom prst="arc">
              <a:avLst>
                <a:gd name="adj1" fmla="val 688839"/>
                <a:gd name="adj2" fmla="val 10191553"/>
              </a:avLst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1010" name="群組 1009"/>
          <p:cNvGrpSpPr/>
          <p:nvPr/>
        </p:nvGrpSpPr>
        <p:grpSpPr>
          <a:xfrm>
            <a:off x="953950" y="1619649"/>
            <a:ext cx="615950" cy="1502411"/>
            <a:chOff x="0" y="0"/>
            <a:chExt cx="615950" cy="1502411"/>
          </a:xfrm>
        </p:grpSpPr>
        <p:grpSp>
          <p:nvGrpSpPr>
            <p:cNvPr id="1011" name="群組 1010"/>
            <p:cNvGrpSpPr/>
            <p:nvPr/>
          </p:nvGrpSpPr>
          <p:grpSpPr>
            <a:xfrm>
              <a:off x="0" y="0"/>
              <a:ext cx="615950" cy="1502411"/>
              <a:chOff x="0" y="0"/>
              <a:chExt cx="615950" cy="1502411"/>
            </a:xfrm>
          </p:grpSpPr>
          <p:grpSp>
            <p:nvGrpSpPr>
              <p:cNvPr id="1013" name="群組 1012"/>
              <p:cNvGrpSpPr/>
              <p:nvPr/>
            </p:nvGrpSpPr>
            <p:grpSpPr>
              <a:xfrm>
                <a:off x="0" y="0"/>
                <a:ext cx="615950" cy="1502411"/>
                <a:chOff x="0" y="0"/>
                <a:chExt cx="615950" cy="1574496"/>
              </a:xfrm>
            </p:grpSpPr>
            <p:sp>
              <p:nvSpPr>
                <p:cNvPr id="1016" name="橢圓 1015"/>
                <p:cNvSpPr/>
                <p:nvPr/>
              </p:nvSpPr>
              <p:spPr>
                <a:xfrm>
                  <a:off x="87465" y="0"/>
                  <a:ext cx="445273" cy="453224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1017" name="直線接點 1016"/>
                <p:cNvCxnSpPr/>
                <p:nvPr/>
              </p:nvCxnSpPr>
              <p:spPr>
                <a:xfrm>
                  <a:off x="318053" y="453224"/>
                  <a:ext cx="0" cy="36622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18" name="弧形 1017"/>
                <p:cNvSpPr/>
                <p:nvPr/>
              </p:nvSpPr>
              <p:spPr>
                <a:xfrm rot="169571">
                  <a:off x="0" y="556591"/>
                  <a:ext cx="615950" cy="1017905"/>
                </a:xfrm>
                <a:prstGeom prst="arc">
                  <a:avLst>
                    <a:gd name="adj1" fmla="val 16200000"/>
                    <a:gd name="adj2" fmla="val 17761320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1019" name="直線接點 1018"/>
                <p:cNvCxnSpPr/>
                <p:nvPr/>
              </p:nvCxnSpPr>
              <p:spPr>
                <a:xfrm>
                  <a:off x="87465" y="50093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20" name="直線接點 1019"/>
                <p:cNvCxnSpPr/>
                <p:nvPr/>
              </p:nvCxnSpPr>
              <p:spPr>
                <a:xfrm>
                  <a:off x="318053" y="80308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21" name="直線接點 1020"/>
                <p:cNvCxnSpPr/>
                <p:nvPr/>
              </p:nvCxnSpPr>
              <p:spPr>
                <a:xfrm flipV="1">
                  <a:off x="127221" y="787179"/>
                  <a:ext cx="190279" cy="17437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14" name="橢圓 1013"/>
              <p:cNvSpPr/>
              <p:nvPr/>
            </p:nvSpPr>
            <p:spPr>
              <a:xfrm flipH="1">
                <a:off x="357809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1015" name="橢圓 1014"/>
              <p:cNvSpPr/>
              <p:nvPr/>
            </p:nvSpPr>
            <p:spPr>
              <a:xfrm flipH="1">
                <a:off x="198783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1012" name="弧形 1011"/>
            <p:cNvSpPr/>
            <p:nvPr/>
          </p:nvSpPr>
          <p:spPr>
            <a:xfrm>
              <a:off x="190831" y="198782"/>
              <a:ext cx="246380" cy="154305"/>
            </a:xfrm>
            <a:prstGeom prst="arc">
              <a:avLst>
                <a:gd name="adj1" fmla="val 688839"/>
                <a:gd name="adj2" fmla="val 10191553"/>
              </a:avLst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1022" name="群組 1021"/>
          <p:cNvGrpSpPr/>
          <p:nvPr/>
        </p:nvGrpSpPr>
        <p:grpSpPr>
          <a:xfrm>
            <a:off x="7968559" y="1422359"/>
            <a:ext cx="615950" cy="1502411"/>
            <a:chOff x="0" y="0"/>
            <a:chExt cx="615950" cy="1502411"/>
          </a:xfrm>
        </p:grpSpPr>
        <p:grpSp>
          <p:nvGrpSpPr>
            <p:cNvPr id="1023" name="群組 1022"/>
            <p:cNvGrpSpPr/>
            <p:nvPr/>
          </p:nvGrpSpPr>
          <p:grpSpPr>
            <a:xfrm>
              <a:off x="0" y="0"/>
              <a:ext cx="615950" cy="1502411"/>
              <a:chOff x="0" y="0"/>
              <a:chExt cx="615950" cy="1502411"/>
            </a:xfrm>
          </p:grpSpPr>
          <p:grpSp>
            <p:nvGrpSpPr>
              <p:cNvPr id="1025" name="群組 1024"/>
              <p:cNvGrpSpPr/>
              <p:nvPr/>
            </p:nvGrpSpPr>
            <p:grpSpPr>
              <a:xfrm>
                <a:off x="0" y="0"/>
                <a:ext cx="615950" cy="1502411"/>
                <a:chOff x="0" y="0"/>
                <a:chExt cx="615950" cy="1574496"/>
              </a:xfrm>
            </p:grpSpPr>
            <p:sp>
              <p:nvSpPr>
                <p:cNvPr id="1028" name="橢圓 1027"/>
                <p:cNvSpPr/>
                <p:nvPr/>
              </p:nvSpPr>
              <p:spPr>
                <a:xfrm>
                  <a:off x="87465" y="0"/>
                  <a:ext cx="445273" cy="453224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1029" name="直線接點 1028"/>
                <p:cNvCxnSpPr/>
                <p:nvPr/>
              </p:nvCxnSpPr>
              <p:spPr>
                <a:xfrm>
                  <a:off x="318053" y="453224"/>
                  <a:ext cx="0" cy="36622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30" name="弧形 1029"/>
                <p:cNvSpPr/>
                <p:nvPr/>
              </p:nvSpPr>
              <p:spPr>
                <a:xfrm rot="169571">
                  <a:off x="0" y="556591"/>
                  <a:ext cx="615950" cy="1017905"/>
                </a:xfrm>
                <a:prstGeom prst="arc">
                  <a:avLst>
                    <a:gd name="adj1" fmla="val 16200000"/>
                    <a:gd name="adj2" fmla="val 17761320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1031" name="直線接點 1030"/>
                <p:cNvCxnSpPr/>
                <p:nvPr/>
              </p:nvCxnSpPr>
              <p:spPr>
                <a:xfrm>
                  <a:off x="87465" y="50093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32" name="直線接點 1031"/>
                <p:cNvCxnSpPr/>
                <p:nvPr/>
              </p:nvCxnSpPr>
              <p:spPr>
                <a:xfrm>
                  <a:off x="318053" y="80308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33" name="直線接點 1032"/>
                <p:cNvCxnSpPr/>
                <p:nvPr/>
              </p:nvCxnSpPr>
              <p:spPr>
                <a:xfrm flipV="1">
                  <a:off x="127221" y="787179"/>
                  <a:ext cx="190279" cy="17437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26" name="橢圓 1025"/>
              <p:cNvSpPr/>
              <p:nvPr/>
            </p:nvSpPr>
            <p:spPr>
              <a:xfrm flipH="1">
                <a:off x="357809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1027" name="橢圓 1026"/>
              <p:cNvSpPr/>
              <p:nvPr/>
            </p:nvSpPr>
            <p:spPr>
              <a:xfrm flipH="1">
                <a:off x="198783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1024" name="弧形 1023"/>
            <p:cNvSpPr/>
            <p:nvPr/>
          </p:nvSpPr>
          <p:spPr>
            <a:xfrm>
              <a:off x="190831" y="198782"/>
              <a:ext cx="246380" cy="154305"/>
            </a:xfrm>
            <a:prstGeom prst="arc">
              <a:avLst>
                <a:gd name="adj1" fmla="val 688839"/>
                <a:gd name="adj2" fmla="val 10191553"/>
              </a:avLst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1034" name="群組 1033"/>
          <p:cNvGrpSpPr/>
          <p:nvPr/>
        </p:nvGrpSpPr>
        <p:grpSpPr>
          <a:xfrm>
            <a:off x="7244988" y="1528243"/>
            <a:ext cx="615950" cy="1502411"/>
            <a:chOff x="0" y="0"/>
            <a:chExt cx="615950" cy="1502411"/>
          </a:xfrm>
        </p:grpSpPr>
        <p:grpSp>
          <p:nvGrpSpPr>
            <p:cNvPr id="1035" name="群組 1034"/>
            <p:cNvGrpSpPr/>
            <p:nvPr/>
          </p:nvGrpSpPr>
          <p:grpSpPr>
            <a:xfrm>
              <a:off x="0" y="0"/>
              <a:ext cx="615950" cy="1502411"/>
              <a:chOff x="0" y="0"/>
              <a:chExt cx="615950" cy="1502411"/>
            </a:xfrm>
          </p:grpSpPr>
          <p:grpSp>
            <p:nvGrpSpPr>
              <p:cNvPr id="1037" name="群組 1036"/>
              <p:cNvGrpSpPr/>
              <p:nvPr/>
            </p:nvGrpSpPr>
            <p:grpSpPr>
              <a:xfrm>
                <a:off x="0" y="0"/>
                <a:ext cx="615950" cy="1502411"/>
                <a:chOff x="0" y="0"/>
                <a:chExt cx="615950" cy="1574496"/>
              </a:xfrm>
            </p:grpSpPr>
            <p:sp>
              <p:nvSpPr>
                <p:cNvPr id="1040" name="橢圓 1039"/>
                <p:cNvSpPr/>
                <p:nvPr/>
              </p:nvSpPr>
              <p:spPr>
                <a:xfrm>
                  <a:off x="87465" y="0"/>
                  <a:ext cx="445273" cy="453224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1041" name="直線接點 1040"/>
                <p:cNvCxnSpPr/>
                <p:nvPr/>
              </p:nvCxnSpPr>
              <p:spPr>
                <a:xfrm>
                  <a:off x="318053" y="453224"/>
                  <a:ext cx="0" cy="36622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42" name="弧形 1041"/>
                <p:cNvSpPr/>
                <p:nvPr/>
              </p:nvSpPr>
              <p:spPr>
                <a:xfrm rot="169571">
                  <a:off x="0" y="556591"/>
                  <a:ext cx="615950" cy="1017905"/>
                </a:xfrm>
                <a:prstGeom prst="arc">
                  <a:avLst>
                    <a:gd name="adj1" fmla="val 16200000"/>
                    <a:gd name="adj2" fmla="val 17761320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1043" name="直線接點 1042"/>
                <p:cNvCxnSpPr/>
                <p:nvPr/>
              </p:nvCxnSpPr>
              <p:spPr>
                <a:xfrm>
                  <a:off x="87465" y="50093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44" name="直線接點 1043"/>
                <p:cNvCxnSpPr/>
                <p:nvPr/>
              </p:nvCxnSpPr>
              <p:spPr>
                <a:xfrm>
                  <a:off x="318053" y="80308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45" name="直線接點 1044"/>
                <p:cNvCxnSpPr/>
                <p:nvPr/>
              </p:nvCxnSpPr>
              <p:spPr>
                <a:xfrm flipV="1">
                  <a:off x="127221" y="787179"/>
                  <a:ext cx="190279" cy="17437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38" name="橢圓 1037"/>
              <p:cNvSpPr/>
              <p:nvPr/>
            </p:nvSpPr>
            <p:spPr>
              <a:xfrm flipH="1">
                <a:off x="357809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1039" name="橢圓 1038"/>
              <p:cNvSpPr/>
              <p:nvPr/>
            </p:nvSpPr>
            <p:spPr>
              <a:xfrm flipH="1">
                <a:off x="198783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1036" name="弧形 1035"/>
            <p:cNvSpPr/>
            <p:nvPr/>
          </p:nvSpPr>
          <p:spPr>
            <a:xfrm>
              <a:off x="190831" y="198782"/>
              <a:ext cx="246380" cy="154305"/>
            </a:xfrm>
            <a:prstGeom prst="arc">
              <a:avLst>
                <a:gd name="adj1" fmla="val 688839"/>
                <a:gd name="adj2" fmla="val 10191553"/>
              </a:avLst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1046" name="群組 1045"/>
          <p:cNvGrpSpPr/>
          <p:nvPr/>
        </p:nvGrpSpPr>
        <p:grpSpPr>
          <a:xfrm>
            <a:off x="6711848" y="911659"/>
            <a:ext cx="615950" cy="1502411"/>
            <a:chOff x="0" y="0"/>
            <a:chExt cx="615950" cy="1502411"/>
          </a:xfrm>
        </p:grpSpPr>
        <p:grpSp>
          <p:nvGrpSpPr>
            <p:cNvPr id="1047" name="群組 1046"/>
            <p:cNvGrpSpPr/>
            <p:nvPr/>
          </p:nvGrpSpPr>
          <p:grpSpPr>
            <a:xfrm>
              <a:off x="0" y="0"/>
              <a:ext cx="615950" cy="1502411"/>
              <a:chOff x="0" y="0"/>
              <a:chExt cx="615950" cy="1502411"/>
            </a:xfrm>
          </p:grpSpPr>
          <p:grpSp>
            <p:nvGrpSpPr>
              <p:cNvPr id="1049" name="群組 1048"/>
              <p:cNvGrpSpPr/>
              <p:nvPr/>
            </p:nvGrpSpPr>
            <p:grpSpPr>
              <a:xfrm>
                <a:off x="0" y="0"/>
                <a:ext cx="615950" cy="1502411"/>
                <a:chOff x="0" y="0"/>
                <a:chExt cx="615950" cy="1574496"/>
              </a:xfrm>
            </p:grpSpPr>
            <p:sp>
              <p:nvSpPr>
                <p:cNvPr id="1052" name="橢圓 1051"/>
                <p:cNvSpPr/>
                <p:nvPr/>
              </p:nvSpPr>
              <p:spPr>
                <a:xfrm>
                  <a:off x="87465" y="0"/>
                  <a:ext cx="445273" cy="453224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1053" name="直線接點 1052"/>
                <p:cNvCxnSpPr/>
                <p:nvPr/>
              </p:nvCxnSpPr>
              <p:spPr>
                <a:xfrm>
                  <a:off x="318053" y="453224"/>
                  <a:ext cx="0" cy="36622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54" name="弧形 1053"/>
                <p:cNvSpPr/>
                <p:nvPr/>
              </p:nvSpPr>
              <p:spPr>
                <a:xfrm rot="169571">
                  <a:off x="0" y="556591"/>
                  <a:ext cx="615950" cy="1017905"/>
                </a:xfrm>
                <a:prstGeom prst="arc">
                  <a:avLst>
                    <a:gd name="adj1" fmla="val 16200000"/>
                    <a:gd name="adj2" fmla="val 17761320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1055" name="直線接點 1054"/>
                <p:cNvCxnSpPr/>
                <p:nvPr/>
              </p:nvCxnSpPr>
              <p:spPr>
                <a:xfrm>
                  <a:off x="87465" y="50093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56" name="直線接點 1055"/>
                <p:cNvCxnSpPr/>
                <p:nvPr/>
              </p:nvCxnSpPr>
              <p:spPr>
                <a:xfrm>
                  <a:off x="318053" y="80308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57" name="直線接點 1056"/>
                <p:cNvCxnSpPr/>
                <p:nvPr/>
              </p:nvCxnSpPr>
              <p:spPr>
                <a:xfrm flipV="1">
                  <a:off x="127221" y="787179"/>
                  <a:ext cx="190279" cy="17437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50" name="橢圓 1049"/>
              <p:cNvSpPr/>
              <p:nvPr/>
            </p:nvSpPr>
            <p:spPr>
              <a:xfrm flipH="1">
                <a:off x="357809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1051" name="橢圓 1050"/>
              <p:cNvSpPr/>
              <p:nvPr/>
            </p:nvSpPr>
            <p:spPr>
              <a:xfrm flipH="1">
                <a:off x="198783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1048" name="弧形 1047"/>
            <p:cNvSpPr/>
            <p:nvPr/>
          </p:nvSpPr>
          <p:spPr>
            <a:xfrm>
              <a:off x="190831" y="198782"/>
              <a:ext cx="246380" cy="154305"/>
            </a:xfrm>
            <a:prstGeom prst="arc">
              <a:avLst>
                <a:gd name="adj1" fmla="val 688839"/>
                <a:gd name="adj2" fmla="val 10191553"/>
              </a:avLst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1058" name="群組 1057"/>
          <p:cNvGrpSpPr/>
          <p:nvPr/>
        </p:nvGrpSpPr>
        <p:grpSpPr>
          <a:xfrm>
            <a:off x="5042634" y="1541334"/>
            <a:ext cx="615950" cy="1502411"/>
            <a:chOff x="0" y="0"/>
            <a:chExt cx="615950" cy="1502411"/>
          </a:xfrm>
        </p:grpSpPr>
        <p:grpSp>
          <p:nvGrpSpPr>
            <p:cNvPr id="1059" name="群組 1058"/>
            <p:cNvGrpSpPr/>
            <p:nvPr/>
          </p:nvGrpSpPr>
          <p:grpSpPr>
            <a:xfrm>
              <a:off x="0" y="0"/>
              <a:ext cx="615950" cy="1502411"/>
              <a:chOff x="0" y="0"/>
              <a:chExt cx="615950" cy="1502411"/>
            </a:xfrm>
          </p:grpSpPr>
          <p:grpSp>
            <p:nvGrpSpPr>
              <p:cNvPr id="1061" name="群組 1060"/>
              <p:cNvGrpSpPr/>
              <p:nvPr/>
            </p:nvGrpSpPr>
            <p:grpSpPr>
              <a:xfrm>
                <a:off x="0" y="0"/>
                <a:ext cx="615950" cy="1502411"/>
                <a:chOff x="0" y="0"/>
                <a:chExt cx="615950" cy="1574496"/>
              </a:xfrm>
            </p:grpSpPr>
            <p:sp>
              <p:nvSpPr>
                <p:cNvPr id="1064" name="橢圓 1063"/>
                <p:cNvSpPr/>
                <p:nvPr/>
              </p:nvSpPr>
              <p:spPr>
                <a:xfrm>
                  <a:off x="87465" y="0"/>
                  <a:ext cx="445273" cy="453224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1065" name="直線接點 1064"/>
                <p:cNvCxnSpPr/>
                <p:nvPr/>
              </p:nvCxnSpPr>
              <p:spPr>
                <a:xfrm>
                  <a:off x="318053" y="453224"/>
                  <a:ext cx="0" cy="36622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66" name="弧形 1065"/>
                <p:cNvSpPr/>
                <p:nvPr/>
              </p:nvSpPr>
              <p:spPr>
                <a:xfrm rot="169571">
                  <a:off x="0" y="556591"/>
                  <a:ext cx="615950" cy="1017905"/>
                </a:xfrm>
                <a:prstGeom prst="arc">
                  <a:avLst>
                    <a:gd name="adj1" fmla="val 16200000"/>
                    <a:gd name="adj2" fmla="val 17761320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1067" name="直線接點 1066"/>
                <p:cNvCxnSpPr/>
                <p:nvPr/>
              </p:nvCxnSpPr>
              <p:spPr>
                <a:xfrm>
                  <a:off x="87465" y="50093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68" name="直線接點 1067"/>
                <p:cNvCxnSpPr/>
                <p:nvPr/>
              </p:nvCxnSpPr>
              <p:spPr>
                <a:xfrm>
                  <a:off x="318053" y="80308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69" name="直線接點 1068"/>
                <p:cNvCxnSpPr/>
                <p:nvPr/>
              </p:nvCxnSpPr>
              <p:spPr>
                <a:xfrm flipV="1">
                  <a:off x="127221" y="787179"/>
                  <a:ext cx="190279" cy="17437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62" name="橢圓 1061"/>
              <p:cNvSpPr/>
              <p:nvPr/>
            </p:nvSpPr>
            <p:spPr>
              <a:xfrm flipH="1">
                <a:off x="357809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1063" name="橢圓 1062"/>
              <p:cNvSpPr/>
              <p:nvPr/>
            </p:nvSpPr>
            <p:spPr>
              <a:xfrm flipH="1">
                <a:off x="198783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1060" name="弧形 1059"/>
            <p:cNvSpPr/>
            <p:nvPr/>
          </p:nvSpPr>
          <p:spPr>
            <a:xfrm>
              <a:off x="190831" y="198782"/>
              <a:ext cx="246380" cy="154305"/>
            </a:xfrm>
            <a:prstGeom prst="arc">
              <a:avLst>
                <a:gd name="adj1" fmla="val 688839"/>
                <a:gd name="adj2" fmla="val 10191553"/>
              </a:avLst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1070" name="群組 1069"/>
          <p:cNvGrpSpPr/>
          <p:nvPr/>
        </p:nvGrpSpPr>
        <p:grpSpPr>
          <a:xfrm>
            <a:off x="4611420" y="1079277"/>
            <a:ext cx="615950" cy="1502411"/>
            <a:chOff x="0" y="0"/>
            <a:chExt cx="615950" cy="1502411"/>
          </a:xfrm>
        </p:grpSpPr>
        <p:grpSp>
          <p:nvGrpSpPr>
            <p:cNvPr id="1071" name="群組 1070"/>
            <p:cNvGrpSpPr/>
            <p:nvPr/>
          </p:nvGrpSpPr>
          <p:grpSpPr>
            <a:xfrm>
              <a:off x="0" y="0"/>
              <a:ext cx="615950" cy="1502411"/>
              <a:chOff x="0" y="0"/>
              <a:chExt cx="615950" cy="1502411"/>
            </a:xfrm>
          </p:grpSpPr>
          <p:grpSp>
            <p:nvGrpSpPr>
              <p:cNvPr id="1073" name="群組 1072"/>
              <p:cNvGrpSpPr/>
              <p:nvPr/>
            </p:nvGrpSpPr>
            <p:grpSpPr>
              <a:xfrm>
                <a:off x="0" y="0"/>
                <a:ext cx="615950" cy="1502411"/>
                <a:chOff x="0" y="0"/>
                <a:chExt cx="615950" cy="1574496"/>
              </a:xfrm>
            </p:grpSpPr>
            <p:sp>
              <p:nvSpPr>
                <p:cNvPr id="1076" name="橢圓 1075"/>
                <p:cNvSpPr/>
                <p:nvPr/>
              </p:nvSpPr>
              <p:spPr>
                <a:xfrm>
                  <a:off x="87465" y="0"/>
                  <a:ext cx="445273" cy="453224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1077" name="直線接點 1076"/>
                <p:cNvCxnSpPr/>
                <p:nvPr/>
              </p:nvCxnSpPr>
              <p:spPr>
                <a:xfrm>
                  <a:off x="318053" y="453224"/>
                  <a:ext cx="0" cy="36622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78" name="弧形 1077"/>
                <p:cNvSpPr/>
                <p:nvPr/>
              </p:nvSpPr>
              <p:spPr>
                <a:xfrm rot="169571">
                  <a:off x="0" y="556591"/>
                  <a:ext cx="615950" cy="1017905"/>
                </a:xfrm>
                <a:prstGeom prst="arc">
                  <a:avLst>
                    <a:gd name="adj1" fmla="val 16200000"/>
                    <a:gd name="adj2" fmla="val 17761320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1079" name="直線接點 1078"/>
                <p:cNvCxnSpPr/>
                <p:nvPr/>
              </p:nvCxnSpPr>
              <p:spPr>
                <a:xfrm>
                  <a:off x="87465" y="50093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80" name="直線接點 1079"/>
                <p:cNvCxnSpPr/>
                <p:nvPr/>
              </p:nvCxnSpPr>
              <p:spPr>
                <a:xfrm>
                  <a:off x="318053" y="80308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81" name="直線接點 1080"/>
                <p:cNvCxnSpPr/>
                <p:nvPr/>
              </p:nvCxnSpPr>
              <p:spPr>
                <a:xfrm flipV="1">
                  <a:off x="127221" y="787179"/>
                  <a:ext cx="190279" cy="17437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74" name="橢圓 1073"/>
              <p:cNvSpPr/>
              <p:nvPr/>
            </p:nvSpPr>
            <p:spPr>
              <a:xfrm flipH="1">
                <a:off x="357809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1075" name="橢圓 1074"/>
              <p:cNvSpPr/>
              <p:nvPr/>
            </p:nvSpPr>
            <p:spPr>
              <a:xfrm flipH="1">
                <a:off x="198783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1072" name="弧形 1071"/>
            <p:cNvSpPr/>
            <p:nvPr/>
          </p:nvSpPr>
          <p:spPr>
            <a:xfrm>
              <a:off x="190831" y="198782"/>
              <a:ext cx="246380" cy="154305"/>
            </a:xfrm>
            <a:prstGeom prst="arc">
              <a:avLst>
                <a:gd name="adj1" fmla="val 688839"/>
                <a:gd name="adj2" fmla="val 10191553"/>
              </a:avLst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1082" name="群組 1081"/>
          <p:cNvGrpSpPr/>
          <p:nvPr/>
        </p:nvGrpSpPr>
        <p:grpSpPr>
          <a:xfrm>
            <a:off x="5845955" y="1332420"/>
            <a:ext cx="615950" cy="1502411"/>
            <a:chOff x="0" y="0"/>
            <a:chExt cx="615950" cy="1502411"/>
          </a:xfrm>
        </p:grpSpPr>
        <p:grpSp>
          <p:nvGrpSpPr>
            <p:cNvPr id="1083" name="群組 1082"/>
            <p:cNvGrpSpPr/>
            <p:nvPr/>
          </p:nvGrpSpPr>
          <p:grpSpPr>
            <a:xfrm>
              <a:off x="0" y="0"/>
              <a:ext cx="615950" cy="1502411"/>
              <a:chOff x="0" y="0"/>
              <a:chExt cx="615950" cy="1502411"/>
            </a:xfrm>
          </p:grpSpPr>
          <p:grpSp>
            <p:nvGrpSpPr>
              <p:cNvPr id="1085" name="群組 1084"/>
              <p:cNvGrpSpPr/>
              <p:nvPr/>
            </p:nvGrpSpPr>
            <p:grpSpPr>
              <a:xfrm>
                <a:off x="0" y="0"/>
                <a:ext cx="615950" cy="1502411"/>
                <a:chOff x="0" y="0"/>
                <a:chExt cx="615950" cy="1574496"/>
              </a:xfrm>
            </p:grpSpPr>
            <p:sp>
              <p:nvSpPr>
                <p:cNvPr id="1088" name="橢圓 1087"/>
                <p:cNvSpPr/>
                <p:nvPr/>
              </p:nvSpPr>
              <p:spPr>
                <a:xfrm>
                  <a:off x="87465" y="0"/>
                  <a:ext cx="445273" cy="453224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1089" name="直線接點 1088"/>
                <p:cNvCxnSpPr/>
                <p:nvPr/>
              </p:nvCxnSpPr>
              <p:spPr>
                <a:xfrm>
                  <a:off x="318053" y="453224"/>
                  <a:ext cx="0" cy="36622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90" name="弧形 1089"/>
                <p:cNvSpPr/>
                <p:nvPr/>
              </p:nvSpPr>
              <p:spPr>
                <a:xfrm rot="169571">
                  <a:off x="0" y="556591"/>
                  <a:ext cx="615950" cy="1017905"/>
                </a:xfrm>
                <a:prstGeom prst="arc">
                  <a:avLst>
                    <a:gd name="adj1" fmla="val 16200000"/>
                    <a:gd name="adj2" fmla="val 17761320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1091" name="直線接點 1090"/>
                <p:cNvCxnSpPr/>
                <p:nvPr/>
              </p:nvCxnSpPr>
              <p:spPr>
                <a:xfrm>
                  <a:off x="87465" y="50093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92" name="直線接點 1091"/>
                <p:cNvCxnSpPr/>
                <p:nvPr/>
              </p:nvCxnSpPr>
              <p:spPr>
                <a:xfrm>
                  <a:off x="318053" y="80308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93" name="直線接點 1092"/>
                <p:cNvCxnSpPr/>
                <p:nvPr/>
              </p:nvCxnSpPr>
              <p:spPr>
                <a:xfrm flipV="1">
                  <a:off x="127221" y="787179"/>
                  <a:ext cx="190279" cy="17437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86" name="橢圓 1085"/>
              <p:cNvSpPr/>
              <p:nvPr/>
            </p:nvSpPr>
            <p:spPr>
              <a:xfrm flipH="1">
                <a:off x="357809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1087" name="橢圓 1086"/>
              <p:cNvSpPr/>
              <p:nvPr/>
            </p:nvSpPr>
            <p:spPr>
              <a:xfrm flipH="1">
                <a:off x="198783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1084" name="弧形 1083"/>
            <p:cNvSpPr/>
            <p:nvPr/>
          </p:nvSpPr>
          <p:spPr>
            <a:xfrm>
              <a:off x="190831" y="198782"/>
              <a:ext cx="246380" cy="154305"/>
            </a:xfrm>
            <a:prstGeom prst="arc">
              <a:avLst>
                <a:gd name="adj1" fmla="val 688839"/>
                <a:gd name="adj2" fmla="val 10191553"/>
              </a:avLst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1094" name="群組 1093"/>
          <p:cNvGrpSpPr/>
          <p:nvPr/>
        </p:nvGrpSpPr>
        <p:grpSpPr>
          <a:xfrm>
            <a:off x="1901964" y="980386"/>
            <a:ext cx="615950" cy="1502411"/>
            <a:chOff x="0" y="0"/>
            <a:chExt cx="615950" cy="1502411"/>
          </a:xfrm>
        </p:grpSpPr>
        <p:grpSp>
          <p:nvGrpSpPr>
            <p:cNvPr id="1095" name="群組 1094"/>
            <p:cNvGrpSpPr/>
            <p:nvPr/>
          </p:nvGrpSpPr>
          <p:grpSpPr>
            <a:xfrm>
              <a:off x="0" y="0"/>
              <a:ext cx="615950" cy="1502411"/>
              <a:chOff x="0" y="0"/>
              <a:chExt cx="615950" cy="1502411"/>
            </a:xfrm>
          </p:grpSpPr>
          <p:grpSp>
            <p:nvGrpSpPr>
              <p:cNvPr id="1097" name="群組 1096"/>
              <p:cNvGrpSpPr/>
              <p:nvPr/>
            </p:nvGrpSpPr>
            <p:grpSpPr>
              <a:xfrm>
                <a:off x="0" y="0"/>
                <a:ext cx="615950" cy="1502411"/>
                <a:chOff x="0" y="0"/>
                <a:chExt cx="615950" cy="1574496"/>
              </a:xfrm>
            </p:grpSpPr>
            <p:sp>
              <p:nvSpPr>
                <p:cNvPr id="1100" name="橢圓 1099"/>
                <p:cNvSpPr/>
                <p:nvPr/>
              </p:nvSpPr>
              <p:spPr>
                <a:xfrm>
                  <a:off x="87465" y="0"/>
                  <a:ext cx="445273" cy="453224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1101" name="直線接點 1100"/>
                <p:cNvCxnSpPr/>
                <p:nvPr/>
              </p:nvCxnSpPr>
              <p:spPr>
                <a:xfrm>
                  <a:off x="318053" y="453224"/>
                  <a:ext cx="0" cy="36622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02" name="弧形 1101"/>
                <p:cNvSpPr/>
                <p:nvPr/>
              </p:nvSpPr>
              <p:spPr>
                <a:xfrm rot="169571">
                  <a:off x="0" y="556591"/>
                  <a:ext cx="615950" cy="1017905"/>
                </a:xfrm>
                <a:prstGeom prst="arc">
                  <a:avLst>
                    <a:gd name="adj1" fmla="val 16200000"/>
                    <a:gd name="adj2" fmla="val 17761320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1103" name="直線接點 1102"/>
                <p:cNvCxnSpPr/>
                <p:nvPr/>
              </p:nvCxnSpPr>
              <p:spPr>
                <a:xfrm>
                  <a:off x="87465" y="50093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04" name="直線接點 1103"/>
                <p:cNvCxnSpPr/>
                <p:nvPr/>
              </p:nvCxnSpPr>
              <p:spPr>
                <a:xfrm>
                  <a:off x="318053" y="80308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05" name="直線接點 1104"/>
                <p:cNvCxnSpPr/>
                <p:nvPr/>
              </p:nvCxnSpPr>
              <p:spPr>
                <a:xfrm flipV="1">
                  <a:off x="127221" y="787179"/>
                  <a:ext cx="190279" cy="17437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98" name="橢圓 1097"/>
              <p:cNvSpPr/>
              <p:nvPr/>
            </p:nvSpPr>
            <p:spPr>
              <a:xfrm flipH="1">
                <a:off x="357809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1099" name="橢圓 1098"/>
              <p:cNvSpPr/>
              <p:nvPr/>
            </p:nvSpPr>
            <p:spPr>
              <a:xfrm flipH="1">
                <a:off x="198783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1096" name="弧形 1095"/>
            <p:cNvSpPr/>
            <p:nvPr/>
          </p:nvSpPr>
          <p:spPr>
            <a:xfrm>
              <a:off x="190831" y="198782"/>
              <a:ext cx="246380" cy="154305"/>
            </a:xfrm>
            <a:prstGeom prst="arc">
              <a:avLst>
                <a:gd name="adj1" fmla="val 688839"/>
                <a:gd name="adj2" fmla="val 10191553"/>
              </a:avLst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1106" name="群組 1105"/>
          <p:cNvGrpSpPr/>
          <p:nvPr/>
        </p:nvGrpSpPr>
        <p:grpSpPr>
          <a:xfrm>
            <a:off x="3061337" y="1348107"/>
            <a:ext cx="615950" cy="1502411"/>
            <a:chOff x="0" y="0"/>
            <a:chExt cx="615950" cy="1502411"/>
          </a:xfrm>
        </p:grpSpPr>
        <p:grpSp>
          <p:nvGrpSpPr>
            <p:cNvPr id="1107" name="群組 1106"/>
            <p:cNvGrpSpPr/>
            <p:nvPr/>
          </p:nvGrpSpPr>
          <p:grpSpPr>
            <a:xfrm>
              <a:off x="0" y="0"/>
              <a:ext cx="615950" cy="1502411"/>
              <a:chOff x="0" y="0"/>
              <a:chExt cx="615950" cy="1502411"/>
            </a:xfrm>
          </p:grpSpPr>
          <p:grpSp>
            <p:nvGrpSpPr>
              <p:cNvPr id="1109" name="群組 1108"/>
              <p:cNvGrpSpPr/>
              <p:nvPr/>
            </p:nvGrpSpPr>
            <p:grpSpPr>
              <a:xfrm>
                <a:off x="0" y="0"/>
                <a:ext cx="615950" cy="1502411"/>
                <a:chOff x="0" y="0"/>
                <a:chExt cx="615950" cy="1574496"/>
              </a:xfrm>
            </p:grpSpPr>
            <p:sp>
              <p:nvSpPr>
                <p:cNvPr id="1112" name="橢圓 1111"/>
                <p:cNvSpPr/>
                <p:nvPr/>
              </p:nvSpPr>
              <p:spPr>
                <a:xfrm>
                  <a:off x="87465" y="0"/>
                  <a:ext cx="445273" cy="453224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1113" name="直線接點 1112"/>
                <p:cNvCxnSpPr/>
                <p:nvPr/>
              </p:nvCxnSpPr>
              <p:spPr>
                <a:xfrm>
                  <a:off x="318053" y="453224"/>
                  <a:ext cx="0" cy="36622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14" name="弧形 1113"/>
                <p:cNvSpPr/>
                <p:nvPr/>
              </p:nvSpPr>
              <p:spPr>
                <a:xfrm rot="169571">
                  <a:off x="0" y="556591"/>
                  <a:ext cx="615950" cy="1017905"/>
                </a:xfrm>
                <a:prstGeom prst="arc">
                  <a:avLst>
                    <a:gd name="adj1" fmla="val 16200000"/>
                    <a:gd name="adj2" fmla="val 17761320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1115" name="直線接點 1114"/>
                <p:cNvCxnSpPr/>
                <p:nvPr/>
              </p:nvCxnSpPr>
              <p:spPr>
                <a:xfrm>
                  <a:off x="87465" y="50093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6" name="直線接點 1115"/>
                <p:cNvCxnSpPr/>
                <p:nvPr/>
              </p:nvCxnSpPr>
              <p:spPr>
                <a:xfrm>
                  <a:off x="318053" y="80308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7" name="直線接點 1116"/>
                <p:cNvCxnSpPr/>
                <p:nvPr/>
              </p:nvCxnSpPr>
              <p:spPr>
                <a:xfrm flipV="1">
                  <a:off x="127221" y="787179"/>
                  <a:ext cx="190279" cy="17437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10" name="橢圓 1109"/>
              <p:cNvSpPr/>
              <p:nvPr/>
            </p:nvSpPr>
            <p:spPr>
              <a:xfrm flipH="1">
                <a:off x="357809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1111" name="橢圓 1110"/>
              <p:cNvSpPr/>
              <p:nvPr/>
            </p:nvSpPr>
            <p:spPr>
              <a:xfrm flipH="1">
                <a:off x="198783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1108" name="弧形 1107"/>
            <p:cNvSpPr/>
            <p:nvPr/>
          </p:nvSpPr>
          <p:spPr>
            <a:xfrm>
              <a:off x="190831" y="198782"/>
              <a:ext cx="246380" cy="154305"/>
            </a:xfrm>
            <a:prstGeom prst="arc">
              <a:avLst>
                <a:gd name="adj1" fmla="val 688839"/>
                <a:gd name="adj2" fmla="val 10191553"/>
              </a:avLst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1118" name="群組 1117"/>
          <p:cNvGrpSpPr/>
          <p:nvPr/>
        </p:nvGrpSpPr>
        <p:grpSpPr>
          <a:xfrm>
            <a:off x="7859269" y="4179284"/>
            <a:ext cx="615950" cy="1502411"/>
            <a:chOff x="0" y="0"/>
            <a:chExt cx="615950" cy="1502411"/>
          </a:xfrm>
        </p:grpSpPr>
        <p:grpSp>
          <p:nvGrpSpPr>
            <p:cNvPr id="1119" name="群組 1118"/>
            <p:cNvGrpSpPr/>
            <p:nvPr/>
          </p:nvGrpSpPr>
          <p:grpSpPr>
            <a:xfrm>
              <a:off x="0" y="0"/>
              <a:ext cx="615950" cy="1502411"/>
              <a:chOff x="0" y="0"/>
              <a:chExt cx="615950" cy="1502411"/>
            </a:xfrm>
          </p:grpSpPr>
          <p:grpSp>
            <p:nvGrpSpPr>
              <p:cNvPr id="1121" name="群組 1120"/>
              <p:cNvGrpSpPr/>
              <p:nvPr/>
            </p:nvGrpSpPr>
            <p:grpSpPr>
              <a:xfrm>
                <a:off x="0" y="0"/>
                <a:ext cx="615950" cy="1502411"/>
                <a:chOff x="0" y="0"/>
                <a:chExt cx="615950" cy="1574496"/>
              </a:xfrm>
            </p:grpSpPr>
            <p:sp>
              <p:nvSpPr>
                <p:cNvPr id="1124" name="橢圓 1123"/>
                <p:cNvSpPr/>
                <p:nvPr/>
              </p:nvSpPr>
              <p:spPr>
                <a:xfrm>
                  <a:off x="87465" y="0"/>
                  <a:ext cx="445273" cy="453224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1125" name="直線接點 1124"/>
                <p:cNvCxnSpPr/>
                <p:nvPr/>
              </p:nvCxnSpPr>
              <p:spPr>
                <a:xfrm>
                  <a:off x="318053" y="453224"/>
                  <a:ext cx="0" cy="36622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26" name="弧形 1125"/>
                <p:cNvSpPr/>
                <p:nvPr/>
              </p:nvSpPr>
              <p:spPr>
                <a:xfrm rot="169571">
                  <a:off x="0" y="556591"/>
                  <a:ext cx="615950" cy="1017905"/>
                </a:xfrm>
                <a:prstGeom prst="arc">
                  <a:avLst>
                    <a:gd name="adj1" fmla="val 16200000"/>
                    <a:gd name="adj2" fmla="val 17761320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1127" name="直線接點 1126"/>
                <p:cNvCxnSpPr/>
                <p:nvPr/>
              </p:nvCxnSpPr>
              <p:spPr>
                <a:xfrm>
                  <a:off x="87465" y="50093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8" name="直線接點 1127"/>
                <p:cNvCxnSpPr/>
                <p:nvPr/>
              </p:nvCxnSpPr>
              <p:spPr>
                <a:xfrm>
                  <a:off x="318053" y="80308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9" name="直線接點 1128"/>
                <p:cNvCxnSpPr/>
                <p:nvPr/>
              </p:nvCxnSpPr>
              <p:spPr>
                <a:xfrm flipV="1">
                  <a:off x="127221" y="787179"/>
                  <a:ext cx="190279" cy="17437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22" name="橢圓 1121"/>
              <p:cNvSpPr/>
              <p:nvPr/>
            </p:nvSpPr>
            <p:spPr>
              <a:xfrm flipH="1">
                <a:off x="357809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1123" name="橢圓 1122"/>
              <p:cNvSpPr/>
              <p:nvPr/>
            </p:nvSpPr>
            <p:spPr>
              <a:xfrm flipH="1">
                <a:off x="198783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1120" name="弧形 1119"/>
            <p:cNvSpPr/>
            <p:nvPr/>
          </p:nvSpPr>
          <p:spPr>
            <a:xfrm>
              <a:off x="190831" y="198782"/>
              <a:ext cx="246380" cy="154305"/>
            </a:xfrm>
            <a:prstGeom prst="arc">
              <a:avLst>
                <a:gd name="adj1" fmla="val 688839"/>
                <a:gd name="adj2" fmla="val 10191553"/>
              </a:avLst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1130" name="群組 1129"/>
          <p:cNvGrpSpPr/>
          <p:nvPr/>
        </p:nvGrpSpPr>
        <p:grpSpPr>
          <a:xfrm>
            <a:off x="7281215" y="4841171"/>
            <a:ext cx="615950" cy="1502411"/>
            <a:chOff x="0" y="0"/>
            <a:chExt cx="615950" cy="1502411"/>
          </a:xfrm>
        </p:grpSpPr>
        <p:grpSp>
          <p:nvGrpSpPr>
            <p:cNvPr id="1131" name="群組 1130"/>
            <p:cNvGrpSpPr/>
            <p:nvPr/>
          </p:nvGrpSpPr>
          <p:grpSpPr>
            <a:xfrm>
              <a:off x="0" y="0"/>
              <a:ext cx="615950" cy="1502411"/>
              <a:chOff x="0" y="0"/>
              <a:chExt cx="615950" cy="1502411"/>
            </a:xfrm>
          </p:grpSpPr>
          <p:grpSp>
            <p:nvGrpSpPr>
              <p:cNvPr id="1133" name="群組 1132"/>
              <p:cNvGrpSpPr/>
              <p:nvPr/>
            </p:nvGrpSpPr>
            <p:grpSpPr>
              <a:xfrm>
                <a:off x="0" y="0"/>
                <a:ext cx="615950" cy="1502411"/>
                <a:chOff x="0" y="0"/>
                <a:chExt cx="615950" cy="1574496"/>
              </a:xfrm>
            </p:grpSpPr>
            <p:sp>
              <p:nvSpPr>
                <p:cNvPr id="1136" name="橢圓 1135"/>
                <p:cNvSpPr/>
                <p:nvPr/>
              </p:nvSpPr>
              <p:spPr>
                <a:xfrm>
                  <a:off x="87465" y="0"/>
                  <a:ext cx="445273" cy="453224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1137" name="直線接點 1136"/>
                <p:cNvCxnSpPr/>
                <p:nvPr/>
              </p:nvCxnSpPr>
              <p:spPr>
                <a:xfrm>
                  <a:off x="318053" y="453224"/>
                  <a:ext cx="0" cy="36622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38" name="弧形 1137"/>
                <p:cNvSpPr/>
                <p:nvPr/>
              </p:nvSpPr>
              <p:spPr>
                <a:xfrm rot="169571">
                  <a:off x="0" y="556591"/>
                  <a:ext cx="615950" cy="1017905"/>
                </a:xfrm>
                <a:prstGeom prst="arc">
                  <a:avLst>
                    <a:gd name="adj1" fmla="val 16200000"/>
                    <a:gd name="adj2" fmla="val 17761320"/>
                  </a:avLst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cxnSp>
              <p:nvCxnSpPr>
                <p:cNvPr id="1139" name="直線接點 1138"/>
                <p:cNvCxnSpPr/>
                <p:nvPr/>
              </p:nvCxnSpPr>
              <p:spPr>
                <a:xfrm>
                  <a:off x="87465" y="50093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40" name="直線接點 1139"/>
                <p:cNvCxnSpPr/>
                <p:nvPr/>
              </p:nvCxnSpPr>
              <p:spPr>
                <a:xfrm>
                  <a:off x="318053" y="803082"/>
                  <a:ext cx="230063" cy="13475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41" name="直線接點 1140"/>
                <p:cNvCxnSpPr/>
                <p:nvPr/>
              </p:nvCxnSpPr>
              <p:spPr>
                <a:xfrm flipV="1">
                  <a:off x="127221" y="787179"/>
                  <a:ext cx="190279" cy="17437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34" name="橢圓 1133"/>
              <p:cNvSpPr/>
              <p:nvPr/>
            </p:nvSpPr>
            <p:spPr>
              <a:xfrm flipH="1">
                <a:off x="357809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1135" name="橢圓 1134"/>
              <p:cNvSpPr/>
              <p:nvPr/>
            </p:nvSpPr>
            <p:spPr>
              <a:xfrm flipH="1">
                <a:off x="198783" y="95415"/>
                <a:ext cx="45085" cy="11049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1132" name="弧形 1131"/>
            <p:cNvSpPr/>
            <p:nvPr/>
          </p:nvSpPr>
          <p:spPr>
            <a:xfrm>
              <a:off x="190831" y="198782"/>
              <a:ext cx="246380" cy="154305"/>
            </a:xfrm>
            <a:prstGeom prst="arc">
              <a:avLst>
                <a:gd name="adj1" fmla="val 688839"/>
                <a:gd name="adj2" fmla="val 10191553"/>
              </a:avLst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sp>
        <p:nvSpPr>
          <p:cNvPr id="1142" name="橢圓 1141"/>
          <p:cNvSpPr/>
          <p:nvPr/>
        </p:nvSpPr>
        <p:spPr>
          <a:xfrm>
            <a:off x="2966646" y="1791401"/>
            <a:ext cx="3152881" cy="3182340"/>
          </a:xfrm>
          <a:prstGeom prst="ellipse">
            <a:avLst/>
          </a:prstGeom>
          <a:solidFill>
            <a:srgbClr val="D092A7">
              <a:alpha val="52941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43" name="橢圓 1142"/>
          <p:cNvSpPr/>
          <p:nvPr/>
        </p:nvSpPr>
        <p:spPr>
          <a:xfrm>
            <a:off x="1259632" y="151118"/>
            <a:ext cx="6568792" cy="6518241"/>
          </a:xfrm>
          <a:prstGeom prst="ellipse">
            <a:avLst/>
          </a:prstGeom>
          <a:solidFill>
            <a:schemeClr val="accent6">
              <a:alpha val="52941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58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22478" y="2588711"/>
            <a:ext cx="48013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數學的世界</a:t>
            </a:r>
            <a:endParaRPr lang="zh-TW" alt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396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1471" y="2564904"/>
            <a:ext cx="84946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透過遠離數學來貼近學生，</a:t>
            </a:r>
            <a:endParaRPr lang="en-US" altLang="zh-TW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TW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還是</a:t>
            </a:r>
            <a:r>
              <a:rPr lang="en-US" altLang="zh-TW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…….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198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2577678"/>
            <a:ext cx="8494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貼近數學知識的核心與本質</a:t>
            </a:r>
            <a:endParaRPr lang="en-US" altLang="zh-TW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43808" y="4149080"/>
            <a:ext cx="61863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來發展貼近學生的情境與策略</a:t>
            </a:r>
            <a:endParaRPr lang="en-US" altLang="zh-TW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483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692696"/>
            <a:ext cx="844128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1115616" y="260648"/>
                <a:ext cx="7416824" cy="5771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4200" b="0" i="1" smtClean="0">
                          <a:latin typeface="Cambria Math"/>
                        </a:rPr>
                        <m:t>       </m:t>
                      </m:r>
                      <m:f>
                        <m:fPr>
                          <m:ctrlPr>
                            <a:rPr lang="en-US" altLang="zh-TW" sz="4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42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zh-TW" sz="4200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zh-TW" altLang="en-US" sz="4200" b="0" i="1" smtClean="0">
                          <a:latin typeface="Cambria Math"/>
                        </a:rPr>
                        <m:t>         </m:t>
                      </m:r>
                      <m:r>
                        <a:rPr lang="en-US" altLang="zh-TW" sz="4200" i="1">
                          <a:latin typeface="Cambria Math"/>
                        </a:rPr>
                        <m:t>÷</m:t>
                      </m:r>
                      <m:r>
                        <a:rPr lang="zh-TW" altLang="en-US" sz="4200" b="0" i="1" smtClean="0"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n-US" altLang="zh-TW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42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altLang="zh-TW" sz="4200" i="1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altLang="zh-TW" sz="4200" dirty="0" smtClean="0"/>
              </a:p>
              <a:p>
                <a:endParaRPr lang="en-US" altLang="zh-TW" sz="800" dirty="0" smtClean="0"/>
              </a:p>
              <a:p>
                <a:endParaRPr lang="en-US" altLang="zh-TW" sz="800" dirty="0" smtClean="0"/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altLang="zh-TW" sz="4200" dirty="0"/>
                  <a:t>=</a:t>
                </a:r>
                <a:r>
                  <a:rPr lang="zh-TW" altLang="en-US" sz="4200" dirty="0"/>
                  <a:t> </a:t>
                </a:r>
                <a:r>
                  <a:rPr lang="zh-TW" altLang="en-US" sz="4200" dirty="0" smtClean="0"/>
                  <a:t>  </a:t>
                </a:r>
                <a:r>
                  <a:rPr lang="en-US" altLang="zh-TW" sz="4200" dirty="0" smtClean="0"/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4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zh-TW" sz="42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altLang="zh-TW" sz="4200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TW" sz="4200" b="0" i="1" smtClean="0">
                        <a:latin typeface="Cambria Math" panose="02040503050406030204" pitchFamily="18" charset="0"/>
                        <a:ea typeface="Cambria Math"/>
                      </a:rPr>
                      <m:t>5</m:t>
                    </m:r>
                    <m:r>
                      <a:rPr lang="en-US" altLang="zh-TW" sz="4200" i="1" smtClean="0">
                        <a:latin typeface="Cambria Math"/>
                        <a:ea typeface="Cambria Math"/>
                      </a:rPr>
                      <m:t>)</m:t>
                    </m:r>
                    <m:r>
                      <a:rPr lang="en-US" altLang="zh-TW" sz="4200" b="0" i="0" smtClean="0">
                        <a:latin typeface="Cambria Math" panose="02040503050406030204" pitchFamily="18" charset="0"/>
                        <a:ea typeface="Cambria Math"/>
                      </a:rPr>
                      <m:t>       </m:t>
                    </m:r>
                    <m:r>
                      <a:rPr lang="en-US" altLang="zh-TW" sz="4200">
                        <a:latin typeface="Cambria Math" panose="02040503050406030204" pitchFamily="18" charset="0"/>
                      </a:rPr>
                      <m:t>÷</m:t>
                    </m:r>
                    <m:d>
                      <m:dPr>
                        <m:ctrlPr>
                          <a:rPr lang="en-US" altLang="zh-TW" sz="4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4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420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TW" sz="420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altLang="zh-TW" sz="420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 sz="42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endParaRPr lang="en-US" altLang="zh-TW" sz="4200" dirty="0"/>
              </a:p>
              <a:p>
                <a:r>
                  <a:rPr lang="en-US" altLang="zh-TW" sz="4200" dirty="0" smtClean="0"/>
                  <a:t>=</a:t>
                </a:r>
                <a:r>
                  <a:rPr lang="zh-TW" altLang="en-US" sz="4200" dirty="0" smtClean="0"/>
                  <a:t>   </a:t>
                </a:r>
                <a:r>
                  <a:rPr lang="en-US" altLang="zh-TW" sz="4200" dirty="0" smtClean="0"/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4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zh-TW" sz="42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altLang="zh-TW" sz="42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TW" sz="4200" b="0" i="1" smtClean="0">
                        <a:latin typeface="Cambria Math" panose="02040503050406030204" pitchFamily="18" charset="0"/>
                        <a:ea typeface="Cambria Math"/>
                      </a:rPr>
                      <m:t>5</m:t>
                    </m:r>
                    <m:r>
                      <a:rPr lang="en-US" altLang="zh-TW" sz="4200" i="1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altLang="zh-TW" sz="42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sz="4200" b="0" i="1" smtClean="0"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4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altLang="zh-TW" sz="4200" b="0" i="1" smtClean="0">
                        <a:latin typeface="Cambria Math"/>
                        <a:ea typeface="Cambria Math"/>
                      </a:rPr>
                      <m:t>)</m:t>
                    </m:r>
                    <m:r>
                      <a:rPr lang="en-US" altLang="zh-TW" sz="4200" i="1">
                        <a:latin typeface="Cambria Math"/>
                      </a:rPr>
                      <m:t>÷</m:t>
                    </m:r>
                    <m:d>
                      <m:dPr>
                        <m:ctrlPr>
                          <a:rPr lang="en-US" altLang="zh-TW" sz="4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4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4200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TW" sz="4200" i="1">
                                <a:latin typeface="Cambria Math"/>
                              </a:rPr>
                              <m:t>5</m:t>
                            </m:r>
                          </m:den>
                        </m:f>
                        <m:r>
                          <a:rPr lang="en-US" altLang="zh-TW" sz="420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TW" sz="4200" i="1">
                            <a:latin typeface="Cambria Math" panose="02040503050406030204" pitchFamily="18" charset="0"/>
                            <a:ea typeface="Cambria Math"/>
                          </a:rPr>
                          <m:t>5</m:t>
                        </m:r>
                        <m:r>
                          <a:rPr lang="en-US" altLang="zh-TW" sz="4200" i="1">
                            <a:latin typeface="Cambria Math"/>
                            <a:ea typeface="Cambria Math"/>
                          </a:rPr>
                          <m:t>×</m:t>
                        </m:r>
                        <m:f>
                          <m:fPr>
                            <m:ctrlPr>
                              <a:rPr lang="en-US" altLang="zh-TW" sz="42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4200" i="1"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42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altLang="zh-TW" sz="4200" b="0" dirty="0" smtClean="0">
                  <a:ea typeface="Cambria Math"/>
                </a:endParaRPr>
              </a:p>
              <a:p>
                <a:endParaRPr lang="en-US" altLang="zh-TW" sz="800" dirty="0" smtClean="0"/>
              </a:p>
              <a:p>
                <a:endParaRPr lang="en-US" altLang="zh-TW" sz="800" dirty="0" smtClean="0"/>
              </a:p>
              <a:p>
                <a:r>
                  <a:rPr lang="en-US" altLang="zh-TW" sz="4200" dirty="0"/>
                  <a:t>=</a:t>
                </a:r>
                <a:r>
                  <a:rPr lang="zh-TW" altLang="en-US" sz="4200" dirty="0"/>
                  <a:t>   </a:t>
                </a:r>
                <a:r>
                  <a:rPr lang="en-US" altLang="zh-TW" sz="4200" dirty="0"/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4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zh-TW" sz="42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altLang="zh-TW" sz="4200" i="1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altLang="zh-TW" sz="4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sz="4200" i="1">
                            <a:latin typeface="Cambria Math"/>
                            <a:ea typeface="Cambria Math"/>
                          </a:rPr>
                          <m:t>5</m:t>
                        </m:r>
                      </m:num>
                      <m:den>
                        <m:r>
                          <a:rPr lang="en-US" altLang="zh-TW" sz="4200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altLang="zh-TW" sz="4200" i="1">
                        <a:latin typeface="Cambria Math"/>
                        <a:ea typeface="Cambria Math"/>
                      </a:rPr>
                      <m:t>)</m:t>
                    </m:r>
                    <m:r>
                      <a:rPr lang="en-US" altLang="zh-TW" sz="4200" b="0" i="1" smtClean="0">
                        <a:latin typeface="Cambria Math" panose="02040503050406030204" pitchFamily="18" charset="0"/>
                        <a:ea typeface="Cambria Math"/>
                      </a:rPr>
                      <m:t>        </m:t>
                    </m:r>
                    <m:r>
                      <a:rPr lang="en-US" altLang="zh-TW" sz="4200" i="1">
                        <a:latin typeface="Cambria Math"/>
                      </a:rPr>
                      <m:t>÷</m:t>
                    </m:r>
                    <m:r>
                      <a:rPr lang="zh-TW" altLang="en-US" sz="4200" b="0" i="1" smtClean="0">
                        <a:latin typeface="Cambria Math"/>
                      </a:rPr>
                      <m:t>     </m:t>
                    </m:r>
                    <m:r>
                      <a:rPr lang="en-US" altLang="zh-TW" sz="4200" b="0" i="1" smtClean="0">
                        <a:latin typeface="Cambria Math"/>
                      </a:rPr>
                      <m:t>1</m:t>
                    </m:r>
                  </m:oMath>
                </a14:m>
                <a:endParaRPr lang="en-US" altLang="zh-TW" sz="4200" dirty="0"/>
              </a:p>
              <a:p>
                <a:endParaRPr lang="zh-TW" altLang="en-US" sz="36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60648"/>
                <a:ext cx="7416824" cy="5771260"/>
              </a:xfrm>
              <a:prstGeom prst="rect">
                <a:avLst/>
              </a:prstGeom>
              <a:blipFill>
                <a:blip r:embed="rId3"/>
                <a:stretch>
                  <a:fillRect l="-31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1187624" y="1844824"/>
            <a:ext cx="6984776" cy="4104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727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15370" cy="13541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三角形內角和</a:t>
            </a:r>
            <a:endParaRPr lang="zh-TW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041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15370" cy="1354118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在操作中</a:t>
            </a:r>
            <a:r>
              <a:rPr lang="zh-TW" altLang="en-US" sz="5400" u="dbl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看不見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思考的力量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801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19672" y="2959733"/>
            <a:ext cx="4248472" cy="2448272"/>
          </a:xfrm>
          <a:prstGeom prst="rect">
            <a:avLst/>
          </a:prstGeom>
          <a:solidFill>
            <a:schemeClr val="tx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763688" y="2743709"/>
            <a:ext cx="4248472" cy="2448272"/>
          </a:xfrm>
          <a:prstGeom prst="rect">
            <a:avLst/>
          </a:prstGeom>
          <a:solidFill>
            <a:schemeClr val="tx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907704" y="2521605"/>
            <a:ext cx="4248472" cy="2448272"/>
          </a:xfrm>
          <a:prstGeom prst="rect">
            <a:avLst/>
          </a:prstGeom>
          <a:solidFill>
            <a:schemeClr val="tx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123728" y="2299501"/>
            <a:ext cx="4248472" cy="2448272"/>
          </a:xfrm>
          <a:prstGeom prst="rect">
            <a:avLst/>
          </a:prstGeom>
          <a:solidFill>
            <a:schemeClr val="tx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339752" y="2077397"/>
            <a:ext cx="4248472" cy="2448272"/>
          </a:xfrm>
          <a:prstGeom prst="rect">
            <a:avLst/>
          </a:prstGeom>
          <a:solidFill>
            <a:schemeClr val="tx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555776" y="1855293"/>
            <a:ext cx="4248472" cy="2448272"/>
          </a:xfrm>
          <a:prstGeom prst="rect">
            <a:avLst/>
          </a:prstGeom>
          <a:solidFill>
            <a:schemeClr val="tx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771800" y="1604623"/>
            <a:ext cx="4248472" cy="2448272"/>
          </a:xfrm>
          <a:prstGeom prst="rect">
            <a:avLst/>
          </a:prstGeom>
          <a:solidFill>
            <a:schemeClr val="tx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987824" y="1340768"/>
            <a:ext cx="4248472" cy="2448272"/>
          </a:xfrm>
          <a:prstGeom prst="rect">
            <a:avLst/>
          </a:prstGeom>
          <a:solidFill>
            <a:schemeClr val="tx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086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/>
        </p:nvGrpSpPr>
        <p:grpSpPr>
          <a:xfrm>
            <a:off x="2058532" y="4727135"/>
            <a:ext cx="2168624" cy="1438420"/>
            <a:chOff x="2835424" y="2996951"/>
            <a:chExt cx="2168624" cy="1438420"/>
          </a:xfrm>
        </p:grpSpPr>
        <p:grpSp>
          <p:nvGrpSpPr>
            <p:cNvPr id="12" name="群組 11"/>
            <p:cNvGrpSpPr/>
            <p:nvPr/>
          </p:nvGrpSpPr>
          <p:grpSpPr>
            <a:xfrm>
              <a:off x="2835424" y="2996952"/>
              <a:ext cx="2168624" cy="1346448"/>
              <a:chOff x="2835424" y="3429000"/>
              <a:chExt cx="2303662" cy="914400"/>
            </a:xfrm>
          </p:grpSpPr>
          <p:cxnSp>
            <p:nvCxnSpPr>
              <p:cNvPr id="4" name="直線接點 3"/>
              <p:cNvCxnSpPr/>
              <p:nvPr/>
            </p:nvCxnSpPr>
            <p:spPr>
              <a:xfrm>
                <a:off x="4186511" y="3429000"/>
                <a:ext cx="939849" cy="914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" name="直線接點 4"/>
              <p:cNvCxnSpPr/>
              <p:nvPr/>
            </p:nvCxnSpPr>
            <p:spPr>
              <a:xfrm flipH="1">
                <a:off x="2843808" y="3429000"/>
                <a:ext cx="1376536" cy="914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直線接點 6"/>
              <p:cNvCxnSpPr/>
              <p:nvPr/>
            </p:nvCxnSpPr>
            <p:spPr>
              <a:xfrm flipH="1">
                <a:off x="2835424" y="4343400"/>
                <a:ext cx="230366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矩形 12"/>
            <p:cNvSpPr/>
            <p:nvPr/>
          </p:nvSpPr>
          <p:spPr>
            <a:xfrm>
              <a:off x="3162303" y="3789040"/>
              <a:ext cx="32893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zh-TW" alt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458148" y="3789039"/>
              <a:ext cx="40908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zh-TW" alt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889569" y="2996951"/>
              <a:ext cx="40908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zh-TW" alt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5116326" y="4727135"/>
            <a:ext cx="2168624" cy="1438420"/>
            <a:chOff x="2835424" y="2996951"/>
            <a:chExt cx="2168624" cy="1438420"/>
          </a:xfrm>
        </p:grpSpPr>
        <p:grpSp>
          <p:nvGrpSpPr>
            <p:cNvPr id="18" name="群組 17"/>
            <p:cNvGrpSpPr/>
            <p:nvPr/>
          </p:nvGrpSpPr>
          <p:grpSpPr>
            <a:xfrm>
              <a:off x="2835424" y="2996952"/>
              <a:ext cx="2168624" cy="1346448"/>
              <a:chOff x="2835424" y="3429000"/>
              <a:chExt cx="2303662" cy="914400"/>
            </a:xfrm>
          </p:grpSpPr>
          <p:cxnSp>
            <p:nvCxnSpPr>
              <p:cNvPr id="22" name="直線接點 21"/>
              <p:cNvCxnSpPr/>
              <p:nvPr/>
            </p:nvCxnSpPr>
            <p:spPr>
              <a:xfrm>
                <a:off x="4186511" y="3429000"/>
                <a:ext cx="939849" cy="914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直線接點 22"/>
              <p:cNvCxnSpPr/>
              <p:nvPr/>
            </p:nvCxnSpPr>
            <p:spPr>
              <a:xfrm flipH="1">
                <a:off x="2843808" y="3429000"/>
                <a:ext cx="1376536" cy="914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直線接點 23"/>
              <p:cNvCxnSpPr/>
              <p:nvPr/>
            </p:nvCxnSpPr>
            <p:spPr>
              <a:xfrm flipH="1">
                <a:off x="2835424" y="4343400"/>
                <a:ext cx="230366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矩形 18"/>
            <p:cNvSpPr/>
            <p:nvPr/>
          </p:nvSpPr>
          <p:spPr>
            <a:xfrm>
              <a:off x="3162303" y="3789040"/>
              <a:ext cx="32893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zh-TW" alt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458148" y="3789039"/>
              <a:ext cx="40908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zh-TW" alt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889569" y="2996951"/>
              <a:ext cx="40908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zh-TW" alt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1165485" y="404664"/>
            <a:ext cx="2168624" cy="1438420"/>
            <a:chOff x="2835424" y="2996951"/>
            <a:chExt cx="2168624" cy="1438420"/>
          </a:xfrm>
        </p:grpSpPr>
        <p:grpSp>
          <p:nvGrpSpPr>
            <p:cNvPr id="26" name="群組 25"/>
            <p:cNvGrpSpPr/>
            <p:nvPr/>
          </p:nvGrpSpPr>
          <p:grpSpPr>
            <a:xfrm>
              <a:off x="2835424" y="2996952"/>
              <a:ext cx="2168624" cy="1346448"/>
              <a:chOff x="2835424" y="3429000"/>
              <a:chExt cx="2303662" cy="914400"/>
            </a:xfrm>
          </p:grpSpPr>
          <p:cxnSp>
            <p:nvCxnSpPr>
              <p:cNvPr id="30" name="直線接點 29"/>
              <p:cNvCxnSpPr/>
              <p:nvPr/>
            </p:nvCxnSpPr>
            <p:spPr>
              <a:xfrm>
                <a:off x="4186511" y="3429000"/>
                <a:ext cx="939849" cy="914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直線接點 30"/>
              <p:cNvCxnSpPr/>
              <p:nvPr/>
            </p:nvCxnSpPr>
            <p:spPr>
              <a:xfrm flipH="1">
                <a:off x="2843808" y="3429000"/>
                <a:ext cx="1376536" cy="914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直線接點 31"/>
              <p:cNvCxnSpPr/>
              <p:nvPr/>
            </p:nvCxnSpPr>
            <p:spPr>
              <a:xfrm flipH="1">
                <a:off x="2835424" y="4343400"/>
                <a:ext cx="230366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矩形 26"/>
            <p:cNvSpPr/>
            <p:nvPr/>
          </p:nvSpPr>
          <p:spPr>
            <a:xfrm>
              <a:off x="3162303" y="3789040"/>
              <a:ext cx="32893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zh-TW" alt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458148" y="3789039"/>
              <a:ext cx="40908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zh-TW" alt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889569" y="2996951"/>
              <a:ext cx="40908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zh-TW" alt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3653095" y="404664"/>
            <a:ext cx="2168624" cy="1438420"/>
            <a:chOff x="2835424" y="2996951"/>
            <a:chExt cx="2168624" cy="1438420"/>
          </a:xfrm>
        </p:grpSpPr>
        <p:grpSp>
          <p:nvGrpSpPr>
            <p:cNvPr id="34" name="群組 33"/>
            <p:cNvGrpSpPr/>
            <p:nvPr/>
          </p:nvGrpSpPr>
          <p:grpSpPr>
            <a:xfrm>
              <a:off x="2835424" y="2996952"/>
              <a:ext cx="2168624" cy="1346448"/>
              <a:chOff x="2835424" y="3429000"/>
              <a:chExt cx="2303662" cy="914400"/>
            </a:xfrm>
          </p:grpSpPr>
          <p:cxnSp>
            <p:nvCxnSpPr>
              <p:cNvPr id="38" name="直線接點 37"/>
              <p:cNvCxnSpPr/>
              <p:nvPr/>
            </p:nvCxnSpPr>
            <p:spPr>
              <a:xfrm>
                <a:off x="4186511" y="3429000"/>
                <a:ext cx="939849" cy="914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直線接點 38"/>
              <p:cNvCxnSpPr/>
              <p:nvPr/>
            </p:nvCxnSpPr>
            <p:spPr>
              <a:xfrm flipH="1">
                <a:off x="2843808" y="3429000"/>
                <a:ext cx="1376536" cy="914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直線接點 39"/>
              <p:cNvCxnSpPr/>
              <p:nvPr/>
            </p:nvCxnSpPr>
            <p:spPr>
              <a:xfrm flipH="1">
                <a:off x="2835424" y="4343400"/>
                <a:ext cx="230366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矩形 34"/>
            <p:cNvSpPr/>
            <p:nvPr/>
          </p:nvSpPr>
          <p:spPr>
            <a:xfrm>
              <a:off x="3162303" y="3789040"/>
              <a:ext cx="32893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zh-TW" alt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4458148" y="3789039"/>
              <a:ext cx="40908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zh-TW" alt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3889569" y="2996951"/>
              <a:ext cx="40908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zh-TW" alt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6160575" y="404664"/>
            <a:ext cx="2168624" cy="1438420"/>
            <a:chOff x="2835424" y="2996951"/>
            <a:chExt cx="2168624" cy="1438420"/>
          </a:xfrm>
        </p:grpSpPr>
        <p:grpSp>
          <p:nvGrpSpPr>
            <p:cNvPr id="42" name="群組 41"/>
            <p:cNvGrpSpPr/>
            <p:nvPr/>
          </p:nvGrpSpPr>
          <p:grpSpPr>
            <a:xfrm>
              <a:off x="2835424" y="2996952"/>
              <a:ext cx="2168624" cy="1346448"/>
              <a:chOff x="2835424" y="3429000"/>
              <a:chExt cx="2303662" cy="914400"/>
            </a:xfrm>
          </p:grpSpPr>
          <p:cxnSp>
            <p:nvCxnSpPr>
              <p:cNvPr id="46" name="直線接點 45"/>
              <p:cNvCxnSpPr/>
              <p:nvPr/>
            </p:nvCxnSpPr>
            <p:spPr>
              <a:xfrm>
                <a:off x="4186511" y="3429000"/>
                <a:ext cx="939849" cy="914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直線接點 46"/>
              <p:cNvCxnSpPr/>
              <p:nvPr/>
            </p:nvCxnSpPr>
            <p:spPr>
              <a:xfrm flipH="1">
                <a:off x="2843808" y="3429000"/>
                <a:ext cx="1376536" cy="914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直線接點 47"/>
              <p:cNvCxnSpPr/>
              <p:nvPr/>
            </p:nvCxnSpPr>
            <p:spPr>
              <a:xfrm flipH="1">
                <a:off x="2835424" y="4343400"/>
                <a:ext cx="230366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3" name="矩形 42"/>
            <p:cNvSpPr/>
            <p:nvPr/>
          </p:nvSpPr>
          <p:spPr>
            <a:xfrm>
              <a:off x="3162303" y="3789040"/>
              <a:ext cx="32893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zh-TW" alt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458148" y="3789039"/>
              <a:ext cx="40908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zh-TW" alt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3889569" y="2996951"/>
              <a:ext cx="40908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zh-TW" alt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1173378" y="2587147"/>
            <a:ext cx="2168624" cy="1438420"/>
            <a:chOff x="2835424" y="2996951"/>
            <a:chExt cx="2168624" cy="1438420"/>
          </a:xfrm>
        </p:grpSpPr>
        <p:grpSp>
          <p:nvGrpSpPr>
            <p:cNvPr id="50" name="群組 49"/>
            <p:cNvGrpSpPr/>
            <p:nvPr/>
          </p:nvGrpSpPr>
          <p:grpSpPr>
            <a:xfrm>
              <a:off x="2835424" y="2996952"/>
              <a:ext cx="2168624" cy="1346448"/>
              <a:chOff x="2835424" y="3429000"/>
              <a:chExt cx="2303662" cy="914400"/>
            </a:xfrm>
          </p:grpSpPr>
          <p:cxnSp>
            <p:nvCxnSpPr>
              <p:cNvPr id="54" name="直線接點 53"/>
              <p:cNvCxnSpPr/>
              <p:nvPr/>
            </p:nvCxnSpPr>
            <p:spPr>
              <a:xfrm>
                <a:off x="4186511" y="3429000"/>
                <a:ext cx="939849" cy="914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直線接點 54"/>
              <p:cNvCxnSpPr/>
              <p:nvPr/>
            </p:nvCxnSpPr>
            <p:spPr>
              <a:xfrm flipH="1">
                <a:off x="2843808" y="3429000"/>
                <a:ext cx="1376536" cy="914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直線接點 55"/>
              <p:cNvCxnSpPr/>
              <p:nvPr/>
            </p:nvCxnSpPr>
            <p:spPr>
              <a:xfrm flipH="1">
                <a:off x="2835424" y="4343400"/>
                <a:ext cx="230366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1" name="矩形 50"/>
            <p:cNvSpPr/>
            <p:nvPr/>
          </p:nvSpPr>
          <p:spPr>
            <a:xfrm>
              <a:off x="3162303" y="3789040"/>
              <a:ext cx="32893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zh-TW" alt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4458148" y="3789039"/>
              <a:ext cx="40908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zh-TW" alt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3889569" y="2996951"/>
              <a:ext cx="40908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zh-TW" alt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7" name="群組 56"/>
          <p:cNvGrpSpPr/>
          <p:nvPr/>
        </p:nvGrpSpPr>
        <p:grpSpPr>
          <a:xfrm>
            <a:off x="3660988" y="2587147"/>
            <a:ext cx="2168624" cy="1438420"/>
            <a:chOff x="2835424" y="2996951"/>
            <a:chExt cx="2168624" cy="1438420"/>
          </a:xfrm>
        </p:grpSpPr>
        <p:grpSp>
          <p:nvGrpSpPr>
            <p:cNvPr id="58" name="群組 57"/>
            <p:cNvGrpSpPr/>
            <p:nvPr/>
          </p:nvGrpSpPr>
          <p:grpSpPr>
            <a:xfrm>
              <a:off x="2835424" y="2996952"/>
              <a:ext cx="2168624" cy="1346448"/>
              <a:chOff x="2835424" y="3429000"/>
              <a:chExt cx="2303662" cy="914400"/>
            </a:xfrm>
          </p:grpSpPr>
          <p:cxnSp>
            <p:nvCxnSpPr>
              <p:cNvPr id="62" name="直線接點 61"/>
              <p:cNvCxnSpPr/>
              <p:nvPr/>
            </p:nvCxnSpPr>
            <p:spPr>
              <a:xfrm>
                <a:off x="4186511" y="3429000"/>
                <a:ext cx="939849" cy="914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直線接點 62"/>
              <p:cNvCxnSpPr/>
              <p:nvPr/>
            </p:nvCxnSpPr>
            <p:spPr>
              <a:xfrm flipH="1">
                <a:off x="2843808" y="3429000"/>
                <a:ext cx="1376536" cy="914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直線接點 63"/>
              <p:cNvCxnSpPr/>
              <p:nvPr/>
            </p:nvCxnSpPr>
            <p:spPr>
              <a:xfrm flipH="1">
                <a:off x="2835424" y="4343400"/>
                <a:ext cx="230366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9" name="矩形 58"/>
            <p:cNvSpPr/>
            <p:nvPr/>
          </p:nvSpPr>
          <p:spPr>
            <a:xfrm>
              <a:off x="3162303" y="3789040"/>
              <a:ext cx="32893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zh-TW" alt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4458148" y="3789039"/>
              <a:ext cx="40908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zh-TW" alt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3889569" y="2996951"/>
              <a:ext cx="40908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zh-TW" alt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5" name="群組 64"/>
          <p:cNvGrpSpPr/>
          <p:nvPr/>
        </p:nvGrpSpPr>
        <p:grpSpPr>
          <a:xfrm>
            <a:off x="6168468" y="2587147"/>
            <a:ext cx="2168624" cy="1438420"/>
            <a:chOff x="2835424" y="2996951"/>
            <a:chExt cx="2168624" cy="1438420"/>
          </a:xfrm>
        </p:grpSpPr>
        <p:grpSp>
          <p:nvGrpSpPr>
            <p:cNvPr id="66" name="群組 65"/>
            <p:cNvGrpSpPr/>
            <p:nvPr/>
          </p:nvGrpSpPr>
          <p:grpSpPr>
            <a:xfrm>
              <a:off x="2835424" y="2996952"/>
              <a:ext cx="2168624" cy="1346448"/>
              <a:chOff x="2835424" y="3429000"/>
              <a:chExt cx="2303662" cy="914400"/>
            </a:xfrm>
          </p:grpSpPr>
          <p:cxnSp>
            <p:nvCxnSpPr>
              <p:cNvPr id="70" name="直線接點 69"/>
              <p:cNvCxnSpPr/>
              <p:nvPr/>
            </p:nvCxnSpPr>
            <p:spPr>
              <a:xfrm>
                <a:off x="4186511" y="3429000"/>
                <a:ext cx="939849" cy="914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直線接點 70"/>
              <p:cNvCxnSpPr/>
              <p:nvPr/>
            </p:nvCxnSpPr>
            <p:spPr>
              <a:xfrm flipH="1">
                <a:off x="2843808" y="3429000"/>
                <a:ext cx="1376536" cy="914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直線接點 71"/>
              <p:cNvCxnSpPr/>
              <p:nvPr/>
            </p:nvCxnSpPr>
            <p:spPr>
              <a:xfrm flipH="1">
                <a:off x="2835424" y="4343400"/>
                <a:ext cx="230366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7" name="矩形 66"/>
            <p:cNvSpPr/>
            <p:nvPr/>
          </p:nvSpPr>
          <p:spPr>
            <a:xfrm>
              <a:off x="3162303" y="3789040"/>
              <a:ext cx="32893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zh-TW" alt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4458148" y="3789039"/>
              <a:ext cx="40908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zh-TW" alt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3889569" y="2996951"/>
              <a:ext cx="40908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zh-TW" alt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891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群組 35"/>
          <p:cNvGrpSpPr/>
          <p:nvPr/>
        </p:nvGrpSpPr>
        <p:grpSpPr>
          <a:xfrm>
            <a:off x="2555776" y="3284984"/>
            <a:ext cx="5336901" cy="1530392"/>
            <a:chOff x="3075511" y="2544940"/>
            <a:chExt cx="5336901" cy="1530392"/>
          </a:xfrm>
        </p:grpSpPr>
        <p:grpSp>
          <p:nvGrpSpPr>
            <p:cNvPr id="18" name="群組 17"/>
            <p:cNvGrpSpPr/>
            <p:nvPr/>
          </p:nvGrpSpPr>
          <p:grpSpPr>
            <a:xfrm>
              <a:off x="3075511" y="2544941"/>
              <a:ext cx="3089049" cy="1530391"/>
              <a:chOff x="3075511" y="2544941"/>
              <a:chExt cx="3089049" cy="1530391"/>
            </a:xfrm>
          </p:grpSpPr>
          <p:grpSp>
            <p:nvGrpSpPr>
              <p:cNvPr id="2" name="群組 1"/>
              <p:cNvGrpSpPr/>
              <p:nvPr/>
            </p:nvGrpSpPr>
            <p:grpSpPr>
              <a:xfrm>
                <a:off x="3995936" y="2636912"/>
                <a:ext cx="2168624" cy="1438420"/>
                <a:chOff x="2835424" y="2996951"/>
                <a:chExt cx="2168624" cy="1438420"/>
              </a:xfrm>
            </p:grpSpPr>
            <p:grpSp>
              <p:nvGrpSpPr>
                <p:cNvPr id="3" name="群組 2"/>
                <p:cNvGrpSpPr/>
                <p:nvPr/>
              </p:nvGrpSpPr>
              <p:grpSpPr>
                <a:xfrm>
                  <a:off x="2835424" y="2996952"/>
                  <a:ext cx="2168624" cy="1346448"/>
                  <a:chOff x="2835424" y="3429000"/>
                  <a:chExt cx="2303662" cy="914400"/>
                </a:xfrm>
              </p:grpSpPr>
              <p:cxnSp>
                <p:nvCxnSpPr>
                  <p:cNvPr id="7" name="直線接點 6"/>
                  <p:cNvCxnSpPr/>
                  <p:nvPr/>
                </p:nvCxnSpPr>
                <p:spPr>
                  <a:xfrm>
                    <a:off x="4186511" y="3429000"/>
                    <a:ext cx="939849" cy="9144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直線接點 7"/>
                  <p:cNvCxnSpPr/>
                  <p:nvPr/>
                </p:nvCxnSpPr>
                <p:spPr>
                  <a:xfrm flipH="1">
                    <a:off x="2843808" y="3429000"/>
                    <a:ext cx="1376536" cy="9144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直線接點 8"/>
                  <p:cNvCxnSpPr/>
                  <p:nvPr/>
                </p:nvCxnSpPr>
                <p:spPr>
                  <a:xfrm flipH="1">
                    <a:off x="2835424" y="4343400"/>
                    <a:ext cx="23036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" name="矩形 3"/>
                <p:cNvSpPr/>
                <p:nvPr/>
              </p:nvSpPr>
              <p:spPr>
                <a:xfrm>
                  <a:off x="3162303" y="3789040"/>
                  <a:ext cx="328936" cy="64633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TW" sz="3600" b="0" cap="none" spc="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</a:t>
                  </a:r>
                  <a:endParaRPr lang="zh-TW" altLang="en-US" sz="36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5" name="矩形 4"/>
                <p:cNvSpPr/>
                <p:nvPr/>
              </p:nvSpPr>
              <p:spPr>
                <a:xfrm>
                  <a:off x="4458148" y="3789039"/>
                  <a:ext cx="409086" cy="64633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TW" sz="3600" b="0" cap="none" spc="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2</a:t>
                  </a:r>
                  <a:endParaRPr lang="zh-TW" altLang="en-US" sz="36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3889569" y="2996951"/>
                  <a:ext cx="409086" cy="64633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TW" sz="3600" b="0" cap="none" spc="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3</a:t>
                  </a:r>
                  <a:endParaRPr lang="zh-TW" altLang="en-US" sz="36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grpSp>
            <p:nvGrpSpPr>
              <p:cNvPr id="10" name="群組 9"/>
              <p:cNvGrpSpPr/>
              <p:nvPr/>
            </p:nvGrpSpPr>
            <p:grpSpPr>
              <a:xfrm rot="10800000">
                <a:off x="3075511" y="2544941"/>
                <a:ext cx="2168624" cy="1438420"/>
                <a:chOff x="2835424" y="2996951"/>
                <a:chExt cx="2168624" cy="1438420"/>
              </a:xfrm>
            </p:grpSpPr>
            <p:grpSp>
              <p:nvGrpSpPr>
                <p:cNvPr id="11" name="群組 10"/>
                <p:cNvGrpSpPr/>
                <p:nvPr/>
              </p:nvGrpSpPr>
              <p:grpSpPr>
                <a:xfrm>
                  <a:off x="2835424" y="2996952"/>
                  <a:ext cx="2168624" cy="1346448"/>
                  <a:chOff x="2835424" y="3429000"/>
                  <a:chExt cx="2303662" cy="914400"/>
                </a:xfrm>
              </p:grpSpPr>
              <p:cxnSp>
                <p:nvCxnSpPr>
                  <p:cNvPr id="15" name="直線接點 14"/>
                  <p:cNvCxnSpPr/>
                  <p:nvPr/>
                </p:nvCxnSpPr>
                <p:spPr>
                  <a:xfrm>
                    <a:off x="4186511" y="3429000"/>
                    <a:ext cx="939849" cy="9144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直線接點 15"/>
                  <p:cNvCxnSpPr/>
                  <p:nvPr/>
                </p:nvCxnSpPr>
                <p:spPr>
                  <a:xfrm flipH="1">
                    <a:off x="2843808" y="3429000"/>
                    <a:ext cx="1376536" cy="9144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直線接點 16"/>
                  <p:cNvCxnSpPr/>
                  <p:nvPr/>
                </p:nvCxnSpPr>
                <p:spPr>
                  <a:xfrm flipH="1">
                    <a:off x="2835424" y="4343400"/>
                    <a:ext cx="23036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" name="矩形 11"/>
                <p:cNvSpPr/>
                <p:nvPr/>
              </p:nvSpPr>
              <p:spPr>
                <a:xfrm>
                  <a:off x="3162303" y="3789040"/>
                  <a:ext cx="328936" cy="64633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TW" sz="3600" b="0" cap="none" spc="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</a:t>
                  </a:r>
                  <a:endParaRPr lang="zh-TW" altLang="en-US" sz="36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" name="矩形 12"/>
                <p:cNvSpPr/>
                <p:nvPr/>
              </p:nvSpPr>
              <p:spPr>
                <a:xfrm>
                  <a:off x="4458148" y="3789039"/>
                  <a:ext cx="409086" cy="64633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TW" sz="3600" b="0" cap="none" spc="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2</a:t>
                  </a:r>
                  <a:endParaRPr lang="zh-TW" altLang="en-US" sz="36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4" name="矩形 13"/>
                <p:cNvSpPr/>
                <p:nvPr/>
              </p:nvSpPr>
              <p:spPr>
                <a:xfrm>
                  <a:off x="3889569" y="2996951"/>
                  <a:ext cx="409086" cy="64633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TW" sz="3600" b="0" cap="none" spc="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3</a:t>
                  </a:r>
                  <a:endParaRPr lang="zh-TW" altLang="en-US" sz="36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9" name="群組 18"/>
            <p:cNvGrpSpPr/>
            <p:nvPr/>
          </p:nvGrpSpPr>
          <p:grpSpPr>
            <a:xfrm>
              <a:off x="5323363" y="2544940"/>
              <a:ext cx="3089049" cy="1530391"/>
              <a:chOff x="3075511" y="2544941"/>
              <a:chExt cx="3089049" cy="1530391"/>
            </a:xfrm>
          </p:grpSpPr>
          <p:grpSp>
            <p:nvGrpSpPr>
              <p:cNvPr id="20" name="群組 19"/>
              <p:cNvGrpSpPr/>
              <p:nvPr/>
            </p:nvGrpSpPr>
            <p:grpSpPr>
              <a:xfrm>
                <a:off x="3995936" y="2636912"/>
                <a:ext cx="2168624" cy="1438420"/>
                <a:chOff x="2835424" y="2996951"/>
                <a:chExt cx="2168624" cy="1438420"/>
              </a:xfrm>
            </p:grpSpPr>
            <p:grpSp>
              <p:nvGrpSpPr>
                <p:cNvPr id="29" name="群組 28"/>
                <p:cNvGrpSpPr/>
                <p:nvPr/>
              </p:nvGrpSpPr>
              <p:grpSpPr>
                <a:xfrm>
                  <a:off x="2835424" y="2996952"/>
                  <a:ext cx="2168624" cy="1346448"/>
                  <a:chOff x="2835424" y="3429000"/>
                  <a:chExt cx="2303662" cy="914400"/>
                </a:xfrm>
              </p:grpSpPr>
              <p:cxnSp>
                <p:nvCxnSpPr>
                  <p:cNvPr id="33" name="直線接點 32"/>
                  <p:cNvCxnSpPr/>
                  <p:nvPr/>
                </p:nvCxnSpPr>
                <p:spPr>
                  <a:xfrm>
                    <a:off x="4186511" y="3429000"/>
                    <a:ext cx="939849" cy="9144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直線接點 33"/>
                  <p:cNvCxnSpPr/>
                  <p:nvPr/>
                </p:nvCxnSpPr>
                <p:spPr>
                  <a:xfrm flipH="1">
                    <a:off x="2843808" y="3429000"/>
                    <a:ext cx="1376536" cy="9144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直線接點 34"/>
                  <p:cNvCxnSpPr/>
                  <p:nvPr/>
                </p:nvCxnSpPr>
                <p:spPr>
                  <a:xfrm flipH="1">
                    <a:off x="2835424" y="4343400"/>
                    <a:ext cx="23036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0" name="矩形 29"/>
                <p:cNvSpPr/>
                <p:nvPr/>
              </p:nvSpPr>
              <p:spPr>
                <a:xfrm>
                  <a:off x="3162303" y="3789040"/>
                  <a:ext cx="328936" cy="64633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TW" sz="3600" b="0" cap="none" spc="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</a:t>
                  </a:r>
                  <a:endParaRPr lang="zh-TW" altLang="en-US" sz="36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4458148" y="3789039"/>
                  <a:ext cx="409086" cy="64633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TW" sz="3600" b="0" cap="none" spc="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2</a:t>
                  </a:r>
                  <a:endParaRPr lang="zh-TW" altLang="en-US" sz="36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2" name="矩形 31"/>
                <p:cNvSpPr/>
                <p:nvPr/>
              </p:nvSpPr>
              <p:spPr>
                <a:xfrm>
                  <a:off x="3889569" y="2996951"/>
                  <a:ext cx="409086" cy="64633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TW" sz="3600" b="0" cap="none" spc="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3</a:t>
                  </a:r>
                  <a:endParaRPr lang="zh-TW" altLang="en-US" sz="36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grpSp>
            <p:nvGrpSpPr>
              <p:cNvPr id="21" name="群組 20"/>
              <p:cNvGrpSpPr/>
              <p:nvPr/>
            </p:nvGrpSpPr>
            <p:grpSpPr>
              <a:xfrm rot="10800000">
                <a:off x="3075511" y="2544941"/>
                <a:ext cx="2168624" cy="1438420"/>
                <a:chOff x="2835424" y="2996951"/>
                <a:chExt cx="2168624" cy="1438420"/>
              </a:xfrm>
            </p:grpSpPr>
            <p:grpSp>
              <p:nvGrpSpPr>
                <p:cNvPr id="22" name="群組 21"/>
                <p:cNvGrpSpPr/>
                <p:nvPr/>
              </p:nvGrpSpPr>
              <p:grpSpPr>
                <a:xfrm>
                  <a:off x="2835424" y="2996952"/>
                  <a:ext cx="2168624" cy="1346448"/>
                  <a:chOff x="2835424" y="3429000"/>
                  <a:chExt cx="2303662" cy="914400"/>
                </a:xfrm>
              </p:grpSpPr>
              <p:cxnSp>
                <p:nvCxnSpPr>
                  <p:cNvPr id="26" name="直線接點 25"/>
                  <p:cNvCxnSpPr/>
                  <p:nvPr/>
                </p:nvCxnSpPr>
                <p:spPr>
                  <a:xfrm>
                    <a:off x="4186511" y="3429000"/>
                    <a:ext cx="939849" cy="9144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直線接點 26"/>
                  <p:cNvCxnSpPr/>
                  <p:nvPr/>
                </p:nvCxnSpPr>
                <p:spPr>
                  <a:xfrm flipH="1">
                    <a:off x="2843808" y="3429000"/>
                    <a:ext cx="1376536" cy="9144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直線接點 27"/>
                  <p:cNvCxnSpPr/>
                  <p:nvPr/>
                </p:nvCxnSpPr>
                <p:spPr>
                  <a:xfrm flipH="1">
                    <a:off x="2835424" y="4343400"/>
                    <a:ext cx="23036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" name="矩形 22"/>
                <p:cNvSpPr/>
                <p:nvPr/>
              </p:nvSpPr>
              <p:spPr>
                <a:xfrm>
                  <a:off x="3162303" y="3789040"/>
                  <a:ext cx="328936" cy="64633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TW" sz="3600" b="0" cap="none" spc="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</a:t>
                  </a:r>
                  <a:endParaRPr lang="zh-TW" altLang="en-US" sz="36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4458148" y="3789039"/>
                  <a:ext cx="409086" cy="64633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TW" sz="3600" b="0" cap="none" spc="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2</a:t>
                  </a:r>
                  <a:endParaRPr lang="zh-TW" altLang="en-US" sz="36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3889569" y="2996951"/>
                  <a:ext cx="409086" cy="64633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TW" sz="3600" b="0" cap="none" spc="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3</a:t>
                  </a:r>
                  <a:endParaRPr lang="zh-TW" altLang="en-US" sz="36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37" name="群組 36"/>
          <p:cNvGrpSpPr/>
          <p:nvPr/>
        </p:nvGrpSpPr>
        <p:grpSpPr>
          <a:xfrm>
            <a:off x="1627458" y="1846564"/>
            <a:ext cx="5336901" cy="1530392"/>
            <a:chOff x="3075511" y="2544940"/>
            <a:chExt cx="5336901" cy="1530392"/>
          </a:xfrm>
        </p:grpSpPr>
        <p:grpSp>
          <p:nvGrpSpPr>
            <p:cNvPr id="38" name="群組 37"/>
            <p:cNvGrpSpPr/>
            <p:nvPr/>
          </p:nvGrpSpPr>
          <p:grpSpPr>
            <a:xfrm>
              <a:off x="3075511" y="2544941"/>
              <a:ext cx="3089049" cy="1530391"/>
              <a:chOff x="3075511" y="2544941"/>
              <a:chExt cx="3089049" cy="1530391"/>
            </a:xfrm>
          </p:grpSpPr>
          <p:grpSp>
            <p:nvGrpSpPr>
              <p:cNvPr id="56" name="群組 55"/>
              <p:cNvGrpSpPr/>
              <p:nvPr/>
            </p:nvGrpSpPr>
            <p:grpSpPr>
              <a:xfrm>
                <a:off x="3995936" y="2636912"/>
                <a:ext cx="2168624" cy="1438420"/>
                <a:chOff x="2835424" y="2996951"/>
                <a:chExt cx="2168624" cy="1438420"/>
              </a:xfrm>
            </p:grpSpPr>
            <p:grpSp>
              <p:nvGrpSpPr>
                <p:cNvPr id="65" name="群組 64"/>
                <p:cNvGrpSpPr/>
                <p:nvPr/>
              </p:nvGrpSpPr>
              <p:grpSpPr>
                <a:xfrm>
                  <a:off x="2835424" y="2996952"/>
                  <a:ext cx="2168624" cy="1346448"/>
                  <a:chOff x="2835424" y="3429000"/>
                  <a:chExt cx="2303662" cy="914400"/>
                </a:xfrm>
              </p:grpSpPr>
              <p:cxnSp>
                <p:nvCxnSpPr>
                  <p:cNvPr id="69" name="直線接點 68"/>
                  <p:cNvCxnSpPr/>
                  <p:nvPr/>
                </p:nvCxnSpPr>
                <p:spPr>
                  <a:xfrm>
                    <a:off x="4186511" y="3429000"/>
                    <a:ext cx="939849" cy="9144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直線接點 69"/>
                  <p:cNvCxnSpPr/>
                  <p:nvPr/>
                </p:nvCxnSpPr>
                <p:spPr>
                  <a:xfrm flipH="1">
                    <a:off x="2843808" y="3429000"/>
                    <a:ext cx="1376536" cy="9144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直線接點 70"/>
                  <p:cNvCxnSpPr/>
                  <p:nvPr/>
                </p:nvCxnSpPr>
                <p:spPr>
                  <a:xfrm flipH="1">
                    <a:off x="2835424" y="4343400"/>
                    <a:ext cx="23036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6" name="矩形 65"/>
                <p:cNvSpPr/>
                <p:nvPr/>
              </p:nvSpPr>
              <p:spPr>
                <a:xfrm>
                  <a:off x="3162303" y="3789040"/>
                  <a:ext cx="328936" cy="64633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TW" sz="3600" b="0" cap="none" spc="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</a:t>
                  </a:r>
                  <a:endParaRPr lang="zh-TW" altLang="en-US" sz="36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67" name="矩形 66"/>
                <p:cNvSpPr/>
                <p:nvPr/>
              </p:nvSpPr>
              <p:spPr>
                <a:xfrm>
                  <a:off x="4458148" y="3789039"/>
                  <a:ext cx="409086" cy="64633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TW" sz="3600" b="0" cap="none" spc="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2</a:t>
                  </a:r>
                  <a:endParaRPr lang="zh-TW" altLang="en-US" sz="36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68" name="矩形 67"/>
                <p:cNvSpPr/>
                <p:nvPr/>
              </p:nvSpPr>
              <p:spPr>
                <a:xfrm>
                  <a:off x="3889569" y="2996951"/>
                  <a:ext cx="409086" cy="64633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TW" sz="3600" b="0" cap="none" spc="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3</a:t>
                  </a:r>
                  <a:endParaRPr lang="zh-TW" altLang="en-US" sz="36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grpSp>
            <p:nvGrpSpPr>
              <p:cNvPr id="57" name="群組 56"/>
              <p:cNvGrpSpPr/>
              <p:nvPr/>
            </p:nvGrpSpPr>
            <p:grpSpPr>
              <a:xfrm rot="10800000">
                <a:off x="3075511" y="2544941"/>
                <a:ext cx="2168624" cy="1438420"/>
                <a:chOff x="2835424" y="2996951"/>
                <a:chExt cx="2168624" cy="1438420"/>
              </a:xfrm>
            </p:grpSpPr>
            <p:grpSp>
              <p:nvGrpSpPr>
                <p:cNvPr id="58" name="群組 57"/>
                <p:cNvGrpSpPr/>
                <p:nvPr/>
              </p:nvGrpSpPr>
              <p:grpSpPr>
                <a:xfrm>
                  <a:off x="2835424" y="2996952"/>
                  <a:ext cx="2168624" cy="1346448"/>
                  <a:chOff x="2835424" y="3429000"/>
                  <a:chExt cx="2303662" cy="914400"/>
                </a:xfrm>
              </p:grpSpPr>
              <p:cxnSp>
                <p:nvCxnSpPr>
                  <p:cNvPr id="62" name="直線接點 61"/>
                  <p:cNvCxnSpPr/>
                  <p:nvPr/>
                </p:nvCxnSpPr>
                <p:spPr>
                  <a:xfrm>
                    <a:off x="4186511" y="3429000"/>
                    <a:ext cx="939849" cy="9144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直線接點 62"/>
                  <p:cNvCxnSpPr/>
                  <p:nvPr/>
                </p:nvCxnSpPr>
                <p:spPr>
                  <a:xfrm flipH="1">
                    <a:off x="2843808" y="3429000"/>
                    <a:ext cx="1376536" cy="9144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直線接點 63"/>
                  <p:cNvCxnSpPr/>
                  <p:nvPr/>
                </p:nvCxnSpPr>
                <p:spPr>
                  <a:xfrm flipH="1">
                    <a:off x="2835424" y="4343400"/>
                    <a:ext cx="23036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9" name="矩形 58"/>
                <p:cNvSpPr/>
                <p:nvPr/>
              </p:nvSpPr>
              <p:spPr>
                <a:xfrm>
                  <a:off x="3162303" y="3789040"/>
                  <a:ext cx="328936" cy="64633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TW" sz="3600" b="0" cap="none" spc="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</a:t>
                  </a:r>
                  <a:endParaRPr lang="zh-TW" altLang="en-US" sz="36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60" name="矩形 59"/>
                <p:cNvSpPr/>
                <p:nvPr/>
              </p:nvSpPr>
              <p:spPr>
                <a:xfrm>
                  <a:off x="4458148" y="3789039"/>
                  <a:ext cx="409086" cy="64633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TW" sz="3600" b="0" cap="none" spc="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2</a:t>
                  </a:r>
                  <a:endParaRPr lang="zh-TW" altLang="en-US" sz="36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61" name="矩形 60"/>
                <p:cNvSpPr/>
                <p:nvPr/>
              </p:nvSpPr>
              <p:spPr>
                <a:xfrm>
                  <a:off x="3889569" y="2996951"/>
                  <a:ext cx="409086" cy="64633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TW" sz="3600" b="0" cap="none" spc="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3</a:t>
                  </a:r>
                  <a:endParaRPr lang="zh-TW" altLang="en-US" sz="36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39" name="群組 38"/>
            <p:cNvGrpSpPr/>
            <p:nvPr/>
          </p:nvGrpSpPr>
          <p:grpSpPr>
            <a:xfrm>
              <a:off x="5323363" y="2544940"/>
              <a:ext cx="3089049" cy="1530391"/>
              <a:chOff x="3075511" y="2544941"/>
              <a:chExt cx="3089049" cy="1530391"/>
            </a:xfrm>
          </p:grpSpPr>
          <p:grpSp>
            <p:nvGrpSpPr>
              <p:cNvPr id="40" name="群組 39"/>
              <p:cNvGrpSpPr/>
              <p:nvPr/>
            </p:nvGrpSpPr>
            <p:grpSpPr>
              <a:xfrm>
                <a:off x="3995936" y="2636912"/>
                <a:ext cx="2168624" cy="1438420"/>
                <a:chOff x="2835424" y="2996951"/>
                <a:chExt cx="2168624" cy="1438420"/>
              </a:xfrm>
            </p:grpSpPr>
            <p:grpSp>
              <p:nvGrpSpPr>
                <p:cNvPr id="49" name="群組 48"/>
                <p:cNvGrpSpPr/>
                <p:nvPr/>
              </p:nvGrpSpPr>
              <p:grpSpPr>
                <a:xfrm>
                  <a:off x="2835424" y="2996952"/>
                  <a:ext cx="2168624" cy="1346448"/>
                  <a:chOff x="2835424" y="3429000"/>
                  <a:chExt cx="2303662" cy="914400"/>
                </a:xfrm>
              </p:grpSpPr>
              <p:cxnSp>
                <p:nvCxnSpPr>
                  <p:cNvPr id="53" name="直線接點 52"/>
                  <p:cNvCxnSpPr/>
                  <p:nvPr/>
                </p:nvCxnSpPr>
                <p:spPr>
                  <a:xfrm>
                    <a:off x="4186511" y="3429000"/>
                    <a:ext cx="939849" cy="9144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直線接點 53"/>
                  <p:cNvCxnSpPr/>
                  <p:nvPr/>
                </p:nvCxnSpPr>
                <p:spPr>
                  <a:xfrm flipH="1">
                    <a:off x="2843808" y="3429000"/>
                    <a:ext cx="1376536" cy="9144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直線接點 54"/>
                  <p:cNvCxnSpPr/>
                  <p:nvPr/>
                </p:nvCxnSpPr>
                <p:spPr>
                  <a:xfrm flipH="1">
                    <a:off x="2835424" y="4343400"/>
                    <a:ext cx="23036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0" name="矩形 49"/>
                <p:cNvSpPr/>
                <p:nvPr/>
              </p:nvSpPr>
              <p:spPr>
                <a:xfrm>
                  <a:off x="3162303" y="3789040"/>
                  <a:ext cx="328936" cy="64633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TW" sz="3600" b="0" cap="none" spc="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</a:t>
                  </a:r>
                  <a:endParaRPr lang="zh-TW" altLang="en-US" sz="36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51" name="矩形 50"/>
                <p:cNvSpPr/>
                <p:nvPr/>
              </p:nvSpPr>
              <p:spPr>
                <a:xfrm>
                  <a:off x="4458148" y="3789039"/>
                  <a:ext cx="409086" cy="64633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TW" sz="3600" b="0" cap="none" spc="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2</a:t>
                  </a:r>
                  <a:endParaRPr lang="zh-TW" altLang="en-US" sz="36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52" name="矩形 51"/>
                <p:cNvSpPr/>
                <p:nvPr/>
              </p:nvSpPr>
              <p:spPr>
                <a:xfrm>
                  <a:off x="3889569" y="2996951"/>
                  <a:ext cx="409086" cy="64633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TW" sz="3600" b="0" cap="none" spc="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3</a:t>
                  </a:r>
                  <a:endParaRPr lang="zh-TW" altLang="en-US" sz="36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grpSp>
            <p:nvGrpSpPr>
              <p:cNvPr id="41" name="群組 40"/>
              <p:cNvGrpSpPr/>
              <p:nvPr/>
            </p:nvGrpSpPr>
            <p:grpSpPr>
              <a:xfrm rot="10800000">
                <a:off x="3075511" y="2544941"/>
                <a:ext cx="2168624" cy="1438420"/>
                <a:chOff x="2835424" y="2996951"/>
                <a:chExt cx="2168624" cy="1438420"/>
              </a:xfrm>
            </p:grpSpPr>
            <p:grpSp>
              <p:nvGrpSpPr>
                <p:cNvPr id="42" name="群組 41"/>
                <p:cNvGrpSpPr/>
                <p:nvPr/>
              </p:nvGrpSpPr>
              <p:grpSpPr>
                <a:xfrm>
                  <a:off x="2835424" y="2996952"/>
                  <a:ext cx="2168624" cy="1346448"/>
                  <a:chOff x="2835424" y="3429000"/>
                  <a:chExt cx="2303662" cy="914400"/>
                </a:xfrm>
              </p:grpSpPr>
              <p:cxnSp>
                <p:nvCxnSpPr>
                  <p:cNvPr id="46" name="直線接點 45"/>
                  <p:cNvCxnSpPr/>
                  <p:nvPr/>
                </p:nvCxnSpPr>
                <p:spPr>
                  <a:xfrm>
                    <a:off x="4186511" y="3429000"/>
                    <a:ext cx="939849" cy="9144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直線接點 46"/>
                  <p:cNvCxnSpPr/>
                  <p:nvPr/>
                </p:nvCxnSpPr>
                <p:spPr>
                  <a:xfrm flipH="1">
                    <a:off x="2843808" y="3429000"/>
                    <a:ext cx="1376536" cy="9144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直線接點 47"/>
                  <p:cNvCxnSpPr/>
                  <p:nvPr/>
                </p:nvCxnSpPr>
                <p:spPr>
                  <a:xfrm flipH="1">
                    <a:off x="2835424" y="4343400"/>
                    <a:ext cx="23036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3" name="矩形 42"/>
                <p:cNvSpPr/>
                <p:nvPr/>
              </p:nvSpPr>
              <p:spPr>
                <a:xfrm>
                  <a:off x="3162303" y="3789040"/>
                  <a:ext cx="328936" cy="64633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TW" sz="3600" b="0" cap="none" spc="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</a:t>
                  </a:r>
                  <a:endParaRPr lang="zh-TW" altLang="en-US" sz="36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44" name="矩形 43"/>
                <p:cNvSpPr/>
                <p:nvPr/>
              </p:nvSpPr>
              <p:spPr>
                <a:xfrm>
                  <a:off x="4458148" y="3789039"/>
                  <a:ext cx="409086" cy="64633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TW" sz="3600" b="0" cap="none" spc="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2</a:t>
                  </a:r>
                  <a:endParaRPr lang="zh-TW" altLang="en-US" sz="36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45" name="矩形 44"/>
                <p:cNvSpPr/>
                <p:nvPr/>
              </p:nvSpPr>
              <p:spPr>
                <a:xfrm>
                  <a:off x="3889569" y="2996951"/>
                  <a:ext cx="409086" cy="64633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TW" sz="3600" b="0" cap="none" spc="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3</a:t>
                  </a:r>
                  <a:endParaRPr lang="zh-TW" altLang="en-US" sz="36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3539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2"/>
          <p:cNvCxnSpPr/>
          <p:nvPr/>
        </p:nvCxnSpPr>
        <p:spPr>
          <a:xfrm>
            <a:off x="3203848" y="5721844"/>
            <a:ext cx="2633612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 rot="5400000" flipV="1">
            <a:off x="524510" y="3001182"/>
            <a:ext cx="5400000" cy="413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 rot="5400000" flipV="1">
            <a:off x="3116798" y="3003880"/>
            <a:ext cx="5400000" cy="413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2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3234531" y="180829"/>
            <a:ext cx="2602929" cy="5940000"/>
            <a:chOff x="3234531" y="180829"/>
            <a:chExt cx="2602929" cy="5940000"/>
          </a:xfrm>
        </p:grpSpPr>
        <p:cxnSp>
          <p:nvCxnSpPr>
            <p:cNvPr id="3" name="直線接點 2"/>
            <p:cNvCxnSpPr/>
            <p:nvPr/>
          </p:nvCxnSpPr>
          <p:spPr>
            <a:xfrm>
              <a:off x="3234531" y="5721844"/>
              <a:ext cx="2602929" cy="11412"/>
            </a:xfrm>
            <a:prstGeom prst="line">
              <a:avLst/>
            </a:prstGeom>
            <a:ln w="762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接點 4"/>
            <p:cNvCxnSpPr/>
            <p:nvPr/>
          </p:nvCxnSpPr>
          <p:spPr>
            <a:xfrm rot="5400000" flipV="1">
              <a:off x="555193" y="3001182"/>
              <a:ext cx="5400000" cy="4132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 rot="5400000" flipV="1">
              <a:off x="3116798" y="3003880"/>
              <a:ext cx="5400000" cy="4132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/>
          </p:nvCxnSpPr>
          <p:spPr>
            <a:xfrm rot="3600000" flipV="1">
              <a:off x="1343904" y="3130167"/>
              <a:ext cx="5940000" cy="4132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373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217867" y="404664"/>
            <a:ext cx="2602930" cy="5940000"/>
            <a:chOff x="3234531" y="180829"/>
            <a:chExt cx="2602930" cy="5940000"/>
          </a:xfrm>
        </p:grpSpPr>
        <p:cxnSp>
          <p:nvCxnSpPr>
            <p:cNvPr id="3" name="直線接點 2"/>
            <p:cNvCxnSpPr/>
            <p:nvPr/>
          </p:nvCxnSpPr>
          <p:spPr>
            <a:xfrm>
              <a:off x="3275856" y="5733256"/>
              <a:ext cx="2561605" cy="0"/>
            </a:xfrm>
            <a:prstGeom prst="line">
              <a:avLst/>
            </a:prstGeom>
            <a:ln w="762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接點 4"/>
            <p:cNvCxnSpPr/>
            <p:nvPr/>
          </p:nvCxnSpPr>
          <p:spPr>
            <a:xfrm rot="5400000" flipV="1">
              <a:off x="555193" y="3001182"/>
              <a:ext cx="5400000" cy="4132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 rot="5400000" flipV="1">
              <a:off x="3116798" y="3003880"/>
              <a:ext cx="5400000" cy="4132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/>
          </p:nvCxnSpPr>
          <p:spPr>
            <a:xfrm rot="3600000" flipV="1">
              <a:off x="1343904" y="3130167"/>
              <a:ext cx="5940000" cy="4132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群組 7"/>
          <p:cNvGrpSpPr/>
          <p:nvPr/>
        </p:nvGrpSpPr>
        <p:grpSpPr>
          <a:xfrm>
            <a:off x="4462102" y="545679"/>
            <a:ext cx="3823630" cy="5402698"/>
            <a:chOff x="2013830" y="321844"/>
            <a:chExt cx="3823630" cy="5402698"/>
          </a:xfrm>
        </p:grpSpPr>
        <p:cxnSp>
          <p:nvCxnSpPr>
            <p:cNvPr id="9" name="直線接點 8"/>
            <p:cNvCxnSpPr/>
            <p:nvPr/>
          </p:nvCxnSpPr>
          <p:spPr>
            <a:xfrm>
              <a:off x="3275855" y="5712593"/>
              <a:ext cx="2561605" cy="1"/>
            </a:xfrm>
            <a:prstGeom prst="line">
              <a:avLst/>
            </a:prstGeom>
            <a:ln w="762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 rot="5400000" flipV="1">
              <a:off x="555193" y="3001182"/>
              <a:ext cx="5400000" cy="4132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 rot="5400000" flipV="1">
              <a:off x="3116798" y="3003880"/>
              <a:ext cx="5400000" cy="4132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2013830" y="1332957"/>
              <a:ext cx="3791273" cy="43796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弧形 12"/>
          <p:cNvSpPr/>
          <p:nvPr/>
        </p:nvSpPr>
        <p:spPr>
          <a:xfrm rot="20468847" flipH="1">
            <a:off x="2296572" y="3049307"/>
            <a:ext cx="1368152" cy="392743"/>
          </a:xfrm>
          <a:prstGeom prst="arc">
            <a:avLst>
              <a:gd name="adj1" fmla="val 11023224"/>
              <a:gd name="adj2" fmla="val 20686615"/>
            </a:avLst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弧形 13"/>
          <p:cNvSpPr/>
          <p:nvPr/>
        </p:nvSpPr>
        <p:spPr>
          <a:xfrm rot="20017088" flipH="1">
            <a:off x="6312916" y="3017054"/>
            <a:ext cx="1889771" cy="762764"/>
          </a:xfrm>
          <a:prstGeom prst="arc">
            <a:avLst>
              <a:gd name="adj1" fmla="val 11023224"/>
              <a:gd name="adj2" fmla="val 20686615"/>
            </a:avLst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800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15370" cy="13541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畢氏定理</a:t>
            </a:r>
            <a:endParaRPr lang="zh-TW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988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40768"/>
            <a:ext cx="4119452" cy="403244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340768"/>
            <a:ext cx="404805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9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15370" cy="135411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呀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！這裡有一個三角形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兩邊的平方加起來等於第三邊的平方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227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15370" cy="13541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5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是不是所有的三角形都這樣？</a:t>
            </a:r>
            <a:endParaRPr lang="zh-TW" altLang="en-US" sz="5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3429000"/>
            <a:ext cx="2679902" cy="266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12928" y="385641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計算機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08971"/>
            <a:ext cx="4032448" cy="521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41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10006" t="10755" r="22446" b="22026"/>
          <a:stretch/>
        </p:blipFill>
        <p:spPr>
          <a:xfrm>
            <a:off x="302179" y="-94124"/>
            <a:ext cx="4536000" cy="419999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/>
          <a:srcRect l="7750" t="9236" r="27648" b="26117"/>
          <a:stretch/>
        </p:blipFill>
        <p:spPr>
          <a:xfrm>
            <a:off x="4932040" y="25602"/>
            <a:ext cx="3960440" cy="462051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/>
          <a:srcRect l="9541" t="15805" r="25029" b="20976"/>
          <a:stretch/>
        </p:blipFill>
        <p:spPr>
          <a:xfrm>
            <a:off x="467544" y="4025686"/>
            <a:ext cx="4248472" cy="283231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907704" y="4259296"/>
            <a:ext cx="94128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15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18thCentury" pitchFamily="2" charset="0"/>
              </a:rPr>
              <a:t>?</a:t>
            </a:r>
            <a:endParaRPr lang="zh-TW" altLang="en-US" sz="15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18thCentu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56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" t="1267" r="35745" b="34825"/>
          <a:stretch/>
        </p:blipFill>
        <p:spPr bwMode="auto">
          <a:xfrm>
            <a:off x="2627784" y="692696"/>
            <a:ext cx="4608512" cy="53476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969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15370" cy="13541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再一次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37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836712"/>
            <a:ext cx="864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0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1" y="260648"/>
            <a:ext cx="6769887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1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15370" cy="13541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再一次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390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483027" cy="567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6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4"/>
          <a:stretch/>
        </p:blipFill>
        <p:spPr>
          <a:xfrm>
            <a:off x="2411760" y="404664"/>
            <a:ext cx="456997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1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7992888" cy="439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15370" cy="13541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從可以想的世界開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始</a:t>
            </a:r>
          </a:p>
        </p:txBody>
      </p:sp>
    </p:spTree>
    <p:extLst>
      <p:ext uri="{BB962C8B-B14F-4D97-AF65-F5344CB8AC3E}">
        <p14:creationId xmlns:p14="http://schemas.microsoft.com/office/powerpoint/2010/main" val="70649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https://thumbs.dreamstime.com/b/d-man-working-calculator-illustration-human-person-character-white-people-53107462.jpg">
            <a:hlinkClick r:id="rId3" tooltip="&quot;Download 3d Man Working With Calculator Stock Illustration - Image: 53107462&quot;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92696"/>
            <a:ext cx="5047817" cy="5608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094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692696"/>
            <a:ext cx="5152319" cy="550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836712"/>
            <a:ext cx="8381304" cy="475212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5536" y="836712"/>
            <a:ext cx="4190652" cy="475212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4586188" y="836712"/>
            <a:ext cx="4190652" cy="475212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053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7" y="908720"/>
            <a:ext cx="4026259" cy="46080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908718"/>
            <a:ext cx="4015542" cy="46080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4" name="菱形 3"/>
          <p:cNvSpPr/>
          <p:nvPr/>
        </p:nvSpPr>
        <p:spPr>
          <a:xfrm>
            <a:off x="4779571" y="980471"/>
            <a:ext cx="3888432" cy="2232247"/>
          </a:xfrm>
          <a:prstGeom prst="diamond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7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052736"/>
            <a:ext cx="3891309" cy="445204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052736"/>
            <a:ext cx="3868287" cy="44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7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32656"/>
            <a:ext cx="4031184" cy="6120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332656"/>
            <a:ext cx="4010977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5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92" y="908720"/>
            <a:ext cx="2845540" cy="4320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873" y="908720"/>
            <a:ext cx="2831279" cy="4320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0591" y="908720"/>
            <a:ext cx="2870886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92" y="908720"/>
            <a:ext cx="2845540" cy="432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059" y="908720"/>
            <a:ext cx="2860101" cy="432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908720"/>
            <a:ext cx="2858635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2972" t="2667" r="3406" b="1323"/>
          <a:stretch/>
        </p:blipFill>
        <p:spPr>
          <a:xfrm>
            <a:off x="4652204" y="824269"/>
            <a:ext cx="4410000" cy="5040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824269"/>
            <a:ext cx="4385151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3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85" y="1700808"/>
            <a:ext cx="2819026" cy="324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1700808"/>
            <a:ext cx="2910638" cy="324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9982" y="1700808"/>
            <a:ext cx="2832114" cy="3240000"/>
          </a:xfrm>
          <a:prstGeom prst="rect">
            <a:avLst/>
          </a:prstGeom>
        </p:spPr>
      </p:pic>
      <p:pic>
        <p:nvPicPr>
          <p:cNvPr id="9" name="圖片 8" descr="ãèµ°è·¯å°äººãçåçæå°çµæ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0858" flipH="1">
            <a:off x="8462154" y="2425938"/>
            <a:ext cx="338455" cy="82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圖片 9" descr="ãèµ°è·¯å°äººãçåçæå°çµæ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0858" flipH="1">
            <a:off x="8014249" y="2137906"/>
            <a:ext cx="338455" cy="82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圖片 10" descr="ãèµ°è·¯å°äººãçåçæå°çµæ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0858" flipH="1">
            <a:off x="7547993" y="1842517"/>
            <a:ext cx="338455" cy="82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圖片 11" descr="ãèµ°è·¯å°äººãçåçæå°çµæ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0858" flipH="1">
            <a:off x="7110230" y="1587687"/>
            <a:ext cx="338455" cy="82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圖片 12" descr="ãèµ°è·¯å°äººãçåçæå°çµæ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0858" flipH="1">
            <a:off x="6669011" y="1353554"/>
            <a:ext cx="338455" cy="828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02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15370" cy="453650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照著規則操作步驟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VS</a:t>
            </a:r>
            <a:b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知道自己在做什麼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253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31415" y="1052736"/>
            <a:ext cx="710614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8000" dirty="0" smtClean="0">
                <a:ln w="0"/>
                <a:latin typeface="AcmeFont" pitchFamily="2" charset="0"/>
              </a:rPr>
              <a:t>22.8035085</a:t>
            </a:r>
            <a:endParaRPr lang="zh-TW" altLang="en-US" sz="8000" cap="none" spc="0" dirty="0">
              <a:ln w="0"/>
              <a:solidFill>
                <a:schemeClr val="tx1"/>
              </a:solidFill>
              <a:latin typeface="AcmeFont" pitchFamily="2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2204864"/>
            <a:ext cx="710614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8000" dirty="0" smtClean="0">
                <a:ln w="0"/>
                <a:latin typeface="AcmeFont" pitchFamily="2" charset="0"/>
              </a:rPr>
              <a:t>22.8035085</a:t>
            </a:r>
            <a:endParaRPr lang="zh-TW" altLang="en-US" sz="8000" cap="none" spc="0" dirty="0">
              <a:ln w="0"/>
              <a:solidFill>
                <a:schemeClr val="tx1"/>
              </a:solidFill>
              <a:latin typeface="AcmeFont" pitchFamily="2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9512" y="2204864"/>
            <a:ext cx="10081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8000" dirty="0" smtClean="0">
                <a:ln w="0"/>
                <a:latin typeface="AcmeFont" pitchFamily="2" charset="0"/>
              </a:rPr>
              <a:t>X</a:t>
            </a:r>
            <a:endParaRPr lang="zh-TW" altLang="en-US" sz="8000" cap="none" spc="0" dirty="0">
              <a:ln w="0"/>
              <a:solidFill>
                <a:schemeClr val="tx1"/>
              </a:solidFill>
              <a:latin typeface="AcmeFont" pitchFamily="2" charset="0"/>
            </a:endParaRPr>
          </a:p>
        </p:txBody>
      </p:sp>
      <p:cxnSp>
        <p:nvCxnSpPr>
          <p:cNvPr id="6" name="直線接點 5"/>
          <p:cNvCxnSpPr/>
          <p:nvPr/>
        </p:nvCxnSpPr>
        <p:spPr>
          <a:xfrm flipV="1">
            <a:off x="251520" y="3573016"/>
            <a:ext cx="8496944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331640" y="3717032"/>
            <a:ext cx="710614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8000" b="1" dirty="0" smtClean="0">
                <a:ln w="0"/>
                <a:latin typeface="AcmeFont" pitchFamily="2" charset="0"/>
              </a:rPr>
              <a:t>一 個 小 祕 密</a:t>
            </a:r>
            <a:endParaRPr lang="zh-TW" altLang="en-US" sz="8000" b="1" cap="none" spc="0" dirty="0">
              <a:ln w="0"/>
              <a:solidFill>
                <a:schemeClr val="tx1"/>
              </a:solidFill>
              <a:latin typeface="Acme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25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539552" y="1412776"/>
            <a:ext cx="8208912" cy="338437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3600" dirty="0" smtClean="0">
                <a:latin typeface="+mj-ea"/>
              </a:rPr>
              <a:t>數學的趣味就在於</a:t>
            </a:r>
            <a:br>
              <a:rPr lang="zh-TW" altLang="en-US" sz="3600" dirty="0" smtClean="0">
                <a:latin typeface="+mj-ea"/>
              </a:rPr>
            </a:br>
            <a:r>
              <a:rPr lang="zh-TW" altLang="en-US" sz="3600" dirty="0" smtClean="0">
                <a:latin typeface="+mj-ea"/>
              </a:rPr>
              <a:t>老師能帶領學生看到知識的本質與內涵</a:t>
            </a:r>
            <a:br>
              <a:rPr lang="zh-TW" altLang="en-US" sz="3600" dirty="0" smtClean="0">
                <a:latin typeface="+mj-ea"/>
              </a:rPr>
            </a:br>
            <a:r>
              <a:rPr lang="zh-TW" altLang="en-US" sz="3600" dirty="0" smtClean="0">
                <a:latin typeface="+mj-ea"/>
              </a:rPr>
              <a:t>                                                                </a:t>
            </a:r>
            <a:endParaRPr lang="en-US" altLang="zh-TW" sz="3600" dirty="0" smtClean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en-US" altLang="zh-TW" sz="3600" dirty="0">
                <a:latin typeface="+mj-ea"/>
              </a:rPr>
              <a:t> </a:t>
            </a:r>
            <a:r>
              <a:rPr lang="en-US" altLang="zh-TW" sz="3600" dirty="0" smtClean="0">
                <a:latin typeface="+mj-ea"/>
              </a:rPr>
              <a:t>                            ----CA</a:t>
            </a:r>
            <a:endParaRPr lang="zh-TW" altLang="en-US" sz="36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4538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81" y="764704"/>
            <a:ext cx="8441280" cy="5400000"/>
          </a:xfrm>
          <a:prstGeom prst="rect">
            <a:avLst/>
          </a:prstGeom>
        </p:spPr>
      </p:pic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4788024" y="476672"/>
            <a:ext cx="4968552" cy="13541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如果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CA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192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204863"/>
            <a:ext cx="3183937" cy="365940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/>
          <a:srcRect l="8001" t="9335" r="45772" b="26659"/>
          <a:stretch/>
        </p:blipFill>
        <p:spPr>
          <a:xfrm>
            <a:off x="3563888" y="615149"/>
            <a:ext cx="5544616" cy="511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1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73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42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35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2204864"/>
            <a:ext cx="10081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8000" dirty="0" smtClean="0">
                <a:ln w="0"/>
                <a:latin typeface="AcmeFont" pitchFamily="2" charset="0"/>
              </a:rPr>
              <a:t>X</a:t>
            </a:r>
            <a:endParaRPr lang="zh-TW" altLang="en-US" sz="8000" cap="none" spc="0" dirty="0">
              <a:ln w="0"/>
              <a:solidFill>
                <a:schemeClr val="tx1"/>
              </a:solidFill>
              <a:latin typeface="AcmeFont" pitchFamily="2" charset="0"/>
            </a:endParaRPr>
          </a:p>
        </p:txBody>
      </p:sp>
      <p:cxnSp>
        <p:nvCxnSpPr>
          <p:cNvPr id="6" name="直線接點 5"/>
          <p:cNvCxnSpPr/>
          <p:nvPr/>
        </p:nvCxnSpPr>
        <p:spPr>
          <a:xfrm flipV="1">
            <a:off x="251520" y="3573016"/>
            <a:ext cx="8496944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331640" y="3717032"/>
            <a:ext cx="710614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8000" b="1" dirty="0" smtClean="0">
                <a:ln w="0"/>
                <a:latin typeface="AcmeFont" pitchFamily="2" charset="0"/>
              </a:rPr>
              <a:t>1</a:t>
            </a:r>
            <a:r>
              <a:rPr lang="zh-TW" altLang="en-US" sz="8000" b="1" dirty="0" smtClean="0">
                <a:ln w="0"/>
                <a:latin typeface="AcmeFont" pitchFamily="2" charset="0"/>
              </a:rPr>
              <a:t> </a:t>
            </a:r>
            <a:r>
              <a:rPr lang="en-US" altLang="zh-TW" sz="8000" b="1" dirty="0" smtClean="0">
                <a:ln w="0"/>
                <a:latin typeface="AcmeFont" pitchFamily="2" charset="0"/>
              </a:rPr>
              <a:t>3</a:t>
            </a:r>
            <a:r>
              <a:rPr lang="zh-TW" altLang="en-US" sz="8000" b="1" dirty="0" smtClean="0">
                <a:ln w="0"/>
                <a:latin typeface="AcmeFont" pitchFamily="2" charset="0"/>
              </a:rPr>
              <a:t> </a:t>
            </a:r>
            <a:r>
              <a:rPr lang="en-US" altLang="zh-TW" sz="8000" b="1" dirty="0" smtClean="0">
                <a:ln w="0"/>
                <a:latin typeface="AcmeFont" pitchFamily="2" charset="0"/>
              </a:rPr>
              <a:t>1</a:t>
            </a:r>
            <a:r>
              <a:rPr lang="zh-TW" altLang="en-US" sz="8000" b="1" dirty="0" smtClean="0">
                <a:ln w="0"/>
                <a:latin typeface="AcmeFont" pitchFamily="2" charset="0"/>
              </a:rPr>
              <a:t> </a:t>
            </a:r>
            <a:r>
              <a:rPr lang="en-US" altLang="zh-TW" sz="8000" b="1" dirty="0" smtClean="0">
                <a:ln w="0"/>
                <a:latin typeface="AcmeFont" pitchFamily="2" charset="0"/>
              </a:rPr>
              <a:t>4</a:t>
            </a:r>
            <a:endParaRPr lang="zh-TW" altLang="en-US" sz="8000" b="1" cap="none" spc="0" dirty="0">
              <a:ln w="0"/>
              <a:solidFill>
                <a:schemeClr val="tx1"/>
              </a:solidFill>
              <a:latin typeface="AcmeFont" pitchFamily="2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47664" y="764704"/>
            <a:ext cx="6696744" cy="115212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9600" dirty="0" smtClean="0"/>
              <a:t>?</a:t>
            </a:r>
            <a:endParaRPr lang="zh-TW" altLang="en-US" sz="9600" dirty="0"/>
          </a:p>
        </p:txBody>
      </p:sp>
      <p:sp>
        <p:nvSpPr>
          <p:cNvPr id="9" name="矩形 8"/>
          <p:cNvSpPr/>
          <p:nvPr/>
        </p:nvSpPr>
        <p:spPr>
          <a:xfrm>
            <a:off x="1536340" y="2168860"/>
            <a:ext cx="6696744" cy="115212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9600" dirty="0" smtClean="0"/>
              <a:t>?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0442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4944" y="764704"/>
            <a:ext cx="7802136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用計算機尋找一個</a:t>
            </a:r>
            <a:endParaRPr lang="en-US" altLang="zh-TW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TW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最靠近答案的數字</a:t>
            </a:r>
            <a:endParaRPr lang="en-US" altLang="zh-TW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TW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VS</a:t>
            </a:r>
          </a:p>
          <a:p>
            <a:pPr algn="ctr"/>
            <a:r>
              <a:rPr lang="zh-TW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你第一個會嘗試什麼數字</a:t>
            </a:r>
            <a:endParaRPr lang="en-US" altLang="zh-TW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TW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你為什麼會想選這個數字</a:t>
            </a:r>
            <a:endParaRPr lang="en-US" altLang="zh-TW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154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59497" y="2564904"/>
            <a:ext cx="6758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十分逼</a:t>
            </a:r>
            <a:r>
              <a:rPr lang="zh-TW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近</a:t>
            </a:r>
            <a:r>
              <a:rPr lang="zh-TW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法，還是</a:t>
            </a:r>
            <a:r>
              <a:rPr lang="en-US" altLang="zh-TW" sz="5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……</a:t>
            </a:r>
            <a:endParaRPr lang="en-US" altLang="zh-TW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91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07711" y="2564904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有想法</a:t>
            </a:r>
            <a:endParaRPr lang="en-US" altLang="zh-TW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32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DayPresentation_TP10251335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42000"/>
                <a:hueMod val="100000"/>
                <a:satMod val="100000"/>
              </a:schemeClr>
              <a:schemeClr val="phClr">
                <a:tint val="4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201F0F9-C251-4811-A403-827C6C27CB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地球日簡報</Template>
  <TotalTime>0</TotalTime>
  <Words>245</Words>
  <Application>Microsoft Office PowerPoint</Application>
  <PresentationFormat>如螢幕大小 (4:3)</PresentationFormat>
  <Paragraphs>159</Paragraphs>
  <Slides>55</Slides>
  <Notes>55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55</vt:i4>
      </vt:variant>
    </vt:vector>
  </HeadingPairs>
  <TitlesOfParts>
    <vt:vector size="63" baseType="lpstr">
      <vt:lpstr>18thCentury</vt:lpstr>
      <vt:lpstr>AcmeFont</vt:lpstr>
      <vt:lpstr>標楷體</vt:lpstr>
      <vt:lpstr>Calibri</vt:lpstr>
      <vt:lpstr>Cambria Math</vt:lpstr>
      <vt:lpstr>Constantia</vt:lpstr>
      <vt:lpstr>Wingdings 2</vt:lpstr>
      <vt:lpstr>EarthDayPresentation_TP10251335</vt:lpstr>
      <vt:lpstr>PowerPoint 簡報</vt:lpstr>
      <vt:lpstr>在操作中看不見思考的力量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三角形內角和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畢氏定理</vt:lpstr>
      <vt:lpstr>PowerPoint 簡報</vt:lpstr>
      <vt:lpstr>天呀！這裡有一個三角形 兩邊的平方加起來等於第三邊的平方</vt:lpstr>
      <vt:lpstr>是不是所有的三角形都這樣？</vt:lpstr>
      <vt:lpstr>PowerPoint 簡報</vt:lpstr>
      <vt:lpstr>PowerPoint 簡報</vt:lpstr>
      <vt:lpstr>再一次</vt:lpstr>
      <vt:lpstr>PowerPoint 簡報</vt:lpstr>
      <vt:lpstr>PowerPoint 簡報</vt:lpstr>
      <vt:lpstr>再一次</vt:lpstr>
      <vt:lpstr>PowerPoint 簡報</vt:lpstr>
      <vt:lpstr>PowerPoint 簡報</vt:lpstr>
      <vt:lpstr>PowerPoint 簡報</vt:lpstr>
      <vt:lpstr>從可以想的世界開始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照著規則操作步驟 VS 知道自己在做什麼</vt:lpstr>
      <vt:lpstr>PowerPoint 簡報</vt:lpstr>
      <vt:lpstr>如果CA在</vt:lpstr>
      <vt:lpstr>PowerPoint 簡報</vt:lpstr>
      <vt:lpstr>PowerPoint 簡報</vt:lpstr>
      <vt:lpstr>PowerPoint 簡報</vt:lpstr>
      <vt:lpstr>PowerPoint 簡報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2018-05-29T08:47:17Z</dcterms:created>
  <dcterms:modified xsi:type="dcterms:W3CDTF">2018-06-10T04:50:14Z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TC102513359990</vt:lpwstr>
  </property>
</Properties>
</file>