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91308-03CA-4FB3-88A1-08567F11203C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DB74-8063-4805-81AA-E74B996AFC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84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22012" y="1929283"/>
            <a:ext cx="6390860" cy="28040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南市</a:t>
            </a:r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數學輔導</a:t>
            </a: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</a:t>
            </a:r>
            <a:r>
              <a:rPr lang="en-US" altLang="zh-TW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參與生根計畫的</a:t>
            </a:r>
            <a:r>
              <a:rPr lang="en-US" altLang="zh-TW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過去、現在與未來</a:t>
            </a:r>
            <a:endParaRPr lang="zh-TW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03019" y="4786710"/>
            <a:ext cx="4828846" cy="70421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分享者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臺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永康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  巫佳錚</a:t>
            </a:r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尺規作圖教學前反思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5022" y="1831010"/>
            <a:ext cx="8160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會有尺規作圖？尺規作圖主要是要拿來做什麼用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設計圓規這樣工具，主要的功用是拿來做什麼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為什麼要規定不可以使用直尺上的刻度，限定只能利用直尺來畫直線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尺規作圖在國中數學扮演著什麼樣的角色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學生應該學會什麼，就算是已經學會了尺規作圖？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右箭號 2">
            <a:hlinkClick r:id="rId2" action="ppaction://hlinksldjump"/>
          </p:cNvPr>
          <p:cNvSpPr/>
          <p:nvPr/>
        </p:nvSpPr>
        <p:spPr>
          <a:xfrm>
            <a:off x="8096810" y="5876365"/>
            <a:ext cx="837079" cy="6051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9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從生根到深耕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39552" y="3074858"/>
            <a:ext cx="8705531" cy="3560156"/>
            <a:chOff x="539552" y="3074858"/>
            <a:chExt cx="8705531" cy="3560156"/>
          </a:xfrm>
        </p:grpSpPr>
        <p:grpSp>
          <p:nvGrpSpPr>
            <p:cNvPr id="9" name="群組 8"/>
            <p:cNvGrpSpPr/>
            <p:nvPr/>
          </p:nvGrpSpPr>
          <p:grpSpPr>
            <a:xfrm>
              <a:off x="539552" y="3667238"/>
              <a:ext cx="7712880" cy="344071"/>
              <a:chOff x="1187624" y="3861048"/>
              <a:chExt cx="5256584" cy="288032"/>
            </a:xfrm>
          </p:grpSpPr>
          <p:cxnSp>
            <p:nvCxnSpPr>
              <p:cNvPr id="14" name="直線單箭頭接點 13"/>
              <p:cNvCxnSpPr/>
              <p:nvPr/>
            </p:nvCxnSpPr>
            <p:spPr>
              <a:xfrm>
                <a:off x="1187624" y="4005064"/>
                <a:ext cx="525658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" name="直線接點 14"/>
              <p:cNvCxnSpPr/>
              <p:nvPr/>
            </p:nvCxnSpPr>
            <p:spPr>
              <a:xfrm>
                <a:off x="1475656" y="386104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" name="直線接點 15"/>
              <p:cNvCxnSpPr/>
              <p:nvPr/>
            </p:nvCxnSpPr>
            <p:spPr>
              <a:xfrm>
                <a:off x="2051720" y="386104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" name="直線接點 16"/>
              <p:cNvCxnSpPr/>
              <p:nvPr/>
            </p:nvCxnSpPr>
            <p:spPr>
              <a:xfrm>
                <a:off x="2627784" y="386104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" name="直線接點 17"/>
              <p:cNvCxnSpPr/>
              <p:nvPr/>
            </p:nvCxnSpPr>
            <p:spPr>
              <a:xfrm>
                <a:off x="3203848" y="386104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" name="直線接點 18"/>
              <p:cNvCxnSpPr/>
              <p:nvPr/>
            </p:nvCxnSpPr>
            <p:spPr>
              <a:xfrm>
                <a:off x="3779912" y="386104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" name="直線接點 19"/>
              <p:cNvCxnSpPr/>
              <p:nvPr/>
            </p:nvCxnSpPr>
            <p:spPr>
              <a:xfrm>
                <a:off x="4355976" y="386104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" name="直線接點 20"/>
              <p:cNvCxnSpPr/>
              <p:nvPr/>
            </p:nvCxnSpPr>
            <p:spPr>
              <a:xfrm>
                <a:off x="4932040" y="386104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" name="直線接點 21"/>
              <p:cNvCxnSpPr/>
              <p:nvPr/>
            </p:nvCxnSpPr>
            <p:spPr>
              <a:xfrm>
                <a:off x="5508104" y="386104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" name="直線接點 22"/>
              <p:cNvCxnSpPr/>
              <p:nvPr/>
            </p:nvCxnSpPr>
            <p:spPr>
              <a:xfrm>
                <a:off x="6084168" y="386104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0" name="文字方塊 9"/>
            <p:cNvSpPr txBox="1"/>
            <p:nvPr/>
          </p:nvSpPr>
          <p:spPr>
            <a:xfrm>
              <a:off x="2984100" y="3074858"/>
              <a:ext cx="10276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800" kern="0" dirty="0" smtClean="0">
                  <a:solidFill>
                    <a:srgbClr val="000000"/>
                  </a:solidFill>
                  <a:latin typeface="Arial"/>
                  <a:ea typeface="標楷體" pitchFamily="65" charset="-120"/>
                </a:rPr>
                <a:t>2015</a:t>
              </a:r>
              <a:endPara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492273" y="3074858"/>
              <a:ext cx="1082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800" kern="0" dirty="0" smtClean="0">
                  <a:solidFill>
                    <a:srgbClr val="000000"/>
                  </a:solidFill>
                  <a:latin typeface="Arial"/>
                  <a:ea typeface="標楷體" pitchFamily="65" charset="-120"/>
                </a:rPr>
                <a:t>2018</a:t>
              </a:r>
              <a:endPara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156314" y="4080469"/>
              <a:ext cx="46805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標楷體" pitchFamily="65" charset="-120"/>
                </a:rPr>
                <a:t>臺南生根</a:t>
              </a:r>
              <a:endPara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標楷體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8146853" y="3474479"/>
              <a:ext cx="1098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6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深耕</a:t>
              </a:r>
              <a:endParaRPr kumimoji="1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448359" y="3074858"/>
            <a:ext cx="1027633" cy="3528555"/>
            <a:chOff x="448359" y="3074858"/>
            <a:chExt cx="1027633" cy="3528555"/>
          </a:xfrm>
        </p:grpSpPr>
        <p:sp>
          <p:nvSpPr>
            <p:cNvPr id="24" name="文字方塊 23"/>
            <p:cNvSpPr txBox="1"/>
            <p:nvPr/>
          </p:nvSpPr>
          <p:spPr>
            <a:xfrm>
              <a:off x="448359" y="3074858"/>
              <a:ext cx="10276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800" kern="0" dirty="0" smtClean="0">
                  <a:solidFill>
                    <a:srgbClr val="000000"/>
                  </a:solidFill>
                  <a:latin typeface="Arial"/>
                  <a:ea typeface="標楷體" pitchFamily="65" charset="-120"/>
                </a:rPr>
                <a:t>2012</a:t>
              </a:r>
              <a:endPara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 pitchFamily="65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71709" y="4048868"/>
              <a:ext cx="9236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32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標楷體" pitchFamily="65" charset="-120"/>
                </a:rPr>
                <a:t>CA</a:t>
              </a:r>
              <a:r>
                <a:rPr kumimoji="1" lang="zh-TW" altLang="en-US" sz="32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標楷體" pitchFamily="65" charset="-120"/>
                </a:rPr>
                <a:t>到團指導</a:t>
              </a:r>
              <a:endPara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0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生根之前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93524" y="2140290"/>
            <a:ext cx="7462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契機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團員增能</a:t>
            </a:r>
            <a:endParaRPr lang="en-US" altLang="zh-TW" sz="4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埋下一顆種子</a:t>
            </a:r>
            <a:endParaRPr lang="en-US" altLang="zh-TW" sz="4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影片引發熱烈討論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負面的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98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亮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40515" y="1871349"/>
            <a:ext cx="74629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要不要申請生根？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轉念</a:t>
            </a:r>
            <a:endParaRPr lang="en-US" altLang="zh-TW" sz="4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CA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沒來時，怎麼辦？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承擔</a:t>
            </a:r>
            <a:endParaRPr lang="en-US" altLang="zh-TW" sz="4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困境是？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排除萬難為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CA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400" b="1" strike="sngStrike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成果發表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招生說明會</a:t>
            </a:r>
            <a:endParaRPr lang="en-US" altLang="zh-TW" sz="4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45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生根之後的衝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擊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3280" y="1871351"/>
            <a:ext cx="7967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正整數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V.S.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自然數</a:t>
            </a:r>
            <a:endParaRPr lang="en-US" altLang="zh-TW" sz="4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函數的核心概念</a:t>
            </a:r>
            <a:endParaRPr lang="en-US" altLang="zh-TW" sz="4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二元一次聯立方程式的圖形是？</a:t>
            </a:r>
            <a:endParaRPr lang="en-US" altLang="zh-TW" sz="4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尺規作圖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重要嗎？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25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深耕未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3280" y="1871351"/>
            <a:ext cx="796730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善用影音資源</a:t>
            </a:r>
            <a:endParaRPr lang="en-US" altLang="zh-TW" sz="4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1075" indent="-442913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選定一單元主題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1075" indent="-442913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挑選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3-4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部同一主題的影片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1075" indent="-442913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3-4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位教師負責，每人看完分配的影片後，節錄最精華的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10-15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分鐘，於共備時進行分享報告。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90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深耕未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3280" y="1669646"/>
            <a:ext cx="7967309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觀看影片注意事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endParaRPr lang="en-US" altLang="zh-TW" sz="4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1075" indent="-442913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找一個很有空的時間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1075" indent="-442913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不要順便做別的事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1075" indent="-442913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忍住不要點滑鼠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請完整看完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981075" indent="-442913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把自己當學生，拿紙筆做筆記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5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然後你對於這堂慢得恰如其分的數學課，就會非～常有感覺！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99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8335" y="2663750"/>
            <a:ext cx="3970646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謝聆聽！</a:t>
            </a:r>
            <a:endParaRPr lang="zh-TW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7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生根初期實施方式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73280" y="1669646"/>
            <a:ext cx="796730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每學期辦理五場次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坊，    一場次成果發表。</a:t>
            </a:r>
            <a:endParaRPr lang="en-US" altLang="zh-TW" sz="4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五次中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CA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次，另外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兩場次選定主題，由輔導員分配負責，先觀看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CA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於該主題的相關影片，再於共備時進行分享。</a:t>
            </a:r>
            <a:endParaRPr lang="en-US" altLang="zh-TW" sz="4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右箭號 2">
            <a:hlinkClick r:id="rId2" action="ppaction://hlinksldjump"/>
          </p:cNvPr>
          <p:cNvSpPr/>
          <p:nvPr/>
        </p:nvSpPr>
        <p:spPr>
          <a:xfrm>
            <a:off x="8096810" y="5876365"/>
            <a:ext cx="837079" cy="6051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7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357</Words>
  <Application>Microsoft Office PowerPoint</Application>
  <PresentationFormat>如螢幕大小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臺南市數學輔導團 參與生根計畫的 過去、現在與未來</vt:lpstr>
      <vt:lpstr>從生根到深耕</vt:lpstr>
      <vt:lpstr>在生根之前……</vt:lpstr>
      <vt:lpstr>亮點生根</vt:lpstr>
      <vt:lpstr>生根之後的衝擊</vt:lpstr>
      <vt:lpstr>深耕未來</vt:lpstr>
      <vt:lpstr>深耕未來</vt:lpstr>
      <vt:lpstr>感謝聆聽！</vt:lpstr>
      <vt:lpstr>生根初期實施方式</vt:lpstr>
      <vt:lpstr>尺規作圖教學前反思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bananababywu</cp:lastModifiedBy>
  <cp:revision>27</cp:revision>
  <dcterms:created xsi:type="dcterms:W3CDTF">2015-12-16T01:31:11Z</dcterms:created>
  <dcterms:modified xsi:type="dcterms:W3CDTF">2018-06-06T08:33:24Z</dcterms:modified>
</cp:coreProperties>
</file>