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6"/>
  </p:notesMasterIdLst>
  <p:handoutMasterIdLst>
    <p:handoutMasterId r:id="rId17"/>
  </p:handoutMasterIdLst>
  <p:sldIdLst>
    <p:sldId id="256" r:id="rId3"/>
    <p:sldId id="262" r:id="rId4"/>
    <p:sldId id="278" r:id="rId5"/>
    <p:sldId id="259" r:id="rId6"/>
    <p:sldId id="293" r:id="rId7"/>
    <p:sldId id="261" r:id="rId8"/>
    <p:sldId id="294" r:id="rId9"/>
    <p:sldId id="295" r:id="rId10"/>
    <p:sldId id="296" r:id="rId11"/>
    <p:sldId id="298" r:id="rId12"/>
    <p:sldId id="297" r:id="rId13"/>
    <p:sldId id="290" r:id="rId14"/>
    <p:sldId id="291" r:id="rId15"/>
  </p:sldIdLst>
  <p:sldSz cx="18286413" cy="10287000"/>
  <p:notesSz cx="6858000" cy="9144000"/>
  <p:defaultTextStyle>
    <a:defPPr>
      <a:defRPr lang="en-US"/>
    </a:defPPr>
    <a:lvl1pPr marL="0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376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753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129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505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1882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258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634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011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B8AD"/>
    <a:srgbClr val="CC66FF"/>
    <a:srgbClr val="000000"/>
    <a:srgbClr val="BBFF37"/>
    <a:srgbClr val="686868"/>
    <a:srgbClr val="525252"/>
    <a:srgbClr val="DEFD27"/>
    <a:srgbClr val="3B3B3B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9" autoAdjust="0"/>
    <p:restoredTop sz="94660"/>
  </p:normalViewPr>
  <p:slideViewPr>
    <p:cSldViewPr>
      <p:cViewPr>
        <p:scale>
          <a:sx n="40" d="100"/>
          <a:sy n="40" d="100"/>
        </p:scale>
        <p:origin x="-1134" y="-28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BFA6-89EB-4D76-957E-E1C3AE8B4DCF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09484-7E19-44C5-BBA7-955540985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72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FB5F9-9D2A-4583-AD64-D8BB94702748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9FC20-7366-4A0C-AA7D-F4AAF6FB2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53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816376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632753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2449129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3265505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4081882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98258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714634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31011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9FC20-7366-4A0C-AA7D-F4AAF6FB2A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69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302446" y="5719564"/>
            <a:ext cx="13681520" cy="1584176"/>
          </a:xfrm>
        </p:spPr>
        <p:txBody>
          <a:bodyPr>
            <a:noAutofit/>
          </a:bodyPr>
          <a:lstStyle>
            <a:lvl1pPr marL="0" indent="0" algn="ctr">
              <a:lnSpc>
                <a:spcPts val="3000"/>
              </a:lnSpc>
              <a:buNone/>
              <a:defRPr sz="3600" i="0" baseline="0">
                <a:solidFill>
                  <a:schemeClr val="accent1"/>
                </a:solidFill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</a:p>
          <a:p>
            <a:r>
              <a:rPr lang="en-US" dirty="0" smtClean="0"/>
              <a:t>Sub Title Here</a:t>
            </a:r>
            <a:endParaRPr lang="en-US" dirty="0"/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-22244906" y="40767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 rot="18000000">
            <a:off x="-20596954" y="391799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645" y="4947478"/>
            <a:ext cx="12313369" cy="85688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430" y="4475196"/>
            <a:ext cx="11019680" cy="136815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955656" y="4207396"/>
            <a:ext cx="12380238" cy="1401766"/>
          </a:xfrm>
        </p:spPr>
        <p:txBody>
          <a:bodyPr anchor="b">
            <a:noAutofit/>
          </a:bodyPr>
          <a:lstStyle>
            <a:lvl1pPr algn="ctr">
              <a:lnSpc>
                <a:spcPts val="9000"/>
              </a:lnSpc>
              <a:defRPr sz="9600"/>
            </a:lvl1pPr>
          </a:lstStyle>
          <a:p>
            <a:r>
              <a:rPr lang="en-US" altLang="ja-JP" dirty="0" smtClean="0"/>
              <a:t>Presentation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10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910" y="4223804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4" y="3631332"/>
            <a:ext cx="1642718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4913820"/>
            <a:ext cx="16417824" cy="2749960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0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307167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4" y="2479204"/>
            <a:ext cx="7935577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3761692"/>
            <a:ext cx="7926526" cy="383008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230" y="4340315"/>
            <a:ext cx="6624736" cy="473992"/>
          </a:xfrm>
          <a:prstGeom prst="rect">
            <a:avLst/>
          </a:prstGeom>
        </p:spPr>
      </p:pic>
      <p:sp>
        <p:nvSpPr>
          <p:cNvPr id="10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9431238" y="3747843"/>
            <a:ext cx="7935577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9440602" y="5030331"/>
            <a:ext cx="7926526" cy="383008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45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0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2927660"/>
            <a:ext cx="4968552" cy="355494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5" y="2335188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3401652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611" y="2927660"/>
            <a:ext cx="4968552" cy="355494"/>
          </a:xfrm>
          <a:prstGeom prst="rect">
            <a:avLst/>
          </a:prstGeom>
        </p:spPr>
      </p:pic>
      <p:sp>
        <p:nvSpPr>
          <p:cNvPr id="13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6697620" y="2335188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6706983" y="3401652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3566" y="2927660"/>
            <a:ext cx="4968552" cy="355494"/>
          </a:xfrm>
          <a:prstGeom prst="rect">
            <a:avLst/>
          </a:prstGeom>
        </p:spPr>
      </p:pic>
      <p:sp>
        <p:nvSpPr>
          <p:cNvPr id="16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12455575" y="2335188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12464938" y="3401652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29" name="図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6600068"/>
            <a:ext cx="4968552" cy="355494"/>
          </a:xfrm>
          <a:prstGeom prst="rect">
            <a:avLst/>
          </a:prstGeom>
        </p:spPr>
      </p:pic>
      <p:sp>
        <p:nvSpPr>
          <p:cNvPr id="30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934295" y="6007596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>
            <a:off x="943658" y="7074060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611" y="6600068"/>
            <a:ext cx="4968552" cy="355494"/>
          </a:xfrm>
          <a:prstGeom prst="rect">
            <a:avLst/>
          </a:prstGeom>
        </p:spPr>
      </p:pic>
      <p:sp>
        <p:nvSpPr>
          <p:cNvPr id="33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6697620" y="6007596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4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6706983" y="7074060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5" name="図 3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3566" y="6600068"/>
            <a:ext cx="4968552" cy="355494"/>
          </a:xfrm>
          <a:prstGeom prst="rect">
            <a:avLst/>
          </a:prstGeom>
        </p:spPr>
      </p:pic>
      <p:sp>
        <p:nvSpPr>
          <p:cNvPr id="36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2455575" y="6007596"/>
            <a:ext cx="4892760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2464938" y="7074060"/>
            <a:ext cx="4887180" cy="2245904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6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750"/>
                            </p:stCondLst>
                            <p:childTnLst>
                              <p:par>
                                <p:cTn id="61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250"/>
                            </p:stCondLst>
                            <p:childTnLst>
                              <p:par>
                                <p:cTn id="87" presetID="2" presetClass="entr" presetSubtype="8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- 3 Columns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対角する 2 つの角を切り取った四角形 23"/>
          <p:cNvSpPr/>
          <p:nvPr userDrawn="1"/>
        </p:nvSpPr>
        <p:spPr>
          <a:xfrm rot="163596">
            <a:off x="1390039" y="2196579"/>
            <a:ext cx="4389170" cy="228436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5927028" y="2335188"/>
            <a:ext cx="965046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5936392" y="3055268"/>
            <a:ext cx="9641554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5" name="対角する 2 つの角を切り取った四角形 14"/>
          <p:cNvSpPr/>
          <p:nvPr userDrawn="1"/>
        </p:nvSpPr>
        <p:spPr>
          <a:xfrm rot="21054230">
            <a:off x="1087412" y="2379739"/>
            <a:ext cx="4389170" cy="228436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205188" y="2193092"/>
            <a:ext cx="4490298" cy="2336452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5" name="対角する 2 つの角を切り取った四角形 24"/>
          <p:cNvSpPr/>
          <p:nvPr userDrawn="1"/>
        </p:nvSpPr>
        <p:spPr>
          <a:xfrm rot="163596">
            <a:off x="12344271" y="4658719"/>
            <a:ext cx="4389170" cy="228436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2111293" y="4797329"/>
            <a:ext cx="9650468" cy="805744"/>
          </a:xfrm>
        </p:spPr>
        <p:txBody>
          <a:bodyPr anchor="b">
            <a:normAutofit/>
          </a:bodyPr>
          <a:lstStyle>
            <a:lvl1pPr algn="r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8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2120657" y="5517409"/>
            <a:ext cx="9641554" cy="1381808"/>
          </a:xfrm>
        </p:spPr>
        <p:txBody>
          <a:bodyPr>
            <a:normAutofit/>
          </a:bodyPr>
          <a:lstStyle>
            <a:lvl1pPr algn="r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9" name="対角する 2 つの角を切り取った四角形 28"/>
          <p:cNvSpPr/>
          <p:nvPr userDrawn="1"/>
        </p:nvSpPr>
        <p:spPr>
          <a:xfrm rot="21054230">
            <a:off x="12041644" y="4841879"/>
            <a:ext cx="4389170" cy="228436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図プレースホルダー 8"/>
          <p:cNvSpPr>
            <a:spLocks noGrp="1"/>
          </p:cNvSpPr>
          <p:nvPr>
            <p:ph type="pic" sz="quarter" idx="19" hasCustomPrompt="1"/>
          </p:nvPr>
        </p:nvSpPr>
        <p:spPr>
          <a:xfrm rot="21432298">
            <a:off x="12159420" y="4655232"/>
            <a:ext cx="4490298" cy="2336452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1" name="対角する 2 つの角を切り取った四角形 30"/>
          <p:cNvSpPr/>
          <p:nvPr userDrawn="1"/>
        </p:nvSpPr>
        <p:spPr>
          <a:xfrm rot="163596">
            <a:off x="3118231" y="7178999"/>
            <a:ext cx="4389170" cy="228436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7652602" y="7317608"/>
            <a:ext cx="965046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4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7661966" y="8037688"/>
            <a:ext cx="9641554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5" name="対角する 2 つの角を切り取った四角形 34"/>
          <p:cNvSpPr/>
          <p:nvPr userDrawn="1"/>
        </p:nvSpPr>
        <p:spPr>
          <a:xfrm rot="21054230">
            <a:off x="2815604" y="7362159"/>
            <a:ext cx="4389170" cy="228436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図プレースホルダー 8"/>
          <p:cNvSpPr>
            <a:spLocks noGrp="1"/>
          </p:cNvSpPr>
          <p:nvPr>
            <p:ph type="pic" sz="quarter" idx="22" hasCustomPrompt="1"/>
          </p:nvPr>
        </p:nvSpPr>
        <p:spPr>
          <a:xfrm rot="21432298">
            <a:off x="2933380" y="7175512"/>
            <a:ext cx="4490298" cy="2336452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3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750"/>
                            </p:stCondLst>
                            <p:childTnLst>
                              <p:par>
                                <p:cTn id="5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250"/>
                            </p:stCondLst>
                            <p:childTnLst>
                              <p:par>
                                <p:cTn id="7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5" grpId="0" animBg="1"/>
      <p:bldP spid="16" grpId="0" animBg="1"/>
      <p:bldP spid="25" grpId="0" animBg="1"/>
      <p:bldP spid="2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9" grpId="0" animBg="1"/>
      <p:bldP spid="30" grpId="0" animBg="1"/>
      <p:bldP spid="31" grpId="0" animBg="1"/>
      <p:bldP spid="3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animBg="1"/>
      <p:bldP spid="36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6" y="284199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4" y="2249524"/>
            <a:ext cx="1246674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43658" y="3329644"/>
            <a:ext cx="13136778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792" y="5218260"/>
            <a:ext cx="6624736" cy="473992"/>
          </a:xfrm>
          <a:prstGeom prst="rect">
            <a:avLst/>
          </a:prstGeom>
        </p:spPr>
      </p:pic>
      <p:sp>
        <p:nvSpPr>
          <p:cNvPr id="13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2621800" y="4625788"/>
            <a:ext cx="1246674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4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631164" y="5705908"/>
            <a:ext cx="13136778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18" name="図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322" y="7594524"/>
            <a:ext cx="6624736" cy="473992"/>
          </a:xfrm>
          <a:prstGeom prst="rect">
            <a:avLst/>
          </a:prstGeom>
        </p:spPr>
      </p:pic>
      <p:sp>
        <p:nvSpPr>
          <p:cNvPr id="19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25330" y="7002052"/>
            <a:ext cx="1246674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4534694" y="8082172"/>
            <a:ext cx="13136778" cy="138180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9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50"/>
                            </p:stCondLst>
                            <p:childTnLst>
                              <p:par>
                                <p:cTn id="48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1" name="対角する 2 つの角を切り取った四角形 10"/>
          <p:cNvSpPr/>
          <p:nvPr userDrawn="1"/>
        </p:nvSpPr>
        <p:spPr>
          <a:xfrm rot="21226749">
            <a:off x="1550603" y="3227586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232852" y="3061906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873868" y="3513362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10" name="直線コネクタ 9"/>
          <p:cNvCxnSpPr/>
          <p:nvPr userDrawn="1"/>
        </p:nvCxnSpPr>
        <p:spPr>
          <a:xfrm flipV="1">
            <a:off x="0" y="4199648"/>
            <a:ext cx="1245207" cy="84674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841641" y="5201395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84" name="対角する 2 つの角を切り取った四角形 83"/>
          <p:cNvSpPr/>
          <p:nvPr userDrawn="1"/>
        </p:nvSpPr>
        <p:spPr>
          <a:xfrm rot="21226749">
            <a:off x="5063736" y="4617233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対角する 2 つの角を切り取った四角形 84"/>
          <p:cNvSpPr/>
          <p:nvPr userDrawn="1"/>
        </p:nvSpPr>
        <p:spPr>
          <a:xfrm rot="21054230">
            <a:off x="4745985" y="4451553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4387001" y="4903009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87" name="直線コネクタ 86"/>
          <p:cNvCxnSpPr/>
          <p:nvPr userDrawn="1"/>
        </p:nvCxnSpPr>
        <p:spPr>
          <a:xfrm>
            <a:off x="3509674" y="4103557"/>
            <a:ext cx="1248666" cy="1485738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4354774" y="6591042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90" name="対角する 2 つの角を切り取った四角形 89"/>
          <p:cNvSpPr/>
          <p:nvPr userDrawn="1"/>
        </p:nvSpPr>
        <p:spPr>
          <a:xfrm rot="21226749">
            <a:off x="8479322" y="3647160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対角する 2 つの角を切り取った四角形 90"/>
          <p:cNvSpPr/>
          <p:nvPr userDrawn="1"/>
        </p:nvSpPr>
        <p:spPr>
          <a:xfrm rot="21054230">
            <a:off x="8161571" y="3481480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802587" y="3932936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93" name="直線コネクタ 92"/>
          <p:cNvCxnSpPr/>
          <p:nvPr userDrawn="1"/>
        </p:nvCxnSpPr>
        <p:spPr>
          <a:xfrm flipV="1">
            <a:off x="7022807" y="4619222"/>
            <a:ext cx="1151119" cy="873982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7770360" y="5620969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99" name="対角する 2 つの角を切り取った四角形 98"/>
          <p:cNvSpPr/>
          <p:nvPr userDrawn="1"/>
        </p:nvSpPr>
        <p:spPr>
          <a:xfrm rot="21226749">
            <a:off x="12199759" y="5270395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対角する 2 つの角を切り取った四角形 99"/>
          <p:cNvSpPr/>
          <p:nvPr userDrawn="1"/>
        </p:nvSpPr>
        <p:spPr>
          <a:xfrm rot="21054230">
            <a:off x="11882008" y="5104715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1523024" y="5556171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102" name="直線コネクタ 101"/>
          <p:cNvCxnSpPr/>
          <p:nvPr userDrawn="1"/>
        </p:nvCxnSpPr>
        <p:spPr>
          <a:xfrm>
            <a:off x="10438393" y="4523131"/>
            <a:ext cx="1455970" cy="17193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11490797" y="7244204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105" name="対角する 2 つの角を切り取った四角形 104"/>
          <p:cNvSpPr/>
          <p:nvPr userDrawn="1"/>
        </p:nvSpPr>
        <p:spPr>
          <a:xfrm rot="21226749">
            <a:off x="15796606" y="4564581"/>
            <a:ext cx="1964856" cy="1964856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対角する 2 つの角を切り取った四角形 105"/>
          <p:cNvSpPr/>
          <p:nvPr userDrawn="1"/>
        </p:nvSpPr>
        <p:spPr>
          <a:xfrm rot="21054230">
            <a:off x="15478855" y="4398901"/>
            <a:ext cx="1964856" cy="1964856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15119871" y="4850357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108" name="直線コネクタ 107"/>
          <p:cNvCxnSpPr/>
          <p:nvPr userDrawn="1"/>
        </p:nvCxnSpPr>
        <p:spPr>
          <a:xfrm flipV="1">
            <a:off x="14158830" y="5536643"/>
            <a:ext cx="1332380" cy="60972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5087644" y="6538390"/>
            <a:ext cx="2984554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cxnSp>
        <p:nvCxnSpPr>
          <p:cNvPr id="111" name="直線コネクタ 110"/>
          <p:cNvCxnSpPr/>
          <p:nvPr userDrawn="1"/>
        </p:nvCxnSpPr>
        <p:spPr>
          <a:xfrm>
            <a:off x="17755677" y="5440552"/>
            <a:ext cx="530736" cy="64659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28000" y="5863580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5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4356000" y="7238560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6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7776000" y="6248976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7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11484000" y="7879804"/>
            <a:ext cx="2952328" cy="177484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18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15084000" y="7159724"/>
            <a:ext cx="2952328" cy="176400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74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5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75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5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25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5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75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1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8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5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5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250"/>
                            </p:stCondLst>
                            <p:childTnLst>
                              <p:par>
                                <p:cTn id="137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1" grpId="0" animBg="1"/>
      <p:bldP spid="7" grpId="0" animBg="1"/>
      <p:bldP spid="1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7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4" grpId="0" animBg="1"/>
      <p:bldP spid="85" grpId="0" animBg="1"/>
      <p:bldP spid="8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8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0" grpId="0" animBg="1"/>
      <p:bldP spid="91" grpId="0" animBg="1"/>
      <p:bldP spid="9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9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9" grpId="0" animBg="1"/>
      <p:bldP spid="100" grpId="0" animBg="1"/>
      <p:bldP spid="10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0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5" grpId="0" animBg="1"/>
      <p:bldP spid="106" grpId="0" animBg="1"/>
      <p:bldP spid="10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0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Keywor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対角する 2 つの角を切り取った四角形 11"/>
          <p:cNvSpPr/>
          <p:nvPr userDrawn="1"/>
        </p:nvSpPr>
        <p:spPr>
          <a:xfrm rot="21226749">
            <a:off x="2590413" y="3017152"/>
            <a:ext cx="2809597" cy="28095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3" name="対角する 2 つの角を切り取った四角形 12"/>
          <p:cNvSpPr/>
          <p:nvPr userDrawn="1"/>
        </p:nvSpPr>
        <p:spPr>
          <a:xfrm rot="21054230">
            <a:off x="2290842" y="2827642"/>
            <a:ext cx="2809597" cy="280959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2302445" y="3711400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KEYWORD</a:t>
            </a:r>
            <a:endParaRPr lang="en-US" dirty="0"/>
          </a:p>
        </p:txBody>
      </p:sp>
      <p:sp>
        <p:nvSpPr>
          <p:cNvPr id="15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956047" y="6133191"/>
            <a:ext cx="475252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942406" y="6795376"/>
            <a:ext cx="4766168" cy="223655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対角する 2 つの角を切り取った四角形 16"/>
          <p:cNvSpPr/>
          <p:nvPr userDrawn="1"/>
        </p:nvSpPr>
        <p:spPr>
          <a:xfrm rot="21226749">
            <a:off x="7929567" y="3017152"/>
            <a:ext cx="2809597" cy="28095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対角する 2 つの角を切り取った四角形 17"/>
          <p:cNvSpPr/>
          <p:nvPr userDrawn="1"/>
        </p:nvSpPr>
        <p:spPr>
          <a:xfrm rot="21054230">
            <a:off x="7629996" y="2827642"/>
            <a:ext cx="2809597" cy="280959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7641599" y="3711400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KEYWORD</a:t>
            </a:r>
            <a:endParaRPr lang="en-US" dirty="0"/>
          </a:p>
        </p:txBody>
      </p:sp>
      <p:sp>
        <p:nvSpPr>
          <p:cNvPr id="20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7295201" y="6133191"/>
            <a:ext cx="475252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1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7281560" y="6795376"/>
            <a:ext cx="4766168" cy="223655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対角する 2 つの角を切り取った四角形 23"/>
          <p:cNvSpPr/>
          <p:nvPr userDrawn="1"/>
        </p:nvSpPr>
        <p:spPr>
          <a:xfrm rot="21226749">
            <a:off x="13233956" y="3017152"/>
            <a:ext cx="2809597" cy="28095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対角する 2 つの角を切り取った四角形 24"/>
          <p:cNvSpPr/>
          <p:nvPr userDrawn="1"/>
        </p:nvSpPr>
        <p:spPr>
          <a:xfrm rot="21054230">
            <a:off x="12934385" y="2827642"/>
            <a:ext cx="2809597" cy="280959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12945988" y="3711400"/>
            <a:ext cx="29523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KEYWORD</a:t>
            </a:r>
            <a:endParaRPr lang="en-US" dirty="0"/>
          </a:p>
        </p:txBody>
      </p:sp>
      <p:sp>
        <p:nvSpPr>
          <p:cNvPr id="27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2599590" y="6133191"/>
            <a:ext cx="475252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85949" y="6795376"/>
            <a:ext cx="4766168" cy="223655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70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"/>
                            </p:stCondLst>
                            <p:childTnLst>
                              <p:par>
                                <p:cTn id="60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7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5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2" grpId="0"/>
      <p:bldP spid="13" grpId="0" animBg="1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animBg="1"/>
      <p:bldP spid="18" grpId="0" animBg="1"/>
      <p:bldP spid="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  <p:bldP spid="25" grpId="0" animBg="1"/>
      <p:bldP spid="2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ひし形 36"/>
          <p:cNvSpPr/>
          <p:nvPr userDrawn="1"/>
        </p:nvSpPr>
        <p:spPr>
          <a:xfrm>
            <a:off x="3526582" y="2119164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ひし形 35"/>
          <p:cNvSpPr/>
          <p:nvPr userDrawn="1"/>
        </p:nvSpPr>
        <p:spPr>
          <a:xfrm>
            <a:off x="3549215" y="6511652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ひし形 34"/>
          <p:cNvSpPr/>
          <p:nvPr userDrawn="1"/>
        </p:nvSpPr>
        <p:spPr>
          <a:xfrm>
            <a:off x="5686822" y="4308552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ひし形 32"/>
          <p:cNvSpPr/>
          <p:nvPr userDrawn="1"/>
        </p:nvSpPr>
        <p:spPr>
          <a:xfrm>
            <a:off x="1366342" y="4308552"/>
            <a:ext cx="2664296" cy="2664296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4" name="ひし形 3"/>
          <p:cNvSpPr/>
          <p:nvPr userDrawn="1"/>
        </p:nvSpPr>
        <p:spPr>
          <a:xfrm>
            <a:off x="3526582" y="2364336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ひし形 29"/>
          <p:cNvSpPr/>
          <p:nvPr userDrawn="1"/>
        </p:nvSpPr>
        <p:spPr>
          <a:xfrm>
            <a:off x="1615055" y="4308552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ひし形 30"/>
          <p:cNvSpPr/>
          <p:nvPr userDrawn="1"/>
        </p:nvSpPr>
        <p:spPr>
          <a:xfrm>
            <a:off x="3546302" y="6252768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ひし形 31"/>
          <p:cNvSpPr/>
          <p:nvPr userDrawn="1"/>
        </p:nvSpPr>
        <p:spPr>
          <a:xfrm>
            <a:off x="5431479" y="4315408"/>
            <a:ext cx="2664296" cy="2664296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右矢印 5"/>
          <p:cNvSpPr/>
          <p:nvPr userDrawn="1"/>
        </p:nvSpPr>
        <p:spPr>
          <a:xfrm rot="2700000">
            <a:off x="5576571" y="4393111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右矢印 37"/>
          <p:cNvSpPr/>
          <p:nvPr userDrawn="1"/>
        </p:nvSpPr>
        <p:spPr>
          <a:xfrm rot="8100000">
            <a:off x="5553936" y="6319080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右矢印 38"/>
          <p:cNvSpPr/>
          <p:nvPr userDrawn="1"/>
        </p:nvSpPr>
        <p:spPr>
          <a:xfrm rot="13500000">
            <a:off x="3681728" y="6295201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右矢印 39"/>
          <p:cNvSpPr/>
          <p:nvPr userDrawn="1"/>
        </p:nvSpPr>
        <p:spPr>
          <a:xfrm rot="18900000">
            <a:off x="3681728" y="4374864"/>
            <a:ext cx="492696" cy="612068"/>
          </a:xfrm>
          <a:prstGeom prst="rightArrow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3742606" y="3055268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42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5758830" y="5071492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43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3742606" y="7159724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44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1654374" y="5071492"/>
            <a:ext cx="2232248" cy="1080120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pic>
        <p:nvPicPr>
          <p:cNvPr id="48" name="図 4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49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0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3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9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750"/>
                            </p:stCondLst>
                            <p:childTnLst>
                              <p:par>
                                <p:cTn id="51" presetID="2" presetClass="entr" presetSubtype="3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250"/>
                            </p:stCondLst>
                            <p:childTnLst>
                              <p:par>
                                <p:cTn id="56" presetID="2" presetClass="entr" presetSubtype="6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" presetClass="entr" presetSubtype="6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" presetClass="entr" presetSubtype="1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250"/>
                            </p:stCondLst>
                            <p:childTnLst>
                              <p:par>
                                <p:cTn id="85" presetID="2" presetClass="entr" presetSubtype="12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750"/>
                            </p:stCondLst>
                            <p:childTnLst>
                              <p:par>
                                <p:cTn id="90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6" grpId="0" animBg="1"/>
      <p:bldP spid="35" grpId="0" animBg="1"/>
      <p:bldP spid="33" grpId="0" animBg="1"/>
      <p:bldP spid="5" grpId="0"/>
      <p:bldP spid="2" grpId="0"/>
      <p:bldP spid="4" grpId="0" animBg="1"/>
      <p:bldP spid="30" grpId="0" animBg="1"/>
      <p:bldP spid="31" grpId="0" animBg="1"/>
      <p:bldP spid="32" grpId="0" animBg="1"/>
      <p:bldP spid="6" grpId="0" animBg="1"/>
      <p:bldP spid="38" grpId="0" animBg="1"/>
      <p:bldP spid="39" grpId="0" animBg="1"/>
      <p:bldP spid="40" grpId="0" animBg="1"/>
      <p:bldP spid="4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9" name="直角三角形 8"/>
          <p:cNvSpPr/>
          <p:nvPr userDrawn="1"/>
        </p:nvSpPr>
        <p:spPr>
          <a:xfrm rot="5400000">
            <a:off x="5821424" y="2469789"/>
            <a:ext cx="3322576" cy="3322576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直角三角形 26"/>
          <p:cNvSpPr>
            <a:spLocks/>
          </p:cNvSpPr>
          <p:nvPr userDrawn="1"/>
        </p:nvSpPr>
        <p:spPr>
          <a:xfrm rot="10800000">
            <a:off x="9132774" y="2468772"/>
            <a:ext cx="3322800" cy="3322800"/>
          </a:xfrm>
          <a:prstGeom prst="rtTriangl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直角三角形 27"/>
          <p:cNvSpPr>
            <a:spLocks/>
          </p:cNvSpPr>
          <p:nvPr userDrawn="1"/>
        </p:nvSpPr>
        <p:spPr>
          <a:xfrm>
            <a:off x="5821424" y="5781140"/>
            <a:ext cx="3322800" cy="3322800"/>
          </a:xfrm>
          <a:prstGeom prst="rtTriangl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直角三角形 28"/>
          <p:cNvSpPr>
            <a:spLocks/>
          </p:cNvSpPr>
          <p:nvPr userDrawn="1"/>
        </p:nvSpPr>
        <p:spPr>
          <a:xfrm rot="16200000">
            <a:off x="9132774" y="5781140"/>
            <a:ext cx="3322800" cy="3322800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7270998" y="4927476"/>
            <a:ext cx="3744416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45" name="テキスト プレースホルダー 22"/>
          <p:cNvSpPr>
            <a:spLocks noGrp="1"/>
          </p:cNvSpPr>
          <p:nvPr>
            <p:ph type="body" sz="quarter" idx="14" hasCustomPrompt="1"/>
          </p:nvPr>
        </p:nvSpPr>
        <p:spPr>
          <a:xfrm>
            <a:off x="5974854" y="269522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6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11342865" y="269522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47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5974854" y="737574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1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11342865" y="7375748"/>
            <a:ext cx="896685" cy="1512168"/>
          </a:xfrm>
        </p:spPr>
        <p:txBody>
          <a:bodyPr anchor="ctr">
            <a:noAutofit/>
          </a:bodyPr>
          <a:lstStyle>
            <a:lvl1pPr algn="ctr">
              <a:defRPr sz="150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11" name="直線コネクタ 10"/>
          <p:cNvCxnSpPr/>
          <p:nvPr userDrawn="1"/>
        </p:nvCxnSpPr>
        <p:spPr>
          <a:xfrm flipH="1">
            <a:off x="790278" y="3343300"/>
            <a:ext cx="5031146" cy="0"/>
          </a:xfrm>
          <a:prstGeom prst="line">
            <a:avLst/>
          </a:prstGeom>
          <a:ln w="28575">
            <a:solidFill>
              <a:srgbClr val="02B8AD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48172" y="2623220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3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757536" y="3343300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cxnSp>
        <p:nvCxnSpPr>
          <p:cNvPr id="54" name="直線コネクタ 53"/>
          <p:cNvCxnSpPr/>
          <p:nvPr userDrawn="1"/>
        </p:nvCxnSpPr>
        <p:spPr>
          <a:xfrm flipH="1">
            <a:off x="12456000" y="3343300"/>
            <a:ext cx="5279912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2508804" y="2623220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6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8168" y="3343300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cxnSp>
        <p:nvCxnSpPr>
          <p:cNvPr id="61" name="直線コネクタ 60"/>
          <p:cNvCxnSpPr/>
          <p:nvPr userDrawn="1"/>
        </p:nvCxnSpPr>
        <p:spPr>
          <a:xfrm flipH="1">
            <a:off x="783095" y="6655668"/>
            <a:ext cx="5031146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740989" y="5935588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3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750353" y="6655668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cxnSp>
        <p:nvCxnSpPr>
          <p:cNvPr id="64" name="直線コネクタ 63"/>
          <p:cNvCxnSpPr/>
          <p:nvPr userDrawn="1"/>
        </p:nvCxnSpPr>
        <p:spPr>
          <a:xfrm flipH="1">
            <a:off x="12455574" y="6655668"/>
            <a:ext cx="5279912" cy="0"/>
          </a:xfrm>
          <a:prstGeom prst="line">
            <a:avLst/>
          </a:prstGeom>
          <a:ln w="28575">
            <a:solidFill>
              <a:srgbClr val="02B8AD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プレースホルダー 22"/>
          <p:cNvSpPr>
            <a:spLocks noGrp="1"/>
          </p:cNvSpPr>
          <p:nvPr>
            <p:ph type="body" sz="quarter" idx="24" hasCustomPrompt="1"/>
          </p:nvPr>
        </p:nvSpPr>
        <p:spPr>
          <a:xfrm>
            <a:off x="12485476" y="5935588"/>
            <a:ext cx="5005918" cy="805744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6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12494840" y="6655668"/>
            <a:ext cx="5001294" cy="2160240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25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6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decel="100000" fill="hold" grpId="0" nodeType="withEffect">
                                  <p:stCondLst>
                                    <p:cond delay="1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65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150"/>
                            </p:stCondLst>
                            <p:childTnLst>
                              <p:par>
                                <p:cTn id="6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9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400"/>
                            </p:stCondLst>
                            <p:childTnLst>
                              <p:par>
                                <p:cTn id="76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15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650"/>
                            </p:stCondLst>
                            <p:childTnLst>
                              <p:par>
                                <p:cTn id="8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4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900"/>
                            </p:stCondLst>
                            <p:childTnLst>
                              <p:par>
                                <p:cTn id="102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9" grpId="0" animBg="1"/>
      <p:bldP spid="27" grpId="0" animBg="1"/>
      <p:bldP spid="28" grpId="0" animBg="1"/>
      <p:bldP spid="29" grpId="0" animBg="1"/>
      <p:bldP spid="34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125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1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3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" presetClass="entr" presetSubtype="9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87" y="2911252"/>
            <a:ext cx="10729190" cy="6035170"/>
          </a:xfrm>
          <a:prstGeom prst="rect">
            <a:avLst/>
          </a:prstGeom>
        </p:spPr>
      </p:pic>
      <p:sp>
        <p:nvSpPr>
          <p:cNvPr id="11" name="直角三角形 10"/>
          <p:cNvSpPr/>
          <p:nvPr userDrawn="1"/>
        </p:nvSpPr>
        <p:spPr>
          <a:xfrm rot="10800000">
            <a:off x="1597398" y="4408388"/>
            <a:ext cx="561032" cy="561032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1294334" y="3415308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34" name="直角三角形 33"/>
          <p:cNvSpPr/>
          <p:nvPr userDrawn="1"/>
        </p:nvSpPr>
        <p:spPr>
          <a:xfrm rot="10800000">
            <a:off x="2950518" y="6511652"/>
            <a:ext cx="561032" cy="561032"/>
          </a:xfrm>
          <a:prstGeom prst="rtTriangle">
            <a:avLst/>
          </a:prstGeom>
          <a:solidFill>
            <a:schemeClr val="accent1">
              <a:alpha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2647454" y="5518572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46" name="直角三角形 45"/>
          <p:cNvSpPr/>
          <p:nvPr userDrawn="1"/>
        </p:nvSpPr>
        <p:spPr>
          <a:xfrm rot="10800000">
            <a:off x="5470798" y="4083304"/>
            <a:ext cx="561032" cy="561032"/>
          </a:xfrm>
          <a:prstGeom prst="rtTriangle">
            <a:avLst/>
          </a:prstGeom>
          <a:solidFill>
            <a:schemeClr val="accent1">
              <a:alpha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5167734" y="3090224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51" name="直角三角形 50"/>
          <p:cNvSpPr/>
          <p:nvPr userDrawn="1"/>
        </p:nvSpPr>
        <p:spPr>
          <a:xfrm rot="10800000">
            <a:off x="5665850" y="5988184"/>
            <a:ext cx="561032" cy="561032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5362786" y="4995104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53" name="直角三角形 52"/>
          <p:cNvSpPr/>
          <p:nvPr userDrawn="1"/>
        </p:nvSpPr>
        <p:spPr>
          <a:xfrm rot="10800000">
            <a:off x="8138766" y="4451909"/>
            <a:ext cx="561032" cy="561032"/>
          </a:xfrm>
          <a:prstGeom prst="rtTriangle">
            <a:avLst/>
          </a:prstGeom>
          <a:solidFill>
            <a:srgbClr val="02B8AD">
              <a:alpha val="40000"/>
            </a:srgb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7835702" y="3458829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55" name="直角三角形 54"/>
          <p:cNvSpPr/>
          <p:nvPr userDrawn="1"/>
        </p:nvSpPr>
        <p:spPr>
          <a:xfrm rot="10800000">
            <a:off x="9471894" y="7030362"/>
            <a:ext cx="561032" cy="561032"/>
          </a:xfrm>
          <a:prstGeom prst="rtTriangle">
            <a:avLst/>
          </a:prstGeom>
          <a:solidFill>
            <a:schemeClr val="accent1">
              <a:alpha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9168830" y="6037282"/>
            <a:ext cx="115212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pic>
        <p:nvPicPr>
          <p:cNvPr id="57" name="図 5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398" y="4207396"/>
            <a:ext cx="6624736" cy="473992"/>
          </a:xfrm>
          <a:prstGeom prst="rect">
            <a:avLst/>
          </a:prstGeom>
        </p:spPr>
      </p:pic>
      <p:sp>
        <p:nvSpPr>
          <p:cNvPr id="58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1014620" y="4798894"/>
            <a:ext cx="6697538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9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1014620" y="3703340"/>
            <a:ext cx="6640294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5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50"/>
                            </p:stCondLst>
                            <p:childTnLst>
                              <p:par>
                                <p:cTn id="44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50"/>
                            </p:stCondLst>
                            <p:childTnLst>
                              <p:par>
                                <p:cTn id="53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250"/>
                            </p:stCondLst>
                            <p:childTnLst>
                              <p:par>
                                <p:cTn id="62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750"/>
                            </p:stCondLst>
                            <p:childTnLst>
                              <p:par>
                                <p:cTn id="71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250"/>
                            </p:stCondLst>
                            <p:childTnLst>
                              <p:par>
                                <p:cTn id="80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1" grpId="0" animBg="1"/>
      <p:bldP spid="29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4" grpId="0" animBg="1"/>
      <p:bldP spid="45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animBg="1"/>
      <p:bldP spid="47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animBg="1"/>
      <p:bldP spid="52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animBg="1"/>
      <p:bldP spid="54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animBg="1"/>
      <p:bldP spid="56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38" y="7655945"/>
            <a:ext cx="11019680" cy="136815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94" y="8167210"/>
            <a:ext cx="12313369" cy="856887"/>
          </a:xfrm>
          <a:prstGeom prst="rect">
            <a:avLst/>
          </a:prstGeom>
        </p:spPr>
      </p:pic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510358" y="8743900"/>
            <a:ext cx="15620598" cy="864096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4400" i="0" baseline="0">
                <a:solidFill>
                  <a:srgbClr val="525252"/>
                </a:solidFill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510358" y="7735788"/>
            <a:ext cx="15625736" cy="1008112"/>
          </a:xfrm>
        </p:spPr>
        <p:txBody>
          <a:bodyPr anchor="b">
            <a:noAutofit/>
          </a:bodyPr>
          <a:lstStyle>
            <a:lvl1pPr algn="l">
              <a:lnSpc>
                <a:spcPts val="6000"/>
              </a:lnSpc>
              <a:defRPr sz="9600" baseline="0"/>
            </a:lvl1pPr>
          </a:lstStyle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SECTION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78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78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6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decel="64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e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ひし形 27"/>
          <p:cNvSpPr/>
          <p:nvPr userDrawn="1"/>
        </p:nvSpPr>
        <p:spPr>
          <a:xfrm>
            <a:off x="2447628" y="4351412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4" name="ひし形 3"/>
          <p:cNvSpPr/>
          <p:nvPr userDrawn="1"/>
        </p:nvSpPr>
        <p:spPr>
          <a:xfrm>
            <a:off x="2555640" y="4459424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直線コネクタ 8"/>
          <p:cNvCxnSpPr>
            <a:stCxn id="4" idx="3"/>
          </p:cNvCxnSpPr>
          <p:nvPr userDrawn="1"/>
        </p:nvCxnSpPr>
        <p:spPr>
          <a:xfrm>
            <a:off x="3131704" y="4747456"/>
            <a:ext cx="3635238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1367508" y="3235288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6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03883" y="5359524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90242" y="6021709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8" name="ひし形 47"/>
          <p:cNvSpPr/>
          <p:nvPr userDrawn="1"/>
        </p:nvSpPr>
        <p:spPr>
          <a:xfrm>
            <a:off x="6668144" y="4351412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ひし形 48"/>
          <p:cNvSpPr/>
          <p:nvPr userDrawn="1"/>
        </p:nvSpPr>
        <p:spPr>
          <a:xfrm>
            <a:off x="6776156" y="4460400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直線コネクタ 49"/>
          <p:cNvCxnSpPr>
            <a:stCxn id="49" idx="3"/>
            <a:endCxn id="55" idx="1"/>
          </p:cNvCxnSpPr>
          <p:nvPr userDrawn="1"/>
        </p:nvCxnSpPr>
        <p:spPr>
          <a:xfrm>
            <a:off x="7352220" y="4748432"/>
            <a:ext cx="3600400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5588024" y="3235288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52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5124399" y="5359524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3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5110758" y="6021709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4" name="ひし形 53"/>
          <p:cNvSpPr/>
          <p:nvPr userDrawn="1"/>
        </p:nvSpPr>
        <p:spPr>
          <a:xfrm>
            <a:off x="10844608" y="4351412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ひし形 54"/>
          <p:cNvSpPr/>
          <p:nvPr userDrawn="1"/>
        </p:nvSpPr>
        <p:spPr>
          <a:xfrm>
            <a:off x="10952620" y="4460400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直線コネクタ 55"/>
          <p:cNvCxnSpPr>
            <a:stCxn id="55" idx="3"/>
            <a:endCxn id="61" idx="1"/>
          </p:cNvCxnSpPr>
          <p:nvPr userDrawn="1"/>
        </p:nvCxnSpPr>
        <p:spPr>
          <a:xfrm>
            <a:off x="11528684" y="4748432"/>
            <a:ext cx="3628356" cy="0"/>
          </a:xfrm>
          <a:prstGeom prst="line">
            <a:avLst/>
          </a:prstGeom>
          <a:ln w="28575"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9764488" y="3235288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58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9300863" y="5359524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9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9287222" y="6021709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0" name="ひし形 59"/>
          <p:cNvSpPr/>
          <p:nvPr userDrawn="1"/>
        </p:nvSpPr>
        <p:spPr>
          <a:xfrm>
            <a:off x="15049028" y="4337299"/>
            <a:ext cx="792088" cy="792088"/>
          </a:xfrm>
          <a:prstGeom prst="diamond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ひし形 60"/>
          <p:cNvSpPr/>
          <p:nvPr userDrawn="1"/>
        </p:nvSpPr>
        <p:spPr>
          <a:xfrm>
            <a:off x="15157040" y="4460400"/>
            <a:ext cx="576064" cy="576064"/>
          </a:xfrm>
          <a:prstGeom prst="diamond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13968908" y="3221175"/>
            <a:ext cx="2952328" cy="1080120"/>
          </a:xfrm>
        </p:spPr>
        <p:txBody>
          <a:bodyPr anchor="ctr">
            <a:noAutofit/>
          </a:bodyPr>
          <a:lstStyle>
            <a:lvl1pPr algn="ctr">
              <a:defRPr sz="9600">
                <a:solidFill>
                  <a:schemeClr val="bg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63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3505283" y="5345411"/>
            <a:ext cx="3918843" cy="720080"/>
          </a:xfrm>
        </p:spPr>
        <p:txBody>
          <a:bodyPr anchor="ctr">
            <a:normAutofit/>
          </a:bodyPr>
          <a:lstStyle>
            <a:lvl1pPr algn="ctr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4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3491642" y="6007596"/>
            <a:ext cx="3930090" cy="2290143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4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49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750"/>
                            </p:stCondLst>
                            <p:childTnLst>
                              <p:par>
                                <p:cTn id="73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250"/>
                            </p:stCondLst>
                            <p:childTnLst>
                              <p:par>
                                <p:cTn id="8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750"/>
                            </p:stCondLst>
                            <p:childTnLst>
                              <p:par>
                                <p:cTn id="9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5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000"/>
                            </p:stCondLst>
                            <p:childTnLst>
                              <p:par>
                                <p:cTn id="105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75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000"/>
                            </p:stCondLst>
                            <p:childTnLst>
                              <p:par>
                                <p:cTn id="1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25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250"/>
                            </p:stCondLst>
                            <p:childTnLst>
                              <p:par>
                                <p:cTn id="137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1" animBg="1"/>
      <p:bldP spid="5" grpId="0"/>
      <p:bldP spid="2" grpId="0"/>
      <p:bldP spid="4" grpId="1" animBg="1"/>
      <p:bldP spid="32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3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3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animBg="1"/>
      <p:bldP spid="49" grpId="0" animBg="1"/>
      <p:bldP spid="51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5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5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4" grpId="0" animBg="1"/>
      <p:bldP spid="55" grpId="0" animBg="1"/>
      <p:bldP spid="57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5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5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0" grpId="0" animBg="1"/>
      <p:bldP spid="61" grpId="0" animBg="1"/>
      <p:bldP spid="62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50" fill="hold"/>
                        <p:tgtEl>
                          <p:spTgt spid="6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50" fill="hold"/>
                        <p:tgtEl>
                          <p:spTgt spid="6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25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7" name="対角する 2 つの角を切り取った四角形 26"/>
          <p:cNvSpPr/>
          <p:nvPr userDrawn="1"/>
        </p:nvSpPr>
        <p:spPr>
          <a:xfrm rot="21226749">
            <a:off x="7890144" y="2375107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対角する 2 つの角を切り取った四角形 27"/>
          <p:cNvSpPr/>
          <p:nvPr userDrawn="1"/>
        </p:nvSpPr>
        <p:spPr>
          <a:xfrm rot="21054230">
            <a:off x="7701074" y="2258909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7644696" y="2201667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868832" y="2217119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1" name="対角する 2 つの角を切り取った四角形 50"/>
          <p:cNvSpPr/>
          <p:nvPr userDrawn="1"/>
        </p:nvSpPr>
        <p:spPr>
          <a:xfrm rot="21226749">
            <a:off x="7887845" y="3815266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対角する 2 つの角を切り取った四角形 51"/>
          <p:cNvSpPr/>
          <p:nvPr userDrawn="1"/>
        </p:nvSpPr>
        <p:spPr>
          <a:xfrm rot="21054230">
            <a:off x="7698775" y="3699068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7642397" y="3641826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8866533" y="3657278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5" name="対角する 2 つの角を切り取った四角形 54"/>
          <p:cNvSpPr/>
          <p:nvPr userDrawn="1"/>
        </p:nvSpPr>
        <p:spPr>
          <a:xfrm rot="21226749">
            <a:off x="7890144" y="5337929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対角する 2 つの角を切り取った四角形 55"/>
          <p:cNvSpPr/>
          <p:nvPr userDrawn="1"/>
        </p:nvSpPr>
        <p:spPr>
          <a:xfrm rot="21054230">
            <a:off x="7701074" y="5221731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644696" y="5164489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8868832" y="5179941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9" name="対角する 2 つの角を切り取った四角形 58"/>
          <p:cNvSpPr/>
          <p:nvPr userDrawn="1"/>
        </p:nvSpPr>
        <p:spPr>
          <a:xfrm rot="21226749">
            <a:off x="7887843" y="6850097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対角する 2 つの角を切り取った四角形 59"/>
          <p:cNvSpPr/>
          <p:nvPr userDrawn="1"/>
        </p:nvSpPr>
        <p:spPr>
          <a:xfrm rot="21054230">
            <a:off x="7698773" y="6733899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7642395" y="6676657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8866531" y="6692109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3" name="対角する 2 つの角を切り取った四角形 62"/>
          <p:cNvSpPr/>
          <p:nvPr userDrawn="1"/>
        </p:nvSpPr>
        <p:spPr>
          <a:xfrm rot="21226749">
            <a:off x="7887845" y="8351770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対角する 2 つの角を切り取った四角形 63"/>
          <p:cNvSpPr/>
          <p:nvPr userDrawn="1"/>
        </p:nvSpPr>
        <p:spPr>
          <a:xfrm rot="21054230">
            <a:off x="7698775" y="8235572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7642397" y="8178330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6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8866533" y="8193782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7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5" y="2191172"/>
            <a:ext cx="6192688" cy="7043124"/>
          </a:xfrm>
        </p:spPr>
        <p:txBody>
          <a:bodyPr anchor="ctr">
            <a:normAutofit/>
          </a:bodyPr>
          <a:lstStyle>
            <a:lvl1pPr algn="l">
              <a:lnSpc>
                <a:spcPts val="8000"/>
              </a:lnSpc>
              <a:defRPr sz="8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br>
              <a:rPr lang="en-US" dirty="0" smtClean="0"/>
            </a:br>
            <a:r>
              <a:rPr lang="en-US" dirty="0" smtClean="0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85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"/>
                            </p:stCondLst>
                            <p:childTnLst>
                              <p:par>
                                <p:cTn id="27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00"/>
                            </p:stCondLst>
                            <p:childTnLst>
                              <p:par>
                                <p:cTn id="3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50"/>
                            </p:stCondLst>
                            <p:childTnLst>
                              <p:par>
                                <p:cTn id="44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00"/>
                            </p:stCondLst>
                            <p:childTnLst>
                              <p:par>
                                <p:cTn id="56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750"/>
                            </p:stCondLst>
                            <p:childTnLst>
                              <p:par>
                                <p:cTn id="61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850"/>
                            </p:stCondLst>
                            <p:childTnLst>
                              <p:par>
                                <p:cTn id="7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600"/>
                            </p:stCondLst>
                            <p:childTnLst>
                              <p:par>
                                <p:cTn id="90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950"/>
                            </p:stCondLst>
                            <p:childTnLst>
                              <p:par>
                                <p:cTn id="95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700"/>
                            </p:stCondLst>
                            <p:childTnLst>
                              <p:par>
                                <p:cTn id="107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35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35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7" grpId="0" animBg="1"/>
      <p:bldP spid="28" grpId="0" animBg="1"/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animBg="1"/>
      <p:bldP spid="52" grpId="0" animBg="1"/>
      <p:bldP spid="5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animBg="1"/>
      <p:bldP spid="56" grpId="0" animBg="1"/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animBg="1"/>
      <p:bldP spid="60" grpId="0" animBg="1"/>
      <p:bldP spid="6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3" grpId="0" animBg="1"/>
      <p:bldP spid="64" grpId="0" animBg="1"/>
      <p:bldP spid="6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6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6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2" presetClass="entr" presetSubtype="9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7" name="対角する 2 つの角を切り取った四角形 26"/>
          <p:cNvSpPr/>
          <p:nvPr userDrawn="1"/>
        </p:nvSpPr>
        <p:spPr>
          <a:xfrm rot="21226749">
            <a:off x="7890144" y="2591131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対角する 2 つの角を切り取った四角形 27"/>
          <p:cNvSpPr/>
          <p:nvPr userDrawn="1"/>
        </p:nvSpPr>
        <p:spPr>
          <a:xfrm rot="21054230">
            <a:off x="7701074" y="2474933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7644696" y="2417691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868832" y="2433143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1" name="対角する 2 つの角を切り取った四角形 50"/>
          <p:cNvSpPr/>
          <p:nvPr userDrawn="1"/>
        </p:nvSpPr>
        <p:spPr>
          <a:xfrm rot="21226749">
            <a:off x="7887845" y="4370341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対角する 2 つの角を切り取った四角形 51"/>
          <p:cNvSpPr/>
          <p:nvPr userDrawn="1"/>
        </p:nvSpPr>
        <p:spPr>
          <a:xfrm rot="21054230">
            <a:off x="7698775" y="4254143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7642397" y="4196901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8866533" y="4212353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5" name="対角する 2 つの角を切り取った四角形 54"/>
          <p:cNvSpPr/>
          <p:nvPr userDrawn="1"/>
        </p:nvSpPr>
        <p:spPr>
          <a:xfrm rot="21226749">
            <a:off x="7890144" y="6253044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対角する 2 つの角を切り取った四角形 55"/>
          <p:cNvSpPr/>
          <p:nvPr userDrawn="1"/>
        </p:nvSpPr>
        <p:spPr>
          <a:xfrm rot="21054230">
            <a:off x="7701074" y="6136846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7644696" y="6079604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8868832" y="6095056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9" name="対角する 2 つの角を切り取った四角形 58"/>
          <p:cNvSpPr/>
          <p:nvPr userDrawn="1"/>
        </p:nvSpPr>
        <p:spPr>
          <a:xfrm rot="21226749">
            <a:off x="7887843" y="8125252"/>
            <a:ext cx="930987" cy="93098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対角する 2 つの角を切り取った四角形 59"/>
          <p:cNvSpPr/>
          <p:nvPr userDrawn="1"/>
        </p:nvSpPr>
        <p:spPr>
          <a:xfrm rot="21054230">
            <a:off x="7698773" y="8009054"/>
            <a:ext cx="930987" cy="930987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7642395" y="7951812"/>
            <a:ext cx="1143846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8866531" y="7967264"/>
            <a:ext cx="8555294" cy="1064686"/>
          </a:xfrm>
        </p:spPr>
        <p:txBody>
          <a:bodyPr anchor="ctr"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7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34295" y="2191172"/>
            <a:ext cx="6192688" cy="7043124"/>
          </a:xfrm>
        </p:spPr>
        <p:txBody>
          <a:bodyPr anchor="ctr">
            <a:normAutofit/>
          </a:bodyPr>
          <a:lstStyle>
            <a:lvl1pPr algn="l">
              <a:lnSpc>
                <a:spcPts val="8000"/>
              </a:lnSpc>
              <a:defRPr sz="8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br>
              <a:rPr lang="en-US" dirty="0" smtClean="0"/>
            </a:br>
            <a:r>
              <a:rPr lang="en-US" dirty="0" smtClean="0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19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"/>
                            </p:stCondLst>
                            <p:childTnLst>
                              <p:par>
                                <p:cTn id="27" presetID="2" presetClass="entr" presetSubtype="8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00"/>
                            </p:stCondLst>
                            <p:childTnLst>
                              <p:par>
                                <p:cTn id="39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50"/>
                            </p:stCondLst>
                            <p:childTnLst>
                              <p:par>
                                <p:cTn id="44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400"/>
                            </p:stCondLst>
                            <p:childTnLst>
                              <p:par>
                                <p:cTn id="56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5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750"/>
                            </p:stCondLst>
                            <p:childTnLst>
                              <p:par>
                                <p:cTn id="61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35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850"/>
                            </p:stCondLst>
                            <p:childTnLst>
                              <p:par>
                                <p:cTn id="7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9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600"/>
                            </p:stCondLst>
                            <p:childTnLst>
                              <p:par>
                                <p:cTn id="90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35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7" grpId="0" animBg="1"/>
      <p:bldP spid="28" grpId="0" animBg="1"/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animBg="1"/>
      <p:bldP spid="52" grpId="0" animBg="1"/>
      <p:bldP spid="5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5" grpId="0" animBg="1"/>
      <p:bldP spid="56" grpId="0" animBg="1"/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5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9" grpId="0" animBg="1"/>
      <p:bldP spid="60" grpId="0" animBg="1"/>
      <p:bldP spid="6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350" fill="hold"/>
                        <p:tgtEl>
                          <p:spTgt spid="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2" presetClass="entr" presetSubtype="9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1" name="対角する 2 つの角を切り取った四角形 10"/>
          <p:cNvSpPr/>
          <p:nvPr userDrawn="1"/>
        </p:nvSpPr>
        <p:spPr>
          <a:xfrm rot="21226749">
            <a:off x="2296845" y="2977659"/>
            <a:ext cx="6170183" cy="617018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804011" y="2574531"/>
            <a:ext cx="6170183" cy="617018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871250" y="2601650"/>
            <a:ext cx="6312346" cy="6310881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03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1" grpId="0" animBg="1"/>
      <p:bldP spid="7" grpId="0" animBg="1"/>
      <p:bldP spid="9" grpId="0" animBg="1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7" name="片側の 2 つの角を切り取った四角形 6"/>
          <p:cNvSpPr/>
          <p:nvPr userDrawn="1"/>
        </p:nvSpPr>
        <p:spPr>
          <a:xfrm rot="10800000">
            <a:off x="4493208" y="3801917"/>
            <a:ext cx="1872000" cy="1872000"/>
          </a:xfrm>
          <a:prstGeom prst="snip2Same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片側の 2 つの角を切り取った四角形 18"/>
          <p:cNvSpPr/>
          <p:nvPr userDrawn="1"/>
        </p:nvSpPr>
        <p:spPr>
          <a:xfrm>
            <a:off x="6335934" y="5673120"/>
            <a:ext cx="1872000" cy="1872000"/>
          </a:xfrm>
          <a:prstGeom prst="snip2SameRect">
            <a:avLst/>
          </a:prstGeom>
          <a:solidFill>
            <a:schemeClr val="accent3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片側の 2 つの角を切り取った四角形 19"/>
          <p:cNvSpPr/>
          <p:nvPr userDrawn="1"/>
        </p:nvSpPr>
        <p:spPr>
          <a:xfrm>
            <a:off x="2621207" y="5673918"/>
            <a:ext cx="1872000" cy="1872000"/>
          </a:xfrm>
          <a:prstGeom prst="snip2Same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片側の 2 つの角を切り取った四角形 26"/>
          <p:cNvSpPr/>
          <p:nvPr userDrawn="1"/>
        </p:nvSpPr>
        <p:spPr>
          <a:xfrm>
            <a:off x="10080000" y="5673919"/>
            <a:ext cx="1872000" cy="1872000"/>
          </a:xfrm>
          <a:prstGeom prst="snip2Same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片側の 2 つの角を切り取った四角形 27"/>
          <p:cNvSpPr/>
          <p:nvPr userDrawn="1"/>
        </p:nvSpPr>
        <p:spPr>
          <a:xfrm rot="10800000">
            <a:off x="11952000" y="3801120"/>
            <a:ext cx="1872000" cy="1872000"/>
          </a:xfrm>
          <a:prstGeom prst="snip2SameRect">
            <a:avLst/>
          </a:prstGeom>
          <a:solidFill>
            <a:schemeClr val="accent3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片側の 2 つの角を切り取った四角形 28"/>
          <p:cNvSpPr/>
          <p:nvPr userDrawn="1"/>
        </p:nvSpPr>
        <p:spPr>
          <a:xfrm rot="10800000">
            <a:off x="8208000" y="3801918"/>
            <a:ext cx="1872000" cy="1872000"/>
          </a:xfrm>
          <a:prstGeom prst="snip2Same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片側の 2 つの角を切り取った四角形 29"/>
          <p:cNvSpPr/>
          <p:nvPr userDrawn="1"/>
        </p:nvSpPr>
        <p:spPr>
          <a:xfrm>
            <a:off x="13824000" y="5673919"/>
            <a:ext cx="1872000" cy="1872000"/>
          </a:xfrm>
          <a:prstGeom prst="snip2Same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テキスト プレースホルダー 22"/>
          <p:cNvSpPr>
            <a:spLocks noGrp="1"/>
          </p:cNvSpPr>
          <p:nvPr>
            <p:ph type="body" sz="quarter" idx="15" hasCustomPrompt="1"/>
          </p:nvPr>
        </p:nvSpPr>
        <p:spPr>
          <a:xfrm>
            <a:off x="2621208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3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4488706" y="4089152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4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6334894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5" name="テキスト プレースホルダー 22"/>
          <p:cNvSpPr>
            <a:spLocks noGrp="1"/>
          </p:cNvSpPr>
          <p:nvPr>
            <p:ph type="body" sz="quarter" idx="18" hasCustomPrompt="1"/>
          </p:nvPr>
        </p:nvSpPr>
        <p:spPr>
          <a:xfrm>
            <a:off x="8202392" y="4089152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6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10084502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7" name="テキスト プレースホルダー 22"/>
          <p:cNvSpPr>
            <a:spLocks noGrp="1"/>
          </p:cNvSpPr>
          <p:nvPr>
            <p:ph type="body" sz="quarter" idx="20" hasCustomPrompt="1"/>
          </p:nvPr>
        </p:nvSpPr>
        <p:spPr>
          <a:xfrm>
            <a:off x="11952000" y="4089152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8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13824000" y="6105376"/>
            <a:ext cx="1872000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4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870398" y="7519764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1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3675189" y="2407196"/>
            <a:ext cx="3348165" cy="1394722"/>
          </a:xfrm>
        </p:spPr>
        <p:txBody>
          <a:bodyPr anchor="b"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5597851" y="7545919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3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9341917" y="7545919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4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13085917" y="7522559"/>
            <a:ext cx="3348165" cy="1394722"/>
          </a:xfrm>
        </p:spPr>
        <p:txBody>
          <a:bodyPr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5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7451225" y="2407196"/>
            <a:ext cx="3348165" cy="1394722"/>
          </a:xfrm>
        </p:spPr>
        <p:txBody>
          <a:bodyPr anchor="b"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6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11213917" y="2404844"/>
            <a:ext cx="3348165" cy="1394722"/>
          </a:xfrm>
        </p:spPr>
        <p:txBody>
          <a:bodyPr anchor="b">
            <a:normAutofit/>
          </a:bodyPr>
          <a:lstStyle>
            <a:lvl1pPr algn="ctr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9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2" presetClass="entr" presetSubtype="1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2" presetClass="entr" presetSubtype="4" decel="100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 animBg="1"/>
      <p:bldP spid="19" grpId="0" animBg="1"/>
      <p:bldP spid="20" grpId="0" animBg="1"/>
      <p:bldP spid="27" grpId="0" animBg="1"/>
      <p:bldP spid="28" grpId="0" animBg="1"/>
      <p:bldP spid="29" grpId="0" animBg="1"/>
      <p:bldP spid="30" grpId="0" animBg="1"/>
      <p:bldP spid="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1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with Caption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1" name="対角する 2 つの角を切り取った四角形 10"/>
          <p:cNvSpPr/>
          <p:nvPr userDrawn="1"/>
        </p:nvSpPr>
        <p:spPr>
          <a:xfrm rot="21226749">
            <a:off x="2296845" y="2977659"/>
            <a:ext cx="6170183" cy="617018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804011" y="2574531"/>
            <a:ext cx="6170183" cy="617018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871250" y="2601650"/>
            <a:ext cx="6312346" cy="6310881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3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1980707" y="7965792"/>
            <a:ext cx="6414563" cy="634092"/>
          </a:xfrm>
          <a:gradFill>
            <a:gsLst>
              <a:gs pos="0">
                <a:schemeClr val="accent1">
                  <a:alpha val="0"/>
                </a:schemeClr>
              </a:gs>
              <a:gs pos="32000">
                <a:schemeClr val="accent1">
                  <a:alpha val="18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40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88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"/>
                            </p:stCondLst>
                            <p:childTnLst>
                              <p:par>
                                <p:cTn id="43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1" grpId="0" animBg="1"/>
      <p:bldP spid="7" grpId="0" animBg="1"/>
      <p:bldP spid="9" grpId="0" animBg="1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uiExpand="1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539500" y="2652739"/>
            <a:ext cx="3846739" cy="3846739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541417" y="2356790"/>
            <a:ext cx="3935369" cy="3934456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3" name="テキスト プレースホルダー 22"/>
          <p:cNvSpPr>
            <a:spLocks noGrp="1"/>
          </p:cNvSpPr>
          <p:nvPr>
            <p:ph type="body" sz="quarter" idx="17" hasCustomPrompt="1"/>
          </p:nvPr>
        </p:nvSpPr>
        <p:spPr>
          <a:xfrm>
            <a:off x="214214" y="5559351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4" name="対角する 2 つの角を切り取った四角形 13"/>
          <p:cNvSpPr/>
          <p:nvPr userDrawn="1"/>
        </p:nvSpPr>
        <p:spPr>
          <a:xfrm rot="21226749">
            <a:off x="5107668" y="3922119"/>
            <a:ext cx="3634197" cy="36341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図プレースホルダー 8"/>
          <p:cNvSpPr>
            <a:spLocks noGrp="1"/>
          </p:cNvSpPr>
          <p:nvPr>
            <p:ph type="pic" sz="quarter" idx="18" hasCustomPrompt="1"/>
          </p:nvPr>
        </p:nvSpPr>
        <p:spPr>
          <a:xfrm rot="21432298">
            <a:off x="5200053" y="3647763"/>
            <a:ext cx="3717930" cy="371706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7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4678710" y="6638229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8" name="対角する 2 つの角を切り取った四角形 27"/>
          <p:cNvSpPr/>
          <p:nvPr userDrawn="1"/>
        </p:nvSpPr>
        <p:spPr>
          <a:xfrm rot="21054230">
            <a:off x="9426335" y="3012780"/>
            <a:ext cx="3846739" cy="3846739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図プレースホルダー 8"/>
          <p:cNvSpPr>
            <a:spLocks noGrp="1"/>
          </p:cNvSpPr>
          <p:nvPr>
            <p:ph type="pic" sz="quarter" idx="20" hasCustomPrompt="1"/>
          </p:nvPr>
        </p:nvSpPr>
        <p:spPr>
          <a:xfrm rot="21432298">
            <a:off x="9428252" y="2716831"/>
            <a:ext cx="3935369" cy="3934456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0" name="テキスト プレースホルダー 22"/>
          <p:cNvSpPr>
            <a:spLocks noGrp="1"/>
          </p:cNvSpPr>
          <p:nvPr>
            <p:ph type="body" sz="quarter" idx="21" hasCustomPrompt="1"/>
          </p:nvPr>
        </p:nvSpPr>
        <p:spPr>
          <a:xfrm>
            <a:off x="9143206" y="5919392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対角する 2 つの角を切り取った四角形 30"/>
          <p:cNvSpPr/>
          <p:nvPr userDrawn="1"/>
        </p:nvSpPr>
        <p:spPr>
          <a:xfrm rot="21226749">
            <a:off x="14035782" y="4498183"/>
            <a:ext cx="3634197" cy="3634197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図プレースホルダー 8"/>
          <p:cNvSpPr>
            <a:spLocks noGrp="1"/>
          </p:cNvSpPr>
          <p:nvPr>
            <p:ph type="pic" sz="quarter" idx="22" hasCustomPrompt="1"/>
          </p:nvPr>
        </p:nvSpPr>
        <p:spPr>
          <a:xfrm rot="21432298">
            <a:off x="14128167" y="4223827"/>
            <a:ext cx="3717930" cy="371706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3" name="テキスト プレースホルダー 22"/>
          <p:cNvSpPr>
            <a:spLocks noGrp="1"/>
          </p:cNvSpPr>
          <p:nvPr>
            <p:ph type="body" sz="quarter" idx="23" hasCustomPrompt="1"/>
          </p:nvPr>
        </p:nvSpPr>
        <p:spPr>
          <a:xfrm>
            <a:off x="13593357" y="7214293"/>
            <a:ext cx="4478841" cy="448245"/>
          </a:xfrm>
          <a:gradFill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9000"/>
                </a:schemeClr>
              </a:gs>
              <a:gs pos="100000">
                <a:srgbClr val="02B8AD"/>
              </a:gs>
            </a:gsLst>
            <a:lin ang="0" scaled="1"/>
          </a:gradFill>
        </p:spPr>
        <p:txBody>
          <a:bodyPr anchor="ctr">
            <a:noAutofit/>
          </a:bodyPr>
          <a:lstStyle>
            <a:lvl1pPr algn="r">
              <a:defRPr sz="32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1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602240" y="6439644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588599" y="7053458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3" name="テキスト プレースホルダー 22"/>
          <p:cNvSpPr>
            <a:spLocks noGrp="1"/>
          </p:cNvSpPr>
          <p:nvPr>
            <p:ph type="body" sz="quarter" idx="28" hasCustomPrompt="1"/>
          </p:nvPr>
        </p:nvSpPr>
        <p:spPr>
          <a:xfrm>
            <a:off x="5176466" y="7424119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4" name="テキスト プレースホルダー 5"/>
          <p:cNvSpPr>
            <a:spLocks noGrp="1"/>
          </p:cNvSpPr>
          <p:nvPr>
            <p:ph type="body" sz="quarter" idx="29" hasCustomPrompt="1"/>
          </p:nvPr>
        </p:nvSpPr>
        <p:spPr>
          <a:xfrm>
            <a:off x="5162825" y="8037933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5" name="テキスト プレースホルダー 22"/>
          <p:cNvSpPr>
            <a:spLocks noGrp="1"/>
          </p:cNvSpPr>
          <p:nvPr>
            <p:ph type="body" sz="quarter" idx="30" hasCustomPrompt="1"/>
          </p:nvPr>
        </p:nvSpPr>
        <p:spPr>
          <a:xfrm>
            <a:off x="9516887" y="6848055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6" name="テキスト プレースホルダー 5"/>
          <p:cNvSpPr>
            <a:spLocks noGrp="1"/>
          </p:cNvSpPr>
          <p:nvPr>
            <p:ph type="body" sz="quarter" idx="31" hasCustomPrompt="1"/>
          </p:nvPr>
        </p:nvSpPr>
        <p:spPr>
          <a:xfrm>
            <a:off x="9503246" y="7461869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7" name="テキスト プレースホルダー 22"/>
          <p:cNvSpPr>
            <a:spLocks noGrp="1"/>
          </p:cNvSpPr>
          <p:nvPr>
            <p:ph type="body" sz="quarter" idx="32" hasCustomPrompt="1"/>
          </p:nvPr>
        </p:nvSpPr>
        <p:spPr>
          <a:xfrm>
            <a:off x="14097132" y="8017088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8" name="テキスト プレースホルダー 5"/>
          <p:cNvSpPr>
            <a:spLocks noGrp="1"/>
          </p:cNvSpPr>
          <p:nvPr>
            <p:ph type="body" sz="quarter" idx="33" hasCustomPrompt="1"/>
          </p:nvPr>
        </p:nvSpPr>
        <p:spPr>
          <a:xfrm>
            <a:off x="14083491" y="8630902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97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50"/>
                            </p:stCondLst>
                            <p:childTnLst>
                              <p:par>
                                <p:cTn id="3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750"/>
                            </p:stCondLst>
                            <p:childTnLst>
                              <p:par>
                                <p:cTn id="74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1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750"/>
                            </p:stCondLst>
                            <p:childTnLst>
                              <p:par>
                                <p:cTn id="91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2" presetClass="entr" presetSubtype="4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9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1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 animBg="1"/>
      <p:bldP spid="9" grpId="0" animBg="1"/>
      <p:bldP spid="13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animBg="1"/>
      <p:bldP spid="16" grpId="0" animBg="1"/>
      <p:bldP spid="17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8" grpId="0" animBg="1"/>
      <p:bldP spid="29" grpId="0" animBg="1"/>
      <p:bldP spid="30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animBg="1"/>
      <p:bldP spid="32" grpId="0" animBg="1"/>
      <p:bldP spid="33" grpId="0" build="p" animBg="1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7" name="対角する 2 つの角を切り取った四角形 6"/>
          <p:cNvSpPr/>
          <p:nvPr userDrawn="1"/>
        </p:nvSpPr>
        <p:spPr>
          <a:xfrm rot="21054230">
            <a:off x="1480621" y="2678113"/>
            <a:ext cx="4334892" cy="234964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6" hasCustomPrompt="1"/>
          </p:nvPr>
        </p:nvSpPr>
        <p:spPr>
          <a:xfrm rot="21432298">
            <a:off x="1566315" y="2400071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38" name="対角する 2 つの角を切り取った四角形 37"/>
          <p:cNvSpPr/>
          <p:nvPr userDrawn="1"/>
        </p:nvSpPr>
        <p:spPr>
          <a:xfrm rot="21054230">
            <a:off x="6919699" y="2663506"/>
            <a:ext cx="4334892" cy="234964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図プレースホルダー 8"/>
          <p:cNvSpPr>
            <a:spLocks noGrp="1"/>
          </p:cNvSpPr>
          <p:nvPr>
            <p:ph type="pic" sz="quarter" idx="17" hasCustomPrompt="1"/>
          </p:nvPr>
        </p:nvSpPr>
        <p:spPr>
          <a:xfrm rot="21432298">
            <a:off x="7005393" y="2385464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40" name="対角する 2 つの角を切り取った四角形 39"/>
          <p:cNvSpPr/>
          <p:nvPr userDrawn="1"/>
        </p:nvSpPr>
        <p:spPr>
          <a:xfrm rot="21054230">
            <a:off x="12392307" y="2647920"/>
            <a:ext cx="4334892" cy="234964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図プレースホルダー 8"/>
          <p:cNvSpPr>
            <a:spLocks noGrp="1"/>
          </p:cNvSpPr>
          <p:nvPr>
            <p:ph type="pic" sz="quarter" idx="18" hasCustomPrompt="1"/>
          </p:nvPr>
        </p:nvSpPr>
        <p:spPr>
          <a:xfrm rot="21432298">
            <a:off x="12478001" y="2369878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50" name="対角する 2 つの角を切り取った四角形 49"/>
          <p:cNvSpPr/>
          <p:nvPr userDrawn="1"/>
        </p:nvSpPr>
        <p:spPr>
          <a:xfrm rot="21054230">
            <a:off x="1473808" y="6883607"/>
            <a:ext cx="4334892" cy="234964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図プレースホルダー 8"/>
          <p:cNvSpPr>
            <a:spLocks noGrp="1"/>
          </p:cNvSpPr>
          <p:nvPr>
            <p:ph type="pic" sz="quarter" idx="19" hasCustomPrompt="1"/>
          </p:nvPr>
        </p:nvSpPr>
        <p:spPr>
          <a:xfrm rot="21432298">
            <a:off x="1559502" y="6605565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52" name="対角する 2 つの角を切り取った四角形 51"/>
          <p:cNvSpPr/>
          <p:nvPr userDrawn="1"/>
        </p:nvSpPr>
        <p:spPr>
          <a:xfrm rot="21054230">
            <a:off x="6912886" y="6869000"/>
            <a:ext cx="4334892" cy="234964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図プレースホルダー 8"/>
          <p:cNvSpPr>
            <a:spLocks noGrp="1"/>
          </p:cNvSpPr>
          <p:nvPr>
            <p:ph type="pic" sz="quarter" idx="20" hasCustomPrompt="1"/>
          </p:nvPr>
        </p:nvSpPr>
        <p:spPr>
          <a:xfrm rot="21432298">
            <a:off x="6998580" y="6590958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54" name="対角する 2 つの角を切り取った四角形 53"/>
          <p:cNvSpPr/>
          <p:nvPr userDrawn="1"/>
        </p:nvSpPr>
        <p:spPr>
          <a:xfrm rot="21054230">
            <a:off x="12385494" y="6853414"/>
            <a:ext cx="4334892" cy="234964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図プレースホルダー 8"/>
          <p:cNvSpPr>
            <a:spLocks noGrp="1"/>
          </p:cNvSpPr>
          <p:nvPr>
            <p:ph type="pic" sz="quarter" idx="21" hasCustomPrompt="1"/>
          </p:nvPr>
        </p:nvSpPr>
        <p:spPr>
          <a:xfrm rot="21432298">
            <a:off x="12471188" y="6575372"/>
            <a:ext cx="4434769" cy="2403227"/>
          </a:xfrm>
          <a:prstGeom prst="snip2Diag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56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466163" y="5215508"/>
            <a:ext cx="15381899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3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50"/>
                            </p:stCondLst>
                            <p:childTnLst>
                              <p:par>
                                <p:cTn id="58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250"/>
                            </p:stCondLst>
                            <p:childTnLst>
                              <p:par>
                                <p:cTn id="67" presetID="2" presetClass="entr" presetSubtype="3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 animBg="1"/>
      <p:bldP spid="9" grpId="0" animBg="1"/>
      <p:bldP spid="38" grpId="0" animBg="1"/>
      <p:bldP spid="39" grpId="0" animBg="1"/>
      <p:bldP spid="40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41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731911" y="6223620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718270" y="6837434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sp>
        <p:nvSpPr>
          <p:cNvPr id="34" name="テキスト プレースホルダー 22"/>
          <p:cNvSpPr>
            <a:spLocks noGrp="1"/>
          </p:cNvSpPr>
          <p:nvPr>
            <p:ph type="body" sz="quarter" idx="35" hasCustomPrompt="1"/>
          </p:nvPr>
        </p:nvSpPr>
        <p:spPr>
          <a:xfrm>
            <a:off x="718270" y="3559324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35" name="テキスト プレースホルダー 22"/>
          <p:cNvSpPr>
            <a:spLocks noGrp="1"/>
          </p:cNvSpPr>
          <p:nvPr>
            <p:ph type="body" sz="quarter" idx="36" hasCustomPrompt="1"/>
          </p:nvPr>
        </p:nvSpPr>
        <p:spPr>
          <a:xfrm>
            <a:off x="5052391" y="7051749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6" name="テキスト プレースホルダー 5"/>
          <p:cNvSpPr>
            <a:spLocks noGrp="1"/>
          </p:cNvSpPr>
          <p:nvPr>
            <p:ph type="body" sz="quarter" idx="37" hasCustomPrompt="1"/>
          </p:nvPr>
        </p:nvSpPr>
        <p:spPr>
          <a:xfrm>
            <a:off x="5038750" y="7665563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7" name="グラフ プレースホルダー 5"/>
          <p:cNvSpPr>
            <a:spLocks noGrp="1"/>
          </p:cNvSpPr>
          <p:nvPr>
            <p:ph type="chart" sz="quarter" idx="38" hasCustomPrompt="1"/>
          </p:nvPr>
        </p:nvSpPr>
        <p:spPr>
          <a:xfrm>
            <a:off x="5038750" y="3235325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sp>
        <p:nvSpPr>
          <p:cNvPr id="38" name="テキスト プレースホルダー 22"/>
          <p:cNvSpPr>
            <a:spLocks noGrp="1"/>
          </p:cNvSpPr>
          <p:nvPr>
            <p:ph type="body" sz="quarter" idx="39" hasCustomPrompt="1"/>
          </p:nvPr>
        </p:nvSpPr>
        <p:spPr>
          <a:xfrm>
            <a:off x="5038750" y="4387453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39" name="テキスト プレースホルダー 22"/>
          <p:cNvSpPr>
            <a:spLocks noGrp="1"/>
          </p:cNvSpPr>
          <p:nvPr>
            <p:ph type="body" sz="quarter" idx="40" hasCustomPrompt="1"/>
          </p:nvPr>
        </p:nvSpPr>
        <p:spPr>
          <a:xfrm>
            <a:off x="9372871" y="6511652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0" name="テキスト プレースホルダー 5"/>
          <p:cNvSpPr>
            <a:spLocks noGrp="1"/>
          </p:cNvSpPr>
          <p:nvPr>
            <p:ph type="body" sz="quarter" idx="41" hasCustomPrompt="1"/>
          </p:nvPr>
        </p:nvSpPr>
        <p:spPr>
          <a:xfrm>
            <a:off x="9359230" y="7125466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9" name="グラフ プレースホルダー 5"/>
          <p:cNvSpPr>
            <a:spLocks noGrp="1"/>
          </p:cNvSpPr>
          <p:nvPr>
            <p:ph type="chart" sz="quarter" idx="42" hasCustomPrompt="1"/>
          </p:nvPr>
        </p:nvSpPr>
        <p:spPr>
          <a:xfrm>
            <a:off x="9359230" y="2695228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sp>
        <p:nvSpPr>
          <p:cNvPr id="50" name="テキスト プレースホルダー 22"/>
          <p:cNvSpPr>
            <a:spLocks noGrp="1"/>
          </p:cNvSpPr>
          <p:nvPr>
            <p:ph type="body" sz="quarter" idx="43" hasCustomPrompt="1"/>
          </p:nvPr>
        </p:nvSpPr>
        <p:spPr>
          <a:xfrm>
            <a:off x="9359230" y="3847356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51" name="テキスト プレースホルダー 22"/>
          <p:cNvSpPr>
            <a:spLocks noGrp="1"/>
          </p:cNvSpPr>
          <p:nvPr>
            <p:ph type="body" sz="quarter" idx="44" hasCustomPrompt="1"/>
          </p:nvPr>
        </p:nvSpPr>
        <p:spPr>
          <a:xfrm>
            <a:off x="13731073" y="7663780"/>
            <a:ext cx="3819948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2" name="テキスト プレースホルダー 5"/>
          <p:cNvSpPr>
            <a:spLocks noGrp="1"/>
          </p:cNvSpPr>
          <p:nvPr>
            <p:ph type="body" sz="quarter" idx="45" hasCustomPrompt="1"/>
          </p:nvPr>
        </p:nvSpPr>
        <p:spPr>
          <a:xfrm>
            <a:off x="13717432" y="8277594"/>
            <a:ext cx="3850710" cy="1265126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53" name="グラフ プレースホルダー 5"/>
          <p:cNvSpPr>
            <a:spLocks noGrp="1"/>
          </p:cNvSpPr>
          <p:nvPr>
            <p:ph type="chart" sz="quarter" idx="46" hasCustomPrompt="1"/>
          </p:nvPr>
        </p:nvSpPr>
        <p:spPr>
          <a:xfrm>
            <a:off x="13717432" y="3847356"/>
            <a:ext cx="3816350" cy="3816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sp>
        <p:nvSpPr>
          <p:cNvPr id="54" name="テキスト プレースホルダー 22"/>
          <p:cNvSpPr>
            <a:spLocks noGrp="1"/>
          </p:cNvSpPr>
          <p:nvPr>
            <p:ph type="body" sz="quarter" idx="47" hasCustomPrompt="1"/>
          </p:nvPr>
        </p:nvSpPr>
        <p:spPr>
          <a:xfrm>
            <a:off x="13717432" y="4999484"/>
            <a:ext cx="3819948" cy="1440160"/>
          </a:xfrm>
        </p:spPr>
        <p:txBody>
          <a:bodyPr anchor="ctr">
            <a:noAutofit/>
          </a:bodyPr>
          <a:lstStyle>
            <a:lvl1pPr algn="ctr">
              <a:defRPr sz="9600">
                <a:latin typeface="+mj-lt"/>
              </a:defRPr>
            </a:lvl1pPr>
          </a:lstStyle>
          <a:p>
            <a:pPr lvl="0"/>
            <a:r>
              <a:rPr lang="en-US" dirty="0" smtClean="0"/>
              <a:t>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1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5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250"/>
                            </p:stCondLst>
                            <p:childTnLst>
                              <p:par>
                                <p:cTn id="4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750"/>
                            </p:stCondLst>
                            <p:childTnLst>
                              <p:par>
                                <p:cTn id="5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750"/>
                            </p:stCondLst>
                            <p:childTnLst>
                              <p:par>
                                <p:cTn id="64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25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250"/>
                            </p:stCondLst>
                            <p:childTnLst>
                              <p:par>
                                <p:cTn id="81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4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/>
      <p:bldP spid="3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7" grpId="0"/>
      <p:bldP spid="3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9" grpId="0"/>
      <p:bldP spid="5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3" grpId="0"/>
      <p:bldP spid="54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8280920" cy="6984776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4207396"/>
            <a:ext cx="6624736" cy="473992"/>
          </a:xfrm>
          <a:prstGeom prst="rect">
            <a:avLst/>
          </a:prstGeom>
        </p:spPr>
      </p:pic>
      <p:sp>
        <p:nvSpPr>
          <p:cNvPr id="23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4798894"/>
            <a:ext cx="8424936" cy="315291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3703340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3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880430" y="539048"/>
            <a:ext cx="16365152" cy="7226233"/>
          </a:xfrm>
          <a:prstGeom prst="snip2DiagRect">
            <a:avLst/>
          </a:prstGeom>
          <a:effectLst>
            <a:reflection blurRad="6350" stA="52000" endA="300" endPos="3000" dir="5400000" sy="-100000" algn="bl" rotWithShape="0"/>
          </a:effectLst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6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331132" y="8311852"/>
            <a:ext cx="15625736" cy="864096"/>
          </a:xfrm>
        </p:spPr>
        <p:txBody>
          <a:bodyPr anchor="ctr">
            <a:noAutofit/>
          </a:bodyPr>
          <a:lstStyle>
            <a:lvl1pPr algn="ctr">
              <a:lnSpc>
                <a:spcPts val="6000"/>
              </a:lnSpc>
              <a:defRPr sz="5400" baseline="0"/>
            </a:lvl1pPr>
          </a:lstStyle>
          <a:p>
            <a:r>
              <a:rPr lang="en-US" altLang="ja-JP" dirty="0" smtClean="0"/>
              <a:t>SECTION TITLE HERE</a:t>
            </a:r>
            <a:endParaRPr lang="en-US" dirty="0"/>
          </a:p>
        </p:txBody>
      </p:sp>
      <p:sp>
        <p:nvSpPr>
          <p:cNvPr id="17" name="対角する 2 つの角を切り取った四角形 16"/>
          <p:cNvSpPr/>
          <p:nvPr userDrawn="1"/>
        </p:nvSpPr>
        <p:spPr>
          <a:xfrm rot="21426332">
            <a:off x="601526" y="871875"/>
            <a:ext cx="16376799" cy="7197867"/>
          </a:xfrm>
          <a:prstGeom prst="snip2Diag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対角する 2 つの角を切り取った四角形 17"/>
          <p:cNvSpPr/>
          <p:nvPr userDrawn="1"/>
        </p:nvSpPr>
        <p:spPr>
          <a:xfrm rot="21720000">
            <a:off x="1308411" y="986406"/>
            <a:ext cx="16376799" cy="7197867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333701" y="9031932"/>
            <a:ext cx="15620598" cy="936104"/>
          </a:xfrm>
        </p:spPr>
        <p:txBody>
          <a:bodyPr>
            <a:noAutofit/>
          </a:bodyPr>
          <a:lstStyle>
            <a:lvl1pPr marL="0" indent="0" algn="ctr">
              <a:lnSpc>
                <a:spcPts val="3000"/>
              </a:lnSpc>
              <a:buNone/>
              <a:defRPr sz="2400" i="0" baseline="0">
                <a:solidFill>
                  <a:srgbClr val="525252"/>
                </a:solidFill>
                <a:latin typeface="+mn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9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decel="78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6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7" grpId="0" animBg="1"/>
      <p:bldP spid="18" grpId="0" animBg="1"/>
      <p:bldP spid="19" grpId="0" build="p">
        <p:tmplLst>
          <p:tmpl lvl="1">
            <p:tnLst>
              <p:par>
                <p:cTn presetID="2" presetClass="entr" presetSubtype="4" decel="64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2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8280920" cy="6984776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3199284"/>
            <a:ext cx="6624736" cy="473992"/>
          </a:xfrm>
          <a:prstGeom prst="rect">
            <a:avLst/>
          </a:prstGeom>
        </p:spPr>
      </p:pic>
      <p:sp>
        <p:nvSpPr>
          <p:cNvPr id="23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287222" y="3790782"/>
            <a:ext cx="8424936" cy="207279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7222" y="2695228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51" y="6583660"/>
            <a:ext cx="6624736" cy="473992"/>
          </a:xfrm>
          <a:prstGeom prst="rect">
            <a:avLst/>
          </a:prstGeom>
        </p:spPr>
      </p:pic>
      <p:sp>
        <p:nvSpPr>
          <p:cNvPr id="11" name="テキスト プレースホルダー 5"/>
          <p:cNvSpPr>
            <a:spLocks noGrp="1"/>
          </p:cNvSpPr>
          <p:nvPr>
            <p:ph type="body" sz="quarter" idx="35" hasCustomPrompt="1"/>
          </p:nvPr>
        </p:nvSpPr>
        <p:spPr>
          <a:xfrm>
            <a:off x="9287173" y="7175158"/>
            <a:ext cx="8424936" cy="2072798"/>
          </a:xfrm>
        </p:spPr>
        <p:txBody>
          <a:bodyPr>
            <a:normAutofit/>
          </a:bodyPr>
          <a:lstStyle>
            <a:lvl1pPr algn="l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2" name="テキスト プレースホルダー 22"/>
          <p:cNvSpPr>
            <a:spLocks noGrp="1"/>
          </p:cNvSpPr>
          <p:nvPr>
            <p:ph type="body" sz="quarter" idx="36" hasCustomPrompt="1"/>
          </p:nvPr>
        </p:nvSpPr>
        <p:spPr>
          <a:xfrm>
            <a:off x="9287173" y="6079604"/>
            <a:ext cx="8352928" cy="1080120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59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2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34" hasCustomPrompt="1"/>
          </p:nvPr>
        </p:nvSpPr>
        <p:spPr>
          <a:xfrm>
            <a:off x="718270" y="2407196"/>
            <a:ext cx="16705856" cy="432048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 smtClean="0"/>
              <a:t>Add Graph </a:t>
            </a:r>
            <a:endParaRPr 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46" y="7320148"/>
            <a:ext cx="6624736" cy="473992"/>
          </a:xfrm>
          <a:prstGeom prst="rect">
            <a:avLst/>
          </a:prstGeom>
        </p:spPr>
      </p:pic>
      <p:sp>
        <p:nvSpPr>
          <p:cNvPr id="14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4930" y="6727676"/>
            <a:ext cx="1642718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15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39770" y="7866148"/>
            <a:ext cx="16417824" cy="1381808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12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iterate type="lt">
                    <p:tmPct val="5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対角する 2 つの角を切り取った四角形 11"/>
          <p:cNvSpPr/>
          <p:nvPr userDrawn="1"/>
        </p:nvSpPr>
        <p:spPr>
          <a:xfrm rot="120000">
            <a:off x="1220686" y="2117560"/>
            <a:ext cx="16489832" cy="4320480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対角する 2 つの角を切り取った四角形 8"/>
          <p:cNvSpPr/>
          <p:nvPr userDrawn="1"/>
        </p:nvSpPr>
        <p:spPr>
          <a:xfrm rot="-120000">
            <a:off x="718270" y="2263180"/>
            <a:ext cx="16489832" cy="4320480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5" hasCustomPrompt="1"/>
          </p:nvPr>
        </p:nvSpPr>
        <p:spPr>
          <a:xfrm>
            <a:off x="935038" y="2047875"/>
            <a:ext cx="16489362" cy="4248150"/>
          </a:xfrm>
          <a:prstGeom prst="snip2DiagRect">
            <a:avLst/>
          </a:prstGeom>
          <a:effectLst>
            <a:reflection blurRad="6350" stA="52000" endA="300" endPos="3000" dir="5400000" sy="-100000" algn="bl" rotWithShape="0"/>
          </a:effectLst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46" y="7320148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4930" y="6727676"/>
            <a:ext cx="1642718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939770" y="7866148"/>
            <a:ext cx="16417824" cy="1381808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9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8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7" grpId="0"/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50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- 2 Columns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対角する 2 つの角を切り取った四角形 11"/>
          <p:cNvSpPr/>
          <p:nvPr userDrawn="1"/>
        </p:nvSpPr>
        <p:spPr>
          <a:xfrm rot="120000">
            <a:off x="1477929" y="2241823"/>
            <a:ext cx="7096318" cy="384325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対角する 2 つの角を切り取った四角形 8"/>
          <p:cNvSpPr/>
          <p:nvPr userDrawn="1"/>
        </p:nvSpPr>
        <p:spPr>
          <a:xfrm rot="21233286">
            <a:off x="992302" y="2517566"/>
            <a:ext cx="7096318" cy="384325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対角する 2 つの角を切り取った四角形 17"/>
          <p:cNvSpPr/>
          <p:nvPr userDrawn="1"/>
        </p:nvSpPr>
        <p:spPr>
          <a:xfrm rot="120000">
            <a:off x="10269800" y="2241823"/>
            <a:ext cx="7096318" cy="3843258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対角する 2 つの角を切り取った四角形 23"/>
          <p:cNvSpPr/>
          <p:nvPr userDrawn="1"/>
        </p:nvSpPr>
        <p:spPr>
          <a:xfrm rot="21240000">
            <a:off x="9784173" y="2524061"/>
            <a:ext cx="7096318" cy="3843258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5" hasCustomPrompt="1"/>
          </p:nvPr>
        </p:nvSpPr>
        <p:spPr>
          <a:xfrm rot="21423148">
            <a:off x="1198232" y="2263180"/>
            <a:ext cx="7096115" cy="3778918"/>
          </a:xfrm>
          <a:prstGeom prst="snip2DiagRect">
            <a:avLst/>
          </a:prstGeo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1" name="図プレースホルダー 6"/>
          <p:cNvSpPr>
            <a:spLocks noGrp="1"/>
          </p:cNvSpPr>
          <p:nvPr>
            <p:ph type="pic" sz="quarter" idx="18" hasCustomPrompt="1"/>
          </p:nvPr>
        </p:nvSpPr>
        <p:spPr>
          <a:xfrm rot="21420000">
            <a:off x="9990103" y="2263180"/>
            <a:ext cx="7096115" cy="3778918"/>
          </a:xfrm>
          <a:prstGeom prst="snip2DiagRect">
            <a:avLst/>
          </a:prstGeo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pic>
        <p:nvPicPr>
          <p:cNvPr id="16" name="図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58" y="7303740"/>
            <a:ext cx="6624736" cy="473992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864282" y="6727676"/>
            <a:ext cx="777486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879122" y="7866148"/>
            <a:ext cx="7760028" cy="1597832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pic>
        <p:nvPicPr>
          <p:cNvPr id="17" name="図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629" y="7303740"/>
            <a:ext cx="6624736" cy="473992"/>
          </a:xfrm>
          <a:prstGeom prst="rect">
            <a:avLst/>
          </a:prstGeom>
        </p:spPr>
      </p:pic>
      <p:sp>
        <p:nvSpPr>
          <p:cNvPr id="19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9656153" y="6727676"/>
            <a:ext cx="7774868" cy="1080120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9670993" y="7866148"/>
            <a:ext cx="7760028" cy="1597832"/>
          </a:xfrm>
        </p:spPr>
        <p:txBody>
          <a:bodyPr>
            <a:normAutofit/>
          </a:bodyPr>
          <a:lstStyle>
            <a:lvl1pPr algn="ctr">
              <a:defRPr sz="20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6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00"/>
                            </p:stCondLst>
                            <p:childTnLst>
                              <p:par>
                                <p:cTn id="48" presetID="2" presetClass="entr" presetSubtype="12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3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"/>
                            </p:stCondLst>
                            <p:childTnLst>
                              <p:par>
                                <p:cTn id="61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8" grpId="0" animBg="1"/>
      <p:bldP spid="24" grpId="0" animBg="1"/>
      <p:bldP spid="7" grpId="0" animBg="1"/>
      <p:bldP spid="21" grpId="0" animBg="1"/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19" grpId="0" build="p">
        <p:tmplLst>
          <p:tmpl lvl="1">
            <p:tnLst>
              <p:par>
                <p:cTn presetID="2" presetClass="entr" presetSubtype="2" decel="100000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798" y="946049"/>
            <a:ext cx="10058400" cy="69996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598" y="973757"/>
            <a:ext cx="10058400" cy="7196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-1" y="318964"/>
            <a:ext cx="18286413" cy="987125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表プレースホルダー 9"/>
          <p:cNvSpPr>
            <a:spLocks noGrp="1"/>
          </p:cNvSpPr>
          <p:nvPr>
            <p:ph type="tbl" sz="quarter" idx="13" hasCustomPrompt="1"/>
          </p:nvPr>
        </p:nvSpPr>
        <p:spPr>
          <a:xfrm>
            <a:off x="1509713" y="2479204"/>
            <a:ext cx="4537075" cy="47529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26" name="テキスト プレースホルダー 22"/>
          <p:cNvSpPr>
            <a:spLocks noGrp="1"/>
          </p:cNvSpPr>
          <p:nvPr>
            <p:ph type="body" sz="quarter" idx="16" hasCustomPrompt="1"/>
          </p:nvPr>
        </p:nvSpPr>
        <p:spPr>
          <a:xfrm>
            <a:off x="1417704" y="7338445"/>
            <a:ext cx="4629157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7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1404064" y="7952259"/>
            <a:ext cx="4666436" cy="158373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8" name="表プレースホルダー 9"/>
          <p:cNvSpPr>
            <a:spLocks noGrp="1"/>
          </p:cNvSpPr>
          <p:nvPr>
            <p:ph type="tbl" sz="quarter" idx="18" hasCustomPrompt="1"/>
          </p:nvPr>
        </p:nvSpPr>
        <p:spPr>
          <a:xfrm>
            <a:off x="6875462" y="2479204"/>
            <a:ext cx="4537075" cy="47529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29" name="テキスト プレースホルダー 22"/>
          <p:cNvSpPr>
            <a:spLocks noGrp="1"/>
          </p:cNvSpPr>
          <p:nvPr>
            <p:ph type="body" sz="quarter" idx="19" hasCustomPrompt="1"/>
          </p:nvPr>
        </p:nvSpPr>
        <p:spPr>
          <a:xfrm>
            <a:off x="6783453" y="7338445"/>
            <a:ext cx="4629157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0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>
            <a:off x="6769813" y="7952259"/>
            <a:ext cx="4666436" cy="158373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表プレースホルダー 9"/>
          <p:cNvSpPr>
            <a:spLocks noGrp="1"/>
          </p:cNvSpPr>
          <p:nvPr>
            <p:ph type="tbl" sz="quarter" idx="21" hasCustomPrompt="1"/>
          </p:nvPr>
        </p:nvSpPr>
        <p:spPr>
          <a:xfrm>
            <a:off x="12287275" y="2479204"/>
            <a:ext cx="4537075" cy="47529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2" name="テキスト プレースホルダー 22"/>
          <p:cNvSpPr>
            <a:spLocks noGrp="1"/>
          </p:cNvSpPr>
          <p:nvPr>
            <p:ph type="body" sz="quarter" idx="22" hasCustomPrompt="1"/>
          </p:nvPr>
        </p:nvSpPr>
        <p:spPr>
          <a:xfrm>
            <a:off x="12195266" y="7338445"/>
            <a:ext cx="4629157" cy="720080"/>
          </a:xfrm>
        </p:spPr>
        <p:txBody>
          <a:bodyPr anchor="ctr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12181626" y="7952259"/>
            <a:ext cx="4666436" cy="1583730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rgbClr val="3B3B3B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4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50"/>
                            </p:stCondLst>
                            <p:childTnLst>
                              <p:par>
                                <p:cTn id="3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0" grpId="0" animBg="1"/>
      <p:bldP spid="26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8" grpId="0" animBg="1"/>
      <p:bldP spid="29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animBg="1"/>
      <p:bldP spid="32" grpId="0" build="p">
        <p:tmplLst>
          <p:tmpl lvl="1">
            <p:tnLst>
              <p:par>
                <p:cTn presetID="2" presetClass="entr" presetSubtype="8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- 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対角する 2 つの角を切り取った四角形 8"/>
          <p:cNvSpPr/>
          <p:nvPr userDrawn="1"/>
        </p:nvSpPr>
        <p:spPr>
          <a:xfrm rot="120000">
            <a:off x="1731029" y="779087"/>
            <a:ext cx="7096318" cy="8643361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対角する 2 つの角を切り取った四角形 9"/>
          <p:cNvSpPr/>
          <p:nvPr userDrawn="1"/>
        </p:nvSpPr>
        <p:spPr>
          <a:xfrm rot="21233286">
            <a:off x="798193" y="1050071"/>
            <a:ext cx="7096318" cy="8643361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図プレースホルダー 6"/>
          <p:cNvSpPr>
            <a:spLocks noGrp="1"/>
          </p:cNvSpPr>
          <p:nvPr>
            <p:ph type="pic" sz="quarter" idx="15" hasCustomPrompt="1"/>
          </p:nvPr>
        </p:nvSpPr>
        <p:spPr>
          <a:xfrm rot="21423148">
            <a:off x="1245653" y="824274"/>
            <a:ext cx="7096115" cy="8498662"/>
          </a:xfrm>
          <a:prstGeom prst="snip2DiagRect">
            <a:avLst/>
          </a:prstGeom>
          <a:solidFill>
            <a:schemeClr val="bg1"/>
          </a:solidFill>
          <a:effectLst/>
        </p:spPr>
        <p:txBody>
          <a:bodyPr>
            <a:normAutofit/>
          </a:bodyPr>
          <a:lstStyle>
            <a:lvl1pPr>
              <a:defRPr sz="2000" baseline="0"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144000" y="1615108"/>
            <a:ext cx="8136110" cy="7488832"/>
          </a:xfrm>
        </p:spPr>
        <p:txBody>
          <a:bodyPr anchor="ctr">
            <a:noAutofit/>
          </a:bodyPr>
          <a:lstStyle>
            <a:lvl1pPr algn="l">
              <a:lnSpc>
                <a:spcPts val="12000"/>
              </a:lnSpc>
              <a:defRPr sz="15000" baseline="0"/>
            </a:lvl1pPr>
          </a:lstStyle>
          <a:p>
            <a:r>
              <a:rPr lang="en-US" altLang="ja-JP" dirty="0" smtClean="0"/>
              <a:t>TEXT</a:t>
            </a:r>
            <a:br>
              <a:rPr lang="en-US" altLang="ja-JP" dirty="0" smtClean="0"/>
            </a:br>
            <a:r>
              <a:rPr lang="en-US" altLang="ja-JP" dirty="0" smtClean="0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5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3" decel="78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- Sub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対角する 2 つの角を切り取った四角形 6"/>
          <p:cNvSpPr/>
          <p:nvPr userDrawn="1"/>
        </p:nvSpPr>
        <p:spPr>
          <a:xfrm rot="21041973">
            <a:off x="8555980" y="3880869"/>
            <a:ext cx="648072" cy="648072"/>
          </a:xfrm>
          <a:prstGeom prst="snip2Diag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74254" y="4279404"/>
            <a:ext cx="8136110" cy="2232248"/>
          </a:xfrm>
        </p:spPr>
        <p:txBody>
          <a:bodyPr anchor="ctr">
            <a:noAutofit/>
          </a:bodyPr>
          <a:lstStyle>
            <a:lvl1pPr algn="r">
              <a:lnSpc>
                <a:spcPts val="12000"/>
              </a:lnSpc>
              <a:defRPr sz="15000" baseline="0"/>
            </a:lvl1pPr>
          </a:lstStyle>
          <a:p>
            <a:r>
              <a:rPr lang="en-US" altLang="ja-JP" dirty="0" smtClean="0"/>
              <a:t>WORD HERE</a:t>
            </a:r>
            <a:endParaRPr lang="en-US" dirty="0"/>
          </a:p>
        </p:txBody>
      </p:sp>
      <p:sp>
        <p:nvSpPr>
          <p:cNvPr id="2" name="対角する 2 つの角を切り取った四角形 1"/>
          <p:cNvSpPr/>
          <p:nvPr userDrawn="1"/>
        </p:nvSpPr>
        <p:spPr>
          <a:xfrm rot="20332808">
            <a:off x="8449168" y="3798331"/>
            <a:ext cx="648072" cy="648072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8880016" y="4351412"/>
            <a:ext cx="8250940" cy="1512168"/>
          </a:xfrm>
        </p:spPr>
        <p:txBody>
          <a:bodyPr anchor="ctr">
            <a:noAutofit/>
          </a:bodyPr>
          <a:lstStyle>
            <a:lvl1pPr marL="0" indent="0" algn="l">
              <a:lnSpc>
                <a:spcPts val="3000"/>
              </a:lnSpc>
              <a:buNone/>
              <a:defRPr sz="2400" i="0" baseline="0">
                <a:solidFill>
                  <a:srgbClr val="525252"/>
                </a:solidFill>
                <a:latin typeface="+mn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37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78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10"/>
                            </p:stCondLst>
                            <p:childTnLst>
                              <p:par>
                                <p:cTn id="10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10"/>
                            </p:stCondLst>
                            <p:childTnLst>
                              <p:par>
                                <p:cTn id="19" presetID="2" presetClass="entr" presetSubtype="2" decel="6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2" grpId="0" animBg="1"/>
      <p:bldP spid="8" grpId="0" build="p">
        <p:tmplLst>
          <p:tmpl lvl="1">
            <p:tnLst>
              <p:par>
                <p:cTn presetID="2" presetClass="entr" presetSubtype="2" decel="64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n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302446" y="5719564"/>
            <a:ext cx="13681520" cy="1584176"/>
          </a:xfrm>
        </p:spPr>
        <p:txBody>
          <a:bodyPr>
            <a:noAutofit/>
          </a:bodyPr>
          <a:lstStyle>
            <a:lvl1pPr marL="0" indent="0" algn="ctr">
              <a:lnSpc>
                <a:spcPts val="3000"/>
              </a:lnSpc>
              <a:buNone/>
              <a:defRPr sz="3600" i="0" baseline="0">
                <a:solidFill>
                  <a:schemeClr val="accent1"/>
                </a:solidFill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-22244906" y="40767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 rot="18000000">
            <a:off x="-20596954" y="391799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645" y="4947478"/>
            <a:ext cx="12313369" cy="85688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430" y="4475196"/>
            <a:ext cx="11019680" cy="136815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955656" y="4207396"/>
            <a:ext cx="12380238" cy="1401766"/>
          </a:xfrm>
        </p:spPr>
        <p:txBody>
          <a:bodyPr anchor="b">
            <a:noAutofit/>
          </a:bodyPr>
          <a:lstStyle>
            <a:lvl1pPr algn="ctr">
              <a:lnSpc>
                <a:spcPts val="9000"/>
              </a:lnSpc>
              <a:defRPr sz="9600"/>
            </a:lvl1pPr>
          </a:lstStyle>
          <a:p>
            <a:r>
              <a:rPr lang="en-US" altLang="ja-JP" dirty="0" smtClean="0"/>
              <a:t>Presentation Title Here</a:t>
            </a:r>
            <a:endParaRPr lang="en-US" dirty="0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559156" y="8527876"/>
            <a:ext cx="13136778" cy="1381808"/>
          </a:xfrm>
        </p:spPr>
        <p:txBody>
          <a:bodyPr anchor="b">
            <a:normAutofit/>
          </a:bodyPr>
          <a:lstStyle>
            <a:lvl1pPr algn="ctr">
              <a:defRPr sz="2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63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8" grpId="0" build="p">
        <p:tmplLst>
          <p:tmpl lvl="1"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2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u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6413" cy="10287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5" name="テキスト プレースホルダー 3"/>
          <p:cNvSpPr>
            <a:spLocks noGrp="1"/>
          </p:cNvSpPr>
          <p:nvPr>
            <p:ph type="body" sz="quarter" idx="12" hasCustomPrompt="1"/>
          </p:nvPr>
        </p:nvSpPr>
        <p:spPr>
          <a:xfrm rot="21420572">
            <a:off x="933848" y="7951862"/>
            <a:ext cx="9144570" cy="1440209"/>
          </a:xfrm>
          <a:prstGeom prst="snip2DiagRect">
            <a:avLst/>
          </a:prstGeom>
          <a:solidFill>
            <a:schemeClr val="accent2">
              <a:alpha val="40000"/>
            </a:schemeClr>
          </a:solidFill>
        </p:spPr>
        <p:txBody>
          <a:bodyPr anchor="ctr">
            <a:noAutofit/>
          </a:bodyPr>
          <a:lstStyle>
            <a:lvl1pPr>
              <a:defRPr sz="8000" baseline="0">
                <a:latin typeface="+mj-lt"/>
              </a:defRPr>
            </a:lvl1pPr>
          </a:lstStyle>
          <a:p>
            <a:pPr lvl="0"/>
            <a:r>
              <a:rPr lang="en-US" altLang="ja-JP" dirty="0" smtClean="0"/>
              <a:t> </a:t>
            </a:r>
            <a:endParaRPr lang="ja-JP" altLang="en-US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 hasCustomPrompt="1"/>
          </p:nvPr>
        </p:nvSpPr>
        <p:spPr>
          <a:xfrm>
            <a:off x="646262" y="7807796"/>
            <a:ext cx="9144570" cy="1440209"/>
          </a:xfrm>
          <a:prstGeom prst="snip2DiagRect">
            <a:avLst/>
          </a:prstGeom>
          <a:solidFill>
            <a:schemeClr val="accent1">
              <a:alpha val="40000"/>
            </a:schemeClr>
          </a:solidFill>
        </p:spPr>
        <p:txBody>
          <a:bodyPr anchor="ctr">
            <a:noAutofit/>
          </a:bodyPr>
          <a:lstStyle>
            <a:lvl1pPr algn="l">
              <a:defRPr sz="80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304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 animBg="1">
        <p:tmplLst>
          <p:tmpl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6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0" build="p" animBg="1">
        <p:tmplLst>
          <p:tmpl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3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uge Image - Huge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6413" cy="10287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 hasCustomPrompt="1"/>
          </p:nvPr>
        </p:nvSpPr>
        <p:spPr>
          <a:xfrm>
            <a:off x="-571" y="5791572"/>
            <a:ext cx="18286983" cy="2736303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txBody>
          <a:bodyPr anchor="ctr">
            <a:noAutofit/>
          </a:bodyPr>
          <a:lstStyle>
            <a:lvl1pPr algn="ctr">
              <a:defRPr sz="80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altLang="ja-JP" dirty="0" smtClean="0"/>
              <a:t> </a:t>
            </a:r>
            <a:endParaRPr lang="ja-JP" altLang="en-US" dirty="0" smtClean="0"/>
          </a:p>
        </p:txBody>
      </p:sp>
      <p:sp>
        <p:nvSpPr>
          <p:cNvPr id="6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02246" y="6151612"/>
            <a:ext cx="17209912" cy="1872208"/>
          </a:xfrm>
        </p:spPr>
        <p:txBody>
          <a:bodyPr anchor="b">
            <a:noAutofit/>
          </a:bodyPr>
          <a:lstStyle>
            <a:lvl1pPr algn="ctr">
              <a:lnSpc>
                <a:spcPts val="12000"/>
              </a:lnSpc>
              <a:defRPr sz="150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altLang="ja-JP" dirty="0" smtClean="0"/>
              <a:t>TEXT HERE</a:t>
            </a:r>
            <a:endParaRPr lang="en-US" dirty="0"/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502246" y="7735788"/>
            <a:ext cx="17209912" cy="648072"/>
          </a:xfrm>
        </p:spPr>
        <p:txBody>
          <a:bodyPr anchor="ctr">
            <a:noAutofit/>
          </a:bodyPr>
          <a:lstStyle>
            <a:lvl1pPr marL="0" indent="0" algn="ctr">
              <a:lnSpc>
                <a:spcPts val="3000"/>
              </a:lnSpc>
              <a:buNone/>
              <a:defRPr sz="4000" i="0" baseline="0">
                <a:solidFill>
                  <a:schemeClr val="bg1"/>
                </a:solidFill>
                <a:effectLst/>
                <a:latin typeface="+mj-lt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9" decel="78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decel="64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animBg="1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  <p:bldP spid="7" grpId="0" build="p">
        <p:tmplLst>
          <p:tmpl lvl="1">
            <p:tnLst>
              <p:par>
                <p:cTn presetID="2" presetClass="entr" presetSubtype="2" decel="64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33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31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4321" y="267943"/>
            <a:ext cx="16457772" cy="987125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321" y="1615108"/>
            <a:ext cx="16457772" cy="7776864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en-US" altLang="ja-JP" dirty="0" smtClean="0"/>
              <a:t>Master 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533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91" r:id="rId3"/>
    <p:sldLayoutId id="2147483694" r:id="rId4"/>
    <p:sldLayoutId id="2147483712" r:id="rId5"/>
    <p:sldLayoutId id="2147483720" r:id="rId6"/>
    <p:sldLayoutId id="2147483698" r:id="rId7"/>
    <p:sldLayoutId id="2147483701" r:id="rId8"/>
    <p:sldLayoutId id="214748371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1632753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32753" rtl="0" eaLnBrk="1" latinLnBrk="0" hangingPunct="1">
        <a:spcBef>
          <a:spcPct val="20000"/>
        </a:spcBef>
        <a:buFontTx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2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4321" y="267943"/>
            <a:ext cx="16457772" cy="987125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en-US" dirty="0" smtClean="0"/>
              <a:t>Master Title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321" y="1615108"/>
            <a:ext cx="16457772" cy="7776864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en-US" altLang="ja-JP" dirty="0" smtClean="0"/>
              <a:t>Master Text</a:t>
            </a:r>
            <a:endParaRPr lang="ja-JP" altLang="en-US" dirty="0" smtClean="0"/>
          </a:p>
        </p:txBody>
      </p:sp>
      <p:sp>
        <p:nvSpPr>
          <p:cNvPr id="15" name="フッター プレースホルダー 3"/>
          <p:cNvSpPr txBox="1">
            <a:spLocks/>
          </p:cNvSpPr>
          <p:nvPr userDrawn="1"/>
        </p:nvSpPr>
        <p:spPr>
          <a:xfrm>
            <a:off x="934295" y="9607996"/>
            <a:ext cx="16417823" cy="5476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632753" rtl="0" eaLnBrk="1" latinLnBrk="0" hangingPunct="1">
              <a:defRPr sz="3200" kern="1200">
                <a:solidFill>
                  <a:schemeClr val="tx1"/>
                </a:solidFill>
                <a:latin typeface="Aleo-LightItalic" pitchFamily="34" charset="0"/>
                <a:ea typeface="+mn-ea"/>
                <a:cs typeface="+mn-cs"/>
              </a:defRPr>
            </a:lvl1pPr>
            <a:lvl2pPr marL="816376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32753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49129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65505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81882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898258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714634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531011" algn="l" defTabSz="1632753" rtl="0" eaLnBrk="1" latinLnBrk="0" hangingPunct="1"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The Power of PowerPoint - thepopp.com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2" name="対角する 2 つの角を切り取った四角形 11"/>
          <p:cNvSpPr/>
          <p:nvPr userDrawn="1"/>
        </p:nvSpPr>
        <p:spPr>
          <a:xfrm rot="21054230">
            <a:off x="17745188" y="9711705"/>
            <a:ext cx="1443653" cy="144365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対角する 2 つの角を切り取った四角形 12"/>
          <p:cNvSpPr/>
          <p:nvPr userDrawn="1"/>
        </p:nvSpPr>
        <p:spPr>
          <a:xfrm rot="21226749">
            <a:off x="-791938" y="9746559"/>
            <a:ext cx="1443653" cy="144365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対角する 2 つの角を切り取った四角形 13"/>
          <p:cNvSpPr/>
          <p:nvPr userDrawn="1"/>
        </p:nvSpPr>
        <p:spPr>
          <a:xfrm rot="21054230">
            <a:off x="-976892" y="-872143"/>
            <a:ext cx="1443653" cy="1443653"/>
          </a:xfrm>
          <a:prstGeom prst="snip2DiagRect">
            <a:avLst/>
          </a:prstGeom>
          <a:solidFill>
            <a:srgbClr val="02B8A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対角する 2 つの角を切り取った四角形 15"/>
          <p:cNvSpPr/>
          <p:nvPr userDrawn="1"/>
        </p:nvSpPr>
        <p:spPr>
          <a:xfrm rot="21226749">
            <a:off x="17714118" y="-926639"/>
            <a:ext cx="1443653" cy="1443653"/>
          </a:xfrm>
          <a:prstGeom prst="snip2DiagRect">
            <a:avLst/>
          </a:prstGeom>
          <a:solidFill>
            <a:srgbClr val="BBFF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2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95" r:id="rId2"/>
    <p:sldLayoutId id="2147483714" r:id="rId3"/>
    <p:sldLayoutId id="2147483716" r:id="rId4"/>
    <p:sldLayoutId id="2147483707" r:id="rId5"/>
    <p:sldLayoutId id="2147483685" r:id="rId6"/>
    <p:sldLayoutId id="2147483696" r:id="rId7"/>
    <p:sldLayoutId id="2147483699" r:id="rId8"/>
    <p:sldLayoutId id="2147483722" r:id="rId9"/>
    <p:sldLayoutId id="2147483710" r:id="rId10"/>
    <p:sldLayoutId id="2147483702" r:id="rId11"/>
    <p:sldLayoutId id="2147483700" r:id="rId12"/>
    <p:sldLayoutId id="2147483704" r:id="rId13"/>
    <p:sldLayoutId id="2147483686" r:id="rId14"/>
    <p:sldLayoutId id="2147483687" r:id="rId15"/>
    <p:sldLayoutId id="2147483689" r:id="rId16"/>
    <p:sldLayoutId id="2147483690" r:id="rId17"/>
    <p:sldLayoutId id="2147483713" r:id="rId18"/>
    <p:sldLayoutId id="2147483705" r:id="rId19"/>
    <p:sldLayoutId id="2147483708" r:id="rId20"/>
    <p:sldLayoutId id="2147483709" r:id="rId21"/>
    <p:sldLayoutId id="2147483711" r:id="rId22"/>
    <p:sldLayoutId id="2147483693" r:id="rId23"/>
    <p:sldLayoutId id="2147483697" r:id="rId24"/>
    <p:sldLayoutId id="2147483715" r:id="rId2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 animBg="1"/>
      <p:bldP spid="13" grpId="0" animBg="1"/>
      <p:bldP spid="14" grpId="0" animBg="1"/>
      <p:bldP spid="16" grpId="0" animBg="1"/>
    </p:bldLst>
  </p:timing>
  <p:hf hdr="0" dt="0"/>
  <p:txStyles>
    <p:titleStyle>
      <a:lvl1pPr algn="ctr" defTabSz="1632753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32753" rtl="0" eaLnBrk="1" latinLnBrk="0" hangingPunct="1">
        <a:spcBef>
          <a:spcPct val="20000"/>
        </a:spcBef>
        <a:buFontTx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2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955656" y="1759124"/>
            <a:ext cx="12380238" cy="3850038"/>
          </a:xfrm>
        </p:spPr>
        <p:txBody>
          <a:bodyPr>
            <a:normAutofit/>
          </a:bodyPr>
          <a:lstStyle/>
          <a:p>
            <a:pPr>
              <a:lnSpc>
                <a:spcPts val="14000"/>
              </a:lnSpc>
            </a:pPr>
            <a:r>
              <a:rPr lang="zh-TW" altLang="zh-TW" sz="115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讓概念發展</a:t>
            </a:r>
            <a:r>
              <a:rPr lang="zh-TW" altLang="zh-TW" sz="115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成為</a:t>
            </a:r>
            <a:r>
              <a:rPr lang="en-US" altLang="zh-TW" sz="1150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/>
            </a:r>
            <a:br>
              <a:rPr lang="en-US" altLang="zh-TW" sz="1150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</a:br>
            <a:r>
              <a:rPr lang="zh-TW" altLang="zh-TW" sz="1150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解題</a:t>
            </a:r>
            <a:r>
              <a:rPr lang="zh-TW" altLang="zh-TW" sz="115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過程的翅膀</a:t>
            </a:r>
            <a:endParaRPr lang="en-US" sz="115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02446" y="6223620"/>
            <a:ext cx="13681520" cy="1008112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台南市立永康國中   楊智強</a:t>
            </a:r>
            <a:endParaRPr lang="en-US" sz="5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53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765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プレースホルダー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サブタイトル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不用方程式 </a:t>
            </a:r>
            <a:r>
              <a:rPr lang="zh-TW" altLang="en-US" sz="72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可以嗎</a:t>
            </a:r>
            <a:r>
              <a:rPr 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endParaRPr lang="en-US" sz="54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62" y="90237"/>
            <a:ext cx="14494736" cy="4621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634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プレースホルダー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サブタイトル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不用方程式 </a:t>
            </a:r>
            <a:r>
              <a:rPr lang="zh-TW" altLang="en-US" sz="72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可以嗎</a:t>
            </a:r>
            <a:r>
              <a:rPr 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endParaRPr lang="en-US" sz="54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36" y="390972"/>
            <a:ext cx="17577978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764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プレースホルダー 1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タイトル 10"/>
          <p:cNvSpPr>
            <a:spLocks noGrp="1"/>
          </p:cNvSpPr>
          <p:nvPr>
            <p:ph type="ctrTitle"/>
          </p:nvPr>
        </p:nvSpPr>
        <p:spPr>
          <a:xfrm rot="21107843">
            <a:off x="502246" y="4423420"/>
            <a:ext cx="17209912" cy="1512168"/>
          </a:xfrm>
        </p:spPr>
        <p:txBody>
          <a:bodyPr/>
          <a:lstStyle/>
          <a:p>
            <a:pPr>
              <a:lnSpc>
                <a:spcPts val="15000"/>
              </a:lnSpc>
            </a:pPr>
            <a:r>
              <a:rPr lang="zh-TW" altLang="en-US" sz="9600" dirty="0" smtClean="0">
                <a:solidFill>
                  <a:srgbClr val="FF0000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學習的快樂</a:t>
            </a:r>
            <a:endParaRPr lang="en-US" sz="9600" dirty="0">
              <a:solidFill>
                <a:srgbClr val="FF0000"/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12" name="サブタイトル 11"/>
          <p:cNvSpPr>
            <a:spLocks noGrp="1"/>
          </p:cNvSpPr>
          <p:nvPr>
            <p:ph type="subTitle" idx="1"/>
          </p:nvPr>
        </p:nvSpPr>
        <p:spPr>
          <a:xfrm rot="21200685">
            <a:off x="862286" y="6655668"/>
            <a:ext cx="17209912" cy="1368152"/>
          </a:xfrm>
        </p:spPr>
        <p:txBody>
          <a:bodyPr/>
          <a:lstStyle/>
          <a:p>
            <a:r>
              <a:rPr lang="zh-TW" altLang="en-US" sz="9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在於發現時的感動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772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>
          <a:xfrm>
            <a:off x="2302446" y="6079604"/>
            <a:ext cx="13681520" cy="1224136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只要有一分鐘的收穫 那就值得了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龍門石碑" panose="03000909000000000000" pitchFamily="65" charset="-120"/>
                <a:ea typeface="華康龍門石碑" panose="03000909000000000000" pitchFamily="65" charset="-120"/>
              </a:rPr>
              <a:t>希望對您有幫助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670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9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分享內容</a:t>
            </a:r>
            <a:endParaRPr lang="en-US" sz="96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2" name="文字版面配置區 1"/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感想</a:t>
            </a:r>
            <a:endParaRPr lang="zh-TW" altLang="en-US" sz="72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b="1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參加生根的成長</a:t>
            </a:r>
            <a:endParaRPr lang="en-US" b="1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/>
          </p:nvPr>
        </p:nvSpPr>
        <p:spPr>
          <a:xfrm>
            <a:off x="1942406" y="6795376"/>
            <a:ext cx="4824536" cy="2236556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奇怪</a:t>
            </a:r>
            <a:r>
              <a:rPr lang="zh-TW" altLang="en-US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/>
                <a:ea typeface="新細明體"/>
              </a:rPr>
              <a:t>，</a:t>
            </a:r>
            <a:r>
              <a:rPr lang="zh-TW" altLang="en-US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為什麼參加後卻一直懷疑自己</a:t>
            </a:r>
            <a:endParaRPr lang="en-US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6"/>
          </p:nvPr>
        </p:nvSpPr>
        <p:spPr>
          <a:xfrm>
            <a:off x="7641599" y="2983260"/>
            <a:ext cx="2952328" cy="2664296"/>
          </a:xfrm>
        </p:spPr>
        <p:txBody>
          <a:bodyPr>
            <a:normAutofit/>
          </a:bodyPr>
          <a:lstStyle/>
          <a:p>
            <a:r>
              <a:rPr lang="zh-TW" altLang="en-US" sz="72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概念</a:t>
            </a:r>
            <a:endParaRPr lang="en-US" altLang="zh-TW" sz="7200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zh-TW" altLang="en-US" sz="72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解題</a:t>
            </a:r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zh-TW" altLang="en-US" b="1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概念  </a:t>
            </a:r>
            <a:r>
              <a:rPr lang="en-US" altLang="zh-TW" b="1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vs.</a:t>
            </a:r>
            <a:r>
              <a:rPr lang="zh-TW" altLang="en-US" b="1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 解題</a:t>
            </a:r>
            <a:endParaRPr lang="zh-TW" altLang="en-US" b="1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是概念重要，還是解題重要？</a:t>
            </a:r>
            <a:endParaRPr lang="zh-TW" altLang="en-US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9"/>
          </p:nvPr>
        </p:nvSpPr>
        <p:spPr/>
        <p:txBody>
          <a:bodyPr>
            <a:noAutofit/>
          </a:bodyPr>
          <a:lstStyle/>
          <a:p>
            <a:r>
              <a:rPr lang="zh-TW" altLang="en-US" sz="72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例子</a:t>
            </a:r>
            <a:endParaRPr lang="zh-TW" altLang="en-US" sz="72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20"/>
          </p:nvPr>
        </p:nvSpPr>
        <p:spPr>
          <a:xfrm>
            <a:off x="12383566" y="6133191"/>
            <a:ext cx="4968552" cy="720080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二元一次聯立方程</a:t>
            </a:r>
            <a:r>
              <a:rPr lang="zh-TW" altLang="en-US" b="1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式</a:t>
            </a:r>
            <a:endParaRPr lang="zh-TW" altLang="en-US" b="1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聯立在圖形上的意義是</a:t>
            </a:r>
            <a:r>
              <a:rPr lang="en-US" altLang="zh-TW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zh-TW" altLang="en-US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822" y="9680004"/>
            <a:ext cx="9787811" cy="60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77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プレースホルダー 9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zh-TW" altLang="zh-TW" sz="72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解題的步驟</a:t>
            </a:r>
            <a:endParaRPr lang="en-US" sz="72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altLang="zh-TW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到底</a:t>
            </a:r>
            <a:r>
              <a:rPr lang="zh-TW" altLang="zh-TW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在做</a:t>
            </a:r>
            <a:r>
              <a:rPr lang="zh-TW" altLang="zh-TW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什麼</a:t>
            </a:r>
            <a:r>
              <a:rPr lang="en-US" altLang="zh-TW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altLang="zh-TW" sz="6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9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感想</a:t>
            </a:r>
            <a:endParaRPr lang="en-US" sz="9600" dirty="0">
              <a:solidFill>
                <a:schemeClr val="accent1"/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zh-TW" altLang="zh-TW" sz="72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打臉自己以為會教書的我</a:t>
            </a:r>
            <a:endParaRPr lang="en-US" sz="72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altLang="zh-TW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但</a:t>
            </a:r>
            <a:r>
              <a:rPr lang="zh-TW" altLang="zh-TW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我在教</a:t>
            </a:r>
            <a:r>
              <a:rPr lang="zh-TW" altLang="zh-TW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什麼</a:t>
            </a:r>
            <a:r>
              <a:rPr lang="en-US" altLang="zh-TW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sz="6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7"/>
          </p:nvPr>
        </p:nvSpPr>
        <p:spPr/>
        <p:txBody>
          <a:bodyPr>
            <a:noAutofit/>
          </a:bodyPr>
          <a:lstStyle/>
          <a:p>
            <a:r>
              <a:rPr lang="zh-TW" altLang="zh-TW" sz="72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我正努力的想補救</a:t>
            </a:r>
            <a:endParaRPr lang="en-US" sz="72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altLang="zh-TW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zh-TW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補救</a:t>
            </a:r>
            <a:r>
              <a:rPr lang="zh-TW" altLang="zh-TW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讓自己跟學生都有感覺</a:t>
            </a:r>
            <a:endParaRPr lang="en-US" sz="6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846" y="9680004"/>
            <a:ext cx="9787816" cy="60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36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プレースホルダー 9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zh-TW" altLang="zh-TW" sz="7200" b="1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只有解題，沒有健全的概念發展</a:t>
            </a:r>
            <a:endParaRPr lang="en-US" sz="7200" b="1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4"/>
          </p:nvPr>
        </p:nvSpPr>
        <p:spPr>
          <a:xfrm>
            <a:off x="943658" y="5359524"/>
            <a:ext cx="16417824" cy="1008112"/>
          </a:xfrm>
        </p:spPr>
        <p:txBody>
          <a:bodyPr>
            <a:noAutofit/>
          </a:bodyPr>
          <a:lstStyle/>
          <a:p>
            <a:r>
              <a:rPr lang="zh-TW" altLang="zh-TW" sz="6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解題的意義似乎少了一味</a:t>
            </a:r>
            <a:endParaRPr lang="en-US" sz="6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Clear Sans Light" panose="020B0303030202020304" pitchFamily="34" charset="0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9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概念</a:t>
            </a:r>
            <a:r>
              <a:rPr lang="zh-TW" altLang="en-US" sz="9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r>
              <a:rPr lang="en-US" altLang="zh-TW" sz="9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vs.</a:t>
            </a:r>
            <a:r>
              <a:rPr lang="zh-TW" altLang="zh-TW" sz="9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解題</a:t>
            </a:r>
            <a:endParaRPr lang="en-US" sz="9600" dirty="0">
              <a:solidFill>
                <a:schemeClr val="accent1"/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846" y="9680004"/>
            <a:ext cx="9787816" cy="60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</p:spPr>
        <p:txBody>
          <a:bodyPr/>
          <a:lstStyle/>
          <a:p>
            <a:r>
              <a:rPr 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1/2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486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プレースホルダー 9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zh-TW" altLang="zh-TW" sz="7200" b="1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只有概念的</a:t>
            </a:r>
            <a:r>
              <a:rPr lang="zh-TW" altLang="zh-TW" sz="7200" b="1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建立</a:t>
            </a:r>
            <a:r>
              <a:rPr lang="en-US" altLang="zh-TW" sz="7200" b="1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r>
              <a:rPr lang="zh-TW" altLang="zh-TW" sz="7200" b="1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卻</a:t>
            </a:r>
            <a:r>
              <a:rPr lang="zh-TW" altLang="zh-TW" sz="7200" b="1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沒有適當的題目解題</a:t>
            </a:r>
            <a:endParaRPr lang="en-US" sz="7200" b="1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4"/>
          </p:nvPr>
        </p:nvSpPr>
        <p:spPr>
          <a:xfrm>
            <a:off x="943658" y="5359524"/>
            <a:ext cx="16417824" cy="1008112"/>
          </a:xfrm>
        </p:spPr>
        <p:txBody>
          <a:bodyPr>
            <a:noAutofit/>
          </a:bodyPr>
          <a:lstStyle/>
          <a:p>
            <a:r>
              <a:rPr lang="zh-TW" altLang="zh-TW" sz="6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概念就得不到澄清與發展的機會</a:t>
            </a:r>
            <a:endParaRPr lang="en-US" sz="6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Clear Sans Light" panose="020B0303030202020304" pitchFamily="34" charset="0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9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概念</a:t>
            </a:r>
            <a:r>
              <a:rPr lang="en-US" altLang="zh-TW" sz="96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vs.</a:t>
            </a:r>
            <a:r>
              <a:rPr lang="zh-TW" altLang="zh-TW" sz="96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解題</a:t>
            </a:r>
            <a:endParaRPr lang="en-US" sz="9600" dirty="0">
              <a:solidFill>
                <a:schemeClr val="accent1"/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846" y="9680004"/>
            <a:ext cx="9787816" cy="60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18299" y="1327076"/>
            <a:ext cx="3037075" cy="547688"/>
          </a:xfrm>
        </p:spPr>
        <p:txBody>
          <a:bodyPr/>
          <a:lstStyle/>
          <a:p>
            <a:r>
              <a:rPr 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2/2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341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サブタイトル 19"/>
          <p:cNvSpPr>
            <a:spLocks noGrp="1"/>
          </p:cNvSpPr>
          <p:nvPr>
            <p:ph type="subTitle" idx="1"/>
          </p:nvPr>
        </p:nvSpPr>
        <p:spPr>
          <a:xfrm>
            <a:off x="1510358" y="8959924"/>
            <a:ext cx="15620598" cy="864096"/>
          </a:xfrm>
        </p:spPr>
        <p:txBody>
          <a:bodyPr/>
          <a:lstStyle/>
          <a:p>
            <a:r>
              <a:rPr lang="zh-TW" altLang="en-US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核心概念是</a:t>
            </a:r>
            <a:r>
              <a:rPr lang="en-US" altLang="zh-TW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en-US" sz="6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タイトル 2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sz="8000" b="1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以二元一次聯立方程式為例</a:t>
            </a:r>
            <a:endParaRPr lang="en-US" sz="80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2" name="文字方塊 2"/>
          <p:cNvSpPr txBox="1">
            <a:spLocks noChangeArrowheads="1"/>
          </p:cNvSpPr>
          <p:nvPr/>
        </p:nvSpPr>
        <p:spPr bwMode="auto">
          <a:xfrm>
            <a:off x="1942406" y="1111052"/>
            <a:ext cx="15193688" cy="1044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中圓體" pitchFamily="49" charset="-120"/>
                <a:ea typeface="華康中圓體" pitchFamily="49" charset="-120"/>
                <a:cs typeface="新細明體" pitchFamily="18" charset="-120"/>
              </a:rPr>
              <a:t>核心：</a:t>
            </a:r>
            <a:r>
              <a:rPr kumimoji="1" lang="zh-TW" altLang="en-US" sz="5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itchFamily="49" charset="-120"/>
                <a:ea typeface="華康中圓體" pitchFamily="49" charset="-120"/>
                <a:cs typeface="新細明體" pitchFamily="18" charset="-120"/>
              </a:rPr>
              <a:t>圖形</a:t>
            </a:r>
            <a:r>
              <a:rPr kumimoji="1" lang="en-US" altLang="zh-TW" sz="5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itchFamily="49" charset="-120"/>
                <a:ea typeface="華康中圓體" pitchFamily="49" charset="-120"/>
                <a:cs typeface="新細明體" pitchFamily="18" charset="-120"/>
              </a:rPr>
              <a:t>vs.</a:t>
            </a:r>
            <a:r>
              <a:rPr kumimoji="1" lang="zh-TW" altLang="en-US" sz="5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itchFamily="49" charset="-120"/>
                <a:ea typeface="華康中圓體" pitchFamily="49" charset="-120"/>
                <a:cs typeface="新細明體" pitchFamily="18" charset="-120"/>
              </a:rPr>
              <a:t>表格</a:t>
            </a:r>
            <a:r>
              <a:rPr kumimoji="1" lang="en-US" altLang="zh-TW" sz="5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itchFamily="49" charset="-120"/>
                <a:ea typeface="華康中圓體" pitchFamily="49" charset="-120"/>
                <a:cs typeface="新細明體" pitchFamily="18" charset="-120"/>
              </a:rPr>
              <a:t>vs.</a:t>
            </a:r>
            <a:r>
              <a:rPr kumimoji="1" lang="zh-TW" altLang="en-US" sz="5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圓體" pitchFamily="49" charset="-120"/>
                <a:ea typeface="華康中圓體" pitchFamily="49" charset="-120"/>
                <a:cs typeface="新細明體" pitchFamily="18" charset="-120"/>
              </a:rPr>
              <a:t>方程式</a:t>
            </a:r>
            <a:r>
              <a:rPr kumimoji="1" lang="en-US" altLang="zh-TW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華康中圓體" pitchFamily="49" charset="-120"/>
                <a:cs typeface="新細明體" pitchFamily="18" charset="-120"/>
              </a:rPr>
              <a:t>…</a:t>
            </a:r>
            <a:r>
              <a:rPr kumimoji="1" lang="zh-TW" altLang="en-US" sz="5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華康中圓體" pitchFamily="49" charset="-120"/>
                <a:ea typeface="華康中圓體" pitchFamily="49" charset="-120"/>
                <a:cs typeface="新細明體" pitchFamily="18" charset="-120"/>
              </a:rPr>
              <a:t>圖形是最細的表格</a:t>
            </a:r>
            <a:endParaRPr kumimoji="1" lang="zh-TW" altLang="zh-TW" sz="7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706" y="2151874"/>
            <a:ext cx="4428492" cy="5129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68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サブタイトル 19"/>
          <p:cNvSpPr>
            <a:spLocks noGrp="1"/>
          </p:cNvSpPr>
          <p:nvPr>
            <p:ph type="subTitle" idx="1"/>
          </p:nvPr>
        </p:nvSpPr>
        <p:spPr>
          <a:xfrm>
            <a:off x="1510358" y="8959924"/>
            <a:ext cx="15620598" cy="864096"/>
          </a:xfrm>
        </p:spPr>
        <p:txBody>
          <a:bodyPr/>
          <a:lstStyle/>
          <a:p>
            <a:r>
              <a:rPr lang="zh-TW" altLang="en-US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核心概念是</a:t>
            </a:r>
            <a:r>
              <a:rPr lang="en-US" altLang="zh-TW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en-US" sz="6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タイトル 2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sz="8000" b="1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以二元一次聯立方程式為例</a:t>
            </a:r>
            <a:endParaRPr lang="en-US" sz="80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2" name="文字方塊 2"/>
          <p:cNvSpPr txBox="1">
            <a:spLocks noChangeArrowheads="1"/>
          </p:cNvSpPr>
          <p:nvPr/>
        </p:nvSpPr>
        <p:spPr bwMode="auto">
          <a:xfrm>
            <a:off x="4174654" y="1111052"/>
            <a:ext cx="10945216" cy="10441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中圓體" pitchFamily="49" charset="-120"/>
                <a:ea typeface="華康中圓體" pitchFamily="49" charset="-120"/>
                <a:cs typeface="新細明體" pitchFamily="18" charset="-120"/>
              </a:rPr>
              <a:t>核心</a:t>
            </a:r>
            <a:r>
              <a:rPr kumimoji="1" lang="zh-TW" altLang="en-U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中圓體" pitchFamily="49" charset="-120"/>
                <a:ea typeface="華康中圓體" pitchFamily="49" charset="-120"/>
                <a:cs typeface="新細明體" pitchFamily="18" charset="-120"/>
              </a:rPr>
              <a:t>：</a:t>
            </a:r>
            <a:r>
              <a:rPr lang="zh-TW" altLang="zh-TW" sz="60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找</a:t>
            </a:r>
            <a:r>
              <a:rPr lang="zh-TW" altLang="zh-TW" sz="6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交點</a:t>
            </a:r>
            <a:endParaRPr kumimoji="1" lang="zh-TW" altLang="zh-TW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華康中圓體" panose="020F0509000000000000" pitchFamily="49" charset="-120"/>
              <a:ea typeface="華康中圓體" panose="020F0509000000000000" pitchFamily="49" charset="-120"/>
              <a:cs typeface="新細明體" pitchFamily="18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702" y="2119164"/>
            <a:ext cx="4608512" cy="5072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6193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サブタイトル 19"/>
          <p:cNvSpPr>
            <a:spLocks noGrp="1"/>
          </p:cNvSpPr>
          <p:nvPr>
            <p:ph type="subTitle" idx="1"/>
          </p:nvPr>
        </p:nvSpPr>
        <p:spPr>
          <a:xfrm>
            <a:off x="1510358" y="8959924"/>
            <a:ext cx="15620598" cy="864096"/>
          </a:xfrm>
        </p:spPr>
        <p:txBody>
          <a:bodyPr/>
          <a:lstStyle/>
          <a:p>
            <a:r>
              <a:rPr lang="zh-TW" altLang="en-US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我的疑問</a:t>
            </a:r>
            <a:r>
              <a:rPr lang="en-US" altLang="zh-TW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en-US" sz="6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タイトル 2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sz="8000" b="1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以二元一次聯立方程式為例</a:t>
            </a:r>
            <a:endParaRPr lang="en-US" sz="80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2" name="文字方塊 2"/>
          <p:cNvSpPr txBox="1">
            <a:spLocks noChangeArrowheads="1"/>
          </p:cNvSpPr>
          <p:nvPr/>
        </p:nvSpPr>
        <p:spPr bwMode="auto">
          <a:xfrm>
            <a:off x="1870398" y="1111052"/>
            <a:ext cx="15121680" cy="576064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zh-TW" sz="5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解聯立</a:t>
            </a:r>
            <a:r>
              <a:rPr lang="zh-TW" altLang="en-US" sz="5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方程式時</a:t>
            </a:r>
            <a:endParaRPr lang="zh-TW" altLang="zh-TW" sz="54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endParaRPr lang="en-US" altLang="zh-TW" sz="5400" dirty="0" smtClean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5400" dirty="0" err="1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Q1</a:t>
            </a:r>
            <a:r>
              <a:rPr lang="zh-TW" altLang="zh-TW" sz="5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：為什麼兩方程式相加、減</a:t>
            </a:r>
            <a:r>
              <a:rPr lang="zh-TW" altLang="zh-TW" sz="5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後</a:t>
            </a:r>
            <a:r>
              <a:rPr lang="zh-TW" altLang="en-US" sz="5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不會</a:t>
            </a:r>
            <a:r>
              <a:rPr lang="zh-TW" altLang="zh-TW" sz="5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影響</a:t>
            </a:r>
            <a:r>
              <a:rPr lang="en-US" altLang="zh-TW" sz="5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/>
            </a:r>
            <a:br>
              <a:rPr lang="en-US" altLang="zh-TW" sz="5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</a:br>
            <a:r>
              <a:rPr lang="zh-TW" altLang="en-US" sz="5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   </a:t>
            </a:r>
            <a:r>
              <a:rPr lang="zh-TW" altLang="zh-TW" sz="54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最後</a:t>
            </a:r>
            <a:r>
              <a:rPr lang="zh-TW" altLang="zh-TW" sz="5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解的答案？</a:t>
            </a:r>
          </a:p>
          <a:p>
            <a:pPr>
              <a:lnSpc>
                <a:spcPct val="150000"/>
              </a:lnSpc>
            </a:pPr>
            <a:r>
              <a:rPr lang="en-US" altLang="zh-TW" sz="5400" dirty="0" err="1">
                <a:latin typeface="華康中圓體" panose="020F0509000000000000" pitchFamily="49" charset="-120"/>
                <a:ea typeface="華康中圓體" panose="020F0509000000000000" pitchFamily="49" charset="-120"/>
              </a:rPr>
              <a:t>Q2</a:t>
            </a:r>
            <a:r>
              <a:rPr lang="zh-TW" altLang="zh-TW" sz="5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：最後解得的</a:t>
            </a:r>
            <a:r>
              <a:rPr lang="en-US" altLang="zh-TW" sz="5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x=</a:t>
            </a:r>
            <a:r>
              <a:rPr lang="zh-TW" altLang="zh-TW" sz="5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…</a:t>
            </a:r>
            <a:r>
              <a:rPr lang="en-US" altLang="zh-TW" sz="5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  y=</a:t>
            </a:r>
            <a:r>
              <a:rPr lang="zh-TW" altLang="zh-TW" sz="5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…</a:t>
            </a:r>
            <a:r>
              <a:rPr lang="en-US" altLang="zh-TW" sz="5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  </a:t>
            </a:r>
            <a:r>
              <a:rPr lang="zh-TW" altLang="zh-TW" sz="5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是什麼意義？</a:t>
            </a:r>
          </a:p>
        </p:txBody>
      </p:sp>
    </p:spTree>
    <p:extLst>
      <p:ext uri="{BB962C8B-B14F-4D97-AF65-F5344CB8AC3E}">
        <p14:creationId xmlns:p14="http://schemas.microsoft.com/office/powerpoint/2010/main" val="314078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プレースホルダー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サブタイトル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TW" alt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不用方程式 </a:t>
            </a:r>
            <a:r>
              <a:rPr lang="zh-TW" altLang="en-US" sz="7200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可以嗎</a:t>
            </a:r>
            <a:r>
              <a:rPr lang="en-US" dirty="0" smtClean="0">
                <a:latin typeface="華康中圓體" panose="020F0509000000000000" pitchFamily="49" charset="-120"/>
                <a:ea typeface="華康中圓體" panose="020F0509000000000000" pitchFamily="49" charset="-120"/>
              </a:rPr>
              <a:t> </a:t>
            </a:r>
            <a:endParaRPr lang="en-US" sz="5400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69" y="390972"/>
            <a:ext cx="16856469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765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4|1.6"/>
</p:tagLst>
</file>

<file path=ppt/theme/theme1.xml><?xml version="1.0" encoding="utf-8"?>
<a:theme xmlns:a="http://schemas.openxmlformats.org/drawingml/2006/main" name="Mira Title">
  <a:themeElements>
    <a:clrScheme name="ユーザー定義 4">
      <a:dk1>
        <a:srgbClr val="3F3F3F"/>
      </a:dk1>
      <a:lt1>
        <a:sysClr val="window" lastClr="FFFFFF"/>
      </a:lt1>
      <a:dk2>
        <a:srgbClr val="3F3F3F"/>
      </a:dk2>
      <a:lt2>
        <a:srgbClr val="EEECE1"/>
      </a:lt2>
      <a:accent1>
        <a:srgbClr val="02B8AD"/>
      </a:accent1>
      <a:accent2>
        <a:srgbClr val="BBFF37"/>
      </a:accent2>
      <a:accent3>
        <a:srgbClr val="F00082"/>
      </a:accent3>
      <a:accent4>
        <a:srgbClr val="00B0F0"/>
      </a:accent4>
      <a:accent5>
        <a:srgbClr val="4BACC6"/>
      </a:accent5>
      <a:accent6>
        <a:srgbClr val="F79646"/>
      </a:accent6>
      <a:hlink>
        <a:srgbClr val="02B8AD"/>
      </a:hlink>
      <a:folHlink>
        <a:srgbClr val="BBFF37"/>
      </a:folHlink>
    </a:clrScheme>
    <a:fontScheme name="Mira">
      <a:majorFont>
        <a:latin typeface="Dense"/>
        <a:ea typeface="Capella Bold"/>
        <a:cs typeface=""/>
      </a:majorFont>
      <a:minorFont>
        <a:latin typeface="Encode Sans Narrow Light"/>
        <a:ea typeface="Capella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ra Contents">
  <a:themeElements>
    <a:clrScheme name="Mira">
      <a:dk1>
        <a:srgbClr val="3F3F3F"/>
      </a:dk1>
      <a:lt1>
        <a:sysClr val="window" lastClr="FFFFFF"/>
      </a:lt1>
      <a:dk2>
        <a:srgbClr val="3F3F3F"/>
      </a:dk2>
      <a:lt2>
        <a:srgbClr val="EEECE1"/>
      </a:lt2>
      <a:accent1>
        <a:srgbClr val="02B8AD"/>
      </a:accent1>
      <a:accent2>
        <a:srgbClr val="BBFF37"/>
      </a:accent2>
      <a:accent3>
        <a:srgbClr val="F00082"/>
      </a:accent3>
      <a:accent4>
        <a:srgbClr val="00B0F0"/>
      </a:accent4>
      <a:accent5>
        <a:srgbClr val="4BACC6"/>
      </a:accent5>
      <a:accent6>
        <a:srgbClr val="F79646"/>
      </a:accent6>
      <a:hlink>
        <a:srgbClr val="02B8AD"/>
      </a:hlink>
      <a:folHlink>
        <a:srgbClr val="BBFF37"/>
      </a:folHlink>
    </a:clrScheme>
    <a:fontScheme name="Mira">
      <a:majorFont>
        <a:latin typeface="Dense"/>
        <a:ea typeface="Capella Bold"/>
        <a:cs typeface=""/>
      </a:majorFont>
      <a:minorFont>
        <a:latin typeface="Encode Sans Narrow Light"/>
        <a:ea typeface="Capella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2B8AD">
            <a:alpha val="40000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25959</TotalTime>
  <Words>220</Words>
  <Application>Microsoft Office PowerPoint</Application>
  <PresentationFormat>自訂</PresentationFormat>
  <Paragraphs>48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13</vt:i4>
      </vt:variant>
    </vt:vector>
  </HeadingPairs>
  <TitlesOfParts>
    <vt:vector size="15" baseType="lpstr">
      <vt:lpstr>Mira Title</vt:lpstr>
      <vt:lpstr>Mira Contents</vt:lpstr>
      <vt:lpstr>讓概念發展成為 解題過程的翅膀</vt:lpstr>
      <vt:lpstr>分享內容</vt:lpstr>
      <vt:lpstr>感想</vt:lpstr>
      <vt:lpstr>概念 vs.解題</vt:lpstr>
      <vt:lpstr>概念 vs.解題</vt:lpstr>
      <vt:lpstr>以二元一次聯立方程式為例</vt:lpstr>
      <vt:lpstr>以二元一次聯立方程式為例</vt:lpstr>
      <vt:lpstr>以二元一次聯立方程式為例</vt:lpstr>
      <vt:lpstr>PowerPoint 簡報</vt:lpstr>
      <vt:lpstr>PowerPoint 簡報</vt:lpstr>
      <vt:lpstr>PowerPoint 簡報</vt:lpstr>
      <vt:lpstr>學習的快樂</vt:lpstr>
      <vt:lpstr>希望對您有幫助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Mira - Emerald</dc:title>
  <dc:creator>Jun</dc:creator>
  <cp:lastModifiedBy>stroller stroller</cp:lastModifiedBy>
  <cp:revision>252</cp:revision>
  <dcterms:created xsi:type="dcterms:W3CDTF">2014-05-31T17:00:12Z</dcterms:created>
  <dcterms:modified xsi:type="dcterms:W3CDTF">2018-06-08T12:22:37Z</dcterms:modified>
</cp:coreProperties>
</file>